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571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1143-D8DE-4A07-B93F-A87E237583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0C0CB-6041-485A-A8EA-9453B6DA78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CDF17-CB7B-468A-AFC2-DB5EBFB5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36BFE-7579-45D3-B59E-BE08F421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F3D90-B7CB-4527-A7B8-3C4F12421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78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5BFD2-403B-4167-BCD1-C7163705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04812B-98A2-48BD-984B-45B1DF11F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7C347-B78A-4A3B-924B-1220C5CC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A5269-A429-4499-918B-63678755A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12F59-06C0-4D31-9FBB-4AFCACF6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999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EE5CB2-DCEC-48E1-98F7-CDAEA2F5C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76BD40-95B5-4ED4-A373-B9D030A70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843F9-6E2D-4939-9B3B-B387437A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D72FE-5AA0-445E-AFC6-CCA081F23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DC6FE-655E-4D0F-9EE8-C14893762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2320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80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13385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0227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419100"/>
            <a:ext cx="12192000" cy="3200400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931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7296150" y="457200"/>
            <a:ext cx="3562350" cy="3105150"/>
          </a:xfrm>
        </p:spPr>
        <p:txBody>
          <a:bodyPr/>
          <a:lstStyle/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7296150" y="3562350"/>
            <a:ext cx="3562350" cy="3009900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3733800" y="457200"/>
            <a:ext cx="3562350" cy="3105150"/>
          </a:xfrm>
        </p:spPr>
        <p:txBody>
          <a:bodyPr/>
          <a:lstStyle/>
          <a:p>
            <a:endParaRPr lang="id-ID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33800" y="3562350"/>
            <a:ext cx="3562350" cy="30099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503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B7A54-C544-4776-AB8C-9F14C8C4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94172-AEFE-48DF-9E4B-823F49D05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7473C-90B9-4682-8AD7-2AF16873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2F6A8-E5DB-46F8-B6F8-F73B4206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20C11-24FF-4E09-AE6B-A4B8F9BD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371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CFBE7-22B6-4ACF-9FC2-089B9D23E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187F8-C89D-4D09-8C89-568950A54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67FA9-C5F1-4C67-A4AE-5CFEBBD7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9F42A-843C-4936-BC5B-0FE103778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BD105-FE98-4C23-B264-0661ED62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618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7DD6A-BB9E-44DE-94E4-9FCD1F959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D3291-5E78-4B15-B760-29B197372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9CB20-B6A2-419D-B1A6-072FAEE9E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C9226-5B87-4D34-B4D6-2E57F0A6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A152B-92E2-4E03-B0EE-79ADB1715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3C51BE-E91A-4D5B-9579-435ED920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205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221C-C5E0-45BD-8E17-D4B4F03A1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2E0B1-7B93-410B-BEFB-6BD6CFD1A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C9FAF-24BE-4257-A24A-FA76F1951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9A3DFE-25B7-4EC1-A10D-0F63B0A6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53482C-D4C8-4EF6-A33A-C02B04723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E4180D-15A2-437E-A8F3-901B7DF1F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0C5B4E-25C0-4291-A364-BD2DEA536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463E96-1B97-4D55-9C7A-4CCABD9A2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571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0D657-4956-4528-BB43-0727B6D1E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0A3178-5978-4CA7-95FC-A7BC79120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2250E-2F1E-477D-A63B-260D9E68F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59DB9A-986F-4CB4-A8F9-F8F552472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344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2639A-BFA2-416C-817E-0789FAC28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8FB775-2527-48A5-AD78-47C2288AC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B10CD-64D9-4C3F-8026-E12000B55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501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38CCB-BB84-414A-9EC2-406AD0172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9A5BC-BDEB-4DF9-9DC1-D6886E9DB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8CC27-09B3-41EB-A4C7-BBE4A1E46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559AFC-1C48-47BC-9B9E-AFCAF621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D67BB-FF55-4F1C-94C9-69D9A3C80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3A5DB7-08CA-4730-BB2E-74BB773C4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9199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6585C-82FD-4B4E-B535-4EAC4CE5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1801D8-26E2-4AEC-8177-41786AFEE0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63845-43F5-400F-B970-1B3F9A5F02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39ED5-D2CF-4857-BDF5-4B678A4B2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A020C-DF18-4E0F-9E48-94C8D4EC8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DF75C-C335-4E52-9893-87CEA709F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445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D94427-000F-459C-ACA0-D1D2A9CCD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6A9AB-ABF9-428D-9622-BAF62A2AA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02B0F-DCAD-4A59-9811-7A74855E7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7FDA-4D67-42CD-8BC7-32C6A5ECFAEC}" type="datetimeFigureOut">
              <a:rPr lang="en-ID" smtClean="0"/>
              <a:t>30/05/2019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AF643-9EEF-4019-A933-11AD0CD47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AF0BF-603B-4C79-B76B-1736F10C5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77ADE-D3BF-4060-A725-0B163A035D8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497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D26F4F-1D5B-421D-B805-3AEA378D6DC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2BEB24-EAFB-4D83-AED1-CB5DD247E505}"/>
              </a:ext>
            </a:extLst>
          </p:cNvPr>
          <p:cNvSpPr/>
          <p:nvPr/>
        </p:nvSpPr>
        <p:spPr>
          <a:xfrm>
            <a:off x="4419865" y="2291774"/>
            <a:ext cx="5784787" cy="1923809"/>
          </a:xfrm>
          <a:prstGeom prst="rect">
            <a:avLst/>
          </a:pr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3E3BBE-FAE2-4C89-A3B0-547D21F172D9}"/>
              </a:ext>
            </a:extLst>
          </p:cNvPr>
          <p:cNvSpPr/>
          <p:nvPr/>
        </p:nvSpPr>
        <p:spPr>
          <a:xfrm>
            <a:off x="7452360" y="4374832"/>
            <a:ext cx="28619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consectetur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adipisicing elit, sed do eiusmod tempor </a:t>
            </a:r>
            <a:endParaRPr kumimoji="0" lang="en-ID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97ED54-655B-41A8-8FB9-B7D1178DFEC8}"/>
              </a:ext>
            </a:extLst>
          </p:cNvPr>
          <p:cNvSpPr/>
          <p:nvPr/>
        </p:nvSpPr>
        <p:spPr>
          <a:xfrm>
            <a:off x="4998720" y="2899735"/>
            <a:ext cx="49248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Put your </a:t>
            </a:r>
            <a:r>
              <a:rPr lang="en-US" sz="4000" b="1" kern="0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title </a:t>
            </a:r>
            <a:r>
              <a:rPr kumimoji="0" lang="id-ID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here</a:t>
            </a:r>
            <a:endParaRPr kumimoji="0" lang="en-ID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Picture Placeholder 3" hidden="1">
            <a:extLst>
              <a:ext uri="{FF2B5EF4-FFF2-40B4-BE49-F238E27FC236}">
                <a16:creationId xmlns:a16="http://schemas.microsoft.com/office/drawing/2014/main" id="{DAEB7599-3F87-42DF-9CB4-5215DD4F01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60955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329B8E-5B5D-46BA-B2EA-0E5D89B23B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133850"/>
          </a:xfrm>
        </p:spPr>
      </p:sp>
      <p:sp>
        <p:nvSpPr>
          <p:cNvPr id="4" name="RECTANGLE">
            <a:extLst>
              <a:ext uri="{FF2B5EF4-FFF2-40B4-BE49-F238E27FC236}">
                <a16:creationId xmlns:a16="http://schemas.microsoft.com/office/drawing/2014/main" id="{5EB8537F-02D8-4F8C-90F9-8520A0965B06}"/>
              </a:ext>
            </a:extLst>
          </p:cNvPr>
          <p:cNvSpPr/>
          <p:nvPr/>
        </p:nvSpPr>
        <p:spPr>
          <a:xfrm>
            <a:off x="7524750" y="0"/>
            <a:ext cx="4705350" cy="4149090"/>
          </a:xfrm>
          <a:custGeom>
            <a:avLst/>
            <a:gdLst>
              <a:gd name="connsiteX0" fmla="*/ 0 w 4820529"/>
              <a:gd name="connsiteY0" fmla="*/ 0 h 6858000"/>
              <a:gd name="connsiteX1" fmla="*/ 4820529 w 4820529"/>
              <a:gd name="connsiteY1" fmla="*/ 0 h 6858000"/>
              <a:gd name="connsiteX2" fmla="*/ 4820529 w 4820529"/>
              <a:gd name="connsiteY2" fmla="*/ 6858000 h 6858000"/>
              <a:gd name="connsiteX3" fmla="*/ 0 w 4820529"/>
              <a:gd name="connsiteY3" fmla="*/ 6858000 h 6858000"/>
              <a:gd name="connsiteX4" fmla="*/ 0 w 4820529"/>
              <a:gd name="connsiteY4" fmla="*/ 0 h 6858000"/>
              <a:gd name="connsiteX0" fmla="*/ 2025748 w 4820529"/>
              <a:gd name="connsiteY0" fmla="*/ 0 h 6886135"/>
              <a:gd name="connsiteX1" fmla="*/ 4820529 w 4820529"/>
              <a:gd name="connsiteY1" fmla="*/ 28135 h 6886135"/>
              <a:gd name="connsiteX2" fmla="*/ 4820529 w 4820529"/>
              <a:gd name="connsiteY2" fmla="*/ 6886135 h 6886135"/>
              <a:gd name="connsiteX3" fmla="*/ 0 w 4820529"/>
              <a:gd name="connsiteY3" fmla="*/ 6886135 h 6886135"/>
              <a:gd name="connsiteX4" fmla="*/ 2025748 w 4820529"/>
              <a:gd name="connsiteY4" fmla="*/ 0 h 6886135"/>
              <a:gd name="connsiteX0" fmla="*/ 2018128 w 4820529"/>
              <a:gd name="connsiteY0" fmla="*/ 0 h 6863275"/>
              <a:gd name="connsiteX1" fmla="*/ 4820529 w 4820529"/>
              <a:gd name="connsiteY1" fmla="*/ 5275 h 6863275"/>
              <a:gd name="connsiteX2" fmla="*/ 4820529 w 4820529"/>
              <a:gd name="connsiteY2" fmla="*/ 6863275 h 6863275"/>
              <a:gd name="connsiteX3" fmla="*/ 0 w 4820529"/>
              <a:gd name="connsiteY3" fmla="*/ 6863275 h 6863275"/>
              <a:gd name="connsiteX4" fmla="*/ 2018128 w 4820529"/>
              <a:gd name="connsiteY4" fmla="*/ 0 h 6863275"/>
              <a:gd name="connsiteX0" fmla="*/ 2018128 w 8674718"/>
              <a:gd name="connsiteY0" fmla="*/ 0 h 6863275"/>
              <a:gd name="connsiteX1" fmla="*/ 8674718 w 8674718"/>
              <a:gd name="connsiteY1" fmla="*/ 50617 h 6863275"/>
              <a:gd name="connsiteX2" fmla="*/ 4820529 w 8674718"/>
              <a:gd name="connsiteY2" fmla="*/ 6863275 h 6863275"/>
              <a:gd name="connsiteX3" fmla="*/ 0 w 8674718"/>
              <a:gd name="connsiteY3" fmla="*/ 6863275 h 6863275"/>
              <a:gd name="connsiteX4" fmla="*/ 2018128 w 8674718"/>
              <a:gd name="connsiteY4" fmla="*/ 0 h 6863275"/>
              <a:gd name="connsiteX0" fmla="*/ 2018128 w 8674718"/>
              <a:gd name="connsiteY0" fmla="*/ 0 h 6885946"/>
              <a:gd name="connsiteX1" fmla="*/ 8674718 w 8674718"/>
              <a:gd name="connsiteY1" fmla="*/ 50617 h 6885946"/>
              <a:gd name="connsiteX2" fmla="*/ 8652048 w 8674718"/>
              <a:gd name="connsiteY2" fmla="*/ 6885946 h 6885946"/>
              <a:gd name="connsiteX3" fmla="*/ 0 w 8674718"/>
              <a:gd name="connsiteY3" fmla="*/ 6863275 h 6885946"/>
              <a:gd name="connsiteX4" fmla="*/ 2018128 w 8674718"/>
              <a:gd name="connsiteY4" fmla="*/ 0 h 6885946"/>
              <a:gd name="connsiteX0" fmla="*/ 2544932 w 8674718"/>
              <a:gd name="connsiteY0" fmla="*/ 0 h 6885946"/>
              <a:gd name="connsiteX1" fmla="*/ 8674718 w 8674718"/>
              <a:gd name="connsiteY1" fmla="*/ 50617 h 6885946"/>
              <a:gd name="connsiteX2" fmla="*/ 8652048 w 8674718"/>
              <a:gd name="connsiteY2" fmla="*/ 6885946 h 6885946"/>
              <a:gd name="connsiteX3" fmla="*/ 0 w 8674718"/>
              <a:gd name="connsiteY3" fmla="*/ 6863275 h 6885946"/>
              <a:gd name="connsiteX4" fmla="*/ 2544932 w 8674718"/>
              <a:gd name="connsiteY4" fmla="*/ 0 h 6885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74718" h="6885946">
                <a:moveTo>
                  <a:pt x="2544932" y="0"/>
                </a:moveTo>
                <a:lnTo>
                  <a:pt x="8674718" y="50617"/>
                </a:lnTo>
                <a:cubicBezTo>
                  <a:pt x="8667161" y="2329060"/>
                  <a:pt x="8659605" y="4607503"/>
                  <a:pt x="8652048" y="6885946"/>
                </a:cubicBezTo>
                <a:lnTo>
                  <a:pt x="0" y="6863275"/>
                </a:lnTo>
                <a:lnTo>
                  <a:pt x="2544932" y="0"/>
                </a:lnTo>
                <a:close/>
              </a:path>
            </a:pathLst>
          </a:custGeom>
          <a:solidFill>
            <a:srgbClr val="C00000">
              <a:alpha val="71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SOCELES">
            <a:extLst>
              <a:ext uri="{FF2B5EF4-FFF2-40B4-BE49-F238E27FC236}">
                <a16:creationId xmlns:a16="http://schemas.microsoft.com/office/drawing/2014/main" id="{E0B14679-B3B4-48E9-A033-74510F0280CD}"/>
              </a:ext>
            </a:extLst>
          </p:cNvPr>
          <p:cNvSpPr/>
          <p:nvPr/>
        </p:nvSpPr>
        <p:spPr>
          <a:xfrm>
            <a:off x="7524750" y="0"/>
            <a:ext cx="4667250" cy="4133850"/>
          </a:xfrm>
          <a:custGeom>
            <a:avLst/>
            <a:gdLst>
              <a:gd name="connsiteX0" fmla="*/ 0 w 2946400"/>
              <a:gd name="connsiteY0" fmla="*/ 4493161 h 4493161"/>
              <a:gd name="connsiteX1" fmla="*/ 1473200 w 2946400"/>
              <a:gd name="connsiteY1" fmla="*/ 0 h 4493161"/>
              <a:gd name="connsiteX2" fmla="*/ 2946400 w 2946400"/>
              <a:gd name="connsiteY2" fmla="*/ 4493161 h 4493161"/>
              <a:gd name="connsiteX3" fmla="*/ 0 w 2946400"/>
              <a:gd name="connsiteY3" fmla="*/ 4493161 h 4493161"/>
              <a:gd name="connsiteX0" fmla="*/ 0 w 2946400"/>
              <a:gd name="connsiteY0" fmla="*/ 4435104 h 4435104"/>
              <a:gd name="connsiteX1" fmla="*/ 1328057 w 2946400"/>
              <a:gd name="connsiteY1" fmla="*/ 0 h 4435104"/>
              <a:gd name="connsiteX2" fmla="*/ 2946400 w 2946400"/>
              <a:gd name="connsiteY2" fmla="*/ 4435104 h 4435104"/>
              <a:gd name="connsiteX3" fmla="*/ 0 w 2946400"/>
              <a:gd name="connsiteY3" fmla="*/ 4435104 h 4435104"/>
              <a:gd name="connsiteX0" fmla="*/ 0 w 5573486"/>
              <a:gd name="connsiteY0" fmla="*/ 4435104 h 4435104"/>
              <a:gd name="connsiteX1" fmla="*/ 1328057 w 5573486"/>
              <a:gd name="connsiteY1" fmla="*/ 0 h 4435104"/>
              <a:gd name="connsiteX2" fmla="*/ 5573486 w 5573486"/>
              <a:gd name="connsiteY2" fmla="*/ 4435104 h 4435104"/>
              <a:gd name="connsiteX3" fmla="*/ 0 w 5573486"/>
              <a:gd name="connsiteY3" fmla="*/ 4435104 h 4435104"/>
              <a:gd name="connsiteX0" fmla="*/ 0 w 5573486"/>
              <a:gd name="connsiteY0" fmla="*/ 4442724 h 4442724"/>
              <a:gd name="connsiteX1" fmla="*/ 1297577 w 5573486"/>
              <a:gd name="connsiteY1" fmla="*/ 0 h 4442724"/>
              <a:gd name="connsiteX2" fmla="*/ 5573486 w 5573486"/>
              <a:gd name="connsiteY2" fmla="*/ 4442724 h 4442724"/>
              <a:gd name="connsiteX3" fmla="*/ 0 w 5573486"/>
              <a:gd name="connsiteY3" fmla="*/ 4442724 h 4442724"/>
              <a:gd name="connsiteX0" fmla="*/ 0 w 5573486"/>
              <a:gd name="connsiteY0" fmla="*/ 4442724 h 4442724"/>
              <a:gd name="connsiteX1" fmla="*/ 1684309 w 5573486"/>
              <a:gd name="connsiteY1" fmla="*/ 0 h 4442724"/>
              <a:gd name="connsiteX2" fmla="*/ 5573486 w 5573486"/>
              <a:gd name="connsiteY2" fmla="*/ 4442724 h 4442724"/>
              <a:gd name="connsiteX3" fmla="*/ 0 w 5573486"/>
              <a:gd name="connsiteY3" fmla="*/ 4442724 h 4442724"/>
              <a:gd name="connsiteX0" fmla="*/ 0 w 5573486"/>
              <a:gd name="connsiteY0" fmla="*/ 4442724 h 4442724"/>
              <a:gd name="connsiteX1" fmla="*/ 1657010 w 5573486"/>
              <a:gd name="connsiteY1" fmla="*/ 0 h 4442724"/>
              <a:gd name="connsiteX2" fmla="*/ 5573486 w 5573486"/>
              <a:gd name="connsiteY2" fmla="*/ 4442724 h 4442724"/>
              <a:gd name="connsiteX3" fmla="*/ 0 w 5573486"/>
              <a:gd name="connsiteY3" fmla="*/ 4442724 h 4442724"/>
              <a:gd name="connsiteX0" fmla="*/ 0 w 5573486"/>
              <a:gd name="connsiteY0" fmla="*/ 4442724 h 4442724"/>
              <a:gd name="connsiteX1" fmla="*/ 1626678 w 5573486"/>
              <a:gd name="connsiteY1" fmla="*/ 0 h 4442724"/>
              <a:gd name="connsiteX2" fmla="*/ 5573486 w 5573486"/>
              <a:gd name="connsiteY2" fmla="*/ 4442724 h 4442724"/>
              <a:gd name="connsiteX3" fmla="*/ 0 w 5573486"/>
              <a:gd name="connsiteY3" fmla="*/ 4442724 h 444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73486" h="4442724">
                <a:moveTo>
                  <a:pt x="0" y="4442724"/>
                </a:moveTo>
                <a:lnTo>
                  <a:pt x="1626678" y="0"/>
                </a:lnTo>
                <a:lnTo>
                  <a:pt x="5573486" y="4442724"/>
                </a:lnTo>
                <a:lnTo>
                  <a:pt x="0" y="4442724"/>
                </a:lnTo>
                <a:close/>
              </a:path>
            </a:pathLst>
          </a:custGeom>
          <a:solidFill>
            <a:srgbClr val="C00000">
              <a:alpha val="47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74ABDE-71C7-48EB-9863-84A13B7A6309}"/>
              </a:ext>
            </a:extLst>
          </p:cNvPr>
          <p:cNvSpPr/>
          <p:nvPr/>
        </p:nvSpPr>
        <p:spPr>
          <a:xfrm>
            <a:off x="8646288" y="2201866"/>
            <a:ext cx="313673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n-US" sz="4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About</a:t>
            </a:r>
            <a:endParaRPr lang="id-ID" sz="44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algn="r">
              <a:defRPr/>
            </a:pPr>
            <a:r>
              <a:rPr lang="en-US" sz="4400" b="1" dirty="0">
                <a:solidFill>
                  <a:prstClr val="whit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</a:t>
            </a:r>
            <a:endParaRPr lang="id-ID" sz="4400" b="1" dirty="0">
              <a:solidFill>
                <a:prstClr val="whit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2941D5-4C3F-40B2-B7D7-FE4D701CF28F}"/>
              </a:ext>
            </a:extLst>
          </p:cNvPr>
          <p:cNvSpPr/>
          <p:nvPr/>
        </p:nvSpPr>
        <p:spPr>
          <a:xfrm>
            <a:off x="1340732" y="4695722"/>
            <a:ext cx="97387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d-ID" sz="1400" dirty="0">
                <a:solidFill>
                  <a:prstClr val="black">
                    <a:lumMod val="65000"/>
                    <a:lumOff val="3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consectetur adipisicing elit, sed do eiusmod tempor incididunt ut labore et dolore </a:t>
            </a:r>
          </a:p>
          <a:p>
            <a:pPr lvl="0" algn="ctr">
              <a:defRPr/>
            </a:pPr>
            <a:r>
              <a:rPr lang="id-ID" sz="1400" dirty="0">
                <a:solidFill>
                  <a:prstClr val="black">
                    <a:lumMod val="65000"/>
                    <a:lumOff val="3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magna aliqua. Ut enim ad minim veniam, quis nostrud exercitation ullamco laboris nisi ut aliquip ex ea commodo </a:t>
            </a:r>
          </a:p>
          <a:p>
            <a:pPr lvl="0" algn="ctr">
              <a:defRPr/>
            </a:pPr>
            <a:r>
              <a:rPr lang="id-ID" sz="1400" dirty="0">
                <a:solidFill>
                  <a:prstClr val="black">
                    <a:lumMod val="65000"/>
                    <a:lumOff val="3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consequat. Duis aute irure dolor in reprehenderit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594FE57-5207-4196-A8D7-67437F56E98A}"/>
              </a:ext>
            </a:extLst>
          </p:cNvPr>
          <p:cNvSpPr/>
          <p:nvPr/>
        </p:nvSpPr>
        <p:spPr>
          <a:xfrm rot="3103645">
            <a:off x="-785723" y="4924566"/>
            <a:ext cx="2138407" cy="1843454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1930ED7-D188-40D8-BAE2-FF5F027C8890}"/>
              </a:ext>
            </a:extLst>
          </p:cNvPr>
          <p:cNvSpPr/>
          <p:nvPr/>
        </p:nvSpPr>
        <p:spPr>
          <a:xfrm rot="3103645">
            <a:off x="11275098" y="5413988"/>
            <a:ext cx="2138407" cy="1843454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FB19DD-EB4B-4FB1-9C23-4FF7D0476F27}"/>
              </a:ext>
            </a:extLst>
          </p:cNvPr>
          <p:cNvSpPr/>
          <p:nvPr/>
        </p:nvSpPr>
        <p:spPr>
          <a:xfrm>
            <a:off x="1340732" y="5434386"/>
            <a:ext cx="97387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d-ID" sz="1400" dirty="0">
                <a:solidFill>
                  <a:prstClr val="black">
                    <a:lumMod val="65000"/>
                    <a:lumOff val="3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consectetur adipisicing elit, sed do eiusmod tempor incididunt ut labore et dolore </a:t>
            </a:r>
          </a:p>
          <a:p>
            <a:pPr lvl="0" algn="ctr">
              <a:defRPr/>
            </a:pPr>
            <a:r>
              <a:rPr lang="id-ID" sz="1400" dirty="0">
                <a:solidFill>
                  <a:prstClr val="black">
                    <a:lumMod val="65000"/>
                    <a:lumOff val="3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magna aliqua. Ut enim ad minim veniam, quis nostrud exercitation ullamco laboris nisi ut aliquip ex ea commodo </a:t>
            </a:r>
          </a:p>
          <a:p>
            <a:pPr lvl="0" algn="ctr">
              <a:defRPr/>
            </a:pPr>
            <a:r>
              <a:rPr lang="id-ID" sz="1400" dirty="0">
                <a:solidFill>
                  <a:prstClr val="black">
                    <a:lumMod val="65000"/>
                    <a:lumOff val="3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consequat. Duis aute irure dolor in reprehenderit</a:t>
            </a:r>
          </a:p>
        </p:txBody>
      </p:sp>
    </p:spTree>
    <p:extLst>
      <p:ext uri="{BB962C8B-B14F-4D97-AF65-F5344CB8AC3E}">
        <p14:creationId xmlns:p14="http://schemas.microsoft.com/office/powerpoint/2010/main" val="3447362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64A209ED-3A3E-4D65-9DE3-12C9C9A6254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WHITE SHAPE">
            <a:extLst>
              <a:ext uri="{FF2B5EF4-FFF2-40B4-BE49-F238E27FC236}">
                <a16:creationId xmlns:a16="http://schemas.microsoft.com/office/drawing/2014/main" id="{BC706B9A-C836-4847-9DB2-9792B7AA73D5}"/>
              </a:ext>
            </a:extLst>
          </p:cNvPr>
          <p:cNvSpPr/>
          <p:nvPr/>
        </p:nvSpPr>
        <p:spPr>
          <a:xfrm>
            <a:off x="0" y="0"/>
            <a:ext cx="12192000" cy="59055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WHITE SHAPE">
            <a:extLst>
              <a:ext uri="{FF2B5EF4-FFF2-40B4-BE49-F238E27FC236}">
                <a16:creationId xmlns:a16="http://schemas.microsoft.com/office/drawing/2014/main" id="{35E58B58-6C1D-4902-A4FB-39D18489812D}"/>
              </a:ext>
            </a:extLst>
          </p:cNvPr>
          <p:cNvSpPr/>
          <p:nvPr/>
        </p:nvSpPr>
        <p:spPr>
          <a:xfrm>
            <a:off x="0" y="3619500"/>
            <a:ext cx="12192000" cy="32385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BLUE LINE">
            <a:extLst>
              <a:ext uri="{FF2B5EF4-FFF2-40B4-BE49-F238E27FC236}">
                <a16:creationId xmlns:a16="http://schemas.microsoft.com/office/drawing/2014/main" id="{060EF3BB-B51F-415F-B1DB-8D405345D67F}"/>
              </a:ext>
            </a:extLst>
          </p:cNvPr>
          <p:cNvSpPr/>
          <p:nvPr/>
        </p:nvSpPr>
        <p:spPr>
          <a:xfrm>
            <a:off x="0" y="569720"/>
            <a:ext cx="12192000" cy="45719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BLUE LINE">
            <a:extLst>
              <a:ext uri="{FF2B5EF4-FFF2-40B4-BE49-F238E27FC236}">
                <a16:creationId xmlns:a16="http://schemas.microsoft.com/office/drawing/2014/main" id="{FF340E2F-074D-4209-964F-EB24BEDEC617}"/>
              </a:ext>
            </a:extLst>
          </p:cNvPr>
          <p:cNvSpPr/>
          <p:nvPr/>
        </p:nvSpPr>
        <p:spPr>
          <a:xfrm>
            <a:off x="0" y="3600040"/>
            <a:ext cx="12192000" cy="45719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CEF6B2-BE45-4809-9F12-220141EC4C75}"/>
              </a:ext>
            </a:extLst>
          </p:cNvPr>
          <p:cNvSpPr/>
          <p:nvPr/>
        </p:nvSpPr>
        <p:spPr>
          <a:xfrm>
            <a:off x="587189" y="4142304"/>
            <a:ext cx="47916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consectetur adipisicing elit, sed do 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eiusmod tempor incididunt ut labore et dolore magna aliqua. Ut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enim ad minim veniam, quis nostrud exercitation ullamco 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laboris nisi ut aliquip ex ea commodo consequat. Duis aute 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irure dolor in reprehenderit</a:t>
            </a:r>
          </a:p>
          <a:p>
            <a:pPr lvl="0">
              <a:defRPr/>
            </a:pPr>
            <a:endParaRPr lang="id-ID" sz="12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consectetur adipisicing elit, sed 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eiusmod tempor incididunt ut labore et dolore magna aliqua. 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 enim ad minim veniam, quis nostrud exercitation ullamco </a:t>
            </a:r>
          </a:p>
          <a:p>
            <a:pPr lvl="0">
              <a:defRPr/>
            </a:pPr>
            <a:r>
              <a:rPr lang="id-ID" sz="12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laboris nisi ut aliquip ex ea commodo </a:t>
            </a:r>
          </a:p>
        </p:txBody>
      </p:sp>
      <p:grpSp>
        <p:nvGrpSpPr>
          <p:cNvPr id="17" name="Picture Placeholder 9" descr="Lightbulb">
            <a:extLst>
              <a:ext uri="{FF2B5EF4-FFF2-40B4-BE49-F238E27FC236}">
                <a16:creationId xmlns:a16="http://schemas.microsoft.com/office/drawing/2014/main" id="{EE06B66D-0405-43F5-9AB4-13121A5D29AA}"/>
              </a:ext>
            </a:extLst>
          </p:cNvPr>
          <p:cNvGrpSpPr/>
          <p:nvPr/>
        </p:nvGrpSpPr>
        <p:grpSpPr>
          <a:xfrm>
            <a:off x="7697353" y="4798024"/>
            <a:ext cx="881451" cy="881451"/>
            <a:chOff x="0" y="419100"/>
            <a:chExt cx="12192000" cy="12192000"/>
          </a:xfrm>
          <a:solidFill>
            <a:srgbClr val="C00000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776E9D-4D66-4D15-89EB-55C4DBF2CAEC}"/>
                </a:ext>
              </a:extLst>
            </p:cNvPr>
            <p:cNvSpPr/>
            <p:nvPr/>
          </p:nvSpPr>
          <p:spPr>
            <a:xfrm>
              <a:off x="4445000" y="8547100"/>
              <a:ext cx="3302000" cy="762000"/>
            </a:xfrm>
            <a:custGeom>
              <a:avLst/>
              <a:gdLst>
                <a:gd name="connsiteX0" fmla="*/ 381000 w 3302000"/>
                <a:gd name="connsiteY0" fmla="*/ 0 h 762000"/>
                <a:gd name="connsiteX1" fmla="*/ 2921000 w 3302000"/>
                <a:gd name="connsiteY1" fmla="*/ 0 h 762000"/>
                <a:gd name="connsiteX2" fmla="*/ 3302000 w 3302000"/>
                <a:gd name="connsiteY2" fmla="*/ 381000 h 762000"/>
                <a:gd name="connsiteX3" fmla="*/ 2921000 w 3302000"/>
                <a:gd name="connsiteY3" fmla="*/ 762000 h 762000"/>
                <a:gd name="connsiteX4" fmla="*/ 381000 w 3302000"/>
                <a:gd name="connsiteY4" fmla="*/ 762000 h 762000"/>
                <a:gd name="connsiteX5" fmla="*/ 0 w 3302000"/>
                <a:gd name="connsiteY5" fmla="*/ 381000 h 762000"/>
                <a:gd name="connsiteX6" fmla="*/ 381000 w 3302000"/>
                <a:gd name="connsiteY6" fmla="*/ 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2000" h="762000">
                  <a:moveTo>
                    <a:pt x="381000" y="0"/>
                  </a:moveTo>
                  <a:lnTo>
                    <a:pt x="2921000" y="0"/>
                  </a:lnTo>
                  <a:cubicBezTo>
                    <a:pt x="3136900" y="0"/>
                    <a:pt x="3302000" y="165100"/>
                    <a:pt x="3302000" y="381000"/>
                  </a:cubicBezTo>
                  <a:cubicBezTo>
                    <a:pt x="3302000" y="596900"/>
                    <a:pt x="3136900" y="762000"/>
                    <a:pt x="2921000" y="762000"/>
                  </a:cubicBezTo>
                  <a:lnTo>
                    <a:pt x="381000" y="762000"/>
                  </a:lnTo>
                  <a:cubicBezTo>
                    <a:pt x="165100" y="762000"/>
                    <a:pt x="0" y="596900"/>
                    <a:pt x="0" y="381000"/>
                  </a:cubicBezTo>
                  <a:cubicBezTo>
                    <a:pt x="0" y="165100"/>
                    <a:pt x="165100" y="0"/>
                    <a:pt x="381000" y="0"/>
                  </a:cubicBezTo>
                  <a:close/>
                </a:path>
              </a:pathLst>
            </a:custGeom>
            <a:grpFill/>
            <a:ln w="127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251F2C7-2137-4266-AADE-83AC37AFA9EE}"/>
                </a:ext>
              </a:extLst>
            </p:cNvPr>
            <p:cNvSpPr/>
            <p:nvPr/>
          </p:nvSpPr>
          <p:spPr>
            <a:xfrm>
              <a:off x="4445000" y="9817100"/>
              <a:ext cx="3302000" cy="762000"/>
            </a:xfrm>
            <a:custGeom>
              <a:avLst/>
              <a:gdLst>
                <a:gd name="connsiteX0" fmla="*/ 381000 w 3302000"/>
                <a:gd name="connsiteY0" fmla="*/ 0 h 762000"/>
                <a:gd name="connsiteX1" fmla="*/ 2921000 w 3302000"/>
                <a:gd name="connsiteY1" fmla="*/ 0 h 762000"/>
                <a:gd name="connsiteX2" fmla="*/ 3302000 w 3302000"/>
                <a:gd name="connsiteY2" fmla="*/ 381000 h 762000"/>
                <a:gd name="connsiteX3" fmla="*/ 2921000 w 3302000"/>
                <a:gd name="connsiteY3" fmla="*/ 762000 h 762000"/>
                <a:gd name="connsiteX4" fmla="*/ 381000 w 3302000"/>
                <a:gd name="connsiteY4" fmla="*/ 762000 h 762000"/>
                <a:gd name="connsiteX5" fmla="*/ 0 w 3302000"/>
                <a:gd name="connsiteY5" fmla="*/ 381000 h 762000"/>
                <a:gd name="connsiteX6" fmla="*/ 381000 w 3302000"/>
                <a:gd name="connsiteY6" fmla="*/ 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2000" h="762000">
                  <a:moveTo>
                    <a:pt x="381000" y="0"/>
                  </a:moveTo>
                  <a:lnTo>
                    <a:pt x="2921000" y="0"/>
                  </a:lnTo>
                  <a:cubicBezTo>
                    <a:pt x="3136900" y="0"/>
                    <a:pt x="3302000" y="165100"/>
                    <a:pt x="3302000" y="381000"/>
                  </a:cubicBezTo>
                  <a:cubicBezTo>
                    <a:pt x="3302000" y="596900"/>
                    <a:pt x="3136900" y="762000"/>
                    <a:pt x="2921000" y="762000"/>
                  </a:cubicBezTo>
                  <a:lnTo>
                    <a:pt x="381000" y="762000"/>
                  </a:lnTo>
                  <a:cubicBezTo>
                    <a:pt x="165100" y="762000"/>
                    <a:pt x="0" y="596900"/>
                    <a:pt x="0" y="381000"/>
                  </a:cubicBezTo>
                  <a:cubicBezTo>
                    <a:pt x="0" y="165100"/>
                    <a:pt x="165100" y="0"/>
                    <a:pt x="381000" y="0"/>
                  </a:cubicBezTo>
                  <a:close/>
                </a:path>
              </a:pathLst>
            </a:custGeom>
            <a:grpFill/>
            <a:ln w="127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4D904D1-F3C6-4263-9664-E77F6929C843}"/>
                </a:ext>
              </a:extLst>
            </p:cNvPr>
            <p:cNvSpPr/>
            <p:nvPr/>
          </p:nvSpPr>
          <p:spPr>
            <a:xfrm>
              <a:off x="5270500" y="11087100"/>
              <a:ext cx="1651000" cy="762000"/>
            </a:xfrm>
            <a:custGeom>
              <a:avLst/>
              <a:gdLst>
                <a:gd name="connsiteX0" fmla="*/ 0 w 1651000"/>
                <a:gd name="connsiteY0" fmla="*/ 0 h 762000"/>
                <a:gd name="connsiteX1" fmla="*/ 825500 w 1651000"/>
                <a:gd name="connsiteY1" fmla="*/ 762000 h 762000"/>
                <a:gd name="connsiteX2" fmla="*/ 1651000 w 1651000"/>
                <a:gd name="connsiteY2" fmla="*/ 0 h 762000"/>
                <a:gd name="connsiteX3" fmla="*/ 0 w 1651000"/>
                <a:gd name="connsiteY3" fmla="*/ 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1000" h="762000">
                  <a:moveTo>
                    <a:pt x="0" y="0"/>
                  </a:moveTo>
                  <a:cubicBezTo>
                    <a:pt x="38100" y="431800"/>
                    <a:pt x="393700" y="762000"/>
                    <a:pt x="825500" y="762000"/>
                  </a:cubicBezTo>
                  <a:cubicBezTo>
                    <a:pt x="1257300" y="762000"/>
                    <a:pt x="1612900" y="431800"/>
                    <a:pt x="1651000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127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8AAB34F-B7C2-4418-97C4-AAAA09937261}"/>
                </a:ext>
              </a:extLst>
            </p:cNvPr>
            <p:cNvSpPr/>
            <p:nvPr/>
          </p:nvSpPr>
          <p:spPr>
            <a:xfrm>
              <a:off x="2794000" y="1181100"/>
              <a:ext cx="6604000" cy="6858000"/>
            </a:xfrm>
            <a:custGeom>
              <a:avLst/>
              <a:gdLst>
                <a:gd name="connsiteX0" fmla="*/ 3302000 w 6604000"/>
                <a:gd name="connsiteY0" fmla="*/ 0 h 6858000"/>
                <a:gd name="connsiteX1" fmla="*/ 3302000 w 6604000"/>
                <a:gd name="connsiteY1" fmla="*/ 0 h 6858000"/>
                <a:gd name="connsiteX2" fmla="*/ 3302000 w 6604000"/>
                <a:gd name="connsiteY2" fmla="*/ 0 h 6858000"/>
                <a:gd name="connsiteX3" fmla="*/ 0 w 6604000"/>
                <a:gd name="connsiteY3" fmla="*/ 3263900 h 6858000"/>
                <a:gd name="connsiteX4" fmla="*/ 0 w 6604000"/>
                <a:gd name="connsiteY4" fmla="*/ 3378200 h 6858000"/>
                <a:gd name="connsiteX5" fmla="*/ 228600 w 6604000"/>
                <a:gd name="connsiteY5" fmla="*/ 4521200 h 6858000"/>
                <a:gd name="connsiteX6" fmla="*/ 800100 w 6604000"/>
                <a:gd name="connsiteY6" fmla="*/ 5461000 h 6858000"/>
                <a:gd name="connsiteX7" fmla="*/ 1574800 w 6604000"/>
                <a:gd name="connsiteY7" fmla="*/ 6718300 h 6858000"/>
                <a:gd name="connsiteX8" fmla="*/ 1803400 w 6604000"/>
                <a:gd name="connsiteY8" fmla="*/ 6858000 h 6858000"/>
                <a:gd name="connsiteX9" fmla="*/ 4800600 w 6604000"/>
                <a:gd name="connsiteY9" fmla="*/ 6858000 h 6858000"/>
                <a:gd name="connsiteX10" fmla="*/ 5029200 w 6604000"/>
                <a:gd name="connsiteY10" fmla="*/ 6718300 h 6858000"/>
                <a:gd name="connsiteX11" fmla="*/ 5803900 w 6604000"/>
                <a:gd name="connsiteY11" fmla="*/ 5461000 h 6858000"/>
                <a:gd name="connsiteX12" fmla="*/ 6375400 w 6604000"/>
                <a:gd name="connsiteY12" fmla="*/ 4521200 h 6858000"/>
                <a:gd name="connsiteX13" fmla="*/ 6604000 w 6604000"/>
                <a:gd name="connsiteY13" fmla="*/ 3378200 h 6858000"/>
                <a:gd name="connsiteX14" fmla="*/ 6604000 w 6604000"/>
                <a:gd name="connsiteY14" fmla="*/ 3263900 h 6858000"/>
                <a:gd name="connsiteX15" fmla="*/ 3302000 w 6604000"/>
                <a:gd name="connsiteY15" fmla="*/ 0 h 6858000"/>
                <a:gd name="connsiteX16" fmla="*/ 5842000 w 6604000"/>
                <a:gd name="connsiteY16" fmla="*/ 3365500 h 6858000"/>
                <a:gd name="connsiteX17" fmla="*/ 5664200 w 6604000"/>
                <a:gd name="connsiteY17" fmla="*/ 4254500 h 6858000"/>
                <a:gd name="connsiteX18" fmla="*/ 5232400 w 6604000"/>
                <a:gd name="connsiteY18" fmla="*/ 4953000 h 6858000"/>
                <a:gd name="connsiteX19" fmla="*/ 4495800 w 6604000"/>
                <a:gd name="connsiteY19" fmla="*/ 6096000 h 6858000"/>
                <a:gd name="connsiteX20" fmla="*/ 3302000 w 6604000"/>
                <a:gd name="connsiteY20" fmla="*/ 6096000 h 6858000"/>
                <a:gd name="connsiteX21" fmla="*/ 2120900 w 6604000"/>
                <a:gd name="connsiteY21" fmla="*/ 6096000 h 6858000"/>
                <a:gd name="connsiteX22" fmla="*/ 1384300 w 6604000"/>
                <a:gd name="connsiteY22" fmla="*/ 4953000 h 6858000"/>
                <a:gd name="connsiteX23" fmla="*/ 952500 w 6604000"/>
                <a:gd name="connsiteY23" fmla="*/ 4254500 h 6858000"/>
                <a:gd name="connsiteX24" fmla="*/ 774700 w 6604000"/>
                <a:gd name="connsiteY24" fmla="*/ 3365500 h 6858000"/>
                <a:gd name="connsiteX25" fmla="*/ 774700 w 6604000"/>
                <a:gd name="connsiteY25" fmla="*/ 3263900 h 6858000"/>
                <a:gd name="connsiteX26" fmla="*/ 3314700 w 6604000"/>
                <a:gd name="connsiteY26" fmla="*/ 749300 h 6858000"/>
                <a:gd name="connsiteX27" fmla="*/ 3314700 w 6604000"/>
                <a:gd name="connsiteY27" fmla="*/ 749300 h 6858000"/>
                <a:gd name="connsiteX28" fmla="*/ 3314700 w 6604000"/>
                <a:gd name="connsiteY28" fmla="*/ 749300 h 6858000"/>
                <a:gd name="connsiteX29" fmla="*/ 3314700 w 6604000"/>
                <a:gd name="connsiteY29" fmla="*/ 749300 h 6858000"/>
                <a:gd name="connsiteX30" fmla="*/ 3314700 w 6604000"/>
                <a:gd name="connsiteY30" fmla="*/ 749300 h 6858000"/>
                <a:gd name="connsiteX31" fmla="*/ 3314700 w 6604000"/>
                <a:gd name="connsiteY31" fmla="*/ 749300 h 6858000"/>
                <a:gd name="connsiteX32" fmla="*/ 3314700 w 6604000"/>
                <a:gd name="connsiteY32" fmla="*/ 749300 h 6858000"/>
                <a:gd name="connsiteX33" fmla="*/ 5854700 w 6604000"/>
                <a:gd name="connsiteY33" fmla="*/ 3263900 h 6858000"/>
                <a:gd name="connsiteX34" fmla="*/ 5854700 w 6604000"/>
                <a:gd name="connsiteY34" fmla="*/ 33655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604000" h="6858000">
                  <a:moveTo>
                    <a:pt x="3302000" y="0"/>
                  </a:moveTo>
                  <a:cubicBezTo>
                    <a:pt x="3302000" y="0"/>
                    <a:pt x="3302000" y="0"/>
                    <a:pt x="3302000" y="0"/>
                  </a:cubicBezTo>
                  <a:cubicBezTo>
                    <a:pt x="3302000" y="0"/>
                    <a:pt x="3302000" y="0"/>
                    <a:pt x="3302000" y="0"/>
                  </a:cubicBezTo>
                  <a:cubicBezTo>
                    <a:pt x="1498600" y="12700"/>
                    <a:pt x="38100" y="1460500"/>
                    <a:pt x="0" y="3263900"/>
                  </a:cubicBezTo>
                  <a:lnTo>
                    <a:pt x="0" y="3378200"/>
                  </a:lnTo>
                  <a:cubicBezTo>
                    <a:pt x="12700" y="3771900"/>
                    <a:pt x="88900" y="4152900"/>
                    <a:pt x="228600" y="4521200"/>
                  </a:cubicBezTo>
                  <a:cubicBezTo>
                    <a:pt x="368300" y="4864100"/>
                    <a:pt x="558800" y="5181600"/>
                    <a:pt x="800100" y="5461000"/>
                  </a:cubicBezTo>
                  <a:cubicBezTo>
                    <a:pt x="1104900" y="5791200"/>
                    <a:pt x="1435100" y="6438900"/>
                    <a:pt x="1574800" y="6718300"/>
                  </a:cubicBezTo>
                  <a:cubicBezTo>
                    <a:pt x="1612900" y="6807200"/>
                    <a:pt x="1701800" y="6858000"/>
                    <a:pt x="1803400" y="6858000"/>
                  </a:cubicBezTo>
                  <a:lnTo>
                    <a:pt x="4800600" y="6858000"/>
                  </a:lnTo>
                  <a:cubicBezTo>
                    <a:pt x="4902200" y="6858000"/>
                    <a:pt x="4991100" y="6807200"/>
                    <a:pt x="5029200" y="6718300"/>
                  </a:cubicBezTo>
                  <a:cubicBezTo>
                    <a:pt x="5168900" y="6438900"/>
                    <a:pt x="5499101" y="5791200"/>
                    <a:pt x="5803900" y="5461000"/>
                  </a:cubicBezTo>
                  <a:cubicBezTo>
                    <a:pt x="6045200" y="5181600"/>
                    <a:pt x="6248400" y="4864100"/>
                    <a:pt x="6375400" y="4521200"/>
                  </a:cubicBezTo>
                  <a:cubicBezTo>
                    <a:pt x="6515101" y="4152900"/>
                    <a:pt x="6591300" y="3771900"/>
                    <a:pt x="6604000" y="3378200"/>
                  </a:cubicBezTo>
                  <a:lnTo>
                    <a:pt x="6604000" y="3263900"/>
                  </a:lnTo>
                  <a:cubicBezTo>
                    <a:pt x="6565900" y="1460500"/>
                    <a:pt x="5105400" y="12700"/>
                    <a:pt x="3302000" y="0"/>
                  </a:cubicBezTo>
                  <a:close/>
                  <a:moveTo>
                    <a:pt x="5842000" y="3365500"/>
                  </a:moveTo>
                  <a:cubicBezTo>
                    <a:pt x="5829300" y="3670300"/>
                    <a:pt x="5765800" y="3975100"/>
                    <a:pt x="5664200" y="4254500"/>
                  </a:cubicBezTo>
                  <a:cubicBezTo>
                    <a:pt x="5562601" y="4508500"/>
                    <a:pt x="5422900" y="4749800"/>
                    <a:pt x="5232400" y="4953000"/>
                  </a:cubicBezTo>
                  <a:cubicBezTo>
                    <a:pt x="4940300" y="5308600"/>
                    <a:pt x="4686300" y="5689600"/>
                    <a:pt x="4495800" y="6096000"/>
                  </a:cubicBezTo>
                  <a:lnTo>
                    <a:pt x="3302000" y="6096000"/>
                  </a:lnTo>
                  <a:lnTo>
                    <a:pt x="2120900" y="6096000"/>
                  </a:lnTo>
                  <a:cubicBezTo>
                    <a:pt x="1917700" y="5689600"/>
                    <a:pt x="1663700" y="5308600"/>
                    <a:pt x="1384300" y="4953000"/>
                  </a:cubicBezTo>
                  <a:cubicBezTo>
                    <a:pt x="1206500" y="4749800"/>
                    <a:pt x="1054100" y="4508500"/>
                    <a:pt x="952500" y="4254500"/>
                  </a:cubicBezTo>
                  <a:cubicBezTo>
                    <a:pt x="838200" y="3975100"/>
                    <a:pt x="787400" y="3670300"/>
                    <a:pt x="774700" y="3365500"/>
                  </a:cubicBezTo>
                  <a:lnTo>
                    <a:pt x="774700" y="3263900"/>
                  </a:lnTo>
                  <a:cubicBezTo>
                    <a:pt x="800100" y="1879600"/>
                    <a:pt x="1930400" y="762000"/>
                    <a:pt x="3314700" y="749300"/>
                  </a:cubicBezTo>
                  <a:lnTo>
                    <a:pt x="3314700" y="749300"/>
                  </a:lnTo>
                  <a:lnTo>
                    <a:pt x="3314700" y="749300"/>
                  </a:lnTo>
                  <a:cubicBezTo>
                    <a:pt x="3314700" y="749300"/>
                    <a:pt x="3314700" y="749300"/>
                    <a:pt x="3314700" y="749300"/>
                  </a:cubicBezTo>
                  <a:cubicBezTo>
                    <a:pt x="3314700" y="749300"/>
                    <a:pt x="3314700" y="749300"/>
                    <a:pt x="3314700" y="749300"/>
                  </a:cubicBezTo>
                  <a:lnTo>
                    <a:pt x="3314700" y="749300"/>
                  </a:lnTo>
                  <a:lnTo>
                    <a:pt x="3314700" y="749300"/>
                  </a:lnTo>
                  <a:cubicBezTo>
                    <a:pt x="4699000" y="762000"/>
                    <a:pt x="5829300" y="1866900"/>
                    <a:pt x="5854700" y="3263900"/>
                  </a:cubicBezTo>
                  <a:lnTo>
                    <a:pt x="5854700" y="3365500"/>
                  </a:lnTo>
                  <a:close/>
                </a:path>
              </a:pathLst>
            </a:custGeom>
            <a:grpFill/>
            <a:ln w="1270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22" name="Graphic 11" descr="Single gear">
            <a:extLst>
              <a:ext uri="{FF2B5EF4-FFF2-40B4-BE49-F238E27FC236}">
                <a16:creationId xmlns:a16="http://schemas.microsoft.com/office/drawing/2014/main" id="{AB59BDBF-6055-4A72-9767-3D757E1177F2}"/>
              </a:ext>
            </a:extLst>
          </p:cNvPr>
          <p:cNvSpPr/>
          <p:nvPr/>
        </p:nvSpPr>
        <p:spPr>
          <a:xfrm>
            <a:off x="6595648" y="4928029"/>
            <a:ext cx="647700" cy="647700"/>
          </a:xfrm>
          <a:custGeom>
            <a:avLst/>
            <a:gdLst>
              <a:gd name="connsiteX0" fmla="*/ 323850 w 647700"/>
              <a:gd name="connsiteY0" fmla="*/ 438150 h 647700"/>
              <a:gd name="connsiteX1" fmla="*/ 209550 w 647700"/>
              <a:gd name="connsiteY1" fmla="*/ 323850 h 647700"/>
              <a:gd name="connsiteX2" fmla="*/ 323850 w 647700"/>
              <a:gd name="connsiteY2" fmla="*/ 209550 h 647700"/>
              <a:gd name="connsiteX3" fmla="*/ 438150 w 647700"/>
              <a:gd name="connsiteY3" fmla="*/ 323850 h 647700"/>
              <a:gd name="connsiteX4" fmla="*/ 323850 w 647700"/>
              <a:gd name="connsiteY4" fmla="*/ 438150 h 647700"/>
              <a:gd name="connsiteX5" fmla="*/ 581025 w 647700"/>
              <a:gd name="connsiteY5" fmla="*/ 252413 h 647700"/>
              <a:gd name="connsiteX6" fmla="*/ 556260 w 647700"/>
              <a:gd name="connsiteY6" fmla="*/ 193358 h 647700"/>
              <a:gd name="connsiteX7" fmla="*/ 580073 w 647700"/>
              <a:gd name="connsiteY7" fmla="*/ 121920 h 647700"/>
              <a:gd name="connsiteX8" fmla="*/ 525780 w 647700"/>
              <a:gd name="connsiteY8" fmla="*/ 67628 h 647700"/>
              <a:gd name="connsiteX9" fmla="*/ 454343 w 647700"/>
              <a:gd name="connsiteY9" fmla="*/ 91440 h 647700"/>
              <a:gd name="connsiteX10" fmla="*/ 394335 w 647700"/>
              <a:gd name="connsiteY10" fmla="*/ 66675 h 647700"/>
              <a:gd name="connsiteX11" fmla="*/ 361950 w 647700"/>
              <a:gd name="connsiteY11" fmla="*/ 0 h 647700"/>
              <a:gd name="connsiteX12" fmla="*/ 285750 w 647700"/>
              <a:gd name="connsiteY12" fmla="*/ 0 h 647700"/>
              <a:gd name="connsiteX13" fmla="*/ 252413 w 647700"/>
              <a:gd name="connsiteY13" fmla="*/ 66675 h 647700"/>
              <a:gd name="connsiteX14" fmla="*/ 193358 w 647700"/>
              <a:gd name="connsiteY14" fmla="*/ 91440 h 647700"/>
              <a:gd name="connsiteX15" fmla="*/ 121920 w 647700"/>
              <a:gd name="connsiteY15" fmla="*/ 67628 h 647700"/>
              <a:gd name="connsiteX16" fmla="*/ 67628 w 647700"/>
              <a:gd name="connsiteY16" fmla="*/ 121920 h 647700"/>
              <a:gd name="connsiteX17" fmla="*/ 91440 w 647700"/>
              <a:gd name="connsiteY17" fmla="*/ 193358 h 647700"/>
              <a:gd name="connsiteX18" fmla="*/ 66675 w 647700"/>
              <a:gd name="connsiteY18" fmla="*/ 253365 h 647700"/>
              <a:gd name="connsiteX19" fmla="*/ 0 w 647700"/>
              <a:gd name="connsiteY19" fmla="*/ 285750 h 647700"/>
              <a:gd name="connsiteX20" fmla="*/ 0 w 647700"/>
              <a:gd name="connsiteY20" fmla="*/ 361950 h 647700"/>
              <a:gd name="connsiteX21" fmla="*/ 66675 w 647700"/>
              <a:gd name="connsiteY21" fmla="*/ 395288 h 647700"/>
              <a:gd name="connsiteX22" fmla="*/ 91440 w 647700"/>
              <a:gd name="connsiteY22" fmla="*/ 454343 h 647700"/>
              <a:gd name="connsiteX23" fmla="*/ 67628 w 647700"/>
              <a:gd name="connsiteY23" fmla="*/ 525780 h 647700"/>
              <a:gd name="connsiteX24" fmla="*/ 121920 w 647700"/>
              <a:gd name="connsiteY24" fmla="*/ 580073 h 647700"/>
              <a:gd name="connsiteX25" fmla="*/ 193358 w 647700"/>
              <a:gd name="connsiteY25" fmla="*/ 556260 h 647700"/>
              <a:gd name="connsiteX26" fmla="*/ 253365 w 647700"/>
              <a:gd name="connsiteY26" fmla="*/ 581025 h 647700"/>
              <a:gd name="connsiteX27" fmla="*/ 286703 w 647700"/>
              <a:gd name="connsiteY27" fmla="*/ 647700 h 647700"/>
              <a:gd name="connsiteX28" fmla="*/ 362903 w 647700"/>
              <a:gd name="connsiteY28" fmla="*/ 647700 h 647700"/>
              <a:gd name="connsiteX29" fmla="*/ 396240 w 647700"/>
              <a:gd name="connsiteY29" fmla="*/ 581025 h 647700"/>
              <a:gd name="connsiteX30" fmla="*/ 455295 w 647700"/>
              <a:gd name="connsiteY30" fmla="*/ 556260 h 647700"/>
              <a:gd name="connsiteX31" fmla="*/ 526733 w 647700"/>
              <a:gd name="connsiteY31" fmla="*/ 580073 h 647700"/>
              <a:gd name="connsiteX32" fmla="*/ 581025 w 647700"/>
              <a:gd name="connsiteY32" fmla="*/ 525780 h 647700"/>
              <a:gd name="connsiteX33" fmla="*/ 557213 w 647700"/>
              <a:gd name="connsiteY33" fmla="*/ 454343 h 647700"/>
              <a:gd name="connsiteX34" fmla="*/ 581978 w 647700"/>
              <a:gd name="connsiteY34" fmla="*/ 394335 h 647700"/>
              <a:gd name="connsiteX35" fmla="*/ 648653 w 647700"/>
              <a:gd name="connsiteY35" fmla="*/ 360998 h 647700"/>
              <a:gd name="connsiteX36" fmla="*/ 648653 w 647700"/>
              <a:gd name="connsiteY36" fmla="*/ 284798 h 647700"/>
              <a:gd name="connsiteX37" fmla="*/ 581025 w 647700"/>
              <a:gd name="connsiteY37" fmla="*/ 252413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47700" h="647700">
                <a:moveTo>
                  <a:pt x="323850" y="438150"/>
                </a:moveTo>
                <a:cubicBezTo>
                  <a:pt x="260985" y="438150"/>
                  <a:pt x="209550" y="386715"/>
                  <a:pt x="209550" y="323850"/>
                </a:cubicBezTo>
                <a:cubicBezTo>
                  <a:pt x="209550" y="260985"/>
                  <a:pt x="260985" y="209550"/>
                  <a:pt x="323850" y="209550"/>
                </a:cubicBezTo>
                <a:cubicBezTo>
                  <a:pt x="386715" y="209550"/>
                  <a:pt x="438150" y="260985"/>
                  <a:pt x="438150" y="323850"/>
                </a:cubicBezTo>
                <a:cubicBezTo>
                  <a:pt x="438150" y="386715"/>
                  <a:pt x="386715" y="438150"/>
                  <a:pt x="323850" y="438150"/>
                </a:cubicBezTo>
                <a:close/>
                <a:moveTo>
                  <a:pt x="581025" y="252413"/>
                </a:moveTo>
                <a:cubicBezTo>
                  <a:pt x="575310" y="231458"/>
                  <a:pt x="566738" y="211455"/>
                  <a:pt x="556260" y="193358"/>
                </a:cubicBezTo>
                <a:lnTo>
                  <a:pt x="580073" y="121920"/>
                </a:lnTo>
                <a:lnTo>
                  <a:pt x="525780" y="67628"/>
                </a:lnTo>
                <a:lnTo>
                  <a:pt x="454343" y="91440"/>
                </a:lnTo>
                <a:cubicBezTo>
                  <a:pt x="435293" y="80963"/>
                  <a:pt x="415290" y="72390"/>
                  <a:pt x="394335" y="66675"/>
                </a:cubicBezTo>
                <a:lnTo>
                  <a:pt x="361950" y="0"/>
                </a:lnTo>
                <a:lnTo>
                  <a:pt x="285750" y="0"/>
                </a:lnTo>
                <a:lnTo>
                  <a:pt x="252413" y="66675"/>
                </a:lnTo>
                <a:cubicBezTo>
                  <a:pt x="231458" y="72390"/>
                  <a:pt x="211455" y="80963"/>
                  <a:pt x="193358" y="91440"/>
                </a:cubicBezTo>
                <a:lnTo>
                  <a:pt x="121920" y="67628"/>
                </a:lnTo>
                <a:lnTo>
                  <a:pt x="67628" y="121920"/>
                </a:lnTo>
                <a:lnTo>
                  <a:pt x="91440" y="193358"/>
                </a:lnTo>
                <a:cubicBezTo>
                  <a:pt x="80963" y="212408"/>
                  <a:pt x="72390" y="232410"/>
                  <a:pt x="66675" y="253365"/>
                </a:cubicBezTo>
                <a:lnTo>
                  <a:pt x="0" y="285750"/>
                </a:lnTo>
                <a:lnTo>
                  <a:pt x="0" y="361950"/>
                </a:lnTo>
                <a:lnTo>
                  <a:pt x="66675" y="395288"/>
                </a:lnTo>
                <a:cubicBezTo>
                  <a:pt x="72390" y="416243"/>
                  <a:pt x="80963" y="436245"/>
                  <a:pt x="91440" y="454343"/>
                </a:cubicBezTo>
                <a:lnTo>
                  <a:pt x="67628" y="525780"/>
                </a:lnTo>
                <a:lnTo>
                  <a:pt x="121920" y="580073"/>
                </a:lnTo>
                <a:lnTo>
                  <a:pt x="193358" y="556260"/>
                </a:lnTo>
                <a:cubicBezTo>
                  <a:pt x="212408" y="566738"/>
                  <a:pt x="232410" y="575310"/>
                  <a:pt x="253365" y="581025"/>
                </a:cubicBezTo>
                <a:lnTo>
                  <a:pt x="286703" y="647700"/>
                </a:lnTo>
                <a:lnTo>
                  <a:pt x="362903" y="647700"/>
                </a:lnTo>
                <a:lnTo>
                  <a:pt x="396240" y="581025"/>
                </a:lnTo>
                <a:cubicBezTo>
                  <a:pt x="417195" y="575310"/>
                  <a:pt x="437198" y="566738"/>
                  <a:pt x="455295" y="556260"/>
                </a:cubicBezTo>
                <a:lnTo>
                  <a:pt x="526733" y="580073"/>
                </a:lnTo>
                <a:lnTo>
                  <a:pt x="581025" y="525780"/>
                </a:lnTo>
                <a:lnTo>
                  <a:pt x="557213" y="454343"/>
                </a:lnTo>
                <a:cubicBezTo>
                  <a:pt x="567690" y="435293"/>
                  <a:pt x="576263" y="415290"/>
                  <a:pt x="581978" y="394335"/>
                </a:cubicBezTo>
                <a:lnTo>
                  <a:pt x="648653" y="360998"/>
                </a:lnTo>
                <a:lnTo>
                  <a:pt x="648653" y="284798"/>
                </a:lnTo>
                <a:lnTo>
                  <a:pt x="581025" y="252413"/>
                </a:lnTo>
                <a:close/>
              </a:path>
            </a:pathLst>
          </a:custGeom>
          <a:solidFill>
            <a:srgbClr val="C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sp>
        <p:nvSpPr>
          <p:cNvPr id="23" name="Graphic 13" descr="Hourglass">
            <a:extLst>
              <a:ext uri="{FF2B5EF4-FFF2-40B4-BE49-F238E27FC236}">
                <a16:creationId xmlns:a16="http://schemas.microsoft.com/office/drawing/2014/main" id="{51C7E538-3214-4660-AFA1-8D71C5463208}"/>
              </a:ext>
            </a:extLst>
          </p:cNvPr>
          <p:cNvSpPr/>
          <p:nvPr/>
        </p:nvSpPr>
        <p:spPr>
          <a:xfrm>
            <a:off x="9172651" y="4905604"/>
            <a:ext cx="486567" cy="695095"/>
          </a:xfrm>
          <a:custGeom>
            <a:avLst/>
            <a:gdLst>
              <a:gd name="connsiteX0" fmla="*/ 320040 w 533400"/>
              <a:gd name="connsiteY0" fmla="*/ 431483 h 762000"/>
              <a:gd name="connsiteX1" fmla="*/ 405765 w 533400"/>
              <a:gd name="connsiteY1" fmla="*/ 552450 h 762000"/>
              <a:gd name="connsiteX2" fmla="*/ 127635 w 533400"/>
              <a:gd name="connsiteY2" fmla="*/ 552450 h 762000"/>
              <a:gd name="connsiteX3" fmla="*/ 213360 w 533400"/>
              <a:gd name="connsiteY3" fmla="*/ 431483 h 762000"/>
              <a:gd name="connsiteX4" fmla="*/ 238125 w 533400"/>
              <a:gd name="connsiteY4" fmla="*/ 381000 h 762000"/>
              <a:gd name="connsiteX5" fmla="*/ 213360 w 533400"/>
              <a:gd name="connsiteY5" fmla="*/ 330518 h 762000"/>
              <a:gd name="connsiteX6" fmla="*/ 82868 w 533400"/>
              <a:gd name="connsiteY6" fmla="*/ 57150 h 762000"/>
              <a:gd name="connsiteX7" fmla="*/ 451485 w 533400"/>
              <a:gd name="connsiteY7" fmla="*/ 57150 h 762000"/>
              <a:gd name="connsiteX8" fmla="*/ 320993 w 533400"/>
              <a:gd name="connsiteY8" fmla="*/ 330518 h 762000"/>
              <a:gd name="connsiteX9" fmla="*/ 295275 w 533400"/>
              <a:gd name="connsiteY9" fmla="*/ 381000 h 762000"/>
              <a:gd name="connsiteX10" fmla="*/ 320040 w 533400"/>
              <a:gd name="connsiteY10" fmla="*/ 431483 h 762000"/>
              <a:gd name="connsiteX11" fmla="*/ 507683 w 533400"/>
              <a:gd name="connsiteY11" fmla="*/ 57150 h 762000"/>
              <a:gd name="connsiteX12" fmla="*/ 533400 w 533400"/>
              <a:gd name="connsiteY12" fmla="*/ 57150 h 762000"/>
              <a:gd name="connsiteX13" fmla="*/ 533400 w 533400"/>
              <a:gd name="connsiteY13" fmla="*/ 0 h 762000"/>
              <a:gd name="connsiteX14" fmla="*/ 0 w 533400"/>
              <a:gd name="connsiteY14" fmla="*/ 0 h 762000"/>
              <a:gd name="connsiteX15" fmla="*/ 0 w 533400"/>
              <a:gd name="connsiteY15" fmla="*/ 57150 h 762000"/>
              <a:gd name="connsiteX16" fmla="*/ 24765 w 533400"/>
              <a:gd name="connsiteY16" fmla="*/ 57150 h 762000"/>
              <a:gd name="connsiteX17" fmla="*/ 184785 w 533400"/>
              <a:gd name="connsiteY17" fmla="*/ 381000 h 762000"/>
              <a:gd name="connsiteX18" fmla="*/ 24765 w 533400"/>
              <a:gd name="connsiteY18" fmla="*/ 704850 h 762000"/>
              <a:gd name="connsiteX19" fmla="*/ 0 w 533400"/>
              <a:gd name="connsiteY19" fmla="*/ 704850 h 762000"/>
              <a:gd name="connsiteX20" fmla="*/ 0 w 533400"/>
              <a:gd name="connsiteY20" fmla="*/ 762000 h 762000"/>
              <a:gd name="connsiteX21" fmla="*/ 533400 w 533400"/>
              <a:gd name="connsiteY21" fmla="*/ 762000 h 762000"/>
              <a:gd name="connsiteX22" fmla="*/ 533400 w 533400"/>
              <a:gd name="connsiteY22" fmla="*/ 704850 h 762000"/>
              <a:gd name="connsiteX23" fmla="*/ 507683 w 533400"/>
              <a:gd name="connsiteY23" fmla="*/ 704850 h 762000"/>
              <a:gd name="connsiteX24" fmla="*/ 347663 w 533400"/>
              <a:gd name="connsiteY24" fmla="*/ 381000 h 762000"/>
              <a:gd name="connsiteX25" fmla="*/ 507683 w 533400"/>
              <a:gd name="connsiteY25" fmla="*/ 5715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33400" h="762000">
                <a:moveTo>
                  <a:pt x="320040" y="431483"/>
                </a:moveTo>
                <a:cubicBezTo>
                  <a:pt x="352425" y="457200"/>
                  <a:pt x="382905" y="501968"/>
                  <a:pt x="405765" y="552450"/>
                </a:cubicBezTo>
                <a:lnTo>
                  <a:pt x="127635" y="552450"/>
                </a:lnTo>
                <a:cubicBezTo>
                  <a:pt x="151448" y="501968"/>
                  <a:pt x="180975" y="456248"/>
                  <a:pt x="213360" y="431483"/>
                </a:cubicBezTo>
                <a:cubicBezTo>
                  <a:pt x="228600" y="419100"/>
                  <a:pt x="238125" y="401003"/>
                  <a:pt x="238125" y="381000"/>
                </a:cubicBezTo>
                <a:cubicBezTo>
                  <a:pt x="238125" y="360998"/>
                  <a:pt x="228600" y="342900"/>
                  <a:pt x="213360" y="330518"/>
                </a:cubicBezTo>
                <a:cubicBezTo>
                  <a:pt x="148590" y="280035"/>
                  <a:pt x="92393" y="150495"/>
                  <a:pt x="82868" y="57150"/>
                </a:cubicBezTo>
                <a:lnTo>
                  <a:pt x="451485" y="57150"/>
                </a:lnTo>
                <a:cubicBezTo>
                  <a:pt x="441008" y="150495"/>
                  <a:pt x="385763" y="280035"/>
                  <a:pt x="320993" y="330518"/>
                </a:cubicBezTo>
                <a:cubicBezTo>
                  <a:pt x="304800" y="342900"/>
                  <a:pt x="295275" y="360998"/>
                  <a:pt x="295275" y="381000"/>
                </a:cubicBezTo>
                <a:cubicBezTo>
                  <a:pt x="295275" y="401003"/>
                  <a:pt x="304800" y="419100"/>
                  <a:pt x="320040" y="431483"/>
                </a:cubicBezTo>
                <a:close/>
                <a:moveTo>
                  <a:pt x="507683" y="57150"/>
                </a:moveTo>
                <a:lnTo>
                  <a:pt x="533400" y="57150"/>
                </a:lnTo>
                <a:lnTo>
                  <a:pt x="533400" y="0"/>
                </a:lnTo>
                <a:lnTo>
                  <a:pt x="0" y="0"/>
                </a:lnTo>
                <a:lnTo>
                  <a:pt x="0" y="57150"/>
                </a:lnTo>
                <a:lnTo>
                  <a:pt x="24765" y="57150"/>
                </a:lnTo>
                <a:cubicBezTo>
                  <a:pt x="35243" y="162878"/>
                  <a:pt x="96203" y="317183"/>
                  <a:pt x="184785" y="381000"/>
                </a:cubicBezTo>
                <a:cubicBezTo>
                  <a:pt x="96203" y="444818"/>
                  <a:pt x="34290" y="599123"/>
                  <a:pt x="24765" y="704850"/>
                </a:cubicBezTo>
                <a:lnTo>
                  <a:pt x="0" y="704850"/>
                </a:lnTo>
                <a:lnTo>
                  <a:pt x="0" y="762000"/>
                </a:lnTo>
                <a:lnTo>
                  <a:pt x="533400" y="762000"/>
                </a:lnTo>
                <a:lnTo>
                  <a:pt x="533400" y="704850"/>
                </a:lnTo>
                <a:lnTo>
                  <a:pt x="507683" y="704850"/>
                </a:lnTo>
                <a:cubicBezTo>
                  <a:pt x="498158" y="599123"/>
                  <a:pt x="436245" y="444818"/>
                  <a:pt x="347663" y="381000"/>
                </a:cubicBezTo>
                <a:cubicBezTo>
                  <a:pt x="436245" y="317183"/>
                  <a:pt x="498158" y="162878"/>
                  <a:pt x="507683" y="57150"/>
                </a:cubicBezTo>
                <a:close/>
              </a:path>
            </a:pathLst>
          </a:custGeom>
          <a:solidFill>
            <a:srgbClr val="C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ID"/>
          </a:p>
        </p:txBody>
      </p:sp>
      <p:grpSp>
        <p:nvGrpSpPr>
          <p:cNvPr id="24" name="Graphic 15" descr="Pie chart">
            <a:extLst>
              <a:ext uri="{FF2B5EF4-FFF2-40B4-BE49-F238E27FC236}">
                <a16:creationId xmlns:a16="http://schemas.microsoft.com/office/drawing/2014/main" id="{82BDF7C2-53ED-4B8A-B02B-66589318C756}"/>
              </a:ext>
            </a:extLst>
          </p:cNvPr>
          <p:cNvGrpSpPr/>
          <p:nvPr/>
        </p:nvGrpSpPr>
        <p:grpSpPr>
          <a:xfrm>
            <a:off x="10478119" y="4781550"/>
            <a:ext cx="914400" cy="914400"/>
            <a:chOff x="6088800" y="3421800"/>
            <a:chExt cx="914400" cy="914400"/>
          </a:xfrm>
          <a:solidFill>
            <a:srgbClr val="C00000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9148B1C-2B6C-4AB5-B66D-35878DE8A90E}"/>
                </a:ext>
              </a:extLst>
            </p:cNvPr>
            <p:cNvSpPr/>
            <p:nvPr/>
          </p:nvSpPr>
          <p:spPr>
            <a:xfrm>
              <a:off x="6184050" y="3517050"/>
              <a:ext cx="600075" cy="723900"/>
            </a:xfrm>
            <a:custGeom>
              <a:avLst/>
              <a:gdLst>
                <a:gd name="connsiteX0" fmla="*/ 342900 w 600075"/>
                <a:gd name="connsiteY0" fmla="*/ 0 h 723900"/>
                <a:gd name="connsiteX1" fmla="*/ 0 w 600075"/>
                <a:gd name="connsiteY1" fmla="*/ 361950 h 723900"/>
                <a:gd name="connsiteX2" fmla="*/ 361950 w 600075"/>
                <a:gd name="connsiteY2" fmla="*/ 723900 h 723900"/>
                <a:gd name="connsiteX3" fmla="*/ 603885 w 600075"/>
                <a:gd name="connsiteY3" fmla="*/ 630555 h 723900"/>
                <a:gd name="connsiteX4" fmla="*/ 342900 w 600075"/>
                <a:gd name="connsiteY4" fmla="*/ 369570 h 723900"/>
                <a:gd name="connsiteX5" fmla="*/ 342900 w 600075"/>
                <a:gd name="connsiteY5" fmla="*/ 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0075" h="723900">
                  <a:moveTo>
                    <a:pt x="342900" y="0"/>
                  </a:moveTo>
                  <a:cubicBezTo>
                    <a:pt x="152400" y="9525"/>
                    <a:pt x="0" y="169545"/>
                    <a:pt x="0" y="361950"/>
                  </a:cubicBezTo>
                  <a:cubicBezTo>
                    <a:pt x="0" y="561975"/>
                    <a:pt x="161925" y="723900"/>
                    <a:pt x="361950" y="723900"/>
                  </a:cubicBezTo>
                  <a:cubicBezTo>
                    <a:pt x="452438" y="723900"/>
                    <a:pt x="537210" y="691515"/>
                    <a:pt x="603885" y="630555"/>
                  </a:cubicBezTo>
                  <a:lnTo>
                    <a:pt x="342900" y="369570"/>
                  </a:lnTo>
                  <a:lnTo>
                    <a:pt x="34290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D97A786-190A-4741-903D-3E0B958D3DA7}"/>
                </a:ext>
              </a:extLst>
            </p:cNvPr>
            <p:cNvSpPr/>
            <p:nvPr/>
          </p:nvSpPr>
          <p:spPr>
            <a:xfrm>
              <a:off x="6565050" y="3517050"/>
              <a:ext cx="333375" cy="342900"/>
            </a:xfrm>
            <a:custGeom>
              <a:avLst/>
              <a:gdLst>
                <a:gd name="connsiteX0" fmla="*/ 0 w 333375"/>
                <a:gd name="connsiteY0" fmla="*/ 0 h 342900"/>
                <a:gd name="connsiteX1" fmla="*/ 0 w 333375"/>
                <a:gd name="connsiteY1" fmla="*/ 342900 h 342900"/>
                <a:gd name="connsiteX2" fmla="*/ 341948 w 333375"/>
                <a:gd name="connsiteY2" fmla="*/ 342900 h 342900"/>
                <a:gd name="connsiteX3" fmla="*/ 0 w 333375"/>
                <a:gd name="connsiteY3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342900">
                  <a:moveTo>
                    <a:pt x="0" y="0"/>
                  </a:moveTo>
                  <a:lnTo>
                    <a:pt x="0" y="342900"/>
                  </a:lnTo>
                  <a:lnTo>
                    <a:pt x="341948" y="342900"/>
                  </a:lnTo>
                  <a:cubicBezTo>
                    <a:pt x="332423" y="157163"/>
                    <a:pt x="184785" y="9525"/>
                    <a:pt x="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190A9C7-42F2-4671-8D55-3BFA281AEB1A}"/>
                </a:ext>
              </a:extLst>
            </p:cNvPr>
            <p:cNvSpPr/>
            <p:nvPr/>
          </p:nvSpPr>
          <p:spPr>
            <a:xfrm>
              <a:off x="6591720" y="3898050"/>
              <a:ext cx="314325" cy="219075"/>
            </a:xfrm>
            <a:custGeom>
              <a:avLst/>
              <a:gdLst>
                <a:gd name="connsiteX0" fmla="*/ 0 w 314325"/>
                <a:gd name="connsiteY0" fmla="*/ 0 h 219075"/>
                <a:gd name="connsiteX1" fmla="*/ 222885 w 314325"/>
                <a:gd name="connsiteY1" fmla="*/ 222885 h 219075"/>
                <a:gd name="connsiteX2" fmla="*/ 315278 w 314325"/>
                <a:gd name="connsiteY2" fmla="*/ 0 h 219075"/>
                <a:gd name="connsiteX3" fmla="*/ 0 w 314325"/>
                <a:gd name="connsiteY3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4325" h="219075">
                  <a:moveTo>
                    <a:pt x="0" y="0"/>
                  </a:moveTo>
                  <a:lnTo>
                    <a:pt x="222885" y="222885"/>
                  </a:lnTo>
                  <a:cubicBezTo>
                    <a:pt x="279083" y="160973"/>
                    <a:pt x="311468" y="82868"/>
                    <a:pt x="315278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1A139861-48E5-4DA2-8FD2-48A3CB6A6097}"/>
              </a:ext>
            </a:extLst>
          </p:cNvPr>
          <p:cNvSpPr/>
          <p:nvPr/>
        </p:nvSpPr>
        <p:spPr>
          <a:xfrm>
            <a:off x="587189" y="2755467"/>
            <a:ext cx="20101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3200" b="1" dirty="0">
                <a:solidFill>
                  <a:srgbClr val="C00000"/>
                </a:solidFill>
                <a:latin typeface="Lato" panose="020F0502020204030203" pitchFamily="34" charset="0"/>
              </a:rPr>
              <a:t>Welcome </a:t>
            </a:r>
            <a:endParaRPr lang="id-ID" sz="3200" b="1" dirty="0">
              <a:solidFill>
                <a:srgbClr val="C00000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2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51F8E-8EA9-4720-9273-3D835A7D44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FB1BB1F-8362-48C4-8CAA-E7CA079129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ACD6352-6991-4B57-949C-90B52C5D589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E218F55-BB94-49BF-B3FC-891B0DAE85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BLUE TRIANGLE SHAPE">
            <a:extLst>
              <a:ext uri="{FF2B5EF4-FFF2-40B4-BE49-F238E27FC236}">
                <a16:creationId xmlns:a16="http://schemas.microsoft.com/office/drawing/2014/main" id="{0FADC992-3B62-461E-9E7C-338C9D2E8561}"/>
              </a:ext>
            </a:extLst>
          </p:cNvPr>
          <p:cNvSpPr/>
          <p:nvPr/>
        </p:nvSpPr>
        <p:spPr>
          <a:xfrm flipH="1" flipV="1">
            <a:off x="-9526" y="-31750"/>
            <a:ext cx="5207002" cy="6896100"/>
          </a:xfrm>
          <a:custGeom>
            <a:avLst/>
            <a:gdLst>
              <a:gd name="connsiteX0" fmla="*/ 0 w 3238500"/>
              <a:gd name="connsiteY0" fmla="*/ 0 h 6858000"/>
              <a:gd name="connsiteX1" fmla="*/ 3238500 w 3238500"/>
              <a:gd name="connsiteY1" fmla="*/ 0 h 6858000"/>
              <a:gd name="connsiteX2" fmla="*/ 3238500 w 3238500"/>
              <a:gd name="connsiteY2" fmla="*/ 6858000 h 6858000"/>
              <a:gd name="connsiteX3" fmla="*/ 0 w 3238500"/>
              <a:gd name="connsiteY3" fmla="*/ 6858000 h 6858000"/>
              <a:gd name="connsiteX4" fmla="*/ 0 w 3238500"/>
              <a:gd name="connsiteY4" fmla="*/ 0 h 6858000"/>
              <a:gd name="connsiteX0" fmla="*/ 0 w 5321300"/>
              <a:gd name="connsiteY0" fmla="*/ 0 h 6870700"/>
              <a:gd name="connsiteX1" fmla="*/ 5321300 w 5321300"/>
              <a:gd name="connsiteY1" fmla="*/ 12700 h 6870700"/>
              <a:gd name="connsiteX2" fmla="*/ 5321300 w 5321300"/>
              <a:gd name="connsiteY2" fmla="*/ 6870700 h 6870700"/>
              <a:gd name="connsiteX3" fmla="*/ 2082800 w 5321300"/>
              <a:gd name="connsiteY3" fmla="*/ 6870700 h 6870700"/>
              <a:gd name="connsiteX4" fmla="*/ 0 w 5321300"/>
              <a:gd name="connsiteY4" fmla="*/ 0 h 6870700"/>
              <a:gd name="connsiteX0" fmla="*/ 0 w 4635500"/>
              <a:gd name="connsiteY0" fmla="*/ 0 h 6889750"/>
              <a:gd name="connsiteX1" fmla="*/ 4635500 w 4635500"/>
              <a:gd name="connsiteY1" fmla="*/ 31750 h 6889750"/>
              <a:gd name="connsiteX2" fmla="*/ 4635500 w 4635500"/>
              <a:gd name="connsiteY2" fmla="*/ 6889750 h 6889750"/>
              <a:gd name="connsiteX3" fmla="*/ 1397000 w 4635500"/>
              <a:gd name="connsiteY3" fmla="*/ 6889750 h 6889750"/>
              <a:gd name="connsiteX4" fmla="*/ 0 w 4635500"/>
              <a:gd name="connsiteY4" fmla="*/ 0 h 6889750"/>
              <a:gd name="connsiteX0" fmla="*/ 0 w 4635500"/>
              <a:gd name="connsiteY0" fmla="*/ 0 h 6889750"/>
              <a:gd name="connsiteX1" fmla="*/ 4635500 w 4635500"/>
              <a:gd name="connsiteY1" fmla="*/ 31750 h 6889750"/>
              <a:gd name="connsiteX2" fmla="*/ 4635500 w 4635500"/>
              <a:gd name="connsiteY2" fmla="*/ 6889750 h 6889750"/>
              <a:gd name="connsiteX3" fmla="*/ 1701800 w 4635500"/>
              <a:gd name="connsiteY3" fmla="*/ 6870700 h 6889750"/>
              <a:gd name="connsiteX4" fmla="*/ 0 w 4635500"/>
              <a:gd name="connsiteY4" fmla="*/ 0 h 6889750"/>
              <a:gd name="connsiteX0" fmla="*/ 0 w 4635500"/>
              <a:gd name="connsiteY0" fmla="*/ 0 h 6896100"/>
              <a:gd name="connsiteX1" fmla="*/ 4635500 w 4635500"/>
              <a:gd name="connsiteY1" fmla="*/ 31750 h 6896100"/>
              <a:gd name="connsiteX2" fmla="*/ 4635500 w 4635500"/>
              <a:gd name="connsiteY2" fmla="*/ 6889750 h 6896100"/>
              <a:gd name="connsiteX3" fmla="*/ 1873250 w 4635500"/>
              <a:gd name="connsiteY3" fmla="*/ 6896100 h 6896100"/>
              <a:gd name="connsiteX4" fmla="*/ 0 w 4635500"/>
              <a:gd name="connsiteY4" fmla="*/ 0 h 6896100"/>
              <a:gd name="connsiteX0" fmla="*/ 0 w 4635500"/>
              <a:gd name="connsiteY0" fmla="*/ 0 h 6896100"/>
              <a:gd name="connsiteX1" fmla="*/ 4635500 w 4635500"/>
              <a:gd name="connsiteY1" fmla="*/ 31750 h 6896100"/>
              <a:gd name="connsiteX2" fmla="*/ 4635500 w 4635500"/>
              <a:gd name="connsiteY2" fmla="*/ 6889750 h 6896100"/>
              <a:gd name="connsiteX3" fmla="*/ 1312572 w 4635500"/>
              <a:gd name="connsiteY3" fmla="*/ 6896100 h 6896100"/>
              <a:gd name="connsiteX4" fmla="*/ 0 w 4635500"/>
              <a:gd name="connsiteY4" fmla="*/ 0 h 6896100"/>
              <a:gd name="connsiteX0" fmla="*/ 0 w 4643995"/>
              <a:gd name="connsiteY0" fmla="*/ 0 h 6896100"/>
              <a:gd name="connsiteX1" fmla="*/ 4643995 w 4643995"/>
              <a:gd name="connsiteY1" fmla="*/ 3175 h 6896100"/>
              <a:gd name="connsiteX2" fmla="*/ 4635500 w 4643995"/>
              <a:gd name="connsiteY2" fmla="*/ 6889750 h 6896100"/>
              <a:gd name="connsiteX3" fmla="*/ 1312572 w 4643995"/>
              <a:gd name="connsiteY3" fmla="*/ 6896100 h 6896100"/>
              <a:gd name="connsiteX4" fmla="*/ 0 w 4643995"/>
              <a:gd name="connsiteY4" fmla="*/ 0 h 689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3995" h="6896100">
                <a:moveTo>
                  <a:pt x="0" y="0"/>
                </a:moveTo>
                <a:lnTo>
                  <a:pt x="4643995" y="3175"/>
                </a:lnTo>
                <a:cubicBezTo>
                  <a:pt x="4641163" y="2298700"/>
                  <a:pt x="4638332" y="4594225"/>
                  <a:pt x="4635500" y="6889750"/>
                </a:cubicBezTo>
                <a:lnTo>
                  <a:pt x="1312572" y="6896100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RIANGLE SHAPE">
            <a:extLst>
              <a:ext uri="{FF2B5EF4-FFF2-40B4-BE49-F238E27FC236}">
                <a16:creationId xmlns:a16="http://schemas.microsoft.com/office/drawing/2014/main" id="{E7FA26D1-4ABD-47F7-AD34-707AA854F157}"/>
              </a:ext>
            </a:extLst>
          </p:cNvPr>
          <p:cNvSpPr/>
          <p:nvPr/>
        </p:nvSpPr>
        <p:spPr>
          <a:xfrm flipV="1">
            <a:off x="18068" y="-6350"/>
            <a:ext cx="5179408" cy="6870700"/>
          </a:xfrm>
          <a:custGeom>
            <a:avLst/>
            <a:gdLst>
              <a:gd name="connsiteX0" fmla="*/ 0 w 2782283"/>
              <a:gd name="connsiteY0" fmla="*/ 6864350 h 6864350"/>
              <a:gd name="connsiteX1" fmla="*/ 0 w 2782283"/>
              <a:gd name="connsiteY1" fmla="*/ 0 h 6864350"/>
              <a:gd name="connsiteX2" fmla="*/ 2782283 w 2782283"/>
              <a:gd name="connsiteY2" fmla="*/ 6864350 h 6864350"/>
              <a:gd name="connsiteX3" fmla="*/ 0 w 2782283"/>
              <a:gd name="connsiteY3" fmla="*/ 6864350 h 6864350"/>
              <a:gd name="connsiteX0" fmla="*/ 0 w 3715733"/>
              <a:gd name="connsiteY0" fmla="*/ 6864350 h 6864350"/>
              <a:gd name="connsiteX1" fmla="*/ 933450 w 3715733"/>
              <a:gd name="connsiteY1" fmla="*/ 0 h 6864350"/>
              <a:gd name="connsiteX2" fmla="*/ 3715733 w 3715733"/>
              <a:gd name="connsiteY2" fmla="*/ 6864350 h 6864350"/>
              <a:gd name="connsiteX3" fmla="*/ 0 w 3715733"/>
              <a:gd name="connsiteY3" fmla="*/ 6864350 h 6864350"/>
              <a:gd name="connsiteX0" fmla="*/ 0 w 5219700"/>
              <a:gd name="connsiteY0" fmla="*/ 6921500 h 6921500"/>
              <a:gd name="connsiteX1" fmla="*/ 5219700 w 5219700"/>
              <a:gd name="connsiteY1" fmla="*/ 0 h 6921500"/>
              <a:gd name="connsiteX2" fmla="*/ 3715733 w 5219700"/>
              <a:gd name="connsiteY2" fmla="*/ 6921500 h 6921500"/>
              <a:gd name="connsiteX3" fmla="*/ 0 w 5219700"/>
              <a:gd name="connsiteY3" fmla="*/ 6921500 h 6921500"/>
              <a:gd name="connsiteX0" fmla="*/ 0 w 5219700"/>
              <a:gd name="connsiteY0" fmla="*/ 6921500 h 6921500"/>
              <a:gd name="connsiteX1" fmla="*/ 5219700 w 5219700"/>
              <a:gd name="connsiteY1" fmla="*/ 0 h 6921500"/>
              <a:gd name="connsiteX2" fmla="*/ 3754130 w 5219700"/>
              <a:gd name="connsiteY2" fmla="*/ 6911905 h 6921500"/>
              <a:gd name="connsiteX3" fmla="*/ 0 w 5219700"/>
              <a:gd name="connsiteY3" fmla="*/ 6921500 h 692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19700" h="6921500">
                <a:moveTo>
                  <a:pt x="0" y="6921500"/>
                </a:moveTo>
                <a:lnTo>
                  <a:pt x="5219700" y="0"/>
                </a:lnTo>
                <a:lnTo>
                  <a:pt x="3754130" y="6911905"/>
                </a:lnTo>
                <a:lnTo>
                  <a:pt x="0" y="6921500"/>
                </a:lnTo>
                <a:close/>
              </a:path>
            </a:pathLst>
          </a:custGeom>
          <a:gradFill>
            <a:gsLst>
              <a:gs pos="0">
                <a:schemeClr val="bg2">
                  <a:lumMod val="0"/>
                  <a:alpha val="49000"/>
                </a:schemeClr>
              </a:gs>
              <a:gs pos="85000">
                <a:schemeClr val="bg1">
                  <a:alpha val="0"/>
                  <a:lumMod val="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472769-1687-4E5B-8818-80558CB8B7B0}"/>
              </a:ext>
            </a:extLst>
          </p:cNvPr>
          <p:cNvSpPr/>
          <p:nvPr/>
        </p:nvSpPr>
        <p:spPr>
          <a:xfrm>
            <a:off x="454804" y="1733175"/>
            <a:ext cx="33223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 sit amet</a:t>
            </a:r>
            <a:endParaRPr kumimoji="0" lang="en-ID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5DD92F5-DAEC-433E-A05B-5910208AE928}"/>
              </a:ext>
            </a:extLst>
          </p:cNvPr>
          <p:cNvSpPr/>
          <p:nvPr/>
        </p:nvSpPr>
        <p:spPr>
          <a:xfrm>
            <a:off x="454804" y="2932333"/>
            <a:ext cx="356235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Lorem ipsum dolor sit amet, consectetur adipisicing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elit, sed do eiusmod tempor incididunt ut labore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et dolore magna aliqua. Ut enim ad minim veniam,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quis nostrud exercitation ullamco laboris nisi ut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aliquip ex ea commodo .</a:t>
            </a:r>
            <a:endParaRPr kumimoji="0" lang="en-ID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GREY LINE">
            <a:extLst>
              <a:ext uri="{FF2B5EF4-FFF2-40B4-BE49-F238E27FC236}">
                <a16:creationId xmlns:a16="http://schemas.microsoft.com/office/drawing/2014/main" id="{980914DE-1B5E-4CDB-A785-6E935F0E63F3}"/>
              </a:ext>
            </a:extLst>
          </p:cNvPr>
          <p:cNvSpPr/>
          <p:nvPr/>
        </p:nvSpPr>
        <p:spPr>
          <a:xfrm>
            <a:off x="586733" y="4560456"/>
            <a:ext cx="3041607" cy="130127"/>
          </a:xfrm>
          <a:prstGeom prst="roundRect">
            <a:avLst>
              <a:gd name="adj" fmla="val 50000"/>
            </a:avLst>
          </a:prstGeom>
          <a:solidFill>
            <a:sysClr val="window" lastClr="FFFFFF">
              <a:lumMod val="85000"/>
              <a:alpha val="82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YELLOW LINE">
            <a:extLst>
              <a:ext uri="{FF2B5EF4-FFF2-40B4-BE49-F238E27FC236}">
                <a16:creationId xmlns:a16="http://schemas.microsoft.com/office/drawing/2014/main" id="{3C739F80-762B-456E-9E9E-88AB242AC2CB}"/>
              </a:ext>
            </a:extLst>
          </p:cNvPr>
          <p:cNvSpPr/>
          <p:nvPr/>
        </p:nvSpPr>
        <p:spPr>
          <a:xfrm>
            <a:off x="586734" y="4560456"/>
            <a:ext cx="2214786" cy="130127"/>
          </a:xfrm>
          <a:prstGeom prst="roundRect">
            <a:avLst>
              <a:gd name="adj" fmla="val 50000"/>
            </a:avLst>
          </a:prstGeom>
          <a:solidFill>
            <a:srgbClr val="F6C7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PERCENTAGE">
            <a:extLst>
              <a:ext uri="{FF2B5EF4-FFF2-40B4-BE49-F238E27FC236}">
                <a16:creationId xmlns:a16="http://schemas.microsoft.com/office/drawing/2014/main" id="{90C9FB2F-A01A-4532-B6CD-5995B06417EC}"/>
              </a:ext>
            </a:extLst>
          </p:cNvPr>
          <p:cNvSpPr txBox="1"/>
          <p:nvPr/>
        </p:nvSpPr>
        <p:spPr>
          <a:xfrm>
            <a:off x="3148865" y="4298846"/>
            <a:ext cx="6282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d-ID" sz="1100" dirty="0">
                <a:solidFill>
                  <a:prstClr val="white"/>
                </a:solidFill>
                <a:latin typeface="Lato" panose="020F0502020204030203" pitchFamily="34" charset="0"/>
              </a:rPr>
              <a:t>75%</a:t>
            </a:r>
          </a:p>
        </p:txBody>
      </p:sp>
      <p:sp>
        <p:nvSpPr>
          <p:cNvPr id="14" name="DESCRIPTION TEXT">
            <a:extLst>
              <a:ext uri="{FF2B5EF4-FFF2-40B4-BE49-F238E27FC236}">
                <a16:creationId xmlns:a16="http://schemas.microsoft.com/office/drawing/2014/main" id="{EC76A467-E492-45BC-8805-0292236F5F75}"/>
              </a:ext>
            </a:extLst>
          </p:cNvPr>
          <p:cNvSpPr txBox="1"/>
          <p:nvPr/>
        </p:nvSpPr>
        <p:spPr>
          <a:xfrm>
            <a:off x="479341" y="4806111"/>
            <a:ext cx="198665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d-ID" sz="700" dirty="0">
                <a:solidFill>
                  <a:prstClr val="white"/>
                </a:solidFill>
              </a:rPr>
              <a:t>Lorem ipsum dolor sit amet</a:t>
            </a:r>
          </a:p>
        </p:txBody>
      </p:sp>
      <p:grpSp>
        <p:nvGrpSpPr>
          <p:cNvPr id="15" name="TEXT LIST">
            <a:extLst>
              <a:ext uri="{FF2B5EF4-FFF2-40B4-BE49-F238E27FC236}">
                <a16:creationId xmlns:a16="http://schemas.microsoft.com/office/drawing/2014/main" id="{631A6513-954A-4C50-AA51-0F13F20AA04A}"/>
              </a:ext>
            </a:extLst>
          </p:cNvPr>
          <p:cNvGrpSpPr/>
          <p:nvPr/>
        </p:nvGrpSpPr>
        <p:grpSpPr>
          <a:xfrm>
            <a:off x="640167" y="5574214"/>
            <a:ext cx="3079836" cy="722087"/>
            <a:chOff x="681530" y="5012564"/>
            <a:chExt cx="3079836" cy="722087"/>
          </a:xfrm>
        </p:grpSpPr>
        <p:sp>
          <p:nvSpPr>
            <p:cNvPr id="16" name="ICON">
              <a:extLst>
                <a:ext uri="{FF2B5EF4-FFF2-40B4-BE49-F238E27FC236}">
                  <a16:creationId xmlns:a16="http://schemas.microsoft.com/office/drawing/2014/main" id="{328E8E96-848F-452E-900B-E125B39B20B8}"/>
                </a:ext>
              </a:extLst>
            </p:cNvPr>
            <p:cNvSpPr/>
            <p:nvPr/>
          </p:nvSpPr>
          <p:spPr>
            <a:xfrm>
              <a:off x="681530" y="5070769"/>
              <a:ext cx="283701" cy="28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ysClr val="window" lastClr="FFFFFF">
                <a:lumMod val="95000"/>
              </a:sysClr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marL="0" marR="0" lvl="0" indent="0" defTabSz="22853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kumimoji="0" sz="15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7" name="FAST CONTROL">
              <a:extLst>
                <a:ext uri="{FF2B5EF4-FFF2-40B4-BE49-F238E27FC236}">
                  <a16:creationId xmlns:a16="http://schemas.microsoft.com/office/drawing/2014/main" id="{FB97B498-4055-4BBD-81CF-601E072B7A38}"/>
                </a:ext>
              </a:extLst>
            </p:cNvPr>
            <p:cNvSpPr txBox="1"/>
            <p:nvPr/>
          </p:nvSpPr>
          <p:spPr>
            <a:xfrm>
              <a:off x="1039766" y="5012564"/>
              <a:ext cx="19896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Fast Control</a:t>
              </a:r>
            </a:p>
          </p:txBody>
        </p:sp>
        <p:sp>
          <p:nvSpPr>
            <p:cNvPr id="18" name="DESCRIPTION TEXT">
              <a:extLst>
                <a:ext uri="{FF2B5EF4-FFF2-40B4-BE49-F238E27FC236}">
                  <a16:creationId xmlns:a16="http://schemas.microsoft.com/office/drawing/2014/main" id="{04085021-ADC2-4AC6-B591-031E7F612C2B}"/>
                </a:ext>
              </a:extLst>
            </p:cNvPr>
            <p:cNvSpPr txBox="1"/>
            <p:nvPr/>
          </p:nvSpPr>
          <p:spPr>
            <a:xfrm>
              <a:off x="1034559" y="5365319"/>
              <a:ext cx="27268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Lorem ipsum dolor sit amet, consectetur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adipisicing elit, sed do eiusmod tempor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7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2F9AA29A-B42C-40FB-860F-A48BBA0976C4}"/>
              </a:ext>
            </a:extLst>
          </p:cNvPr>
          <p:cNvSpPr/>
          <p:nvPr/>
        </p:nvSpPr>
        <p:spPr>
          <a:xfrm rot="3103645">
            <a:off x="-1069203" y="5827752"/>
            <a:ext cx="2138407" cy="1843454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4202EF72-B6F6-401D-BA54-AD7A7D6797E3}"/>
              </a:ext>
            </a:extLst>
          </p:cNvPr>
          <p:cNvSpPr/>
          <p:nvPr/>
        </p:nvSpPr>
        <p:spPr>
          <a:xfrm rot="3103645">
            <a:off x="11122797" y="5368267"/>
            <a:ext cx="2138407" cy="1843454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AB5E83-F45D-490C-AF5C-A82BE5ED7EBB}"/>
              </a:ext>
            </a:extLst>
          </p:cNvPr>
          <p:cNvSpPr/>
          <p:nvPr/>
        </p:nvSpPr>
        <p:spPr>
          <a:xfrm>
            <a:off x="775063" y="1264928"/>
            <a:ext cx="4162697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Lorem ipsum dolor sit amet, consectetur adipisicing elit, sed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do eiusmod tempor incididunt ut labore et dolore magna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aliqua. Ut enim ad minim veniam, quis nostrud exercitation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ullamco laboris nisi ut aliquip ex ea commodo consequat.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Duis aute irure dolor in reprehenderit in voluptate velit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esse cillum dolore eu fugiat nulla pariatur. Excepteur sint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occaecat cupidatat non proident, sunt in culpa qui officia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deserunt mollit anim id est laborum.</a:t>
            </a:r>
            <a:endParaRPr kumimoji="0" lang="en-ID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F1BDC8-CE56-4FEE-BE1F-836CD00F1FC3}"/>
              </a:ext>
            </a:extLst>
          </p:cNvPr>
          <p:cNvSpPr/>
          <p:nvPr/>
        </p:nvSpPr>
        <p:spPr>
          <a:xfrm>
            <a:off x="3143641" y="3429000"/>
            <a:ext cx="259515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Lorem ipsum dolor sit amet, </a:t>
            </a:r>
          </a:p>
          <a:p>
            <a:pPr lvl="0"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consectetur adipisicing elit, sed </a:t>
            </a:r>
          </a:p>
          <a:p>
            <a:pPr lvl="0"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do eiusmod tempor incididunt ut </a:t>
            </a:r>
          </a:p>
          <a:p>
            <a:pPr lvl="0"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labore et dolore magna aliqua.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03C49A-0B2A-40B4-B396-6C69B809C739}"/>
              </a:ext>
            </a:extLst>
          </p:cNvPr>
          <p:cNvSpPr/>
          <p:nvPr/>
        </p:nvSpPr>
        <p:spPr>
          <a:xfrm>
            <a:off x="775062" y="4546632"/>
            <a:ext cx="4554583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Lorem ipsum dolor sit amet, consectetur adipisicing elit, sed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do eiusmod tempor incididunt ut labore et dolore magna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aliqua. Ut enim ad minim veniam, quis nostrud exercitation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ullamco laboris nisi ut aliquip ex ea commodo consequat.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Duis aute irure dolor in reprehenderit in voluptate velit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esse cillum dolore eu fugiat nulla pariatur. </a:t>
            </a:r>
            <a:endParaRPr kumimoji="0" lang="en-ID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707AE5-5695-4B0D-8F36-AE8F9667018A}"/>
              </a:ext>
            </a:extLst>
          </p:cNvPr>
          <p:cNvSpPr/>
          <p:nvPr/>
        </p:nvSpPr>
        <p:spPr>
          <a:xfrm>
            <a:off x="1071330" y="3592913"/>
            <a:ext cx="19062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4800" dirty="0">
                <a:solidFill>
                  <a:srgbClr val="C00000"/>
                </a:solidFill>
                <a:latin typeface="Lato Black" panose="020F0A02020204030203" pitchFamily="34" charset="0"/>
              </a:rPr>
              <a:t>75,4%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EDE71D1-8DFB-4819-835E-054F16640EA5}"/>
              </a:ext>
            </a:extLst>
          </p:cNvPr>
          <p:cNvGrpSpPr/>
          <p:nvPr/>
        </p:nvGrpSpPr>
        <p:grpSpPr>
          <a:xfrm>
            <a:off x="6253479" y="1264928"/>
            <a:ext cx="5163458" cy="1200329"/>
            <a:chOff x="6799942" y="1219208"/>
            <a:chExt cx="5163458" cy="1200329"/>
          </a:xfrm>
        </p:grpSpPr>
        <p:sp>
          <p:nvSpPr>
            <p:cNvPr id="6" name="ICON">
              <a:extLst>
                <a:ext uri="{FF2B5EF4-FFF2-40B4-BE49-F238E27FC236}">
                  <a16:creationId xmlns:a16="http://schemas.microsoft.com/office/drawing/2014/main" id="{B8F97F0D-87B0-4241-A1E3-63BBCAE3EED6}"/>
                </a:ext>
              </a:extLst>
            </p:cNvPr>
            <p:cNvSpPr/>
            <p:nvPr/>
          </p:nvSpPr>
          <p:spPr>
            <a:xfrm>
              <a:off x="6799942" y="1323221"/>
              <a:ext cx="592195" cy="592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8" y="17505"/>
                  </a:moveTo>
                  <a:cubicBezTo>
                    <a:pt x="17372" y="16944"/>
                    <a:pt x="16242" y="15945"/>
                    <a:pt x="15117" y="15413"/>
                  </a:cubicBezTo>
                  <a:cubicBezTo>
                    <a:pt x="14189" y="14975"/>
                    <a:pt x="13657" y="14531"/>
                    <a:pt x="13491" y="14057"/>
                  </a:cubicBezTo>
                  <a:cubicBezTo>
                    <a:pt x="13377" y="13728"/>
                    <a:pt x="13428" y="13351"/>
                    <a:pt x="13649" y="12904"/>
                  </a:cubicBezTo>
                  <a:cubicBezTo>
                    <a:pt x="13815" y="12567"/>
                    <a:pt x="13972" y="12286"/>
                    <a:pt x="14117" y="12028"/>
                  </a:cubicBezTo>
                  <a:cubicBezTo>
                    <a:pt x="14730" y="10934"/>
                    <a:pt x="15203" y="10145"/>
                    <a:pt x="15203" y="7348"/>
                  </a:cubicBezTo>
                  <a:cubicBezTo>
                    <a:pt x="15203" y="3162"/>
                    <a:pt x="12787" y="2951"/>
                    <a:pt x="12309" y="2951"/>
                  </a:cubicBezTo>
                  <a:cubicBezTo>
                    <a:pt x="11917" y="2951"/>
                    <a:pt x="11672" y="3037"/>
                    <a:pt x="11435" y="3121"/>
                  </a:cubicBezTo>
                  <a:cubicBezTo>
                    <a:pt x="11175" y="3213"/>
                    <a:pt x="10907" y="3309"/>
                    <a:pt x="10296" y="3319"/>
                  </a:cubicBezTo>
                  <a:cubicBezTo>
                    <a:pt x="9190" y="3337"/>
                    <a:pt x="6873" y="3375"/>
                    <a:pt x="6873" y="7226"/>
                  </a:cubicBezTo>
                  <a:cubicBezTo>
                    <a:pt x="6873" y="9919"/>
                    <a:pt x="7574" y="11156"/>
                    <a:pt x="8125" y="12150"/>
                  </a:cubicBezTo>
                  <a:cubicBezTo>
                    <a:pt x="8266" y="12404"/>
                    <a:pt x="8399" y="12645"/>
                    <a:pt x="8505" y="12885"/>
                  </a:cubicBezTo>
                  <a:cubicBezTo>
                    <a:pt x="8973" y="13949"/>
                    <a:pt x="8631" y="14693"/>
                    <a:pt x="7426" y="15224"/>
                  </a:cubicBezTo>
                  <a:cubicBezTo>
                    <a:pt x="5905" y="15897"/>
                    <a:pt x="5188" y="16247"/>
                    <a:pt x="3693" y="17562"/>
                  </a:cubicBezTo>
                  <a:cubicBezTo>
                    <a:pt x="2017" y="15800"/>
                    <a:pt x="982" y="134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3395"/>
                    <a:pt x="19603" y="15749"/>
                    <a:pt x="17958" y="17505"/>
                  </a:cubicBezTo>
                  <a:moveTo>
                    <a:pt x="10800" y="20618"/>
                  </a:moveTo>
                  <a:cubicBezTo>
                    <a:pt x="8356" y="20618"/>
                    <a:pt x="6125" y="19720"/>
                    <a:pt x="4407" y="18242"/>
                  </a:cubicBezTo>
                  <a:cubicBezTo>
                    <a:pt x="5730" y="17084"/>
                    <a:pt x="6362" y="16767"/>
                    <a:pt x="7823" y="16122"/>
                  </a:cubicBezTo>
                  <a:cubicBezTo>
                    <a:pt x="9515" y="15375"/>
                    <a:pt x="10091" y="14051"/>
                    <a:pt x="9403" y="12489"/>
                  </a:cubicBezTo>
                  <a:cubicBezTo>
                    <a:pt x="9279" y="12208"/>
                    <a:pt x="9136" y="11949"/>
                    <a:pt x="8984" y="11674"/>
                  </a:cubicBezTo>
                  <a:cubicBezTo>
                    <a:pt x="8461" y="10732"/>
                    <a:pt x="7855" y="9665"/>
                    <a:pt x="7855" y="7226"/>
                  </a:cubicBezTo>
                  <a:cubicBezTo>
                    <a:pt x="7855" y="4341"/>
                    <a:pt x="9224" y="4318"/>
                    <a:pt x="10312" y="4300"/>
                  </a:cubicBezTo>
                  <a:cubicBezTo>
                    <a:pt x="11084" y="4287"/>
                    <a:pt x="11461" y="4154"/>
                    <a:pt x="11763" y="4047"/>
                  </a:cubicBezTo>
                  <a:cubicBezTo>
                    <a:pt x="11964" y="3975"/>
                    <a:pt x="12086" y="3933"/>
                    <a:pt x="12309" y="3933"/>
                  </a:cubicBezTo>
                  <a:cubicBezTo>
                    <a:pt x="13218" y="3933"/>
                    <a:pt x="14221" y="4830"/>
                    <a:pt x="14221" y="7348"/>
                  </a:cubicBezTo>
                  <a:cubicBezTo>
                    <a:pt x="14221" y="9888"/>
                    <a:pt x="13840" y="10513"/>
                    <a:pt x="13261" y="11548"/>
                  </a:cubicBezTo>
                  <a:cubicBezTo>
                    <a:pt x="13108" y="11820"/>
                    <a:pt x="12943" y="12115"/>
                    <a:pt x="12768" y="12470"/>
                  </a:cubicBezTo>
                  <a:cubicBezTo>
                    <a:pt x="12430" y="13155"/>
                    <a:pt x="12362" y="13798"/>
                    <a:pt x="12565" y="14380"/>
                  </a:cubicBezTo>
                  <a:cubicBezTo>
                    <a:pt x="12825" y="15126"/>
                    <a:pt x="13502" y="15737"/>
                    <a:pt x="14696" y="16302"/>
                  </a:cubicBezTo>
                  <a:cubicBezTo>
                    <a:pt x="15675" y="16764"/>
                    <a:pt x="16700" y="17667"/>
                    <a:pt x="17251" y="18189"/>
                  </a:cubicBezTo>
                  <a:cubicBezTo>
                    <a:pt x="15525" y="19697"/>
                    <a:pt x="13272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4"/>
                    <a:pt x="4835" y="21600"/>
                    <a:pt x="10800" y="21600"/>
                  </a:cubicBezTo>
                  <a:cubicBezTo>
                    <a:pt x="16765" y="21600"/>
                    <a:pt x="21600" y="16764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rgbClr val="C00000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marL="0" marR="0" lvl="0" indent="0" algn="l" defTabSz="2285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kumimoji="0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77A689A-DF34-42BC-96E4-19F605E9F7A4}"/>
                </a:ext>
              </a:extLst>
            </p:cNvPr>
            <p:cNvSpPr/>
            <p:nvPr/>
          </p:nvSpPr>
          <p:spPr>
            <a:xfrm>
              <a:off x="7575306" y="1219208"/>
              <a:ext cx="132600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id-ID" sz="20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Lato" panose="020F0502020204030203" pitchFamily="34" charset="0"/>
                </a:rPr>
                <a:t>Humanity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E80144D-7180-4C3B-885B-41CBAB0DB47F}"/>
                </a:ext>
              </a:extLst>
            </p:cNvPr>
            <p:cNvSpPr/>
            <p:nvPr/>
          </p:nvSpPr>
          <p:spPr>
            <a:xfrm>
              <a:off x="7575306" y="1619318"/>
              <a:ext cx="4388094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Dolor in reprehenderit in voluptate velit esse cillum dolore eu </a:t>
              </a:r>
            </a:p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fugiat nulla pariatur. Excepteur sint occaecat cupidatat non </a:t>
              </a:r>
            </a:p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proident, sunt in culpa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DBC4196-5728-4CEA-AF22-065001D12512}"/>
              </a:ext>
            </a:extLst>
          </p:cNvPr>
          <p:cNvGrpSpPr/>
          <p:nvPr/>
        </p:nvGrpSpPr>
        <p:grpSpPr>
          <a:xfrm>
            <a:off x="6253479" y="2557745"/>
            <a:ext cx="5329947" cy="1196460"/>
            <a:chOff x="6253479" y="2557745"/>
            <a:chExt cx="5329947" cy="11964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B1D6475-560C-4F53-A076-09517E66380E}"/>
                </a:ext>
              </a:extLst>
            </p:cNvPr>
            <p:cNvSpPr/>
            <p:nvPr/>
          </p:nvSpPr>
          <p:spPr>
            <a:xfrm>
              <a:off x="7028843" y="2557745"/>
              <a:ext cx="12752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id-ID" sz="20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Lato" panose="020F0502020204030203" pitchFamily="34" charset="0"/>
                </a:rPr>
                <a:t>Universal</a:t>
              </a:r>
            </a:p>
          </p:txBody>
        </p:sp>
        <p:sp>
          <p:nvSpPr>
            <p:cNvPr id="11" name="ICON">
              <a:extLst>
                <a:ext uri="{FF2B5EF4-FFF2-40B4-BE49-F238E27FC236}">
                  <a16:creationId xmlns:a16="http://schemas.microsoft.com/office/drawing/2014/main" id="{ECC1D10F-DA1C-48B7-A285-80363EA1AA54}"/>
                </a:ext>
              </a:extLst>
            </p:cNvPr>
            <p:cNvSpPr/>
            <p:nvPr/>
          </p:nvSpPr>
          <p:spPr>
            <a:xfrm>
              <a:off x="6253479" y="2673605"/>
              <a:ext cx="516856" cy="5168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rgbClr val="C00000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9C4B1BF-47E5-476D-8BAC-C2F5E59AF83B}"/>
                </a:ext>
              </a:extLst>
            </p:cNvPr>
            <p:cNvSpPr/>
            <p:nvPr/>
          </p:nvSpPr>
          <p:spPr>
            <a:xfrm>
              <a:off x="7028843" y="2953986"/>
              <a:ext cx="4554583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Dolor in reprehenderit in voluptate velit esse cillum dolore eu </a:t>
              </a:r>
            </a:p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fugiat nulla pariatur. Excepteur sint occaecat cupidatat non </a:t>
              </a:r>
            </a:p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proident, sunt in culpa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360D40A-0CF4-47DF-BD5F-B2D266B6D312}"/>
              </a:ext>
            </a:extLst>
          </p:cNvPr>
          <p:cNvGrpSpPr/>
          <p:nvPr/>
        </p:nvGrpSpPr>
        <p:grpSpPr>
          <a:xfrm>
            <a:off x="6304967" y="3879215"/>
            <a:ext cx="5278459" cy="1164521"/>
            <a:chOff x="6304967" y="3879215"/>
            <a:chExt cx="5278459" cy="1164521"/>
          </a:xfrm>
        </p:grpSpPr>
        <p:sp>
          <p:nvSpPr>
            <p:cNvPr id="13" name="ICON">
              <a:extLst>
                <a:ext uri="{FF2B5EF4-FFF2-40B4-BE49-F238E27FC236}">
                  <a16:creationId xmlns:a16="http://schemas.microsoft.com/office/drawing/2014/main" id="{516C779F-F1F1-4FCB-BE75-97FB7110AEB7}"/>
                </a:ext>
              </a:extLst>
            </p:cNvPr>
            <p:cNvSpPr/>
            <p:nvPr/>
          </p:nvSpPr>
          <p:spPr>
            <a:xfrm>
              <a:off x="6304967" y="3946328"/>
              <a:ext cx="510227" cy="510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4727"/>
                  </a:moveTo>
                  <a:lnTo>
                    <a:pt x="982" y="14727"/>
                  </a:ln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19636" y="982"/>
                  </a:lnTo>
                  <a:cubicBezTo>
                    <a:pt x="20178" y="982"/>
                    <a:pt x="20618" y="1422"/>
                    <a:pt x="20618" y="1964"/>
                  </a:cubicBezTo>
                  <a:cubicBezTo>
                    <a:pt x="20618" y="1964"/>
                    <a:pt x="20618" y="14727"/>
                    <a:pt x="20618" y="14727"/>
                  </a:cubicBezTo>
                  <a:close/>
                  <a:moveTo>
                    <a:pt x="20618" y="16691"/>
                  </a:moveTo>
                  <a:cubicBezTo>
                    <a:pt x="20618" y="17233"/>
                    <a:pt x="20178" y="17673"/>
                    <a:pt x="19636" y="17673"/>
                  </a:cubicBezTo>
                  <a:lnTo>
                    <a:pt x="1964" y="17673"/>
                  </a:lnTo>
                  <a:cubicBezTo>
                    <a:pt x="1422" y="17673"/>
                    <a:pt x="982" y="17233"/>
                    <a:pt x="982" y="16691"/>
                  </a:cubicBezTo>
                  <a:lnTo>
                    <a:pt x="982" y="15709"/>
                  </a:lnTo>
                  <a:lnTo>
                    <a:pt x="20618" y="15709"/>
                  </a:lnTo>
                  <a:cubicBezTo>
                    <a:pt x="20618" y="15709"/>
                    <a:pt x="20618" y="16691"/>
                    <a:pt x="20618" y="16691"/>
                  </a:cubicBezTo>
                  <a:close/>
                  <a:moveTo>
                    <a:pt x="11782" y="20618"/>
                  </a:moveTo>
                  <a:lnTo>
                    <a:pt x="9818" y="20618"/>
                  </a:lnTo>
                  <a:lnTo>
                    <a:pt x="9818" y="18655"/>
                  </a:lnTo>
                  <a:lnTo>
                    <a:pt x="11782" y="18655"/>
                  </a:lnTo>
                  <a:cubicBezTo>
                    <a:pt x="11782" y="18655"/>
                    <a:pt x="11782" y="20618"/>
                    <a:pt x="11782" y="20618"/>
                  </a:cubicBezTo>
                  <a:close/>
                  <a:moveTo>
                    <a:pt x="19636" y="0"/>
                  </a:move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6691"/>
                  </a:lnTo>
                  <a:cubicBezTo>
                    <a:pt x="0" y="17775"/>
                    <a:pt x="879" y="18655"/>
                    <a:pt x="1964" y="18655"/>
                  </a:cubicBezTo>
                  <a:lnTo>
                    <a:pt x="8836" y="18655"/>
                  </a:lnTo>
                  <a:lnTo>
                    <a:pt x="8836" y="20618"/>
                  </a:lnTo>
                  <a:lnTo>
                    <a:pt x="7364" y="20618"/>
                  </a:lnTo>
                  <a:cubicBezTo>
                    <a:pt x="7092" y="20618"/>
                    <a:pt x="6873" y="20838"/>
                    <a:pt x="6873" y="21109"/>
                  </a:cubicBezTo>
                  <a:cubicBezTo>
                    <a:pt x="6873" y="21381"/>
                    <a:pt x="7092" y="21600"/>
                    <a:pt x="7364" y="21600"/>
                  </a:cubicBezTo>
                  <a:lnTo>
                    <a:pt x="14236" y="21600"/>
                  </a:lnTo>
                  <a:cubicBezTo>
                    <a:pt x="14508" y="21600"/>
                    <a:pt x="14727" y="21381"/>
                    <a:pt x="14727" y="21109"/>
                  </a:cubicBezTo>
                  <a:cubicBezTo>
                    <a:pt x="14727" y="20838"/>
                    <a:pt x="14508" y="20618"/>
                    <a:pt x="14236" y="20618"/>
                  </a:cubicBezTo>
                  <a:lnTo>
                    <a:pt x="12764" y="20618"/>
                  </a:lnTo>
                  <a:lnTo>
                    <a:pt x="12764" y="18655"/>
                  </a:lnTo>
                  <a:lnTo>
                    <a:pt x="19636" y="18655"/>
                  </a:lnTo>
                  <a:cubicBezTo>
                    <a:pt x="20721" y="18655"/>
                    <a:pt x="21600" y="17775"/>
                    <a:pt x="21600" y="16691"/>
                  </a:cubicBezTo>
                  <a:lnTo>
                    <a:pt x="21600" y="1964"/>
                  </a:lnTo>
                  <a:cubicBezTo>
                    <a:pt x="21600" y="879"/>
                    <a:pt x="20721" y="0"/>
                    <a:pt x="19636" y="0"/>
                  </a:cubicBezTo>
                </a:path>
              </a:pathLst>
            </a:custGeom>
            <a:solidFill>
              <a:srgbClr val="C00000"/>
            </a:solidFill>
            <a:ln w="12700">
              <a:miter lim="400000"/>
            </a:ln>
          </p:spPr>
          <p:txBody>
            <a:bodyPr lIns="19045" tIns="19045" rIns="19045" bIns="19045" anchor="ctr"/>
            <a:lstStyle/>
            <a:p>
              <a:pPr defTabSz="228532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7865254-2FA6-4EAC-84E0-661FB42A6AC6}"/>
                </a:ext>
              </a:extLst>
            </p:cNvPr>
            <p:cNvSpPr/>
            <p:nvPr/>
          </p:nvSpPr>
          <p:spPr>
            <a:xfrm>
              <a:off x="7028843" y="3879215"/>
              <a:ext cx="136498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id-ID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Lato" panose="020F0502020204030203" pitchFamily="34" charset="0"/>
                </a:rPr>
                <a:t>Technology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DC13C2-D787-4FD5-A563-8E5AD24890FF}"/>
                </a:ext>
              </a:extLst>
            </p:cNvPr>
            <p:cNvSpPr/>
            <p:nvPr/>
          </p:nvSpPr>
          <p:spPr>
            <a:xfrm>
              <a:off x="7028843" y="4243517"/>
              <a:ext cx="4554583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Dolor in reprehenderit in voluptate velit esse cillum dolore eu </a:t>
              </a:r>
            </a:p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fugiat nulla pariatur. Excepteur sint occaecat cupidatat non </a:t>
              </a:r>
            </a:p>
            <a:p>
              <a:pPr lvl="0" algn="just">
                <a:spcAft>
                  <a:spcPts val="600"/>
                </a:spcAft>
                <a:defRPr/>
              </a:pPr>
              <a:r>
                <a:rPr lang="id-ID" sz="1200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proident, sunt in culpa</a:t>
              </a:r>
            </a:p>
          </p:txBody>
        </p:sp>
      </p:grpSp>
      <p:sp>
        <p:nvSpPr>
          <p:cNvPr id="16" name="LOREM IPSUM">
            <a:extLst>
              <a:ext uri="{FF2B5EF4-FFF2-40B4-BE49-F238E27FC236}">
                <a16:creationId xmlns:a16="http://schemas.microsoft.com/office/drawing/2014/main" id="{E3AD1E55-8FA5-4569-A023-94EB479AB301}"/>
              </a:ext>
            </a:extLst>
          </p:cNvPr>
          <p:cNvSpPr txBox="1"/>
          <p:nvPr/>
        </p:nvSpPr>
        <p:spPr>
          <a:xfrm>
            <a:off x="5820228" y="5087121"/>
            <a:ext cx="559671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Lorem ipsum dolor sit amet, consectetur adipisicing elit, sed do eiusmod </a:t>
            </a:r>
          </a:p>
          <a:p>
            <a:pPr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tempor incididunt ut labore et dolore magna aliqua. Ut enim ad minim veniam, </a:t>
            </a:r>
          </a:p>
          <a:p>
            <a:pPr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quis nostrud exercitation ullamco laboris nisi ut aliquip ex ea commodo </a:t>
            </a:r>
          </a:p>
          <a:p>
            <a:pPr algn="just">
              <a:spcAft>
                <a:spcPts val="600"/>
              </a:spcAft>
              <a:defRPr/>
            </a:pPr>
            <a:r>
              <a:rPr lang="id-ID" sz="1200" dirty="0">
                <a:solidFill>
                  <a:prstClr val="black">
                    <a:lumMod val="50000"/>
                    <a:lumOff val="50000"/>
                  </a:prstClr>
                </a:solidFill>
              </a:rPr>
              <a:t>consequat.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A30DF3C-092E-4839-9050-65E400FC44B4}"/>
              </a:ext>
            </a:extLst>
          </p:cNvPr>
          <p:cNvSpPr/>
          <p:nvPr/>
        </p:nvSpPr>
        <p:spPr>
          <a:xfrm>
            <a:off x="4868741" y="493545"/>
            <a:ext cx="24545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Lato Black" panose="020F0A02020204030203" pitchFamily="34" charset="0"/>
              </a:rPr>
              <a:t>Our Mission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DCB59CA3-86D6-46FF-A64D-E218E70CE95B}"/>
              </a:ext>
            </a:extLst>
          </p:cNvPr>
          <p:cNvSpPr/>
          <p:nvPr/>
        </p:nvSpPr>
        <p:spPr>
          <a:xfrm rot="2323237">
            <a:off x="11070486" y="110944"/>
            <a:ext cx="936225" cy="807090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696EBF89-5227-40E3-AA42-109FCDBD7893}"/>
              </a:ext>
            </a:extLst>
          </p:cNvPr>
          <p:cNvSpPr/>
          <p:nvPr/>
        </p:nvSpPr>
        <p:spPr>
          <a:xfrm rot="4591983">
            <a:off x="603216" y="136481"/>
            <a:ext cx="936225" cy="807090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E8AC1B33-A383-40A6-8134-1CA4DF3042DD}"/>
              </a:ext>
            </a:extLst>
          </p:cNvPr>
          <p:cNvSpPr/>
          <p:nvPr/>
        </p:nvSpPr>
        <p:spPr>
          <a:xfrm rot="16777439">
            <a:off x="5481934" y="-384806"/>
            <a:ext cx="676588" cy="583265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C6151A44-2138-4FE4-8FED-4CF47CB6CAFB}"/>
              </a:ext>
            </a:extLst>
          </p:cNvPr>
          <p:cNvSpPr/>
          <p:nvPr/>
        </p:nvSpPr>
        <p:spPr>
          <a:xfrm rot="15425767">
            <a:off x="220559" y="638142"/>
            <a:ext cx="459323" cy="395968"/>
          </a:xfrm>
          <a:prstGeom prst="triangl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480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A68355-E059-4AB5-8307-332FB5839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solidFill>
            <a:srgbClr val="C00000"/>
          </a:solidFill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D150CB-1925-461C-9317-4CE47A44A94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>
              <a:alpha val="6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5C240C-20D0-4651-90B4-887B498D9E31}"/>
              </a:ext>
            </a:extLst>
          </p:cNvPr>
          <p:cNvSpPr/>
          <p:nvPr/>
        </p:nvSpPr>
        <p:spPr>
          <a:xfrm>
            <a:off x="668639" y="1397615"/>
            <a:ext cx="38443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5400" b="1" dirty="0">
                <a:solidFill>
                  <a:prstClr val="white"/>
                </a:solidFill>
                <a:latin typeface="Raleway" panose="020B0003030101060003" pitchFamily="34" charset="0"/>
              </a:rPr>
              <a:t>Contact </a:t>
            </a:r>
            <a:r>
              <a:rPr lang="id-ID" sz="5400" dirty="0">
                <a:solidFill>
                  <a:prstClr val="white"/>
                </a:solidFill>
                <a:latin typeface="Raleway" panose="020B0003030101060003" pitchFamily="34" charset="0"/>
              </a:rPr>
              <a:t>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73FBD7-345B-4F2F-BD60-B2AF9ED585C4}"/>
              </a:ext>
            </a:extLst>
          </p:cNvPr>
          <p:cNvSpPr/>
          <p:nvPr/>
        </p:nvSpPr>
        <p:spPr>
          <a:xfrm>
            <a:off x="1239055" y="2543741"/>
            <a:ext cx="14943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1200" dirty="0">
                <a:solidFill>
                  <a:prstClr val="white"/>
                </a:solidFill>
              </a:rPr>
              <a:t>Your Company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9AC91E-EE93-42F9-94AB-6C4754A81EF9}"/>
              </a:ext>
            </a:extLst>
          </p:cNvPr>
          <p:cNvSpPr/>
          <p:nvPr/>
        </p:nvSpPr>
        <p:spPr>
          <a:xfrm>
            <a:off x="1178813" y="3043536"/>
            <a:ext cx="163224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1200" dirty="0">
                <a:solidFill>
                  <a:prstClr val="white"/>
                </a:solidFill>
              </a:rPr>
              <a:t>@Your Company Name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7F8E0B-65A0-4D06-A12A-1007677B9F1B}"/>
              </a:ext>
            </a:extLst>
          </p:cNvPr>
          <p:cNvSpPr/>
          <p:nvPr/>
        </p:nvSpPr>
        <p:spPr>
          <a:xfrm>
            <a:off x="1178813" y="3580060"/>
            <a:ext cx="36514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1200" dirty="0">
                <a:solidFill>
                  <a:prstClr val="white"/>
                </a:solidFill>
              </a:rPr>
              <a:t>Your Company Street 123, Postal Code 101110, Country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01B285-9535-4D61-A71D-BD8E1BACB8B8}"/>
              </a:ext>
            </a:extLst>
          </p:cNvPr>
          <p:cNvSpPr/>
          <p:nvPr/>
        </p:nvSpPr>
        <p:spPr>
          <a:xfrm>
            <a:off x="1239055" y="4182711"/>
            <a:ext cx="13477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200" dirty="0">
                <a:solidFill>
                  <a:prstClr val="white"/>
                </a:solidFill>
              </a:rPr>
              <a:t>Your Number Here</a:t>
            </a:r>
            <a:endParaRPr lang="id-ID" sz="1200" dirty="0">
              <a:solidFill>
                <a:prstClr val="white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B77910-A588-47CB-AE4C-1578A2F3609A}"/>
              </a:ext>
            </a:extLst>
          </p:cNvPr>
          <p:cNvGrpSpPr/>
          <p:nvPr/>
        </p:nvGrpSpPr>
        <p:grpSpPr>
          <a:xfrm>
            <a:off x="7377822" y="4109190"/>
            <a:ext cx="3844322" cy="701040"/>
            <a:chOff x="7697862" y="3352800"/>
            <a:chExt cx="3844322" cy="70104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A259D74-6199-4F5D-AA5F-35A0F77BB63D}"/>
                </a:ext>
              </a:extLst>
            </p:cNvPr>
            <p:cNvSpPr/>
            <p:nvPr/>
          </p:nvSpPr>
          <p:spPr>
            <a:xfrm>
              <a:off x="8194793" y="3580060"/>
              <a:ext cx="285046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defRPr/>
              </a:pPr>
              <a:r>
                <a:rPr lang="id-ID" sz="1400" dirty="0">
                  <a:solidFill>
                    <a:prstClr val="white"/>
                  </a:solidFill>
                  <a:latin typeface="Raleway" panose="020B0503030101060003" pitchFamily="34" charset="0"/>
                </a:rPr>
                <a:t>w w w . y o u r d o m a i n . c o m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0EE6AD4-B7BA-425E-90A2-4589DD14C7CE}"/>
                </a:ext>
              </a:extLst>
            </p:cNvPr>
            <p:cNvSpPr/>
            <p:nvPr/>
          </p:nvSpPr>
          <p:spPr>
            <a:xfrm>
              <a:off x="7697862" y="3352800"/>
              <a:ext cx="3844322" cy="70104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A49EEFAA-3FA1-40BE-9EA5-DF57F5559580}"/>
              </a:ext>
            </a:extLst>
          </p:cNvPr>
          <p:cNvSpPr/>
          <p:nvPr/>
        </p:nvSpPr>
        <p:spPr>
          <a:xfrm>
            <a:off x="8686800" y="1981200"/>
            <a:ext cx="1310640" cy="131064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70E6D1-8087-4AB4-88FC-B7C0557DDE40}"/>
              </a:ext>
            </a:extLst>
          </p:cNvPr>
          <p:cNvSpPr txBox="1"/>
          <p:nvPr/>
        </p:nvSpPr>
        <p:spPr>
          <a:xfrm>
            <a:off x="8909806" y="1844040"/>
            <a:ext cx="9255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</a:t>
            </a:r>
            <a:endParaRPr lang="en-ID" sz="8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3F3CD5-9755-4F72-AFF4-FACD27BAD0B2}"/>
              </a:ext>
            </a:extLst>
          </p:cNvPr>
          <p:cNvSpPr/>
          <p:nvPr/>
        </p:nvSpPr>
        <p:spPr>
          <a:xfrm>
            <a:off x="8135722" y="3427750"/>
            <a:ext cx="24737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sz="1400" dirty="0">
                <a:solidFill>
                  <a:prstClr val="white"/>
                </a:solidFill>
                <a:latin typeface="Raleway" panose="020B0503030101060003" pitchFamily="34" charset="0"/>
              </a:rPr>
              <a:t>C  o  m  p  a  n  y   N  a  m  e</a:t>
            </a:r>
          </a:p>
        </p:txBody>
      </p:sp>
    </p:spTree>
    <p:extLst>
      <p:ext uri="{BB962C8B-B14F-4D97-AF65-F5344CB8AC3E}">
        <p14:creationId xmlns:p14="http://schemas.microsoft.com/office/powerpoint/2010/main" val="566619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599</Words>
  <Application>Microsoft Office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Gill Sans</vt:lpstr>
      <vt:lpstr>Lato</vt:lpstr>
      <vt:lpstr>Lato Black</vt:lpstr>
      <vt:lpstr>Open Sans</vt:lpstr>
      <vt:lpstr>Raleway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Hendi Agung Nugroho</dc:creator>
  <cp:lastModifiedBy>Hendi Agung Nugroho</cp:lastModifiedBy>
  <cp:revision>11</cp:revision>
  <dcterms:created xsi:type="dcterms:W3CDTF">2019-05-30T09:00:42Z</dcterms:created>
  <dcterms:modified xsi:type="dcterms:W3CDTF">2019-05-31T01:10:07Z</dcterms:modified>
</cp:coreProperties>
</file>