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12"/>
  </p:notesMasterIdLst>
  <p:sldIdLst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1" autoAdjust="0"/>
    <p:restoredTop sz="94690" autoAdjust="0"/>
  </p:normalViewPr>
  <p:slideViewPr>
    <p:cSldViewPr snapToGrid="0">
      <p:cViewPr varScale="1">
        <p:scale>
          <a:sx n="70" d="100"/>
          <a:sy n="70" d="100"/>
        </p:scale>
        <p:origin x="-73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07103A-2EC5-4D27-91CC-F866D923BEA3}" type="datetimeFigureOut">
              <a:rPr lang="en-US" smtClean="0"/>
              <a:t>6/15/2019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E0F28D-987B-4178-ADF0-9A00A2A41C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2990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To exude a sense of harmony while delivering the presentation,</a:t>
            </a:r>
            <a:r>
              <a:rPr lang="en-US" baseline="0" dirty="0" smtClean="0"/>
              <a:t> speak quietly, slowly, and concisely. Pause between sentences. Smile serenely.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F28D-987B-4178-ADF0-9A00A2A41CC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0643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Illustrate concepts such as Flow and Balance</a:t>
            </a:r>
            <a:r>
              <a:rPr lang="en-US" baseline="0" dirty="0" smtClean="0"/>
              <a:t> with hand movements to help the audience retain the concepts.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F28D-987B-4178-ADF0-9A00A2A41CC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7398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Physically express each type of energy</a:t>
            </a:r>
            <a:r>
              <a:rPr lang="en-US" baseline="0" dirty="0" smtClean="0"/>
              <a:t> as you discuss it, without raising your voice.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F28D-987B-4178-ADF0-9A00A2A41CC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261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F28D-987B-4178-ADF0-9A00A2A41CC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0194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Speak each</a:t>
            </a:r>
            <a:r>
              <a:rPr lang="en-US" baseline="0" dirty="0" smtClean="0"/>
              <a:t> of these points clearly, and repeat them after completing the discussion to reinforce the concepts with the audience members.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F28D-987B-4178-ADF0-9A00A2A41CC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3699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Support this slide by providing audio</a:t>
            </a:r>
            <a:r>
              <a:rPr lang="en-US" baseline="0" dirty="0" smtClean="0"/>
              <a:t> and visual components such as a wind chime and tree.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F28D-987B-4178-ADF0-9A00A2A41CC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2163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23E86-9E33-43BC-A7C0-5D2193D8FA09}" type="slidenum">
              <a:rPr lang="en-US" altLang="x-none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802429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2-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body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body"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85468-F421-4210-87DD-9F67048B4228}" type="slidenum">
              <a:rPr lang="en-US" altLang="x-none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708169"/>
      </p:ext>
    </p:extLst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1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6/15/2019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  <p:sldLayoutId id="2147483669" r:id="rId18"/>
    <p:sldLayoutId id="2147483670" r:id="rId19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Harmony in Your Home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Wide World Importers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7272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31057" y="846161"/>
            <a:ext cx="3179928" cy="117370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Principles</a:t>
            </a:r>
            <a:endParaRPr lang="en-US" b="1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Let energy flow</a:t>
            </a:r>
          </a:p>
          <a:p>
            <a:r>
              <a:rPr lang="en-US" smtClean="0"/>
              <a:t>Enhance life areas</a:t>
            </a:r>
          </a:p>
          <a:p>
            <a:r>
              <a:rPr lang="en-US" smtClean="0"/>
              <a:t>Set goals</a:t>
            </a:r>
          </a:p>
          <a:p>
            <a:r>
              <a:rPr lang="en-US" smtClean="0"/>
              <a:t>Create balance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019180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31057" y="846161"/>
            <a:ext cx="3179928" cy="117370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Energy</a:t>
            </a:r>
            <a:endParaRPr lang="en-US" b="1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Positive, happy energy</a:t>
            </a:r>
          </a:p>
          <a:p>
            <a:pPr lvl="1"/>
            <a:r>
              <a:rPr lang="en-US" smtClean="0"/>
              <a:t>Moves freely</a:t>
            </a:r>
          </a:p>
          <a:p>
            <a:r>
              <a:rPr lang="en-US" smtClean="0"/>
              <a:t>Negative, depressing energy</a:t>
            </a:r>
          </a:p>
          <a:p>
            <a:pPr lvl="1"/>
            <a:r>
              <a:rPr lang="en-US" smtClean="0"/>
              <a:t>Stagnates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8999979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4531057" y="846161"/>
            <a:ext cx="3179928" cy="117370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Life Areas</a:t>
            </a:r>
            <a:endParaRPr lang="en-US" b="1" dirty="0"/>
          </a:p>
        </p:txBody>
      </p:sp>
      <p:sp>
        <p:nvSpPr>
          <p:cNvPr id="3" name="Rectangle 3"/>
          <p:cNvSpPr>
            <a:spLocks noGrp="1"/>
          </p:cNvSpPr>
          <p:nvPr>
            <p:ph type="body" sz="half" idx="1"/>
          </p:nvPr>
        </p:nvSpPr>
        <p:spPr>
          <a:xfrm>
            <a:off x="3179928" y="2376985"/>
            <a:ext cx="5080000" cy="4114800"/>
          </a:xfrm>
        </p:spPr>
        <p:txBody>
          <a:bodyPr/>
          <a:lstStyle/>
          <a:p>
            <a:r>
              <a:rPr lang="en-US" dirty="0" smtClean="0"/>
              <a:t>Health</a:t>
            </a:r>
          </a:p>
          <a:p>
            <a:r>
              <a:rPr lang="en-US" dirty="0" smtClean="0"/>
              <a:t>Creativity</a:t>
            </a:r>
          </a:p>
          <a:p>
            <a:r>
              <a:rPr lang="en-US" dirty="0" smtClean="0"/>
              <a:t>Relationships</a:t>
            </a:r>
          </a:p>
          <a:p>
            <a:r>
              <a:rPr lang="en-US" dirty="0" smtClean="0"/>
              <a:t>Community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body" sz="half" idx="2"/>
          </p:nvPr>
        </p:nvSpPr>
        <p:spPr>
          <a:xfrm>
            <a:off x="6121021" y="2349690"/>
            <a:ext cx="5080000" cy="4114800"/>
          </a:xfrm>
          <a:ln>
            <a:noFill/>
          </a:ln>
        </p:spPr>
        <p:txBody>
          <a:bodyPr/>
          <a:lstStyle/>
          <a:p>
            <a:r>
              <a:rPr lang="en-US" dirty="0" smtClean="0"/>
              <a:t>Knowledge</a:t>
            </a:r>
          </a:p>
          <a:p>
            <a:r>
              <a:rPr lang="en-US" dirty="0" smtClean="0"/>
              <a:t>Career</a:t>
            </a:r>
          </a:p>
          <a:p>
            <a:r>
              <a:rPr lang="en-US" dirty="0" smtClean="0"/>
              <a:t>Fame</a:t>
            </a:r>
          </a:p>
          <a:p>
            <a:r>
              <a:rPr lang="en-US" dirty="0" smtClean="0"/>
              <a:t>Fortune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149442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31057" y="846161"/>
            <a:ext cx="3179928" cy="117370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Goals</a:t>
            </a:r>
            <a:endParaRPr lang="en-US" b="1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>
          <a:xfrm>
            <a:off x="938795" y="2435332"/>
            <a:ext cx="10364452" cy="3424107"/>
          </a:xfrm>
        </p:spPr>
        <p:txBody>
          <a:bodyPr/>
          <a:lstStyle/>
          <a:p>
            <a:r>
              <a:rPr lang="en-US" dirty="0" smtClean="0"/>
              <a:t>Understand your issues</a:t>
            </a:r>
          </a:p>
          <a:p>
            <a:r>
              <a:rPr lang="en-US" dirty="0" smtClean="0"/>
              <a:t>Clarify your intentions</a:t>
            </a:r>
          </a:p>
          <a:p>
            <a:r>
              <a:rPr lang="en-US" dirty="0" smtClean="0"/>
              <a:t>Watch them work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7040324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4107977" y="846161"/>
            <a:ext cx="3179928" cy="117370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624897" y="634926"/>
            <a:ext cx="10364451" cy="1596177"/>
          </a:xfrm>
        </p:spPr>
        <p:txBody>
          <a:bodyPr/>
          <a:lstStyle/>
          <a:p>
            <a:r>
              <a:rPr lang="en-US" b="1" dirty="0" smtClean="0"/>
              <a:t>BALANCE</a:t>
            </a:r>
            <a:endParaRPr lang="en-US" b="1" dirty="0"/>
          </a:p>
        </p:txBody>
      </p:sp>
      <p:sp>
        <p:nvSpPr>
          <p:cNvPr id="3" name="Rectangle 3"/>
          <p:cNvSpPr>
            <a:spLocks noGrp="1"/>
          </p:cNvSpPr>
          <p:nvPr>
            <p:ph type="body" sz="half" idx="1"/>
          </p:nvPr>
        </p:nvSpPr>
        <p:spPr>
          <a:xfrm>
            <a:off x="3070746" y="2568054"/>
            <a:ext cx="5080000" cy="4114800"/>
          </a:xfrm>
          <a:ln>
            <a:noFill/>
          </a:ln>
        </p:spPr>
        <p:txBody>
          <a:bodyPr/>
          <a:lstStyle/>
          <a:p>
            <a:r>
              <a:rPr lang="en-US" b="1" dirty="0" smtClean="0"/>
              <a:t>Sound</a:t>
            </a:r>
          </a:p>
          <a:p>
            <a:pPr lvl="1"/>
            <a:r>
              <a:rPr lang="en-US" dirty="0" smtClean="0"/>
              <a:t>Wind chimes</a:t>
            </a:r>
          </a:p>
          <a:p>
            <a:pPr lvl="1"/>
            <a:r>
              <a:rPr lang="en-US" dirty="0" smtClean="0"/>
              <a:t>Water</a:t>
            </a:r>
          </a:p>
          <a:p>
            <a:pPr lvl="1"/>
            <a:r>
              <a:rPr lang="en-US" dirty="0" smtClean="0"/>
              <a:t>Music</a:t>
            </a:r>
          </a:p>
        </p:txBody>
      </p:sp>
      <p:sp>
        <p:nvSpPr>
          <p:cNvPr id="4" name="Rectangle 4"/>
          <p:cNvSpPr>
            <a:spLocks noGrp="1"/>
          </p:cNvSpPr>
          <p:nvPr>
            <p:ph type="body" sz="half" idx="2"/>
          </p:nvPr>
        </p:nvSpPr>
        <p:spPr>
          <a:xfrm>
            <a:off x="6121021" y="2568054"/>
            <a:ext cx="5080000" cy="4114800"/>
          </a:xfrm>
        </p:spPr>
        <p:txBody>
          <a:bodyPr/>
          <a:lstStyle/>
          <a:p>
            <a:r>
              <a:rPr lang="en-US" b="1" dirty="0" smtClean="0"/>
              <a:t>Sight</a:t>
            </a:r>
          </a:p>
          <a:p>
            <a:pPr lvl="1"/>
            <a:r>
              <a:rPr lang="en-US" dirty="0" smtClean="0"/>
              <a:t>Mirrors</a:t>
            </a:r>
          </a:p>
          <a:p>
            <a:pPr lvl="1"/>
            <a:r>
              <a:rPr lang="en-US" dirty="0" smtClean="0"/>
              <a:t>Plants</a:t>
            </a:r>
          </a:p>
          <a:p>
            <a:pPr lvl="1"/>
            <a:r>
              <a:rPr lang="en-US" dirty="0" smtClean="0"/>
              <a:t>Precious things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3890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31057" y="846161"/>
            <a:ext cx="3179928" cy="117370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Questions</a:t>
            </a:r>
            <a:endParaRPr lang="en-US" b="1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quarter" idx="13"/>
          </p:nvPr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143" y="2936224"/>
            <a:ext cx="2285714" cy="2285714"/>
          </a:xfrm>
        </p:spPr>
      </p:pic>
    </p:spTree>
    <p:extLst>
      <p:ext uri="{BB962C8B-B14F-4D97-AF65-F5344CB8AC3E}">
        <p14:creationId xmlns:p14="http://schemas.microsoft.com/office/powerpoint/2010/main" val="1578180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ge xmlns="b4863681-c067-4c62-bc75-95bf3ac03d16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4B8244152D6854C98412FF9FD386EE7" ma:contentTypeVersion="1" ma:contentTypeDescription="Create a new document." ma:contentTypeScope="" ma:versionID="7add385eb09acb74787c942b46821d30">
  <xsd:schema xmlns:xsd="http://www.w3.org/2001/XMLSchema" xmlns:xs="http://www.w3.org/2001/XMLSchema" xmlns:p="http://schemas.microsoft.com/office/2006/metadata/properties" xmlns:ns2="b4863681-c067-4c62-bc75-95bf3ac03d16" targetNamespace="http://schemas.microsoft.com/office/2006/metadata/properties" ma:root="true" ma:fieldsID="88a5876d5b55fdc60016a1dd89e48204" ns2:_="">
    <xsd:import namespace="b4863681-c067-4c62-bc75-95bf3ac03d16"/>
    <xsd:element name="properties">
      <xsd:complexType>
        <xsd:sequence>
          <xsd:element name="documentManagement">
            <xsd:complexType>
              <xsd:all>
                <xsd:element ref="ns2:Stag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863681-c067-4c62-bc75-95bf3ac03d16" elementFormDefault="qualified">
    <xsd:import namespace="http://schemas.microsoft.com/office/2006/documentManagement/types"/>
    <xsd:import namespace="http://schemas.microsoft.com/office/infopath/2007/PartnerControls"/>
    <xsd:element name="Stage" ma:index="8" nillable="true" ma:displayName="Stage" ma:format="Dropdown" ma:internalName="Stage">
      <xsd:simpleType>
        <xsd:union memberTypes="dms:Text">
          <xsd:simpleType>
            <xsd:restriction base="dms:Choice">
              <xsd:enumeration value="Content Creation"/>
              <xsd:enumeration value="TR1"/>
              <xsd:enumeration value="CE1"/>
              <xsd:enumeration value="AU Doc Review"/>
              <xsd:enumeration value="CE2/Doc Prep"/>
              <xsd:enumeration value="Layout1"/>
              <xsd:enumeration value="AU INDD/PDF Review"/>
              <xsd:enumeration value="Proof1"/>
              <xsd:enumeration value="Indexing"/>
              <xsd:enumeration value="Layout2"/>
              <xsd:enumeration value="Proof2"/>
              <xsd:enumeration value="Page Turning"/>
              <xsd:enumeration value="Page-turning crx"/>
              <xsd:enumeration value="Preflight"/>
              <xsd:enumeration value="Final"/>
            </xsd:restriction>
          </xsd:simpleType>
        </xsd:un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FF3E616-491F-4EBC-AA94-26465C782C59}">
  <ds:schemaRefs>
    <ds:schemaRef ds:uri="http://schemas.microsoft.com/office/2006/metadata/properties"/>
    <ds:schemaRef ds:uri="http://schemas.microsoft.com/office/infopath/2007/PartnerControls"/>
    <ds:schemaRef ds:uri="b4863681-c067-4c62-bc75-95bf3ac03d16"/>
  </ds:schemaRefs>
</ds:datastoreItem>
</file>

<file path=customXml/itemProps2.xml><?xml version="1.0" encoding="utf-8"?>
<ds:datastoreItem xmlns:ds="http://schemas.openxmlformats.org/officeDocument/2006/customXml" ds:itemID="{306E03DE-F30D-4B47-9395-23882E22CE8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74A6CAB-4E1E-482B-933A-1C0E46FE856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4863681-c067-4c62-bc75-95bf3ac03d1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TC104033925[[fn=Droplet]]</Template>
  <TotalTime>29</TotalTime>
  <Words>168</Words>
  <Application>Microsoft Office PowerPoint</Application>
  <PresentationFormat>Custom</PresentationFormat>
  <Paragraphs>46</Paragraphs>
  <Slides>7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Droplet</vt:lpstr>
      <vt:lpstr>Harmony in Your Home</vt:lpstr>
      <vt:lpstr>Principles</vt:lpstr>
      <vt:lpstr>Energy</vt:lpstr>
      <vt:lpstr>Life Areas</vt:lpstr>
      <vt:lpstr>Goals</vt:lpstr>
      <vt:lpstr>BALANCE</vt:lpstr>
      <vt:lpstr>Questions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Harmony in Your Home</dc:title>
  <dc:creator>Joan Lambert</dc:creator>
  <cp:lastModifiedBy>shahrukh khan</cp:lastModifiedBy>
  <cp:revision>3</cp:revision>
  <dcterms:created xsi:type="dcterms:W3CDTF">2013-08-22T04:02:48Z</dcterms:created>
  <dcterms:modified xsi:type="dcterms:W3CDTF">2019-06-15T10:37:11Z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0x01010074B8244152D6854C98412FF9FD386EE7</vt:lpwstr>
  </property>
</Properties>
</file>