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9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/>
          </p:cNvSpPr>
          <p:nvPr>
            <p:ph type="subTitle" idx="1"/>
          </p:nvPr>
        </p:nvSpPr>
        <p:spPr>
          <a:xfrm>
            <a:off x="-528302" y="3820732"/>
            <a:ext cx="6987645" cy="1388534"/>
          </a:xfrm>
        </p:spPr>
        <p:txBody>
          <a:bodyPr/>
          <a:lstStyle/>
          <a:p>
            <a:r>
              <a:rPr lang="en-US" dirty="0" smtClean="0"/>
              <a:t>May Results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0" y="0"/>
            <a:ext cx="71437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3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idx="1"/>
          </p:nvPr>
        </p:nvSpPr>
        <p:spPr>
          <a:xfrm>
            <a:off x="5100034" y="1430158"/>
            <a:ext cx="5437074" cy="312420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Sales report presentation</a:t>
            </a:r>
          </a:p>
          <a:p>
            <a:r>
              <a:rPr lang="en-US" b="1" dirty="0" smtClean="0"/>
              <a:t>Sales analysis</a:t>
            </a:r>
          </a:p>
          <a:p>
            <a:r>
              <a:rPr lang="en-US" b="1" dirty="0" smtClean="0"/>
              <a:t>Summer sales event</a:t>
            </a:r>
          </a:p>
          <a:p>
            <a:r>
              <a:rPr lang="en-US" b="1" dirty="0" smtClean="0"/>
              <a:t>Product of the month</a:t>
            </a:r>
          </a:p>
          <a:p>
            <a:r>
              <a:rPr lang="en-US" b="1" dirty="0" smtClean="0"/>
              <a:t>What’s new?</a:t>
            </a:r>
          </a:p>
          <a:p>
            <a:r>
              <a:rPr lang="en-US" b="1" dirty="0" smtClean="0"/>
              <a:t>Sales award</a:t>
            </a:r>
          </a:p>
          <a:p>
            <a:r>
              <a:rPr lang="en-US" b="1" dirty="0" smtClean="0"/>
              <a:t>Just desserts!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573" y="1430158"/>
            <a:ext cx="2535461" cy="300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22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Sales Report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Review of April results</a:t>
            </a:r>
          </a:p>
          <a:p>
            <a:r>
              <a:rPr lang="en-US" smtClean="0"/>
              <a:t>May report</a:t>
            </a:r>
          </a:p>
          <a:p>
            <a:pPr lvl="1"/>
            <a:r>
              <a:rPr lang="en-US" smtClean="0"/>
              <a:t> Jill Shrader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07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Monthly Analysis</a:t>
            </a:r>
            <a:endParaRPr lang="en-US" dirty="0"/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Monthly sales</a:t>
            </a:r>
          </a:p>
          <a:p>
            <a:pPr lvl="1"/>
            <a:r>
              <a:rPr lang="en-US" smtClean="0"/>
              <a:t>Variance from April</a:t>
            </a:r>
          </a:p>
          <a:p>
            <a:pPr lvl="1"/>
            <a:r>
              <a:rPr lang="en-US" smtClean="0"/>
              <a:t>Variances from prior years</a:t>
            </a:r>
          </a:p>
          <a:p>
            <a:r>
              <a:rPr lang="en-US" smtClean="0"/>
              <a:t>Individual product line analysis</a:t>
            </a:r>
          </a:p>
          <a:p>
            <a:pPr lvl="1"/>
            <a:r>
              <a:rPr lang="en-US" smtClean="0"/>
              <a:t>Big sellers/losers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80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Summer Sales Event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Warehouse sale</a:t>
            </a:r>
          </a:p>
          <a:p>
            <a:pPr lvl="0"/>
            <a:r>
              <a:rPr lang="en-US" smtClean="0"/>
              <a:t>Deeper discounts</a:t>
            </a:r>
          </a:p>
          <a:p>
            <a:pPr lvl="0"/>
            <a:r>
              <a:rPr lang="en-US" smtClean="0"/>
              <a:t>Free delivery</a:t>
            </a:r>
          </a:p>
          <a:p>
            <a:r>
              <a:rPr lang="en-US" smtClean="0"/>
              <a:t>What to include?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0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Product of the Month</a:t>
            </a:r>
            <a:endParaRPr lang="en-US" dirty="0"/>
          </a:p>
        </p:txBody>
      </p:sp>
      <p:sp>
        <p:nvSpPr>
          <p:cNvPr id="29" name="Rectangle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Bamboo inventory</a:t>
            </a:r>
          </a:p>
          <a:p>
            <a:pPr lvl="1"/>
            <a:r>
              <a:rPr lang="en-US" dirty="0"/>
              <a:t>Sales</a:t>
            </a:r>
          </a:p>
          <a:p>
            <a:pPr lvl="1"/>
            <a:r>
              <a:rPr lang="en-US" dirty="0"/>
              <a:t>Expectation for next month/quarter</a:t>
            </a:r>
          </a:p>
          <a:p>
            <a:pPr lvl="1"/>
            <a:r>
              <a:rPr lang="en-US" dirty="0"/>
              <a:t>Summer sales event?</a:t>
            </a:r>
          </a:p>
          <a:p>
            <a:pPr lvl="1"/>
            <a:r>
              <a:rPr lang="en-US" dirty="0"/>
              <a:t>Expand or reduce product line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380" y="2668524"/>
            <a:ext cx="3901440" cy="3121152"/>
          </a:xfrm>
        </p:spPr>
      </p:pic>
    </p:spTree>
    <p:extLst>
      <p:ext uri="{BB962C8B-B14F-4D97-AF65-F5344CB8AC3E}">
        <p14:creationId xmlns:p14="http://schemas.microsoft.com/office/powerpoint/2010/main" val="231041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Bamboo Product Line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6509742"/>
              </p:ext>
            </p:extLst>
          </p:nvPr>
        </p:nvGraphicFramePr>
        <p:xfrm>
          <a:off x="2088516" y="2667000"/>
          <a:ext cx="801496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3742"/>
                <a:gridCol w="2003742"/>
                <a:gridCol w="2003742"/>
                <a:gridCol w="20037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Inventory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Sales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YTD</a:t>
                      </a:r>
                      <a:endParaRPr lang="en-US" dirty="0"/>
                    </a:p>
                  </a:txBody>
                  <a:tcPr marL="176743" marR="17674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Planters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 marL="176743" marR="17674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End tables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marL="176743" marR="17674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Trays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 marL="176743" marR="17674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Stackable boxes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marL="176743" marR="176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 marL="176743" marR="17674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New?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Buyers’ report</a:t>
            </a:r>
          </a:p>
          <a:p>
            <a:r>
              <a:rPr lang="en-US" smtClean="0"/>
              <a:t>What’s the next trend?</a:t>
            </a:r>
          </a:p>
          <a:p>
            <a:r>
              <a:rPr lang="en-US" smtClean="0"/>
              <a:t>Gearing up for fall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910" y="850006"/>
            <a:ext cx="3356020" cy="335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7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Kudos</a:t>
            </a:r>
            <a:endParaRPr lang="en-US" dirty="0"/>
          </a:p>
        </p:txBody>
      </p:sp>
      <p:sp>
        <p:nvSpPr>
          <p:cNvPr id="18" name="Rectangle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Top salesperson award goes to…..</a:t>
            </a:r>
          </a:p>
          <a:p>
            <a:r>
              <a:rPr lang="en-US" dirty="0"/>
              <a:t>Post-meeting dessert time!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963" y="3283153"/>
            <a:ext cx="1738274" cy="1891894"/>
          </a:xfr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999" y="1139914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6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ge xmlns="b4863681-c067-4c62-bc75-95bf3ac03d1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B8244152D6854C98412FF9FD386EE7" ma:contentTypeVersion="1" ma:contentTypeDescription="Create a new document." ma:contentTypeScope="" ma:versionID="7add385eb09acb74787c942b46821d30">
  <xsd:schema xmlns:xsd="http://www.w3.org/2001/XMLSchema" xmlns:xs="http://www.w3.org/2001/XMLSchema" xmlns:p="http://schemas.microsoft.com/office/2006/metadata/properties" xmlns:ns2="b4863681-c067-4c62-bc75-95bf3ac03d16" targetNamespace="http://schemas.microsoft.com/office/2006/metadata/properties" ma:root="true" ma:fieldsID="88a5876d5b55fdc60016a1dd89e48204" ns2:_="">
    <xsd:import namespace="b4863681-c067-4c62-bc75-95bf3ac03d16"/>
    <xsd:element name="properties">
      <xsd:complexType>
        <xsd:sequence>
          <xsd:element name="documentManagement">
            <xsd:complexType>
              <xsd:all>
                <xsd:element ref="ns2:St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63681-c067-4c62-bc75-95bf3ac03d16" elementFormDefault="qualified">
    <xsd:import namespace="http://schemas.microsoft.com/office/2006/documentManagement/types"/>
    <xsd:import namespace="http://schemas.microsoft.com/office/infopath/2007/PartnerControls"/>
    <xsd:element name="Stage" ma:index="8" nillable="true" ma:displayName="Stage" ma:format="Dropdown" ma:internalName="Stage">
      <xsd:simpleType>
        <xsd:union memberTypes="dms:Text">
          <xsd:simpleType>
            <xsd:restriction base="dms:Choice">
              <xsd:enumeration value="Content Creation"/>
              <xsd:enumeration value="TR1"/>
              <xsd:enumeration value="CE1"/>
              <xsd:enumeration value="AU Doc Review"/>
              <xsd:enumeration value="CE2/Doc Prep"/>
              <xsd:enumeration value="Layout1"/>
              <xsd:enumeration value="AU INDD/PDF Review"/>
              <xsd:enumeration value="Proof1"/>
              <xsd:enumeration value="Indexing"/>
              <xsd:enumeration value="Layout2"/>
              <xsd:enumeration value="Proof2"/>
              <xsd:enumeration value="Page Turning"/>
              <xsd:enumeration value="Page-turning crx"/>
              <xsd:enumeration value="Preflight"/>
              <xsd:enumeration value="Fina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746E4C-ACE1-44A1-8233-DA3FA85B5E9D}">
  <ds:schemaRefs>
    <ds:schemaRef ds:uri="http://schemas.microsoft.com/office/2006/metadata/properties"/>
    <ds:schemaRef ds:uri="http://schemas.microsoft.com/office/infopath/2007/PartnerControls"/>
    <ds:schemaRef ds:uri="b4863681-c067-4c62-bc75-95bf3ac03d16"/>
  </ds:schemaRefs>
</ds:datastoreItem>
</file>

<file path=customXml/itemProps2.xml><?xml version="1.0" encoding="utf-8"?>
<ds:datastoreItem xmlns:ds="http://schemas.openxmlformats.org/officeDocument/2006/customXml" ds:itemID="{2028649D-D510-433D-903E-FEB108AAC7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016CA0-A100-455D-A183-7F6D78F999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863681-c067-4c62-bc75-95bf3ac03d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47</TotalTime>
  <Words>136</Words>
  <Application>Microsoft Office PowerPoint</Application>
  <PresentationFormat>Custom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Parallax</vt:lpstr>
      <vt:lpstr>PowerPoint Presentation</vt:lpstr>
      <vt:lpstr>PowerPoint Presentation</vt:lpstr>
      <vt:lpstr>Sales Report</vt:lpstr>
      <vt:lpstr>Monthly Analysis</vt:lpstr>
      <vt:lpstr>Summer Sales Event</vt:lpstr>
      <vt:lpstr>Product of the Month</vt:lpstr>
      <vt:lpstr>Bamboo Product Line</vt:lpstr>
      <vt:lpstr>What’s New?</vt:lpstr>
      <vt:lpstr>Kudos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Meeting</dc:title>
  <dc:creator>Joan Lambert</dc:creator>
  <cp:lastModifiedBy>shahrukh khan</cp:lastModifiedBy>
  <cp:revision>4</cp:revision>
  <dcterms:created xsi:type="dcterms:W3CDTF">2013-08-21T21:28:54Z</dcterms:created>
  <dcterms:modified xsi:type="dcterms:W3CDTF">2019-06-15T10:15:32Z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0x01010074B8244152D6854C98412FF9FD386EE7</vt:lpwstr>
  </property>
</Properties>
</file>