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571" y="8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17187-F119-4A1D-B4AC-8EA4B68D5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A66AF1-1AE5-40F6-AE88-C77F1004AF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7CB96-F3E2-4237-9605-2A3E46DA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9A139-8187-4084-8D5F-3594BAA96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C7382-E7CD-4705-884E-E174F977F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241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49521-A483-40F9-961C-AD766ADDB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BE677B-4339-4BD5-958B-ED73B6735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8023B-8CCB-4B37-BDB9-E26481B1F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52B55-A255-472E-A069-378C56561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7EE12-DD78-4FB0-A43C-C1FA4DA6F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4129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42529C-3339-4A96-A33C-8D32CD41D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024F6-DA62-42D9-81A0-A6A24AF53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0874A-69B4-4E43-9F2A-1AE7BE83E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759B5-9C31-4FDA-9633-642A324F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476D1-EB5B-4B75-87B3-C9AF8554E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72556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0540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8CA6A3F-B4C0-483A-A4F2-F3E7960CCD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468879"/>
            <a:ext cx="12192000" cy="3582035"/>
          </a:xfrm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6857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C53E78D-DE2F-4A99-846B-73DA7E4034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20675"/>
            <a:ext cx="10637838" cy="3397250"/>
          </a:xfrm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3045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016455" y="2090057"/>
            <a:ext cx="1988003" cy="3193143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082499" y="2329542"/>
            <a:ext cx="1988003" cy="3193143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5148543" y="2090057"/>
            <a:ext cx="1988003" cy="3193143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214587" y="2329542"/>
            <a:ext cx="1988003" cy="3193143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9315130" y="2090057"/>
            <a:ext cx="1988003" cy="3193143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3637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8350" cy="1716088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1"/>
          </p:nvPr>
        </p:nvSpPr>
        <p:spPr>
          <a:xfrm>
            <a:off x="4105802" y="2452916"/>
            <a:ext cx="1924630" cy="1698611"/>
          </a:xfrm>
          <a:custGeom>
            <a:avLst/>
            <a:gdLst>
              <a:gd name="connsiteX0" fmla="*/ 1122317 w 1924630"/>
              <a:gd name="connsiteY0" fmla="*/ 0 h 1698611"/>
              <a:gd name="connsiteX1" fmla="*/ 1924597 w 1924630"/>
              <a:gd name="connsiteY1" fmla="*/ 878474 h 1698611"/>
              <a:gd name="connsiteX2" fmla="*/ 1099457 w 1924630"/>
              <a:gd name="connsiteY2" fmla="*/ 1695994 h 1698611"/>
              <a:gd name="connsiteX3" fmla="*/ 251463 w 1924630"/>
              <a:gd name="connsiteY3" fmla="*/ 1038497 h 1698611"/>
              <a:gd name="connsiteX4" fmla="*/ 0 w 1924630"/>
              <a:gd name="connsiteY4" fmla="*/ 7620 h 1698611"/>
              <a:gd name="connsiteX5" fmla="*/ 1122317 w 1924630"/>
              <a:gd name="connsiteY5" fmla="*/ 0 h 1698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4630" h="1698611">
                <a:moveTo>
                  <a:pt x="1122317" y="0"/>
                </a:moveTo>
                <a:cubicBezTo>
                  <a:pt x="1603278" y="0"/>
                  <a:pt x="1928407" y="367208"/>
                  <a:pt x="1924597" y="878474"/>
                </a:cubicBezTo>
                <a:cubicBezTo>
                  <a:pt x="1920787" y="1389740"/>
                  <a:pt x="1378313" y="1669324"/>
                  <a:pt x="1099457" y="1695994"/>
                </a:cubicBezTo>
                <a:cubicBezTo>
                  <a:pt x="820601" y="1722664"/>
                  <a:pt x="396609" y="1548493"/>
                  <a:pt x="251463" y="1038497"/>
                </a:cubicBezTo>
                <a:cubicBezTo>
                  <a:pt x="106317" y="528501"/>
                  <a:pt x="60960" y="295366"/>
                  <a:pt x="0" y="7620"/>
                </a:cubicBezTo>
                <a:cubicBezTo>
                  <a:pt x="290286" y="7620"/>
                  <a:pt x="832031" y="0"/>
                  <a:pt x="112231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2"/>
          </p:nvPr>
        </p:nvSpPr>
        <p:spPr>
          <a:xfrm>
            <a:off x="6160834" y="2469196"/>
            <a:ext cx="1924192" cy="1699600"/>
          </a:xfrm>
          <a:custGeom>
            <a:avLst/>
            <a:gdLst>
              <a:gd name="connsiteX0" fmla="*/ 1049115 w 1924192"/>
              <a:gd name="connsiteY0" fmla="*/ 210 h 1699600"/>
              <a:gd name="connsiteX1" fmla="*/ 1924192 w 1924192"/>
              <a:gd name="connsiteY1" fmla="*/ 26093 h 1699600"/>
              <a:gd name="connsiteX2" fmla="*/ 1641075 w 1924192"/>
              <a:gd name="connsiteY2" fmla="*/ 1112141 h 1699600"/>
              <a:gd name="connsiteX3" fmla="*/ 584889 w 1924192"/>
              <a:gd name="connsiteY3" fmla="*/ 1659718 h 1699600"/>
              <a:gd name="connsiteX4" fmla="*/ 8787 w 1924192"/>
              <a:gd name="connsiteY4" fmla="*/ 651104 h 1699600"/>
              <a:gd name="connsiteX5" fmla="*/ 863358 w 1924192"/>
              <a:gd name="connsiteY5" fmla="*/ 2177 h 1699600"/>
              <a:gd name="connsiteX6" fmla="*/ 1049115 w 1924192"/>
              <a:gd name="connsiteY6" fmla="*/ 210 h 16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24192" h="1699600">
                <a:moveTo>
                  <a:pt x="1049115" y="210"/>
                </a:moveTo>
                <a:cubicBezTo>
                  <a:pt x="1453663" y="-1909"/>
                  <a:pt x="1667188" y="12451"/>
                  <a:pt x="1924192" y="26093"/>
                </a:cubicBezTo>
                <a:cubicBezTo>
                  <a:pt x="1849060" y="306488"/>
                  <a:pt x="1716207" y="831746"/>
                  <a:pt x="1641075" y="1112141"/>
                </a:cubicBezTo>
                <a:cubicBezTo>
                  <a:pt x="1516593" y="1576713"/>
                  <a:pt x="1077748" y="1795723"/>
                  <a:pt x="584889" y="1659718"/>
                </a:cubicBezTo>
                <a:cubicBezTo>
                  <a:pt x="92030" y="1523712"/>
                  <a:pt x="-37625" y="927361"/>
                  <a:pt x="8787" y="651104"/>
                </a:cubicBezTo>
                <a:cubicBezTo>
                  <a:pt x="55200" y="374847"/>
                  <a:pt x="333173" y="10381"/>
                  <a:pt x="863358" y="2177"/>
                </a:cubicBezTo>
                <a:cubicBezTo>
                  <a:pt x="929631" y="1152"/>
                  <a:pt x="991322" y="513"/>
                  <a:pt x="1049115" y="21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6167757" y="4253140"/>
            <a:ext cx="1924631" cy="1698613"/>
          </a:xfrm>
          <a:custGeom>
            <a:avLst/>
            <a:gdLst>
              <a:gd name="connsiteX0" fmla="*/ 935720 w 1924631"/>
              <a:gd name="connsiteY0" fmla="*/ 2296 h 1698613"/>
              <a:gd name="connsiteX1" fmla="*/ 1673168 w 1924631"/>
              <a:gd name="connsiteY1" fmla="*/ 660116 h 1698613"/>
              <a:gd name="connsiteX2" fmla="*/ 1924631 w 1924631"/>
              <a:gd name="connsiteY2" fmla="*/ 1690993 h 1698613"/>
              <a:gd name="connsiteX3" fmla="*/ 802314 w 1924631"/>
              <a:gd name="connsiteY3" fmla="*/ 1698613 h 1698613"/>
              <a:gd name="connsiteX4" fmla="*/ 34 w 1924631"/>
              <a:gd name="connsiteY4" fmla="*/ 820139 h 1698613"/>
              <a:gd name="connsiteX5" fmla="*/ 825174 w 1924631"/>
              <a:gd name="connsiteY5" fmla="*/ 2619 h 1698613"/>
              <a:gd name="connsiteX6" fmla="*/ 935720 w 1924631"/>
              <a:gd name="connsiteY6" fmla="*/ 2296 h 1698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24631" h="1698613">
                <a:moveTo>
                  <a:pt x="935720" y="2296"/>
                </a:moveTo>
                <a:cubicBezTo>
                  <a:pt x="1205671" y="24739"/>
                  <a:pt x="1546165" y="213869"/>
                  <a:pt x="1673168" y="660116"/>
                </a:cubicBezTo>
                <a:cubicBezTo>
                  <a:pt x="1818314" y="1170112"/>
                  <a:pt x="1863671" y="1403247"/>
                  <a:pt x="1924631" y="1690993"/>
                </a:cubicBezTo>
                <a:cubicBezTo>
                  <a:pt x="1634345" y="1690993"/>
                  <a:pt x="1092600" y="1698613"/>
                  <a:pt x="802314" y="1698613"/>
                </a:cubicBezTo>
                <a:cubicBezTo>
                  <a:pt x="321353" y="1698613"/>
                  <a:pt x="-3776" y="1331405"/>
                  <a:pt x="34" y="820139"/>
                </a:cubicBezTo>
                <a:cubicBezTo>
                  <a:pt x="3844" y="308873"/>
                  <a:pt x="546318" y="29289"/>
                  <a:pt x="825174" y="2619"/>
                </a:cubicBezTo>
                <a:cubicBezTo>
                  <a:pt x="860031" y="-715"/>
                  <a:pt x="897156" y="-911"/>
                  <a:pt x="935720" y="2296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4118411" y="4235918"/>
            <a:ext cx="1918730" cy="1701840"/>
          </a:xfrm>
          <a:custGeom>
            <a:avLst/>
            <a:gdLst>
              <a:gd name="connsiteX0" fmla="*/ 1057180 w 1918730"/>
              <a:gd name="connsiteY0" fmla="*/ 25 h 1701840"/>
              <a:gd name="connsiteX1" fmla="*/ 1327285 w 1918730"/>
              <a:gd name="connsiteY1" fmla="*/ 37826 h 1701840"/>
              <a:gd name="connsiteX2" fmla="*/ 1910769 w 1918730"/>
              <a:gd name="connsiteY2" fmla="*/ 1042187 h 1701840"/>
              <a:gd name="connsiteX3" fmla="*/ 1060981 w 1918730"/>
              <a:gd name="connsiteY3" fmla="*/ 1697364 h 1701840"/>
              <a:gd name="connsiteX4" fmla="*/ 0 w 1918730"/>
              <a:gd name="connsiteY4" fmla="*/ 1681229 h 1701840"/>
              <a:gd name="connsiteX5" fmla="*/ 275143 w 1918730"/>
              <a:gd name="connsiteY5" fmla="*/ 593135 h 1701840"/>
              <a:gd name="connsiteX6" fmla="*/ 1057180 w 1918730"/>
              <a:gd name="connsiteY6" fmla="*/ 25 h 1701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8730" h="1701840">
                <a:moveTo>
                  <a:pt x="1057180" y="25"/>
                </a:moveTo>
                <a:cubicBezTo>
                  <a:pt x="1144084" y="648"/>
                  <a:pt x="1234689" y="13004"/>
                  <a:pt x="1327285" y="37826"/>
                </a:cubicBezTo>
                <a:cubicBezTo>
                  <a:pt x="1821128" y="170213"/>
                  <a:pt x="1955153" y="765597"/>
                  <a:pt x="1910769" y="1042187"/>
                </a:cubicBezTo>
                <a:cubicBezTo>
                  <a:pt x="1866384" y="1318777"/>
                  <a:pt x="1591091" y="1685272"/>
                  <a:pt x="1060981" y="1697364"/>
                </a:cubicBezTo>
                <a:cubicBezTo>
                  <a:pt x="530870" y="1709456"/>
                  <a:pt x="293825" y="1694666"/>
                  <a:pt x="0" y="1681229"/>
                </a:cubicBezTo>
                <a:cubicBezTo>
                  <a:pt x="73073" y="1400291"/>
                  <a:pt x="202070" y="874073"/>
                  <a:pt x="275143" y="593135"/>
                </a:cubicBezTo>
                <a:cubicBezTo>
                  <a:pt x="373514" y="214938"/>
                  <a:pt x="680597" y="-2676"/>
                  <a:pt x="1057180" y="25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415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3867150" y="0"/>
            <a:ext cx="8330802" cy="6858000"/>
          </a:xfrm>
          <a:custGeom>
            <a:avLst/>
            <a:gdLst>
              <a:gd name="connsiteX0" fmla="*/ 8330802 w 8330802"/>
              <a:gd name="connsiteY0" fmla="*/ 0 h 6858000"/>
              <a:gd name="connsiteX1" fmla="*/ 8330802 w 8330802"/>
              <a:gd name="connsiteY1" fmla="*/ 6858000 h 6858000"/>
              <a:gd name="connsiteX2" fmla="*/ 0 w 8330802"/>
              <a:gd name="connsiteY2" fmla="*/ 6858000 h 6858000"/>
              <a:gd name="connsiteX3" fmla="*/ 5099050 w 8330802"/>
              <a:gd name="connsiteY3" fmla="*/ 127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30802" h="6858000">
                <a:moveTo>
                  <a:pt x="8330802" y="0"/>
                </a:moveTo>
                <a:lnTo>
                  <a:pt x="8330802" y="6858000"/>
                </a:lnTo>
                <a:lnTo>
                  <a:pt x="0" y="6858000"/>
                </a:lnTo>
                <a:lnTo>
                  <a:pt x="5099050" y="12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4998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17BE-95C4-4B17-9308-F950C9DE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E3043-BC74-4417-AB07-EABF3C8ED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2B8F6-79DB-4B7C-8F3A-68AA484BD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B25DA-3C2D-4D75-B5A9-C68B74950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DD3EA-1E89-4077-AAD9-5525F4D75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400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11BFA-0F99-4C3C-BE15-C39604CFA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D0ADD-25C6-492F-A00E-8E614CF05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F24E9-7545-4D63-8111-4268DBF10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098DE-1ED6-4F68-8713-C5292BA8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FBE2C-4D41-446C-A7A4-EB2574619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2457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C6AB4-4B7E-4DD6-9CD9-57E221C41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02662-0B06-460B-B025-CBFEF7C1D2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34488-49E6-4936-B7A6-E70D5DF14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941A92-16EE-47E7-BC2B-02936B968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DB791-DED8-4A53-BCBB-56EC8305F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1E6C90-77A8-48C3-A391-56B267295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21730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18A21-DF20-476F-83DB-3AC418BC2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B928E-4664-4FF9-B3C2-82DF6C7B8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47F47-B5DC-4F4A-ABA8-A01A03A5A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246F2E-D3C8-4CC6-A491-5A9ABCFF93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0A1869-B921-44AF-BE8F-904D0FDAC9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32CFCF-8918-4CD1-8519-9BD4FEC15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1C75C9-0D0C-4271-B6C1-11AF53E85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BFFD0A-D17E-4DB9-A7D7-3B2D1B48B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3733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F6A17-DDCD-44EC-9B6D-98D07BEDE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E9E7C1-355E-4F30-BA45-53643972C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13332-6FD1-4F3F-BEDE-46E541513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34FF6C-232E-47F9-86E4-3137EC367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0377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735D45-35F8-4D2D-BCEE-A5117D0A3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5F2123-460E-45C7-B839-44985C191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EFCBBD-5F35-4C1B-8CC7-828775728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4007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164B9-1E65-41E8-A782-ECB1AF7A7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B7518-D92D-40F4-87B5-C77805EA9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978704-F69B-4D6C-A4C6-57EF88757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1C7F4-F74C-43B0-A9AC-4374E26E2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8D9E04-3ABC-47E8-AB4E-4B4A8C833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451CA-90E8-490B-9C62-0844CEB85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507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8764D-B8F3-4BA0-8CEE-EEF5D9D02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DBC73E-39D8-40AC-AE72-353C0A3181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1A669A-9186-4E6E-B24B-A1C4EE4E8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8A071-33DF-4F70-A906-564375AE9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0240C-5D57-425A-9D7F-F66DE903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72270-920B-4840-83E3-C1DB0C17A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802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8936E9-DE90-4375-AD6F-06E726009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DAFFD-5789-4410-8616-F2050C69D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52C3E-2FEA-46EE-951A-9006F6A2B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6D473-A8F3-4D7B-BF11-49839C688411}" type="datetimeFigureOut">
              <a:rPr lang="en-ID" smtClean="0"/>
              <a:t>25/05/2019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24D95-371B-4594-ABF4-060A2EDEBF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9AB10-04D9-433C-8E9C-434E0A70F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6BCD3-F03E-4FD8-A022-15A971B319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8317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186E1B05-4361-4975-8AC4-1B06EF7027B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alpha val="0"/>
                  <a:lumMod val="83000"/>
                  <a:lumOff val="17000"/>
                </a:schemeClr>
              </a:gs>
              <a:gs pos="100000">
                <a:srgbClr val="002060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4E3E79B4-2308-4AD8-AEA4-3CBE6A5C060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triangle">
            <a:avLst>
              <a:gd name="adj" fmla="val 0"/>
            </a:avLst>
          </a:prstGeom>
          <a:gradFill>
            <a:gsLst>
              <a:gs pos="0">
                <a:schemeClr val="accent1">
                  <a:alpha val="0"/>
                  <a:lumMod val="83000"/>
                  <a:lumOff val="17000"/>
                </a:schemeClr>
              </a:gs>
              <a:gs pos="68000">
                <a:srgbClr val="002060">
                  <a:alpha val="58000"/>
                </a:srgb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TEXT"/>
          <p:cNvSpPr txBox="1"/>
          <p:nvPr/>
        </p:nvSpPr>
        <p:spPr>
          <a:xfrm>
            <a:off x="3657596" y="2944464"/>
            <a:ext cx="502216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0" b="0" i="0" u="none" strike="noStrike" kern="1200" cap="none" spc="6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Black" panose="020F0A02020204030203" pitchFamily="34" charset="0"/>
              </a:rPr>
              <a:t>IPSUM</a:t>
            </a:r>
            <a:endParaRPr kumimoji="0" lang="id-ID" sz="6500" b="0" i="0" u="none" strike="noStrike" kern="1200" cap="none" spc="6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Black" panose="020F0A02020204030203" pitchFamily="34" charset="0"/>
            </a:endParaRPr>
          </a:p>
        </p:txBody>
      </p:sp>
      <p:sp>
        <p:nvSpPr>
          <p:cNvPr id="14" name="TEXT"/>
          <p:cNvSpPr txBox="1"/>
          <p:nvPr/>
        </p:nvSpPr>
        <p:spPr>
          <a:xfrm>
            <a:off x="3608362" y="3930494"/>
            <a:ext cx="5022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spc="600" dirty="0">
                <a:solidFill>
                  <a:prstClr val="white"/>
                </a:solidFill>
                <a:latin typeface="Lato" panose="020F0502020204030203" pitchFamily="34" charset="0"/>
              </a:rPr>
              <a:t>LOREM IPSUM DOLOR</a:t>
            </a:r>
            <a:endParaRPr kumimoji="0" lang="id-ID" sz="2000" b="0" i="0" u="none" strike="noStrike" kern="1200" cap="none" spc="6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0"/>
            </a:endParaRPr>
          </a:p>
        </p:txBody>
      </p:sp>
      <p:sp>
        <p:nvSpPr>
          <p:cNvPr id="16" name="TEXT"/>
          <p:cNvSpPr txBox="1"/>
          <p:nvPr/>
        </p:nvSpPr>
        <p:spPr>
          <a:xfrm>
            <a:off x="3383411" y="5460896"/>
            <a:ext cx="5425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0"/>
              </a:rPr>
              <a:t>w w w . y o u r d o m a i n . c o m</a:t>
            </a:r>
          </a:p>
        </p:txBody>
      </p:sp>
      <p:sp>
        <p:nvSpPr>
          <p:cNvPr id="15" name="TEXT">
            <a:extLst>
              <a:ext uri="{FF2B5EF4-FFF2-40B4-BE49-F238E27FC236}">
                <a16:creationId xmlns:a16="http://schemas.microsoft.com/office/drawing/2014/main" id="{7704888C-24D0-4C33-9DFD-4877E067FDA6}"/>
              </a:ext>
            </a:extLst>
          </p:cNvPr>
          <p:cNvSpPr txBox="1"/>
          <p:nvPr/>
        </p:nvSpPr>
        <p:spPr>
          <a:xfrm>
            <a:off x="3608362" y="2636087"/>
            <a:ext cx="5022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spc="600" dirty="0">
                <a:solidFill>
                  <a:prstClr val="white"/>
                </a:solidFill>
                <a:latin typeface="Lato" panose="020F0502020204030203" pitchFamily="34" charset="0"/>
              </a:rPr>
              <a:t>LOREM</a:t>
            </a:r>
            <a:endParaRPr kumimoji="0" lang="id-ID" sz="2000" b="0" i="0" u="none" strike="noStrike" kern="1200" cap="none" spc="6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FE84783-5105-4639-B26C-3FE85CFB15CF}"/>
              </a:ext>
            </a:extLst>
          </p:cNvPr>
          <p:cNvSpPr/>
          <p:nvPr/>
        </p:nvSpPr>
        <p:spPr>
          <a:xfrm>
            <a:off x="3787430" y="2475274"/>
            <a:ext cx="4762500" cy="2106168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4ECF529-7A4D-4BDF-A9AC-6EC1CAED6674}"/>
              </a:ext>
            </a:extLst>
          </p:cNvPr>
          <p:cNvGrpSpPr/>
          <p:nvPr/>
        </p:nvGrpSpPr>
        <p:grpSpPr>
          <a:xfrm>
            <a:off x="5778506" y="682468"/>
            <a:ext cx="780347" cy="644785"/>
            <a:chOff x="5414300" y="621400"/>
            <a:chExt cx="1005840" cy="831105"/>
          </a:xfrm>
        </p:grpSpPr>
        <p:sp>
          <p:nvSpPr>
            <p:cNvPr id="21" name="Flowchart: Data 20">
              <a:extLst>
                <a:ext uri="{FF2B5EF4-FFF2-40B4-BE49-F238E27FC236}">
                  <a16:creationId xmlns:a16="http://schemas.microsoft.com/office/drawing/2014/main" id="{2917308E-B340-49B9-AA29-B56DB214573F}"/>
                </a:ext>
              </a:extLst>
            </p:cNvPr>
            <p:cNvSpPr/>
            <p:nvPr/>
          </p:nvSpPr>
          <p:spPr>
            <a:xfrm flipV="1">
              <a:off x="5414300" y="621400"/>
              <a:ext cx="502920" cy="554070"/>
            </a:xfrm>
            <a:prstGeom prst="flowChartInputOutp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22" name="Flowchart: Data 21">
              <a:extLst>
                <a:ext uri="{FF2B5EF4-FFF2-40B4-BE49-F238E27FC236}">
                  <a16:creationId xmlns:a16="http://schemas.microsoft.com/office/drawing/2014/main" id="{89FB565C-A95F-4102-A448-57B4F06DAA05}"/>
                </a:ext>
              </a:extLst>
            </p:cNvPr>
            <p:cNvSpPr/>
            <p:nvPr/>
          </p:nvSpPr>
          <p:spPr>
            <a:xfrm flipV="1">
              <a:off x="5917220" y="898435"/>
              <a:ext cx="502920" cy="554070"/>
            </a:xfrm>
            <a:prstGeom prst="flowChartInputOutp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07E2658B-E860-4541-9A69-D29FB3ECDE64}"/>
              </a:ext>
            </a:extLst>
          </p:cNvPr>
          <p:cNvSpPr txBox="1"/>
          <p:nvPr/>
        </p:nvSpPr>
        <p:spPr>
          <a:xfrm>
            <a:off x="4330499" y="1343050"/>
            <a:ext cx="3676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600" dirty="0">
                <a:solidFill>
                  <a:schemeClr val="bg1"/>
                </a:solidFill>
                <a:latin typeface="Lato" panose="020F0502020204030203" pitchFamily="34" charset="0"/>
              </a:rPr>
              <a:t>Your Logo Name</a:t>
            </a:r>
            <a:endParaRPr lang="en-ID" sz="2400" spc="600" dirty="0">
              <a:solidFill>
                <a:schemeClr val="bg1"/>
              </a:solidFill>
              <a:latin typeface="Lato" panose="020F0502020204030203" pitchFamily="34" charset="0"/>
            </a:endParaRP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FE85E245-5CE2-4549-B781-FB71A51E21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310426916"/>
      </p:ext>
    </p:extLst>
  </p:cSld>
  <p:clrMapOvr>
    <a:masterClrMapping/>
  </p:clrMapOvr>
  <p:transition spd="med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B4D13F-E1E5-4228-9696-ABA7F36784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3C7234-33D1-46CD-A9D5-B480CD57740D}"/>
              </a:ext>
            </a:extLst>
          </p:cNvPr>
          <p:cNvSpPr/>
          <p:nvPr/>
        </p:nvSpPr>
        <p:spPr>
          <a:xfrm>
            <a:off x="6096000" y="2468879"/>
            <a:ext cx="6096000" cy="3703321"/>
          </a:xfrm>
          <a:prstGeom prst="rect">
            <a:avLst/>
          </a:prstGeom>
          <a:solidFill>
            <a:srgbClr val="00206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D79A29-0DBA-4D5B-8207-C9AD4D1DC4AC}"/>
              </a:ext>
            </a:extLst>
          </p:cNvPr>
          <p:cNvSpPr/>
          <p:nvPr/>
        </p:nvSpPr>
        <p:spPr>
          <a:xfrm>
            <a:off x="243840" y="274003"/>
            <a:ext cx="609600" cy="609600"/>
          </a:xfrm>
          <a:prstGeom prst="rect">
            <a:avLst/>
          </a:prstGeom>
          <a:solidFill>
            <a:schemeClr val="accent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A8803E-3C30-40E3-ABD5-2E729177BB37}"/>
              </a:ext>
            </a:extLst>
          </p:cNvPr>
          <p:cNvSpPr/>
          <p:nvPr/>
        </p:nvSpPr>
        <p:spPr>
          <a:xfrm>
            <a:off x="548640" y="548006"/>
            <a:ext cx="441960" cy="4419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D63D95-68FC-4ACC-A407-6BEAC8AD4A1C}"/>
              </a:ext>
            </a:extLst>
          </p:cNvPr>
          <p:cNvSpPr/>
          <p:nvPr/>
        </p:nvSpPr>
        <p:spPr>
          <a:xfrm>
            <a:off x="5149266" y="476598"/>
            <a:ext cx="18934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sz="3200" b="1" dirty="0">
                <a:solidFill>
                  <a:prstClr val="black"/>
                </a:solidFill>
                <a:latin typeface="Lato" panose="020F0502020204030203" pitchFamily="34" charset="0"/>
              </a:rPr>
              <a:t>About Us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8F8DC9-270E-49B3-8883-6D32963F9378}"/>
              </a:ext>
            </a:extLst>
          </p:cNvPr>
          <p:cNvSpPr/>
          <p:nvPr/>
        </p:nvSpPr>
        <p:spPr>
          <a:xfrm>
            <a:off x="3047999" y="1168410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/>
            </a:pPr>
            <a:r>
              <a:rPr lang="id-ID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 dolor sit amet, consectetur adipisicing elit, sed do eiusmod tempor incididunt ut labore et dolore </a:t>
            </a:r>
          </a:p>
          <a:p>
            <a:pPr lvl="0" algn="ctr">
              <a:defRPr/>
            </a:pPr>
            <a:r>
              <a:rPr lang="id-ID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magna aliqua. Ut enim ad minim veniam, quis nostrud exercitation ullamco laboris nisi ut aliquip ex ea commodo </a:t>
            </a:r>
          </a:p>
          <a:p>
            <a:pPr lvl="0" algn="ctr">
              <a:defRPr/>
            </a:pPr>
            <a:r>
              <a:rPr lang="id-ID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consequat. Duis aute irure dolor in reprehenderit</a:t>
            </a:r>
          </a:p>
        </p:txBody>
      </p:sp>
      <p:sp>
        <p:nvSpPr>
          <p:cNvPr id="9" name="DESCRIPTION TEXT">
            <a:extLst>
              <a:ext uri="{FF2B5EF4-FFF2-40B4-BE49-F238E27FC236}">
                <a16:creationId xmlns:a16="http://schemas.microsoft.com/office/drawing/2014/main" id="{A8F56C86-F5E0-41DD-9136-AC04264436E7}"/>
              </a:ext>
            </a:extLst>
          </p:cNvPr>
          <p:cNvSpPr txBox="1"/>
          <p:nvPr/>
        </p:nvSpPr>
        <p:spPr>
          <a:xfrm>
            <a:off x="7018460" y="3090344"/>
            <a:ext cx="45929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id-ID" sz="2000" i="1" dirty="0">
                <a:solidFill>
                  <a:prstClr val="white"/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>
              <a:defRPr/>
            </a:pPr>
            <a:r>
              <a:rPr lang="id-ID" sz="2000" i="1" dirty="0">
                <a:solidFill>
                  <a:prstClr val="white"/>
                </a:solidFill>
                <a:latin typeface="Lato" panose="020F0502020204030203" pitchFamily="34" charset="0"/>
              </a:rPr>
              <a:t>adipisicing elit, sed do eiusmod tempor </a:t>
            </a:r>
          </a:p>
          <a:p>
            <a:pPr>
              <a:defRPr/>
            </a:pPr>
            <a:r>
              <a:rPr lang="id-ID" sz="2000" i="1" dirty="0">
                <a:solidFill>
                  <a:prstClr val="white"/>
                </a:solidFill>
                <a:latin typeface="Lato" panose="020F0502020204030203" pitchFamily="34" charset="0"/>
              </a:rPr>
              <a:t>incididunt ut labore et dolore </a:t>
            </a:r>
          </a:p>
        </p:txBody>
      </p:sp>
      <p:sp>
        <p:nvSpPr>
          <p:cNvPr id="10" name="DESCRIPTION TEXT">
            <a:extLst>
              <a:ext uri="{FF2B5EF4-FFF2-40B4-BE49-F238E27FC236}">
                <a16:creationId xmlns:a16="http://schemas.microsoft.com/office/drawing/2014/main" id="{4AD7E4B6-238E-4B0E-87F5-59280C82EB68}"/>
              </a:ext>
            </a:extLst>
          </p:cNvPr>
          <p:cNvSpPr txBox="1"/>
          <p:nvPr/>
        </p:nvSpPr>
        <p:spPr>
          <a:xfrm>
            <a:off x="7881260" y="4232954"/>
            <a:ext cx="35995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id-ID" sz="1100" dirty="0">
                <a:solidFill>
                  <a:prstClr val="white"/>
                </a:solidFill>
                <a:latin typeface="Lato" panose="020F0502020204030203" pitchFamily="34" charset="0"/>
              </a:rPr>
              <a:t>Lorem ipsum dolor sit amet, consectetur adipisicing elit, </a:t>
            </a:r>
          </a:p>
          <a:p>
            <a:pPr>
              <a:defRPr/>
            </a:pPr>
            <a:r>
              <a:rPr lang="id-ID" sz="1100" dirty="0">
                <a:solidFill>
                  <a:prstClr val="white"/>
                </a:solidFill>
                <a:latin typeface="Lato" panose="020F0502020204030203" pitchFamily="34" charset="0"/>
              </a:rPr>
              <a:t>sed do eiusmod tempor incididunt ut labore et dolore </a:t>
            </a:r>
          </a:p>
          <a:p>
            <a:pPr>
              <a:defRPr/>
            </a:pPr>
            <a:r>
              <a:rPr lang="id-ID" sz="1100" dirty="0">
                <a:solidFill>
                  <a:prstClr val="white"/>
                </a:solidFill>
                <a:latin typeface="Lato" panose="020F0502020204030203" pitchFamily="34" charset="0"/>
              </a:rPr>
              <a:t>magna aliqua. Ut enim ad minim veniam, quis nostrud </a:t>
            </a:r>
          </a:p>
          <a:p>
            <a:pPr>
              <a:defRPr/>
            </a:pPr>
            <a:r>
              <a:rPr lang="id-ID" sz="1100" dirty="0">
                <a:solidFill>
                  <a:prstClr val="white"/>
                </a:solidFill>
                <a:latin typeface="Lato" panose="020F0502020204030203" pitchFamily="34" charset="0"/>
              </a:rPr>
              <a:t>exercitation ullamco laboris nisi ut aliquip ex ea </a:t>
            </a:r>
          </a:p>
          <a:p>
            <a:pPr>
              <a:defRPr/>
            </a:pPr>
            <a:r>
              <a:rPr lang="id-ID" sz="1100" dirty="0">
                <a:solidFill>
                  <a:prstClr val="white"/>
                </a:solidFill>
                <a:latin typeface="Lato" panose="020F0502020204030203" pitchFamily="34" charset="0"/>
              </a:rPr>
              <a:t>commodo consequat. Duis aute irure dolor in </a:t>
            </a:r>
          </a:p>
          <a:p>
            <a:pPr>
              <a:defRPr/>
            </a:pPr>
            <a:r>
              <a:rPr lang="id-ID" sz="1100" dirty="0">
                <a:solidFill>
                  <a:prstClr val="white"/>
                </a:solidFill>
                <a:latin typeface="Lato" panose="020F0502020204030203" pitchFamily="34" charset="0"/>
              </a:rPr>
              <a:t>reprehenderit</a:t>
            </a:r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50EAFDA7-8811-406A-B7A2-87847F733287}"/>
              </a:ext>
            </a:extLst>
          </p:cNvPr>
          <p:cNvSpPr/>
          <p:nvPr/>
        </p:nvSpPr>
        <p:spPr>
          <a:xfrm>
            <a:off x="7160697" y="4349870"/>
            <a:ext cx="720563" cy="4571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2804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8C7A60-8A95-485B-B980-3F652F8E466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18795"/>
            <a:ext cx="10637838" cy="339725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BD95D5-5E00-4DCE-9B81-4BF13AA5F8C4}"/>
              </a:ext>
            </a:extLst>
          </p:cNvPr>
          <p:cNvSpPr/>
          <p:nvPr/>
        </p:nvSpPr>
        <p:spPr>
          <a:xfrm>
            <a:off x="7681497" y="1509534"/>
            <a:ext cx="25905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d-ID" sz="4000" dirty="0">
                <a:solidFill>
                  <a:srgbClr val="002060"/>
                </a:solidFill>
                <a:latin typeface="Lato" panose="020F0502020204030203" pitchFamily="34" charset="0"/>
              </a:rPr>
              <a:t>Welcome 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30D7A1-EFA7-4D3E-B074-9EE9532B3CA4}"/>
              </a:ext>
            </a:extLst>
          </p:cNvPr>
          <p:cNvSpPr/>
          <p:nvPr/>
        </p:nvSpPr>
        <p:spPr>
          <a:xfrm>
            <a:off x="8514318" y="2095500"/>
            <a:ext cx="15376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d-ID" sz="2800" dirty="0">
                <a:solidFill>
                  <a:srgbClr val="0070C0"/>
                </a:solidFill>
                <a:latin typeface="Raleway Light" panose="020B0403030101060003" pitchFamily="34" charset="0"/>
              </a:rPr>
              <a:t>From us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4593A0A-59E0-4159-B46A-285F9FA6EFCE}"/>
              </a:ext>
            </a:extLst>
          </p:cNvPr>
          <p:cNvGrpSpPr/>
          <p:nvPr/>
        </p:nvGrpSpPr>
        <p:grpSpPr>
          <a:xfrm flipH="1" flipV="1">
            <a:off x="11155680" y="5821363"/>
            <a:ext cx="746760" cy="715963"/>
            <a:chOff x="243840" y="274003"/>
            <a:chExt cx="746760" cy="7159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3D9E190-7524-44CD-B333-988A04EC93CB}"/>
                </a:ext>
              </a:extLst>
            </p:cNvPr>
            <p:cNvSpPr/>
            <p:nvPr/>
          </p:nvSpPr>
          <p:spPr>
            <a:xfrm>
              <a:off x="243840" y="274003"/>
              <a:ext cx="609600" cy="609600"/>
            </a:xfrm>
            <a:prstGeom prst="rect">
              <a:avLst/>
            </a:prstGeom>
            <a:solidFill>
              <a:schemeClr val="accent1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9A217B5-F842-44B9-A11A-E713EAF37BB3}"/>
                </a:ext>
              </a:extLst>
            </p:cNvPr>
            <p:cNvSpPr/>
            <p:nvPr/>
          </p:nvSpPr>
          <p:spPr>
            <a:xfrm>
              <a:off x="548640" y="548006"/>
              <a:ext cx="441960" cy="44196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D242101F-B106-4987-AB0B-8207D0077098}"/>
              </a:ext>
            </a:extLst>
          </p:cNvPr>
          <p:cNvSpPr/>
          <p:nvPr/>
        </p:nvSpPr>
        <p:spPr>
          <a:xfrm>
            <a:off x="4738201" y="4128254"/>
            <a:ext cx="1892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b="1" dirty="0">
                <a:solidFill>
                  <a:prstClr val="black"/>
                </a:solidFill>
                <a:latin typeface="Lato" panose="020F0502020204030203" pitchFamily="34" charset="0"/>
              </a:rPr>
              <a:t>Your Name Here</a:t>
            </a:r>
            <a:endParaRPr lang="id-ID" b="1" dirty="0">
              <a:solidFill>
                <a:prstClr val="black"/>
              </a:solidFill>
              <a:latin typeface="Lato" panose="020F050202020403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DA3B44-FC65-4E9D-BCB6-901F898F28E8}"/>
              </a:ext>
            </a:extLst>
          </p:cNvPr>
          <p:cNvSpPr/>
          <p:nvPr/>
        </p:nvSpPr>
        <p:spPr>
          <a:xfrm>
            <a:off x="5357345" y="4497586"/>
            <a:ext cx="6543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sz="1600" dirty="0">
                <a:solidFill>
                  <a:prstClr val="black"/>
                </a:solidFill>
                <a:latin typeface="Lato Light" panose="020F0302020204030203" pitchFamily="34" charset="0"/>
              </a:rPr>
              <a:t>CEO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40F584-168C-42C9-AA97-EC24E11185CC}"/>
              </a:ext>
            </a:extLst>
          </p:cNvPr>
          <p:cNvSpPr/>
          <p:nvPr/>
        </p:nvSpPr>
        <p:spPr>
          <a:xfrm>
            <a:off x="-411482" y="4928890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>
              <a:defRPr/>
            </a:pPr>
            <a:r>
              <a:rPr lang="id-ID" sz="1200" dirty="0">
                <a:solidFill>
                  <a:srgbClr val="E7E6E6">
                    <a:lumMod val="25000"/>
                  </a:srgbClr>
                </a:solidFill>
                <a:latin typeface="Lato" panose="020F0502020204030203" pitchFamily="34" charset="0"/>
              </a:rPr>
              <a:t>Lorem ipsum dolor sit amet, consectetur adipisicing elit, sed do </a:t>
            </a:r>
          </a:p>
          <a:p>
            <a:pPr lvl="0" algn="r">
              <a:defRPr/>
            </a:pPr>
            <a:r>
              <a:rPr lang="id-ID" sz="1200" dirty="0">
                <a:solidFill>
                  <a:srgbClr val="E7E6E6">
                    <a:lumMod val="25000"/>
                  </a:srgbClr>
                </a:solidFill>
                <a:latin typeface="Lato" panose="020F0502020204030203" pitchFamily="34" charset="0"/>
              </a:rPr>
              <a:t>eiusmod tempor incididunt ut labore et dolore magna aliqua. Ut</a:t>
            </a:r>
          </a:p>
          <a:p>
            <a:pPr lvl="0" algn="r">
              <a:defRPr/>
            </a:pPr>
            <a:r>
              <a:rPr lang="id-ID" sz="1200" dirty="0">
                <a:solidFill>
                  <a:srgbClr val="E7E6E6">
                    <a:lumMod val="25000"/>
                  </a:srgbClr>
                </a:solidFill>
                <a:latin typeface="Lato" panose="020F0502020204030203" pitchFamily="34" charset="0"/>
              </a:rPr>
              <a:t> enim ad minim veniam, quis nostrud exercitation ullamco </a:t>
            </a:r>
          </a:p>
          <a:p>
            <a:pPr lvl="0" algn="r">
              <a:defRPr/>
            </a:pPr>
            <a:r>
              <a:rPr lang="id-ID" sz="1200" dirty="0">
                <a:solidFill>
                  <a:srgbClr val="E7E6E6">
                    <a:lumMod val="25000"/>
                  </a:srgbClr>
                </a:solidFill>
                <a:latin typeface="Lato" panose="020F0502020204030203" pitchFamily="34" charset="0"/>
              </a:rPr>
              <a:t>laboris nisi ut aliquip ex ea commodo consequat. Duis aute </a:t>
            </a:r>
          </a:p>
          <a:p>
            <a:pPr lvl="0" algn="r">
              <a:defRPr/>
            </a:pPr>
            <a:r>
              <a:rPr lang="id-ID" sz="1200" dirty="0">
                <a:solidFill>
                  <a:srgbClr val="E7E6E6">
                    <a:lumMod val="25000"/>
                  </a:srgbClr>
                </a:solidFill>
                <a:latin typeface="Lato" panose="020F0502020204030203" pitchFamily="34" charset="0"/>
              </a:rPr>
              <a:t>irure dolor in reprehenderit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035E3FA-E314-4087-9D9B-304C6A984A31}"/>
              </a:ext>
            </a:extLst>
          </p:cNvPr>
          <p:cNvSpPr/>
          <p:nvPr/>
        </p:nvSpPr>
        <p:spPr>
          <a:xfrm>
            <a:off x="5684518" y="493296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id-ID" sz="1200" dirty="0">
                <a:solidFill>
                  <a:srgbClr val="E7E6E6">
                    <a:lumMod val="25000"/>
                  </a:srgbClr>
                </a:solidFill>
                <a:latin typeface="Lato" panose="020F0502020204030203" pitchFamily="34" charset="0"/>
              </a:rPr>
              <a:t>Lorem ipsum dolor sit amet, consectetur adipisicing elit, sed do </a:t>
            </a:r>
          </a:p>
          <a:p>
            <a:pPr lvl="0">
              <a:defRPr/>
            </a:pPr>
            <a:r>
              <a:rPr lang="id-ID" sz="1200" dirty="0">
                <a:solidFill>
                  <a:srgbClr val="E7E6E6">
                    <a:lumMod val="25000"/>
                  </a:srgbClr>
                </a:solidFill>
                <a:latin typeface="Lato" panose="020F0502020204030203" pitchFamily="34" charset="0"/>
              </a:rPr>
              <a:t>eiusmod tempor incididunt ut labore et dolore magna aliqua. Ut</a:t>
            </a:r>
          </a:p>
          <a:p>
            <a:pPr lvl="0">
              <a:defRPr/>
            </a:pPr>
            <a:r>
              <a:rPr lang="id-ID" sz="1200" dirty="0">
                <a:solidFill>
                  <a:srgbClr val="E7E6E6">
                    <a:lumMod val="25000"/>
                  </a:srgbClr>
                </a:solidFill>
                <a:latin typeface="Lato" panose="020F0502020204030203" pitchFamily="34" charset="0"/>
              </a:rPr>
              <a:t> enim ad minim veniam, quis nostrud exercitation ullamco </a:t>
            </a:r>
          </a:p>
          <a:p>
            <a:pPr lvl="0">
              <a:defRPr/>
            </a:pPr>
            <a:r>
              <a:rPr lang="id-ID" sz="1200" dirty="0">
                <a:solidFill>
                  <a:srgbClr val="E7E6E6">
                    <a:lumMod val="25000"/>
                  </a:srgbClr>
                </a:solidFill>
                <a:latin typeface="Lato" panose="020F0502020204030203" pitchFamily="34" charset="0"/>
              </a:rPr>
              <a:t>laboris nisi ut aliquip ex ea commodo</a:t>
            </a:r>
          </a:p>
        </p:txBody>
      </p:sp>
    </p:spTree>
    <p:extLst>
      <p:ext uri="{BB962C8B-B14F-4D97-AF65-F5344CB8AC3E}">
        <p14:creationId xmlns:p14="http://schemas.microsoft.com/office/powerpoint/2010/main" val="1560207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C4A0BE-C408-4224-8721-B1B63FC9B8E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8AD8B68-CAEC-46AC-B450-0BE7329C67D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3A031D6-2F0B-434E-85B4-A5443E6E30A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F1B4C68-48BA-4A54-A82F-C2E7C59AC5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4FFD2F4-6FC8-4E36-8D5D-3C0A81A8115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8" name="WHITE MASK LAYER">
            <a:extLst>
              <a:ext uri="{FF2B5EF4-FFF2-40B4-BE49-F238E27FC236}">
                <a16:creationId xmlns:a16="http://schemas.microsoft.com/office/drawing/2014/main" id="{C63BA397-4D42-494C-900E-0C0D78697361}"/>
              </a:ext>
            </a:extLst>
          </p:cNvPr>
          <p:cNvSpPr/>
          <p:nvPr/>
        </p:nvSpPr>
        <p:spPr>
          <a:xfrm>
            <a:off x="1010984" y="2053474"/>
            <a:ext cx="1993474" cy="3229726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WHITE MASK LAYER">
            <a:extLst>
              <a:ext uri="{FF2B5EF4-FFF2-40B4-BE49-F238E27FC236}">
                <a16:creationId xmlns:a16="http://schemas.microsoft.com/office/drawing/2014/main" id="{4E4589F3-A201-44C9-A6E4-3A227888E756}"/>
              </a:ext>
            </a:extLst>
          </p:cNvPr>
          <p:cNvSpPr/>
          <p:nvPr/>
        </p:nvSpPr>
        <p:spPr>
          <a:xfrm>
            <a:off x="3059980" y="2333771"/>
            <a:ext cx="1993474" cy="3229726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WHITE MASK LAYER">
            <a:extLst>
              <a:ext uri="{FF2B5EF4-FFF2-40B4-BE49-F238E27FC236}">
                <a16:creationId xmlns:a16="http://schemas.microsoft.com/office/drawing/2014/main" id="{59897675-B4DB-4A75-BCAE-8CAFE7FB0090}"/>
              </a:ext>
            </a:extLst>
          </p:cNvPr>
          <p:cNvSpPr/>
          <p:nvPr/>
        </p:nvSpPr>
        <p:spPr>
          <a:xfrm>
            <a:off x="5134780" y="2117814"/>
            <a:ext cx="1993474" cy="3229726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WHITE MASK LAYER">
            <a:extLst>
              <a:ext uri="{FF2B5EF4-FFF2-40B4-BE49-F238E27FC236}">
                <a16:creationId xmlns:a16="http://schemas.microsoft.com/office/drawing/2014/main" id="{B37E2680-3E8E-4C3B-8832-53B7AEE85A5C}"/>
              </a:ext>
            </a:extLst>
          </p:cNvPr>
          <p:cNvSpPr/>
          <p:nvPr/>
        </p:nvSpPr>
        <p:spPr>
          <a:xfrm>
            <a:off x="7202729" y="2319213"/>
            <a:ext cx="1993474" cy="3229726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WHITE MASK LAYER">
            <a:extLst>
              <a:ext uri="{FF2B5EF4-FFF2-40B4-BE49-F238E27FC236}">
                <a16:creationId xmlns:a16="http://schemas.microsoft.com/office/drawing/2014/main" id="{2CDC0218-7BEA-42C7-90C3-71732966C14D}"/>
              </a:ext>
            </a:extLst>
          </p:cNvPr>
          <p:cNvSpPr/>
          <p:nvPr/>
        </p:nvSpPr>
        <p:spPr>
          <a:xfrm>
            <a:off x="9315130" y="2151453"/>
            <a:ext cx="1993474" cy="3229726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F3D86D-161F-407D-94CD-259122BDE6DB}"/>
              </a:ext>
            </a:extLst>
          </p:cNvPr>
          <p:cNvSpPr/>
          <p:nvPr/>
        </p:nvSpPr>
        <p:spPr>
          <a:xfrm>
            <a:off x="4890874" y="428855"/>
            <a:ext cx="23237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sz="2400" b="1" dirty="0">
                <a:latin typeface="Lato" panose="020F0502020204030203" pitchFamily="34" charset="0"/>
              </a:rPr>
              <a:t>Meet Our Team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597908-8FDA-4873-9A4D-454C0CE9DE10}"/>
              </a:ext>
            </a:extLst>
          </p:cNvPr>
          <p:cNvSpPr/>
          <p:nvPr/>
        </p:nvSpPr>
        <p:spPr>
          <a:xfrm>
            <a:off x="2916593" y="895685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/>
            </a:pPr>
            <a:r>
              <a:rPr lang="id-ID" sz="1200" dirty="0">
                <a:solidFill>
                  <a:schemeClr val="bg2">
                    <a:lumMod val="50000"/>
                  </a:schemeClr>
                </a:solidFill>
                <a:latin typeface="Lato" panose="020F0502020204030203" pitchFamily="34" charset="0"/>
              </a:rPr>
              <a:t>Lorem ipsum dolor sit amet, consectetur adipisicing elit, sed do eiusmod tempor incididunt ut labore et dolore </a:t>
            </a:r>
          </a:p>
          <a:p>
            <a:pPr lvl="0" algn="ctr">
              <a:defRPr/>
            </a:pPr>
            <a:r>
              <a:rPr lang="id-ID" sz="1200" dirty="0">
                <a:solidFill>
                  <a:schemeClr val="bg2">
                    <a:lumMod val="50000"/>
                  </a:schemeClr>
                </a:solidFill>
                <a:latin typeface="Lato" panose="020F0502020204030203" pitchFamily="34" charset="0"/>
              </a:rPr>
              <a:t>magna aliqua. Ut enim ad minim veniam, quis nostrud exercitation ullamco laboris nisi ut aliquip ex ea commodo </a:t>
            </a:r>
          </a:p>
          <a:p>
            <a:pPr lvl="0" algn="ctr">
              <a:defRPr/>
            </a:pPr>
            <a:r>
              <a:rPr lang="id-ID" sz="1200" dirty="0">
                <a:solidFill>
                  <a:schemeClr val="bg2">
                    <a:lumMod val="50000"/>
                  </a:schemeClr>
                </a:solidFill>
                <a:latin typeface="Lato" panose="020F0502020204030203" pitchFamily="34" charset="0"/>
              </a:rPr>
              <a:t>consequat. Duis aute irure dolor in reprehenderit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E251F8-DBED-4B89-B4DE-FE53673886AC}"/>
              </a:ext>
            </a:extLst>
          </p:cNvPr>
          <p:cNvGrpSpPr/>
          <p:nvPr/>
        </p:nvGrpSpPr>
        <p:grpSpPr>
          <a:xfrm>
            <a:off x="289321" y="304422"/>
            <a:ext cx="790927" cy="742564"/>
            <a:chOff x="449580" y="428855"/>
            <a:chExt cx="790927" cy="74256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AA9D516-4FD7-450D-88A3-E3C8EA1F11A4}"/>
                </a:ext>
              </a:extLst>
            </p:cNvPr>
            <p:cNvSpPr/>
            <p:nvPr/>
          </p:nvSpPr>
          <p:spPr>
            <a:xfrm>
              <a:off x="449580" y="428855"/>
              <a:ext cx="411480" cy="4114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6226240-5CBF-4EAD-B4B0-D215A94C667D}"/>
                </a:ext>
              </a:extLst>
            </p:cNvPr>
            <p:cNvSpPr/>
            <p:nvPr/>
          </p:nvSpPr>
          <p:spPr>
            <a:xfrm>
              <a:off x="909423" y="840335"/>
              <a:ext cx="331084" cy="33108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4A76BE5-7978-470A-885C-39341A9FADD5}"/>
              </a:ext>
            </a:extLst>
          </p:cNvPr>
          <p:cNvGrpSpPr/>
          <p:nvPr/>
        </p:nvGrpSpPr>
        <p:grpSpPr>
          <a:xfrm rot="5400000">
            <a:off x="11220219" y="288405"/>
            <a:ext cx="790927" cy="742564"/>
            <a:chOff x="449580" y="428855"/>
            <a:chExt cx="790927" cy="74256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640C852-D198-4090-87DB-59B122D2E350}"/>
                </a:ext>
              </a:extLst>
            </p:cNvPr>
            <p:cNvSpPr/>
            <p:nvPr/>
          </p:nvSpPr>
          <p:spPr>
            <a:xfrm>
              <a:off x="449580" y="428855"/>
              <a:ext cx="411480" cy="4114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062E104-9BDB-4F42-979B-D773BCEE453B}"/>
                </a:ext>
              </a:extLst>
            </p:cNvPr>
            <p:cNvSpPr/>
            <p:nvPr/>
          </p:nvSpPr>
          <p:spPr>
            <a:xfrm>
              <a:off x="909423" y="840335"/>
              <a:ext cx="331084" cy="33108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2860735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E6C152C-5A4C-4CF3-BAFF-E590A1B04CD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EBFB410-BAF7-4432-9BAA-848DE830AA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9C3B21-00E3-4274-BF23-031032454FC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1CDC7F8-66C8-41DC-87A6-3FC940A17BE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FD60B76-CBFA-4066-B1AC-56BAAAEB0F5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A8795E-190A-4B15-8269-F161F88F3B43}"/>
              </a:ext>
            </a:extLst>
          </p:cNvPr>
          <p:cNvSpPr/>
          <p:nvPr/>
        </p:nvSpPr>
        <p:spPr>
          <a:xfrm>
            <a:off x="7941004" y="552304"/>
            <a:ext cx="37471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sz="4000" b="1" dirty="0">
                <a:latin typeface="Lato" panose="020F0502020204030203" pitchFamily="34" charset="0"/>
              </a:rPr>
              <a:t>Meet Our Team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953F4B7-91D8-403D-8477-B0F4A71755C9}"/>
              </a:ext>
            </a:extLst>
          </p:cNvPr>
          <p:cNvSpPr/>
          <p:nvPr/>
        </p:nvSpPr>
        <p:spPr>
          <a:xfrm>
            <a:off x="5245771" y="3318996"/>
            <a:ext cx="1699510" cy="169951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BD316FD-DBFE-4015-B44A-68A5F969C6E5}"/>
              </a:ext>
            </a:extLst>
          </p:cNvPr>
          <p:cNvSpPr/>
          <p:nvPr/>
        </p:nvSpPr>
        <p:spPr>
          <a:xfrm>
            <a:off x="5245771" y="3318097"/>
            <a:ext cx="849755" cy="1699510"/>
          </a:xfrm>
          <a:custGeom>
            <a:avLst/>
            <a:gdLst>
              <a:gd name="connsiteX0" fmla="*/ 849755 w 849755"/>
              <a:gd name="connsiteY0" fmla="*/ 0 h 1699510"/>
              <a:gd name="connsiteX1" fmla="*/ 849755 w 849755"/>
              <a:gd name="connsiteY1" fmla="*/ 1699510 h 1699510"/>
              <a:gd name="connsiteX2" fmla="*/ 0 w 849755"/>
              <a:gd name="connsiteY2" fmla="*/ 849755 h 1699510"/>
              <a:gd name="connsiteX3" fmla="*/ 849755 w 849755"/>
              <a:gd name="connsiteY3" fmla="*/ 0 h 1699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9755" h="1699510">
                <a:moveTo>
                  <a:pt x="849755" y="0"/>
                </a:moveTo>
                <a:lnTo>
                  <a:pt x="849755" y="1699510"/>
                </a:lnTo>
                <a:cubicBezTo>
                  <a:pt x="380448" y="1699510"/>
                  <a:pt x="0" y="1319062"/>
                  <a:pt x="0" y="849755"/>
                </a:cubicBezTo>
                <a:cubicBezTo>
                  <a:pt x="0" y="380448"/>
                  <a:pt x="380448" y="0"/>
                  <a:pt x="849755" y="0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4FC030D-3D3F-4BE0-B086-DCEBE8307AA9}"/>
              </a:ext>
            </a:extLst>
          </p:cNvPr>
          <p:cNvSpPr/>
          <p:nvPr/>
        </p:nvSpPr>
        <p:spPr>
          <a:xfrm>
            <a:off x="5935613" y="3689186"/>
            <a:ext cx="320040" cy="320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F56ACCF-62D8-4843-BB02-F2F98B50AA5A}"/>
              </a:ext>
            </a:extLst>
          </p:cNvPr>
          <p:cNvSpPr/>
          <p:nvPr/>
        </p:nvSpPr>
        <p:spPr>
          <a:xfrm>
            <a:off x="5870736" y="4045011"/>
            <a:ext cx="449580" cy="548640"/>
          </a:xfrm>
          <a:custGeom>
            <a:avLst/>
            <a:gdLst>
              <a:gd name="connsiteX0" fmla="*/ 72958 w 449580"/>
              <a:gd name="connsiteY0" fmla="*/ 0 h 548640"/>
              <a:gd name="connsiteX1" fmla="*/ 376622 w 449580"/>
              <a:gd name="connsiteY1" fmla="*/ 0 h 548640"/>
              <a:gd name="connsiteX2" fmla="*/ 449580 w 449580"/>
              <a:gd name="connsiteY2" fmla="*/ 72958 h 548640"/>
              <a:gd name="connsiteX3" fmla="*/ 449580 w 449580"/>
              <a:gd name="connsiteY3" fmla="*/ 243840 h 548640"/>
              <a:gd name="connsiteX4" fmla="*/ 449580 w 449580"/>
              <a:gd name="connsiteY4" fmla="*/ 364779 h 548640"/>
              <a:gd name="connsiteX5" fmla="*/ 449580 w 449580"/>
              <a:gd name="connsiteY5" fmla="*/ 548640 h 548640"/>
              <a:gd name="connsiteX6" fmla="*/ 0 w 449580"/>
              <a:gd name="connsiteY6" fmla="*/ 548640 h 548640"/>
              <a:gd name="connsiteX7" fmla="*/ 0 w 449580"/>
              <a:gd name="connsiteY7" fmla="*/ 364779 h 548640"/>
              <a:gd name="connsiteX8" fmla="*/ 0 w 449580"/>
              <a:gd name="connsiteY8" fmla="*/ 243840 h 548640"/>
              <a:gd name="connsiteX9" fmla="*/ 0 w 449580"/>
              <a:gd name="connsiteY9" fmla="*/ 72958 h 548640"/>
              <a:gd name="connsiteX10" fmla="*/ 72958 w 449580"/>
              <a:gd name="connsiteY10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9580" h="548640">
                <a:moveTo>
                  <a:pt x="72958" y="0"/>
                </a:moveTo>
                <a:lnTo>
                  <a:pt x="376622" y="0"/>
                </a:lnTo>
                <a:cubicBezTo>
                  <a:pt x="416916" y="0"/>
                  <a:pt x="449580" y="32664"/>
                  <a:pt x="449580" y="72958"/>
                </a:cubicBezTo>
                <a:lnTo>
                  <a:pt x="449580" y="243840"/>
                </a:lnTo>
                <a:lnTo>
                  <a:pt x="449580" y="364779"/>
                </a:lnTo>
                <a:lnTo>
                  <a:pt x="449580" y="548640"/>
                </a:lnTo>
                <a:lnTo>
                  <a:pt x="0" y="548640"/>
                </a:lnTo>
                <a:lnTo>
                  <a:pt x="0" y="364779"/>
                </a:lnTo>
                <a:lnTo>
                  <a:pt x="0" y="243840"/>
                </a:lnTo>
                <a:lnTo>
                  <a:pt x="0" y="72958"/>
                </a:lnTo>
                <a:cubicBezTo>
                  <a:pt x="0" y="32664"/>
                  <a:pt x="32664" y="0"/>
                  <a:pt x="7295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0BB74F-A5D6-498E-9A92-D76678603CDC}"/>
              </a:ext>
            </a:extLst>
          </p:cNvPr>
          <p:cNvSpPr/>
          <p:nvPr/>
        </p:nvSpPr>
        <p:spPr>
          <a:xfrm>
            <a:off x="8578976" y="2522948"/>
            <a:ext cx="1801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Team Name</a:t>
            </a:r>
            <a:endParaRPr lang="id-ID" sz="2400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8F3EFA5-81C3-4A20-9793-DD76AFF0E481}"/>
              </a:ext>
            </a:extLst>
          </p:cNvPr>
          <p:cNvSpPr/>
          <p:nvPr/>
        </p:nvSpPr>
        <p:spPr>
          <a:xfrm>
            <a:off x="8578976" y="4362818"/>
            <a:ext cx="1801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Team Name</a:t>
            </a:r>
            <a:endParaRPr lang="id-ID" sz="2400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D6AAA8-FB2D-45B8-BD34-B78924C8B084}"/>
              </a:ext>
            </a:extLst>
          </p:cNvPr>
          <p:cNvSpPr/>
          <p:nvPr/>
        </p:nvSpPr>
        <p:spPr>
          <a:xfrm>
            <a:off x="1830689" y="4362817"/>
            <a:ext cx="1801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Team Name</a:t>
            </a:r>
            <a:endParaRPr lang="id-ID" sz="2400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6D9E19-B897-44D5-91A9-1067E1C2D252}"/>
              </a:ext>
            </a:extLst>
          </p:cNvPr>
          <p:cNvSpPr/>
          <p:nvPr/>
        </p:nvSpPr>
        <p:spPr>
          <a:xfrm>
            <a:off x="1811890" y="2522948"/>
            <a:ext cx="1801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Team Name</a:t>
            </a:r>
            <a:endParaRPr lang="id-ID" sz="2400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C7FE6E-630B-4C2F-9FC4-B6DC179B3EAD}"/>
              </a:ext>
            </a:extLst>
          </p:cNvPr>
          <p:cNvSpPr/>
          <p:nvPr/>
        </p:nvSpPr>
        <p:spPr>
          <a:xfrm>
            <a:off x="773996" y="2984613"/>
            <a:ext cx="2823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 lvl="0" algn="r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adipisicing elit, sed do eiusmod tempor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4B5F23-393B-4EA0-A9D9-C3497F0CE91C}"/>
              </a:ext>
            </a:extLst>
          </p:cNvPr>
          <p:cNvSpPr/>
          <p:nvPr/>
        </p:nvSpPr>
        <p:spPr>
          <a:xfrm>
            <a:off x="724743" y="4824482"/>
            <a:ext cx="2823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 lvl="0" algn="r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adipisicing elit, sed do eiusmod tempor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C219511-19EF-41D0-932D-0E46401790DA}"/>
              </a:ext>
            </a:extLst>
          </p:cNvPr>
          <p:cNvSpPr/>
          <p:nvPr/>
        </p:nvSpPr>
        <p:spPr>
          <a:xfrm>
            <a:off x="8578976" y="2979759"/>
            <a:ext cx="2823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 lvl="0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adipisicing elit, sed do eiusmod tempor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86C01BD-7AAF-42C7-BB14-9F697817B9B9}"/>
              </a:ext>
            </a:extLst>
          </p:cNvPr>
          <p:cNvSpPr/>
          <p:nvPr/>
        </p:nvSpPr>
        <p:spPr>
          <a:xfrm>
            <a:off x="8578976" y="4824482"/>
            <a:ext cx="2823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 lvl="0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adipisicing elit, sed do eiusmod tempor </a:t>
            </a:r>
          </a:p>
        </p:txBody>
      </p:sp>
    </p:spTree>
    <p:extLst>
      <p:ext uri="{BB962C8B-B14F-4D97-AF65-F5344CB8AC3E}">
        <p14:creationId xmlns:p14="http://schemas.microsoft.com/office/powerpoint/2010/main" val="3982931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3F493E7-4168-40DE-8C31-0F22F6470B63}"/>
              </a:ext>
            </a:extLst>
          </p:cNvPr>
          <p:cNvSpPr/>
          <p:nvPr/>
        </p:nvSpPr>
        <p:spPr>
          <a:xfrm>
            <a:off x="4776309" y="169693"/>
            <a:ext cx="25488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3600" b="1" dirty="0">
                <a:latin typeface="Lato" panose="020F0502020204030203" pitchFamily="34" charset="0"/>
              </a:rPr>
              <a:t>Infographic</a:t>
            </a:r>
            <a:endParaRPr lang="id-ID" sz="3600" b="1" dirty="0">
              <a:latin typeface="Lato" panose="020F050202020403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CB4E72-EF37-465D-BAF8-18B6C014B41F}"/>
              </a:ext>
            </a:extLst>
          </p:cNvPr>
          <p:cNvCxnSpPr>
            <a:cxnSpLocks/>
          </p:cNvCxnSpPr>
          <p:nvPr/>
        </p:nvCxnSpPr>
        <p:spPr>
          <a:xfrm flipH="1">
            <a:off x="5915303" y="907898"/>
            <a:ext cx="1" cy="595010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ECA87D2-64D0-49D9-9D5C-C2981901260F}"/>
              </a:ext>
            </a:extLst>
          </p:cNvPr>
          <p:cNvGrpSpPr/>
          <p:nvPr/>
        </p:nvGrpSpPr>
        <p:grpSpPr>
          <a:xfrm>
            <a:off x="3551898" y="1158239"/>
            <a:ext cx="5088203" cy="4981345"/>
            <a:chOff x="4165494" y="1447800"/>
            <a:chExt cx="4187502" cy="4099560"/>
          </a:xfrm>
        </p:grpSpPr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C3EAC249-0EBF-4F00-80B6-689CA732BDD6}"/>
                </a:ext>
              </a:extLst>
            </p:cNvPr>
            <p:cNvSpPr/>
            <p:nvPr/>
          </p:nvSpPr>
          <p:spPr>
            <a:xfrm>
              <a:off x="6337658" y="1447800"/>
              <a:ext cx="2015338" cy="1981200"/>
            </a:xfrm>
            <a:prstGeom prst="triangle">
              <a:avLst>
                <a:gd name="adj" fmla="val 0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CFB4C02B-CC7A-49F3-9508-AF22AAA84D12}"/>
                </a:ext>
              </a:extLst>
            </p:cNvPr>
            <p:cNvSpPr/>
            <p:nvPr/>
          </p:nvSpPr>
          <p:spPr>
            <a:xfrm flipH="1">
              <a:off x="4165494" y="1447800"/>
              <a:ext cx="2015338" cy="1981200"/>
            </a:xfrm>
            <a:prstGeom prst="triangle">
              <a:avLst>
                <a:gd name="adj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58F02F8B-9267-409E-A56A-BAA538BAC348}"/>
                </a:ext>
              </a:extLst>
            </p:cNvPr>
            <p:cNvSpPr/>
            <p:nvPr/>
          </p:nvSpPr>
          <p:spPr>
            <a:xfrm flipH="1" flipV="1">
              <a:off x="4165494" y="3566160"/>
              <a:ext cx="2015338" cy="1981200"/>
            </a:xfrm>
            <a:prstGeom prst="triangle">
              <a:avLst>
                <a:gd name="adj" fmla="val 0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C4460F29-97E6-4966-BF29-8A3B094C68E8}"/>
                </a:ext>
              </a:extLst>
            </p:cNvPr>
            <p:cNvSpPr/>
            <p:nvPr/>
          </p:nvSpPr>
          <p:spPr>
            <a:xfrm flipV="1">
              <a:off x="6337658" y="3566160"/>
              <a:ext cx="2015338" cy="1981200"/>
            </a:xfrm>
            <a:prstGeom prst="triangle">
              <a:avLst>
                <a:gd name="adj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grpSp>
        <p:nvGrpSpPr>
          <p:cNvPr id="29" name="Graphic 27" descr="Presentation with bar chart">
            <a:extLst>
              <a:ext uri="{FF2B5EF4-FFF2-40B4-BE49-F238E27FC236}">
                <a16:creationId xmlns:a16="http://schemas.microsoft.com/office/drawing/2014/main" id="{8BD0B12F-5814-4AE2-B1EC-472F34EC97F2}"/>
              </a:ext>
            </a:extLst>
          </p:cNvPr>
          <p:cNvGrpSpPr/>
          <p:nvPr/>
        </p:nvGrpSpPr>
        <p:grpSpPr>
          <a:xfrm>
            <a:off x="6501290" y="2514600"/>
            <a:ext cx="914400" cy="914400"/>
            <a:chOff x="6501290" y="2514600"/>
            <a:chExt cx="914400" cy="914400"/>
          </a:xfrm>
          <a:solidFill>
            <a:schemeClr val="bg1"/>
          </a:solidFill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3FCEC47-0743-4B6D-9BF9-46490DC61D87}"/>
                </a:ext>
              </a:extLst>
            </p:cNvPr>
            <p:cNvSpPr/>
            <p:nvPr/>
          </p:nvSpPr>
          <p:spPr>
            <a:xfrm>
              <a:off x="6596540" y="2619375"/>
              <a:ext cx="723900" cy="714375"/>
            </a:xfrm>
            <a:custGeom>
              <a:avLst/>
              <a:gdLst>
                <a:gd name="connsiteX0" fmla="*/ 628650 w 723900"/>
                <a:gd name="connsiteY0" fmla="*/ 104775 h 714375"/>
                <a:gd name="connsiteX1" fmla="*/ 628650 w 723900"/>
                <a:gd name="connsiteY1" fmla="*/ 447675 h 714375"/>
                <a:gd name="connsiteX2" fmla="*/ 95250 w 723900"/>
                <a:gd name="connsiteY2" fmla="*/ 447675 h 714375"/>
                <a:gd name="connsiteX3" fmla="*/ 95250 w 723900"/>
                <a:gd name="connsiteY3" fmla="*/ 104775 h 714375"/>
                <a:gd name="connsiteX4" fmla="*/ 704850 w 723900"/>
                <a:gd name="connsiteY4" fmla="*/ 466725 h 714375"/>
                <a:gd name="connsiteX5" fmla="*/ 685800 w 723900"/>
                <a:gd name="connsiteY5" fmla="*/ 466725 h 714375"/>
                <a:gd name="connsiteX6" fmla="*/ 685800 w 723900"/>
                <a:gd name="connsiteY6" fmla="*/ 76200 h 714375"/>
                <a:gd name="connsiteX7" fmla="*/ 704850 w 723900"/>
                <a:gd name="connsiteY7" fmla="*/ 76200 h 714375"/>
                <a:gd name="connsiteX8" fmla="*/ 723900 w 723900"/>
                <a:gd name="connsiteY8" fmla="*/ 57150 h 714375"/>
                <a:gd name="connsiteX9" fmla="*/ 704850 w 723900"/>
                <a:gd name="connsiteY9" fmla="*/ 38100 h 714375"/>
                <a:gd name="connsiteX10" fmla="*/ 381000 w 723900"/>
                <a:gd name="connsiteY10" fmla="*/ 38100 h 714375"/>
                <a:gd name="connsiteX11" fmla="*/ 381000 w 723900"/>
                <a:gd name="connsiteY11" fmla="*/ 19050 h 714375"/>
                <a:gd name="connsiteX12" fmla="*/ 361950 w 723900"/>
                <a:gd name="connsiteY12" fmla="*/ 0 h 714375"/>
                <a:gd name="connsiteX13" fmla="*/ 342900 w 723900"/>
                <a:gd name="connsiteY13" fmla="*/ 19050 h 714375"/>
                <a:gd name="connsiteX14" fmla="*/ 342900 w 723900"/>
                <a:gd name="connsiteY14" fmla="*/ 38100 h 714375"/>
                <a:gd name="connsiteX15" fmla="*/ 19050 w 723900"/>
                <a:gd name="connsiteY15" fmla="*/ 38100 h 714375"/>
                <a:gd name="connsiteX16" fmla="*/ 0 w 723900"/>
                <a:gd name="connsiteY16" fmla="*/ 57150 h 714375"/>
                <a:gd name="connsiteX17" fmla="*/ 19050 w 723900"/>
                <a:gd name="connsiteY17" fmla="*/ 76200 h 714375"/>
                <a:gd name="connsiteX18" fmla="*/ 38100 w 723900"/>
                <a:gd name="connsiteY18" fmla="*/ 76200 h 714375"/>
                <a:gd name="connsiteX19" fmla="*/ 38100 w 723900"/>
                <a:gd name="connsiteY19" fmla="*/ 466725 h 714375"/>
                <a:gd name="connsiteX20" fmla="*/ 19050 w 723900"/>
                <a:gd name="connsiteY20" fmla="*/ 466725 h 714375"/>
                <a:gd name="connsiteX21" fmla="*/ 0 w 723900"/>
                <a:gd name="connsiteY21" fmla="*/ 485775 h 714375"/>
                <a:gd name="connsiteX22" fmla="*/ 19050 w 723900"/>
                <a:gd name="connsiteY22" fmla="*/ 504825 h 714375"/>
                <a:gd name="connsiteX23" fmla="*/ 309944 w 723900"/>
                <a:gd name="connsiteY23" fmla="*/ 504825 h 714375"/>
                <a:gd name="connsiteX24" fmla="*/ 163259 w 723900"/>
                <a:gd name="connsiteY24" fmla="*/ 651510 h 714375"/>
                <a:gd name="connsiteX25" fmla="*/ 163401 w 723900"/>
                <a:gd name="connsiteY25" fmla="*/ 678609 h 714375"/>
                <a:gd name="connsiteX26" fmla="*/ 190500 w 723900"/>
                <a:gd name="connsiteY26" fmla="*/ 678466 h 714375"/>
                <a:gd name="connsiteX27" fmla="*/ 342900 w 723900"/>
                <a:gd name="connsiteY27" fmla="*/ 526066 h 714375"/>
                <a:gd name="connsiteX28" fmla="*/ 342900 w 723900"/>
                <a:gd name="connsiteY28" fmla="*/ 695325 h 714375"/>
                <a:gd name="connsiteX29" fmla="*/ 361950 w 723900"/>
                <a:gd name="connsiteY29" fmla="*/ 714375 h 714375"/>
                <a:gd name="connsiteX30" fmla="*/ 381000 w 723900"/>
                <a:gd name="connsiteY30" fmla="*/ 695325 h 714375"/>
                <a:gd name="connsiteX31" fmla="*/ 381000 w 723900"/>
                <a:gd name="connsiteY31" fmla="*/ 525780 h 714375"/>
                <a:gd name="connsiteX32" fmla="*/ 533400 w 723900"/>
                <a:gd name="connsiteY32" fmla="*/ 678180 h 714375"/>
                <a:gd name="connsiteX33" fmla="*/ 560356 w 723900"/>
                <a:gd name="connsiteY33" fmla="*/ 678180 h 714375"/>
                <a:gd name="connsiteX34" fmla="*/ 560356 w 723900"/>
                <a:gd name="connsiteY34" fmla="*/ 651224 h 714375"/>
                <a:gd name="connsiteX35" fmla="*/ 413957 w 723900"/>
                <a:gd name="connsiteY35" fmla="*/ 504825 h 714375"/>
                <a:gd name="connsiteX36" fmla="*/ 704850 w 723900"/>
                <a:gd name="connsiteY36" fmla="*/ 504825 h 714375"/>
                <a:gd name="connsiteX37" fmla="*/ 723900 w 723900"/>
                <a:gd name="connsiteY37" fmla="*/ 485775 h 714375"/>
                <a:gd name="connsiteX38" fmla="*/ 704850 w 723900"/>
                <a:gd name="connsiteY38" fmla="*/ 466725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723900" h="714375">
                  <a:moveTo>
                    <a:pt x="628650" y="104775"/>
                  </a:moveTo>
                  <a:lnTo>
                    <a:pt x="628650" y="447675"/>
                  </a:lnTo>
                  <a:lnTo>
                    <a:pt x="95250" y="447675"/>
                  </a:lnTo>
                  <a:lnTo>
                    <a:pt x="95250" y="104775"/>
                  </a:lnTo>
                  <a:close/>
                  <a:moveTo>
                    <a:pt x="704850" y="466725"/>
                  </a:moveTo>
                  <a:lnTo>
                    <a:pt x="685800" y="466725"/>
                  </a:lnTo>
                  <a:lnTo>
                    <a:pt x="685800" y="76200"/>
                  </a:lnTo>
                  <a:lnTo>
                    <a:pt x="704850" y="76200"/>
                  </a:lnTo>
                  <a:cubicBezTo>
                    <a:pt x="715371" y="76200"/>
                    <a:pt x="723900" y="67671"/>
                    <a:pt x="723900" y="57150"/>
                  </a:cubicBezTo>
                  <a:cubicBezTo>
                    <a:pt x="723900" y="46629"/>
                    <a:pt x="715371" y="38100"/>
                    <a:pt x="704850" y="38100"/>
                  </a:cubicBezTo>
                  <a:lnTo>
                    <a:pt x="381000" y="38100"/>
                  </a:lnTo>
                  <a:lnTo>
                    <a:pt x="381000" y="19050"/>
                  </a:lnTo>
                  <a:cubicBezTo>
                    <a:pt x="381000" y="8529"/>
                    <a:pt x="372471" y="0"/>
                    <a:pt x="361950" y="0"/>
                  </a:cubicBezTo>
                  <a:cubicBezTo>
                    <a:pt x="351429" y="0"/>
                    <a:pt x="342900" y="8529"/>
                    <a:pt x="342900" y="19050"/>
                  </a:cubicBezTo>
                  <a:lnTo>
                    <a:pt x="342900" y="38100"/>
                  </a:lnTo>
                  <a:lnTo>
                    <a:pt x="19050" y="38100"/>
                  </a:lnTo>
                  <a:cubicBezTo>
                    <a:pt x="8529" y="38100"/>
                    <a:pt x="0" y="46629"/>
                    <a:pt x="0" y="57150"/>
                  </a:cubicBezTo>
                  <a:cubicBezTo>
                    <a:pt x="0" y="67671"/>
                    <a:pt x="8529" y="76200"/>
                    <a:pt x="19050" y="76200"/>
                  </a:cubicBezTo>
                  <a:lnTo>
                    <a:pt x="38100" y="76200"/>
                  </a:lnTo>
                  <a:lnTo>
                    <a:pt x="38100" y="466725"/>
                  </a:lnTo>
                  <a:lnTo>
                    <a:pt x="19050" y="466725"/>
                  </a:lnTo>
                  <a:cubicBezTo>
                    <a:pt x="8529" y="466725"/>
                    <a:pt x="0" y="475254"/>
                    <a:pt x="0" y="485775"/>
                  </a:cubicBezTo>
                  <a:cubicBezTo>
                    <a:pt x="0" y="496296"/>
                    <a:pt x="8529" y="504825"/>
                    <a:pt x="19050" y="504825"/>
                  </a:cubicBezTo>
                  <a:lnTo>
                    <a:pt x="309944" y="504825"/>
                  </a:lnTo>
                  <a:lnTo>
                    <a:pt x="163259" y="651510"/>
                  </a:lnTo>
                  <a:cubicBezTo>
                    <a:pt x="155815" y="659033"/>
                    <a:pt x="155879" y="671165"/>
                    <a:pt x="163401" y="678609"/>
                  </a:cubicBezTo>
                  <a:cubicBezTo>
                    <a:pt x="170924" y="686052"/>
                    <a:pt x="183056" y="685989"/>
                    <a:pt x="190500" y="678466"/>
                  </a:cubicBezTo>
                  <a:lnTo>
                    <a:pt x="342900" y="526066"/>
                  </a:lnTo>
                  <a:lnTo>
                    <a:pt x="342900" y="695325"/>
                  </a:lnTo>
                  <a:cubicBezTo>
                    <a:pt x="342900" y="705846"/>
                    <a:pt x="351429" y="714375"/>
                    <a:pt x="361950" y="714375"/>
                  </a:cubicBezTo>
                  <a:cubicBezTo>
                    <a:pt x="372471" y="714375"/>
                    <a:pt x="381000" y="705846"/>
                    <a:pt x="381000" y="695325"/>
                  </a:cubicBezTo>
                  <a:lnTo>
                    <a:pt x="381000" y="525780"/>
                  </a:lnTo>
                  <a:lnTo>
                    <a:pt x="533400" y="678180"/>
                  </a:lnTo>
                  <a:cubicBezTo>
                    <a:pt x="540844" y="685624"/>
                    <a:pt x="552912" y="685624"/>
                    <a:pt x="560356" y="678180"/>
                  </a:cubicBezTo>
                  <a:cubicBezTo>
                    <a:pt x="567800" y="670736"/>
                    <a:pt x="567800" y="658668"/>
                    <a:pt x="560356" y="651224"/>
                  </a:cubicBezTo>
                  <a:lnTo>
                    <a:pt x="413957" y="504825"/>
                  </a:lnTo>
                  <a:lnTo>
                    <a:pt x="704850" y="504825"/>
                  </a:lnTo>
                  <a:cubicBezTo>
                    <a:pt x="715371" y="504825"/>
                    <a:pt x="723900" y="496296"/>
                    <a:pt x="723900" y="485775"/>
                  </a:cubicBezTo>
                  <a:cubicBezTo>
                    <a:pt x="723900" y="475254"/>
                    <a:pt x="715371" y="466725"/>
                    <a:pt x="704850" y="4667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35DA9DC4-B051-4D51-BDAC-32F003CF08A0}"/>
                </a:ext>
              </a:extLst>
            </p:cNvPr>
            <p:cNvSpPr/>
            <p:nvPr/>
          </p:nvSpPr>
          <p:spPr>
            <a:xfrm>
              <a:off x="7034690" y="2762250"/>
              <a:ext cx="76200" cy="266700"/>
            </a:xfrm>
            <a:custGeom>
              <a:avLst/>
              <a:gdLst>
                <a:gd name="connsiteX0" fmla="*/ 0 w 76200"/>
                <a:gd name="connsiteY0" fmla="*/ 0 h 266700"/>
                <a:gd name="connsiteX1" fmla="*/ 76200 w 76200"/>
                <a:gd name="connsiteY1" fmla="*/ 0 h 266700"/>
                <a:gd name="connsiteX2" fmla="*/ 76200 w 76200"/>
                <a:gd name="connsiteY2" fmla="*/ 266700 h 266700"/>
                <a:gd name="connsiteX3" fmla="*/ 0 w 76200"/>
                <a:gd name="connsiteY3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266700">
                  <a:moveTo>
                    <a:pt x="0" y="0"/>
                  </a:moveTo>
                  <a:lnTo>
                    <a:pt x="76200" y="0"/>
                  </a:lnTo>
                  <a:lnTo>
                    <a:pt x="76200" y="266700"/>
                  </a:lnTo>
                  <a:lnTo>
                    <a:pt x="0" y="26670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807A277-525A-4A93-82A5-1F4B0690D4D4}"/>
                </a:ext>
              </a:extLst>
            </p:cNvPr>
            <p:cNvSpPr/>
            <p:nvPr/>
          </p:nvSpPr>
          <p:spPr>
            <a:xfrm>
              <a:off x="6920390" y="2847975"/>
              <a:ext cx="76200" cy="180975"/>
            </a:xfrm>
            <a:custGeom>
              <a:avLst/>
              <a:gdLst>
                <a:gd name="connsiteX0" fmla="*/ 0 w 76200"/>
                <a:gd name="connsiteY0" fmla="*/ 0 h 180975"/>
                <a:gd name="connsiteX1" fmla="*/ 76200 w 76200"/>
                <a:gd name="connsiteY1" fmla="*/ 0 h 180975"/>
                <a:gd name="connsiteX2" fmla="*/ 76200 w 76200"/>
                <a:gd name="connsiteY2" fmla="*/ 180975 h 180975"/>
                <a:gd name="connsiteX3" fmla="*/ 0 w 76200"/>
                <a:gd name="connsiteY3" fmla="*/ 180975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180975">
                  <a:moveTo>
                    <a:pt x="0" y="0"/>
                  </a:moveTo>
                  <a:lnTo>
                    <a:pt x="76200" y="0"/>
                  </a:lnTo>
                  <a:lnTo>
                    <a:pt x="76200" y="180975"/>
                  </a:lnTo>
                  <a:lnTo>
                    <a:pt x="0" y="18097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89BF95E-10B9-43BB-A026-5AEABEA70339}"/>
                </a:ext>
              </a:extLst>
            </p:cNvPr>
            <p:cNvSpPr/>
            <p:nvPr/>
          </p:nvSpPr>
          <p:spPr>
            <a:xfrm>
              <a:off x="6806090" y="2914650"/>
              <a:ext cx="76200" cy="114300"/>
            </a:xfrm>
            <a:custGeom>
              <a:avLst/>
              <a:gdLst>
                <a:gd name="connsiteX0" fmla="*/ 0 w 76200"/>
                <a:gd name="connsiteY0" fmla="*/ 0 h 114300"/>
                <a:gd name="connsiteX1" fmla="*/ 76200 w 76200"/>
                <a:gd name="connsiteY1" fmla="*/ 0 h 114300"/>
                <a:gd name="connsiteX2" fmla="*/ 76200 w 76200"/>
                <a:gd name="connsiteY2" fmla="*/ 114300 h 114300"/>
                <a:gd name="connsiteX3" fmla="*/ 0 w 76200"/>
                <a:gd name="connsiteY3" fmla="*/ 11430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114300">
                  <a:moveTo>
                    <a:pt x="0" y="0"/>
                  </a:moveTo>
                  <a:lnTo>
                    <a:pt x="76200" y="0"/>
                  </a:lnTo>
                  <a:lnTo>
                    <a:pt x="76200" y="114300"/>
                  </a:lnTo>
                  <a:lnTo>
                    <a:pt x="0" y="11430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34" name="Graphic 25" descr="Single gear">
            <a:extLst>
              <a:ext uri="{FF2B5EF4-FFF2-40B4-BE49-F238E27FC236}">
                <a16:creationId xmlns:a16="http://schemas.microsoft.com/office/drawing/2014/main" id="{17B41D0F-784F-4F1D-827B-32AAE9E39FA9}"/>
              </a:ext>
            </a:extLst>
          </p:cNvPr>
          <p:cNvSpPr/>
          <p:nvPr/>
        </p:nvSpPr>
        <p:spPr>
          <a:xfrm>
            <a:off x="5048837" y="2705100"/>
            <a:ext cx="647700" cy="647700"/>
          </a:xfrm>
          <a:custGeom>
            <a:avLst/>
            <a:gdLst>
              <a:gd name="connsiteX0" fmla="*/ 323850 w 647700"/>
              <a:gd name="connsiteY0" fmla="*/ 438150 h 647700"/>
              <a:gd name="connsiteX1" fmla="*/ 209550 w 647700"/>
              <a:gd name="connsiteY1" fmla="*/ 323850 h 647700"/>
              <a:gd name="connsiteX2" fmla="*/ 323850 w 647700"/>
              <a:gd name="connsiteY2" fmla="*/ 209550 h 647700"/>
              <a:gd name="connsiteX3" fmla="*/ 438150 w 647700"/>
              <a:gd name="connsiteY3" fmla="*/ 323850 h 647700"/>
              <a:gd name="connsiteX4" fmla="*/ 323850 w 647700"/>
              <a:gd name="connsiteY4" fmla="*/ 438150 h 647700"/>
              <a:gd name="connsiteX5" fmla="*/ 581025 w 647700"/>
              <a:gd name="connsiteY5" fmla="*/ 252413 h 647700"/>
              <a:gd name="connsiteX6" fmla="*/ 556260 w 647700"/>
              <a:gd name="connsiteY6" fmla="*/ 193358 h 647700"/>
              <a:gd name="connsiteX7" fmla="*/ 580073 w 647700"/>
              <a:gd name="connsiteY7" fmla="*/ 121920 h 647700"/>
              <a:gd name="connsiteX8" fmla="*/ 525780 w 647700"/>
              <a:gd name="connsiteY8" fmla="*/ 67628 h 647700"/>
              <a:gd name="connsiteX9" fmla="*/ 454343 w 647700"/>
              <a:gd name="connsiteY9" fmla="*/ 91440 h 647700"/>
              <a:gd name="connsiteX10" fmla="*/ 394335 w 647700"/>
              <a:gd name="connsiteY10" fmla="*/ 66675 h 647700"/>
              <a:gd name="connsiteX11" fmla="*/ 361950 w 647700"/>
              <a:gd name="connsiteY11" fmla="*/ 0 h 647700"/>
              <a:gd name="connsiteX12" fmla="*/ 285750 w 647700"/>
              <a:gd name="connsiteY12" fmla="*/ 0 h 647700"/>
              <a:gd name="connsiteX13" fmla="*/ 252413 w 647700"/>
              <a:gd name="connsiteY13" fmla="*/ 66675 h 647700"/>
              <a:gd name="connsiteX14" fmla="*/ 193358 w 647700"/>
              <a:gd name="connsiteY14" fmla="*/ 91440 h 647700"/>
              <a:gd name="connsiteX15" fmla="*/ 121920 w 647700"/>
              <a:gd name="connsiteY15" fmla="*/ 67628 h 647700"/>
              <a:gd name="connsiteX16" fmla="*/ 67628 w 647700"/>
              <a:gd name="connsiteY16" fmla="*/ 121920 h 647700"/>
              <a:gd name="connsiteX17" fmla="*/ 91440 w 647700"/>
              <a:gd name="connsiteY17" fmla="*/ 193358 h 647700"/>
              <a:gd name="connsiteX18" fmla="*/ 66675 w 647700"/>
              <a:gd name="connsiteY18" fmla="*/ 253365 h 647700"/>
              <a:gd name="connsiteX19" fmla="*/ 0 w 647700"/>
              <a:gd name="connsiteY19" fmla="*/ 285750 h 647700"/>
              <a:gd name="connsiteX20" fmla="*/ 0 w 647700"/>
              <a:gd name="connsiteY20" fmla="*/ 361950 h 647700"/>
              <a:gd name="connsiteX21" fmla="*/ 66675 w 647700"/>
              <a:gd name="connsiteY21" fmla="*/ 395288 h 647700"/>
              <a:gd name="connsiteX22" fmla="*/ 91440 w 647700"/>
              <a:gd name="connsiteY22" fmla="*/ 454343 h 647700"/>
              <a:gd name="connsiteX23" fmla="*/ 67628 w 647700"/>
              <a:gd name="connsiteY23" fmla="*/ 525780 h 647700"/>
              <a:gd name="connsiteX24" fmla="*/ 121920 w 647700"/>
              <a:gd name="connsiteY24" fmla="*/ 580073 h 647700"/>
              <a:gd name="connsiteX25" fmla="*/ 193358 w 647700"/>
              <a:gd name="connsiteY25" fmla="*/ 556260 h 647700"/>
              <a:gd name="connsiteX26" fmla="*/ 253365 w 647700"/>
              <a:gd name="connsiteY26" fmla="*/ 581025 h 647700"/>
              <a:gd name="connsiteX27" fmla="*/ 286703 w 647700"/>
              <a:gd name="connsiteY27" fmla="*/ 647700 h 647700"/>
              <a:gd name="connsiteX28" fmla="*/ 362903 w 647700"/>
              <a:gd name="connsiteY28" fmla="*/ 647700 h 647700"/>
              <a:gd name="connsiteX29" fmla="*/ 396240 w 647700"/>
              <a:gd name="connsiteY29" fmla="*/ 581025 h 647700"/>
              <a:gd name="connsiteX30" fmla="*/ 455295 w 647700"/>
              <a:gd name="connsiteY30" fmla="*/ 556260 h 647700"/>
              <a:gd name="connsiteX31" fmla="*/ 526733 w 647700"/>
              <a:gd name="connsiteY31" fmla="*/ 580073 h 647700"/>
              <a:gd name="connsiteX32" fmla="*/ 581025 w 647700"/>
              <a:gd name="connsiteY32" fmla="*/ 525780 h 647700"/>
              <a:gd name="connsiteX33" fmla="*/ 557213 w 647700"/>
              <a:gd name="connsiteY33" fmla="*/ 454343 h 647700"/>
              <a:gd name="connsiteX34" fmla="*/ 581978 w 647700"/>
              <a:gd name="connsiteY34" fmla="*/ 394335 h 647700"/>
              <a:gd name="connsiteX35" fmla="*/ 648653 w 647700"/>
              <a:gd name="connsiteY35" fmla="*/ 360998 h 647700"/>
              <a:gd name="connsiteX36" fmla="*/ 648653 w 647700"/>
              <a:gd name="connsiteY36" fmla="*/ 284798 h 647700"/>
              <a:gd name="connsiteX37" fmla="*/ 581025 w 647700"/>
              <a:gd name="connsiteY37" fmla="*/ 252413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47700" h="647700">
                <a:moveTo>
                  <a:pt x="323850" y="438150"/>
                </a:moveTo>
                <a:cubicBezTo>
                  <a:pt x="260985" y="438150"/>
                  <a:pt x="209550" y="386715"/>
                  <a:pt x="209550" y="323850"/>
                </a:cubicBezTo>
                <a:cubicBezTo>
                  <a:pt x="209550" y="260985"/>
                  <a:pt x="260985" y="209550"/>
                  <a:pt x="323850" y="209550"/>
                </a:cubicBezTo>
                <a:cubicBezTo>
                  <a:pt x="386715" y="209550"/>
                  <a:pt x="438150" y="260985"/>
                  <a:pt x="438150" y="323850"/>
                </a:cubicBezTo>
                <a:cubicBezTo>
                  <a:pt x="438150" y="386715"/>
                  <a:pt x="386715" y="438150"/>
                  <a:pt x="323850" y="438150"/>
                </a:cubicBezTo>
                <a:close/>
                <a:moveTo>
                  <a:pt x="581025" y="252413"/>
                </a:moveTo>
                <a:cubicBezTo>
                  <a:pt x="575310" y="231458"/>
                  <a:pt x="566738" y="211455"/>
                  <a:pt x="556260" y="193358"/>
                </a:cubicBezTo>
                <a:lnTo>
                  <a:pt x="580073" y="121920"/>
                </a:lnTo>
                <a:lnTo>
                  <a:pt x="525780" y="67628"/>
                </a:lnTo>
                <a:lnTo>
                  <a:pt x="454343" y="91440"/>
                </a:lnTo>
                <a:cubicBezTo>
                  <a:pt x="435293" y="80963"/>
                  <a:pt x="415290" y="72390"/>
                  <a:pt x="394335" y="66675"/>
                </a:cubicBezTo>
                <a:lnTo>
                  <a:pt x="361950" y="0"/>
                </a:lnTo>
                <a:lnTo>
                  <a:pt x="285750" y="0"/>
                </a:lnTo>
                <a:lnTo>
                  <a:pt x="252413" y="66675"/>
                </a:lnTo>
                <a:cubicBezTo>
                  <a:pt x="231458" y="72390"/>
                  <a:pt x="211455" y="80963"/>
                  <a:pt x="193358" y="91440"/>
                </a:cubicBezTo>
                <a:lnTo>
                  <a:pt x="121920" y="67628"/>
                </a:lnTo>
                <a:lnTo>
                  <a:pt x="67628" y="121920"/>
                </a:lnTo>
                <a:lnTo>
                  <a:pt x="91440" y="193358"/>
                </a:lnTo>
                <a:cubicBezTo>
                  <a:pt x="80963" y="212408"/>
                  <a:pt x="72390" y="232410"/>
                  <a:pt x="66675" y="253365"/>
                </a:cubicBezTo>
                <a:lnTo>
                  <a:pt x="0" y="285750"/>
                </a:lnTo>
                <a:lnTo>
                  <a:pt x="0" y="361950"/>
                </a:lnTo>
                <a:lnTo>
                  <a:pt x="66675" y="395288"/>
                </a:lnTo>
                <a:cubicBezTo>
                  <a:pt x="72390" y="416243"/>
                  <a:pt x="80963" y="436245"/>
                  <a:pt x="91440" y="454343"/>
                </a:cubicBezTo>
                <a:lnTo>
                  <a:pt x="67628" y="525780"/>
                </a:lnTo>
                <a:lnTo>
                  <a:pt x="121920" y="580073"/>
                </a:lnTo>
                <a:lnTo>
                  <a:pt x="193358" y="556260"/>
                </a:lnTo>
                <a:cubicBezTo>
                  <a:pt x="212408" y="566738"/>
                  <a:pt x="232410" y="575310"/>
                  <a:pt x="253365" y="581025"/>
                </a:cubicBezTo>
                <a:lnTo>
                  <a:pt x="286703" y="647700"/>
                </a:lnTo>
                <a:lnTo>
                  <a:pt x="362903" y="647700"/>
                </a:lnTo>
                <a:lnTo>
                  <a:pt x="396240" y="581025"/>
                </a:lnTo>
                <a:cubicBezTo>
                  <a:pt x="417195" y="575310"/>
                  <a:pt x="437198" y="566738"/>
                  <a:pt x="455295" y="556260"/>
                </a:cubicBezTo>
                <a:lnTo>
                  <a:pt x="526733" y="580073"/>
                </a:lnTo>
                <a:lnTo>
                  <a:pt x="581025" y="525780"/>
                </a:lnTo>
                <a:lnTo>
                  <a:pt x="557213" y="454343"/>
                </a:lnTo>
                <a:cubicBezTo>
                  <a:pt x="567690" y="435293"/>
                  <a:pt x="576263" y="415290"/>
                  <a:pt x="581978" y="394335"/>
                </a:cubicBezTo>
                <a:lnTo>
                  <a:pt x="648653" y="360998"/>
                </a:lnTo>
                <a:lnTo>
                  <a:pt x="648653" y="284798"/>
                </a:lnTo>
                <a:lnTo>
                  <a:pt x="581025" y="252413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sp>
        <p:nvSpPr>
          <p:cNvPr id="35" name="Graphic 23" descr="Magnifying glass">
            <a:extLst>
              <a:ext uri="{FF2B5EF4-FFF2-40B4-BE49-F238E27FC236}">
                <a16:creationId xmlns:a16="http://schemas.microsoft.com/office/drawing/2014/main" id="{9D2D1972-39E5-45DF-BFE4-82B74618CB54}"/>
              </a:ext>
            </a:extLst>
          </p:cNvPr>
          <p:cNvSpPr/>
          <p:nvPr/>
        </p:nvSpPr>
        <p:spPr>
          <a:xfrm>
            <a:off x="6510815" y="4051936"/>
            <a:ext cx="742950" cy="742950"/>
          </a:xfrm>
          <a:custGeom>
            <a:avLst/>
            <a:gdLst>
              <a:gd name="connsiteX0" fmla="*/ 732473 w 742950"/>
              <a:gd name="connsiteY0" fmla="*/ 638175 h 742950"/>
              <a:gd name="connsiteX1" fmla="*/ 613410 w 742950"/>
              <a:gd name="connsiteY1" fmla="*/ 519112 h 742950"/>
              <a:gd name="connsiteX2" fmla="*/ 554355 w 742950"/>
              <a:gd name="connsiteY2" fmla="*/ 501015 h 742950"/>
              <a:gd name="connsiteX3" fmla="*/ 512445 w 742950"/>
              <a:gd name="connsiteY3" fmla="*/ 459105 h 742950"/>
              <a:gd name="connsiteX4" fmla="*/ 571500 w 742950"/>
              <a:gd name="connsiteY4" fmla="*/ 285750 h 742950"/>
              <a:gd name="connsiteX5" fmla="*/ 285750 w 742950"/>
              <a:gd name="connsiteY5" fmla="*/ 0 h 742950"/>
              <a:gd name="connsiteX6" fmla="*/ 0 w 742950"/>
              <a:gd name="connsiteY6" fmla="*/ 285750 h 742950"/>
              <a:gd name="connsiteX7" fmla="*/ 285750 w 742950"/>
              <a:gd name="connsiteY7" fmla="*/ 571500 h 742950"/>
              <a:gd name="connsiteX8" fmla="*/ 459105 w 742950"/>
              <a:gd name="connsiteY8" fmla="*/ 512445 h 742950"/>
              <a:gd name="connsiteX9" fmla="*/ 501015 w 742950"/>
              <a:gd name="connsiteY9" fmla="*/ 554355 h 742950"/>
              <a:gd name="connsiteX10" fmla="*/ 519112 w 742950"/>
              <a:gd name="connsiteY10" fmla="*/ 613410 h 742950"/>
              <a:gd name="connsiteX11" fmla="*/ 638175 w 742950"/>
              <a:gd name="connsiteY11" fmla="*/ 732473 h 742950"/>
              <a:gd name="connsiteX12" fmla="*/ 685800 w 742950"/>
              <a:gd name="connsiteY12" fmla="*/ 752475 h 742950"/>
              <a:gd name="connsiteX13" fmla="*/ 733425 w 742950"/>
              <a:gd name="connsiteY13" fmla="*/ 732473 h 742950"/>
              <a:gd name="connsiteX14" fmla="*/ 732473 w 742950"/>
              <a:gd name="connsiteY14" fmla="*/ 638175 h 742950"/>
              <a:gd name="connsiteX15" fmla="*/ 284798 w 742950"/>
              <a:gd name="connsiteY15" fmla="*/ 513398 h 742950"/>
              <a:gd name="connsiteX16" fmla="*/ 56197 w 742950"/>
              <a:gd name="connsiteY16" fmla="*/ 284798 h 742950"/>
              <a:gd name="connsiteX17" fmla="*/ 284798 w 742950"/>
              <a:gd name="connsiteY17" fmla="*/ 56197 h 742950"/>
              <a:gd name="connsiteX18" fmla="*/ 513398 w 742950"/>
              <a:gd name="connsiteY18" fmla="*/ 284798 h 742950"/>
              <a:gd name="connsiteX19" fmla="*/ 284798 w 742950"/>
              <a:gd name="connsiteY19" fmla="*/ 513398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2950" h="742950">
                <a:moveTo>
                  <a:pt x="732473" y="638175"/>
                </a:moveTo>
                <a:lnTo>
                  <a:pt x="613410" y="519112"/>
                </a:lnTo>
                <a:cubicBezTo>
                  <a:pt x="597218" y="502920"/>
                  <a:pt x="575310" y="497205"/>
                  <a:pt x="554355" y="501015"/>
                </a:cubicBezTo>
                <a:lnTo>
                  <a:pt x="512445" y="459105"/>
                </a:lnTo>
                <a:cubicBezTo>
                  <a:pt x="549593" y="411480"/>
                  <a:pt x="571500" y="350520"/>
                  <a:pt x="571500" y="285750"/>
                </a:cubicBezTo>
                <a:cubicBezTo>
                  <a:pt x="571500" y="128588"/>
                  <a:pt x="442912" y="0"/>
                  <a:pt x="285750" y="0"/>
                </a:cubicBezTo>
                <a:cubicBezTo>
                  <a:pt x="128588" y="0"/>
                  <a:pt x="0" y="128588"/>
                  <a:pt x="0" y="285750"/>
                </a:cubicBezTo>
                <a:cubicBezTo>
                  <a:pt x="0" y="442912"/>
                  <a:pt x="128588" y="571500"/>
                  <a:pt x="285750" y="571500"/>
                </a:cubicBezTo>
                <a:cubicBezTo>
                  <a:pt x="350520" y="571500"/>
                  <a:pt x="410528" y="549593"/>
                  <a:pt x="459105" y="512445"/>
                </a:cubicBezTo>
                <a:lnTo>
                  <a:pt x="501015" y="554355"/>
                </a:lnTo>
                <a:cubicBezTo>
                  <a:pt x="497205" y="575310"/>
                  <a:pt x="502920" y="597218"/>
                  <a:pt x="519112" y="613410"/>
                </a:cubicBezTo>
                <a:lnTo>
                  <a:pt x="638175" y="732473"/>
                </a:lnTo>
                <a:cubicBezTo>
                  <a:pt x="651510" y="745808"/>
                  <a:pt x="668655" y="752475"/>
                  <a:pt x="685800" y="752475"/>
                </a:cubicBezTo>
                <a:cubicBezTo>
                  <a:pt x="702945" y="752475"/>
                  <a:pt x="720090" y="745808"/>
                  <a:pt x="733425" y="732473"/>
                </a:cubicBezTo>
                <a:cubicBezTo>
                  <a:pt x="758190" y="705802"/>
                  <a:pt x="758190" y="663893"/>
                  <a:pt x="732473" y="638175"/>
                </a:cubicBezTo>
                <a:close/>
                <a:moveTo>
                  <a:pt x="284798" y="513398"/>
                </a:moveTo>
                <a:cubicBezTo>
                  <a:pt x="159067" y="513398"/>
                  <a:pt x="56197" y="410528"/>
                  <a:pt x="56197" y="284798"/>
                </a:cubicBezTo>
                <a:cubicBezTo>
                  <a:pt x="56197" y="159067"/>
                  <a:pt x="159067" y="56197"/>
                  <a:pt x="284798" y="56197"/>
                </a:cubicBezTo>
                <a:cubicBezTo>
                  <a:pt x="410528" y="56197"/>
                  <a:pt x="513398" y="159067"/>
                  <a:pt x="513398" y="284798"/>
                </a:cubicBezTo>
                <a:cubicBezTo>
                  <a:pt x="513398" y="410528"/>
                  <a:pt x="410528" y="513398"/>
                  <a:pt x="284798" y="51339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grpSp>
        <p:nvGrpSpPr>
          <p:cNvPr id="36" name="Graphic 21" descr="Lightbulb">
            <a:extLst>
              <a:ext uri="{FF2B5EF4-FFF2-40B4-BE49-F238E27FC236}">
                <a16:creationId xmlns:a16="http://schemas.microsoft.com/office/drawing/2014/main" id="{27C3AA62-9CBA-43A3-AEEE-5EC4BEDBF976}"/>
              </a:ext>
            </a:extLst>
          </p:cNvPr>
          <p:cNvGrpSpPr/>
          <p:nvPr/>
        </p:nvGrpSpPr>
        <p:grpSpPr>
          <a:xfrm>
            <a:off x="4915487" y="4051936"/>
            <a:ext cx="914400" cy="914400"/>
            <a:chOff x="323596" y="907898"/>
            <a:chExt cx="914400" cy="914400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43B182E5-0E6B-43E7-B802-19B0F5214BC1}"/>
                </a:ext>
              </a:extLst>
            </p:cNvPr>
            <p:cNvSpPr/>
            <p:nvPr/>
          </p:nvSpPr>
          <p:spPr>
            <a:xfrm>
              <a:off x="656971" y="1517498"/>
              <a:ext cx="247650" cy="57150"/>
            </a:xfrm>
            <a:custGeom>
              <a:avLst/>
              <a:gdLst>
                <a:gd name="connsiteX0" fmla="*/ 28575 w 247650"/>
                <a:gd name="connsiteY0" fmla="*/ 0 h 57150"/>
                <a:gd name="connsiteX1" fmla="*/ 219075 w 247650"/>
                <a:gd name="connsiteY1" fmla="*/ 0 h 57150"/>
                <a:gd name="connsiteX2" fmla="*/ 247650 w 247650"/>
                <a:gd name="connsiteY2" fmla="*/ 28575 h 57150"/>
                <a:gd name="connsiteX3" fmla="*/ 219075 w 247650"/>
                <a:gd name="connsiteY3" fmla="*/ 57150 h 57150"/>
                <a:gd name="connsiteX4" fmla="*/ 28575 w 247650"/>
                <a:gd name="connsiteY4" fmla="*/ 57150 h 57150"/>
                <a:gd name="connsiteX5" fmla="*/ 0 w 247650"/>
                <a:gd name="connsiteY5" fmla="*/ 28575 h 57150"/>
                <a:gd name="connsiteX6" fmla="*/ 28575 w 247650"/>
                <a:gd name="connsiteY6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7650" h="57150">
                  <a:moveTo>
                    <a:pt x="28575" y="0"/>
                  </a:moveTo>
                  <a:lnTo>
                    <a:pt x="219075" y="0"/>
                  </a:lnTo>
                  <a:cubicBezTo>
                    <a:pt x="235268" y="0"/>
                    <a:pt x="247650" y="12383"/>
                    <a:pt x="247650" y="28575"/>
                  </a:cubicBezTo>
                  <a:cubicBezTo>
                    <a:pt x="247650" y="44767"/>
                    <a:pt x="235268" y="57150"/>
                    <a:pt x="219075" y="57150"/>
                  </a:cubicBezTo>
                  <a:lnTo>
                    <a:pt x="28575" y="57150"/>
                  </a:lnTo>
                  <a:cubicBezTo>
                    <a:pt x="12382" y="57150"/>
                    <a:pt x="0" y="44767"/>
                    <a:pt x="0" y="28575"/>
                  </a:cubicBezTo>
                  <a:cubicBezTo>
                    <a:pt x="0" y="12383"/>
                    <a:pt x="12382" y="0"/>
                    <a:pt x="28575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90FFAD03-1CDB-480C-B264-13F89084F759}"/>
                </a:ext>
              </a:extLst>
            </p:cNvPr>
            <p:cNvSpPr/>
            <p:nvPr/>
          </p:nvSpPr>
          <p:spPr>
            <a:xfrm>
              <a:off x="656971" y="1612748"/>
              <a:ext cx="247650" cy="57150"/>
            </a:xfrm>
            <a:custGeom>
              <a:avLst/>
              <a:gdLst>
                <a:gd name="connsiteX0" fmla="*/ 28575 w 247650"/>
                <a:gd name="connsiteY0" fmla="*/ 0 h 57150"/>
                <a:gd name="connsiteX1" fmla="*/ 219075 w 247650"/>
                <a:gd name="connsiteY1" fmla="*/ 0 h 57150"/>
                <a:gd name="connsiteX2" fmla="*/ 247650 w 247650"/>
                <a:gd name="connsiteY2" fmla="*/ 28575 h 57150"/>
                <a:gd name="connsiteX3" fmla="*/ 219075 w 247650"/>
                <a:gd name="connsiteY3" fmla="*/ 57150 h 57150"/>
                <a:gd name="connsiteX4" fmla="*/ 28575 w 247650"/>
                <a:gd name="connsiteY4" fmla="*/ 57150 h 57150"/>
                <a:gd name="connsiteX5" fmla="*/ 0 w 247650"/>
                <a:gd name="connsiteY5" fmla="*/ 28575 h 57150"/>
                <a:gd name="connsiteX6" fmla="*/ 28575 w 247650"/>
                <a:gd name="connsiteY6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7650" h="57150">
                  <a:moveTo>
                    <a:pt x="28575" y="0"/>
                  </a:moveTo>
                  <a:lnTo>
                    <a:pt x="219075" y="0"/>
                  </a:lnTo>
                  <a:cubicBezTo>
                    <a:pt x="235268" y="0"/>
                    <a:pt x="247650" y="12383"/>
                    <a:pt x="247650" y="28575"/>
                  </a:cubicBezTo>
                  <a:cubicBezTo>
                    <a:pt x="247650" y="44767"/>
                    <a:pt x="235268" y="57150"/>
                    <a:pt x="219075" y="57150"/>
                  </a:cubicBezTo>
                  <a:lnTo>
                    <a:pt x="28575" y="57150"/>
                  </a:lnTo>
                  <a:cubicBezTo>
                    <a:pt x="12382" y="57150"/>
                    <a:pt x="0" y="44767"/>
                    <a:pt x="0" y="28575"/>
                  </a:cubicBezTo>
                  <a:cubicBezTo>
                    <a:pt x="0" y="12383"/>
                    <a:pt x="12382" y="0"/>
                    <a:pt x="28575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A8FD6B4-B93E-455E-82D5-6BA47692B148}"/>
                </a:ext>
              </a:extLst>
            </p:cNvPr>
            <p:cNvSpPr/>
            <p:nvPr/>
          </p:nvSpPr>
          <p:spPr>
            <a:xfrm>
              <a:off x="718884" y="1707998"/>
              <a:ext cx="123825" cy="57150"/>
            </a:xfrm>
            <a:custGeom>
              <a:avLst/>
              <a:gdLst>
                <a:gd name="connsiteX0" fmla="*/ 0 w 123825"/>
                <a:gd name="connsiteY0" fmla="*/ 0 h 57150"/>
                <a:gd name="connsiteX1" fmla="*/ 61913 w 123825"/>
                <a:gd name="connsiteY1" fmla="*/ 57150 h 57150"/>
                <a:gd name="connsiteX2" fmla="*/ 123825 w 123825"/>
                <a:gd name="connsiteY2" fmla="*/ 0 h 57150"/>
                <a:gd name="connsiteX3" fmla="*/ 0 w 123825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825" h="57150">
                  <a:moveTo>
                    <a:pt x="0" y="0"/>
                  </a:moveTo>
                  <a:cubicBezTo>
                    <a:pt x="2857" y="32385"/>
                    <a:pt x="29527" y="57150"/>
                    <a:pt x="61913" y="57150"/>
                  </a:cubicBezTo>
                  <a:cubicBezTo>
                    <a:pt x="94298" y="57150"/>
                    <a:pt x="120968" y="32385"/>
                    <a:pt x="12382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9BA9B399-F719-43FE-88D7-92AC6F0134D6}"/>
                </a:ext>
              </a:extLst>
            </p:cNvPr>
            <p:cNvSpPr/>
            <p:nvPr/>
          </p:nvSpPr>
          <p:spPr>
            <a:xfrm>
              <a:off x="533146" y="965048"/>
              <a:ext cx="495300" cy="514350"/>
            </a:xfrm>
            <a:custGeom>
              <a:avLst/>
              <a:gdLst>
                <a:gd name="connsiteX0" fmla="*/ 247650 w 495300"/>
                <a:gd name="connsiteY0" fmla="*/ 0 h 514350"/>
                <a:gd name="connsiteX1" fmla="*/ 247650 w 495300"/>
                <a:gd name="connsiteY1" fmla="*/ 0 h 514350"/>
                <a:gd name="connsiteX2" fmla="*/ 247650 w 495300"/>
                <a:gd name="connsiteY2" fmla="*/ 0 h 514350"/>
                <a:gd name="connsiteX3" fmla="*/ 0 w 495300"/>
                <a:gd name="connsiteY3" fmla="*/ 244793 h 514350"/>
                <a:gd name="connsiteX4" fmla="*/ 0 w 495300"/>
                <a:gd name="connsiteY4" fmla="*/ 253365 h 514350"/>
                <a:gd name="connsiteX5" fmla="*/ 17145 w 495300"/>
                <a:gd name="connsiteY5" fmla="*/ 339090 h 514350"/>
                <a:gd name="connsiteX6" fmla="*/ 60007 w 495300"/>
                <a:gd name="connsiteY6" fmla="*/ 409575 h 514350"/>
                <a:gd name="connsiteX7" fmla="*/ 118110 w 495300"/>
                <a:gd name="connsiteY7" fmla="*/ 503873 h 514350"/>
                <a:gd name="connsiteX8" fmla="*/ 135255 w 495300"/>
                <a:gd name="connsiteY8" fmla="*/ 514350 h 514350"/>
                <a:gd name="connsiteX9" fmla="*/ 360045 w 495300"/>
                <a:gd name="connsiteY9" fmla="*/ 514350 h 514350"/>
                <a:gd name="connsiteX10" fmla="*/ 377190 w 495300"/>
                <a:gd name="connsiteY10" fmla="*/ 503873 h 514350"/>
                <a:gd name="connsiteX11" fmla="*/ 435292 w 495300"/>
                <a:gd name="connsiteY11" fmla="*/ 409575 h 514350"/>
                <a:gd name="connsiteX12" fmla="*/ 478155 w 495300"/>
                <a:gd name="connsiteY12" fmla="*/ 339090 h 514350"/>
                <a:gd name="connsiteX13" fmla="*/ 495300 w 495300"/>
                <a:gd name="connsiteY13" fmla="*/ 253365 h 514350"/>
                <a:gd name="connsiteX14" fmla="*/ 495300 w 495300"/>
                <a:gd name="connsiteY14" fmla="*/ 244793 h 514350"/>
                <a:gd name="connsiteX15" fmla="*/ 247650 w 495300"/>
                <a:gd name="connsiteY15" fmla="*/ 0 h 514350"/>
                <a:gd name="connsiteX16" fmla="*/ 438150 w 495300"/>
                <a:gd name="connsiteY16" fmla="*/ 252413 h 514350"/>
                <a:gd name="connsiteX17" fmla="*/ 424815 w 495300"/>
                <a:gd name="connsiteY17" fmla="*/ 319088 h 514350"/>
                <a:gd name="connsiteX18" fmla="*/ 392430 w 495300"/>
                <a:gd name="connsiteY18" fmla="*/ 371475 h 514350"/>
                <a:gd name="connsiteX19" fmla="*/ 337185 w 495300"/>
                <a:gd name="connsiteY19" fmla="*/ 457200 h 514350"/>
                <a:gd name="connsiteX20" fmla="*/ 247650 w 495300"/>
                <a:gd name="connsiteY20" fmla="*/ 457200 h 514350"/>
                <a:gd name="connsiteX21" fmla="*/ 159068 w 495300"/>
                <a:gd name="connsiteY21" fmla="*/ 457200 h 514350"/>
                <a:gd name="connsiteX22" fmla="*/ 103823 w 495300"/>
                <a:gd name="connsiteY22" fmla="*/ 371475 h 514350"/>
                <a:gd name="connsiteX23" fmla="*/ 71438 w 495300"/>
                <a:gd name="connsiteY23" fmla="*/ 319088 h 514350"/>
                <a:gd name="connsiteX24" fmla="*/ 58103 w 495300"/>
                <a:gd name="connsiteY24" fmla="*/ 252413 h 514350"/>
                <a:gd name="connsiteX25" fmla="*/ 58103 w 495300"/>
                <a:gd name="connsiteY25" fmla="*/ 244793 h 514350"/>
                <a:gd name="connsiteX26" fmla="*/ 248602 w 495300"/>
                <a:gd name="connsiteY26" fmla="*/ 56197 h 514350"/>
                <a:gd name="connsiteX27" fmla="*/ 248602 w 495300"/>
                <a:gd name="connsiteY27" fmla="*/ 56197 h 514350"/>
                <a:gd name="connsiteX28" fmla="*/ 248602 w 495300"/>
                <a:gd name="connsiteY28" fmla="*/ 56197 h 514350"/>
                <a:gd name="connsiteX29" fmla="*/ 248602 w 495300"/>
                <a:gd name="connsiteY29" fmla="*/ 56197 h 514350"/>
                <a:gd name="connsiteX30" fmla="*/ 248602 w 495300"/>
                <a:gd name="connsiteY30" fmla="*/ 56197 h 514350"/>
                <a:gd name="connsiteX31" fmla="*/ 248602 w 495300"/>
                <a:gd name="connsiteY31" fmla="*/ 56197 h 514350"/>
                <a:gd name="connsiteX32" fmla="*/ 248602 w 495300"/>
                <a:gd name="connsiteY32" fmla="*/ 56197 h 514350"/>
                <a:gd name="connsiteX33" fmla="*/ 439103 w 495300"/>
                <a:gd name="connsiteY33" fmla="*/ 244793 h 514350"/>
                <a:gd name="connsiteX34" fmla="*/ 439103 w 495300"/>
                <a:gd name="connsiteY34" fmla="*/ 252413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95300" h="514350">
                  <a:moveTo>
                    <a:pt x="247650" y="0"/>
                  </a:moveTo>
                  <a:cubicBezTo>
                    <a:pt x="247650" y="0"/>
                    <a:pt x="247650" y="0"/>
                    <a:pt x="247650" y="0"/>
                  </a:cubicBezTo>
                  <a:cubicBezTo>
                    <a:pt x="247650" y="0"/>
                    <a:pt x="247650" y="0"/>
                    <a:pt x="247650" y="0"/>
                  </a:cubicBezTo>
                  <a:cubicBezTo>
                    <a:pt x="112395" y="952"/>
                    <a:pt x="2857" y="109538"/>
                    <a:pt x="0" y="244793"/>
                  </a:cubicBezTo>
                  <a:lnTo>
                    <a:pt x="0" y="253365"/>
                  </a:lnTo>
                  <a:cubicBezTo>
                    <a:pt x="953" y="282893"/>
                    <a:pt x="6668" y="311468"/>
                    <a:pt x="17145" y="339090"/>
                  </a:cubicBezTo>
                  <a:cubicBezTo>
                    <a:pt x="27622" y="364808"/>
                    <a:pt x="41910" y="388620"/>
                    <a:pt x="60007" y="409575"/>
                  </a:cubicBezTo>
                  <a:cubicBezTo>
                    <a:pt x="82868" y="434340"/>
                    <a:pt x="107632" y="482918"/>
                    <a:pt x="118110" y="503873"/>
                  </a:cubicBezTo>
                  <a:cubicBezTo>
                    <a:pt x="120968" y="510540"/>
                    <a:pt x="127635" y="514350"/>
                    <a:pt x="135255" y="514350"/>
                  </a:cubicBezTo>
                  <a:lnTo>
                    <a:pt x="360045" y="514350"/>
                  </a:lnTo>
                  <a:cubicBezTo>
                    <a:pt x="367665" y="514350"/>
                    <a:pt x="374333" y="510540"/>
                    <a:pt x="377190" y="503873"/>
                  </a:cubicBezTo>
                  <a:cubicBezTo>
                    <a:pt x="387668" y="482918"/>
                    <a:pt x="412433" y="434340"/>
                    <a:pt x="435292" y="409575"/>
                  </a:cubicBezTo>
                  <a:cubicBezTo>
                    <a:pt x="453390" y="388620"/>
                    <a:pt x="468630" y="364808"/>
                    <a:pt x="478155" y="339090"/>
                  </a:cubicBezTo>
                  <a:cubicBezTo>
                    <a:pt x="488633" y="311468"/>
                    <a:pt x="494348" y="282893"/>
                    <a:pt x="495300" y="253365"/>
                  </a:cubicBezTo>
                  <a:lnTo>
                    <a:pt x="495300" y="244793"/>
                  </a:lnTo>
                  <a:cubicBezTo>
                    <a:pt x="492442" y="109538"/>
                    <a:pt x="382905" y="952"/>
                    <a:pt x="247650" y="0"/>
                  </a:cubicBezTo>
                  <a:close/>
                  <a:moveTo>
                    <a:pt x="438150" y="252413"/>
                  </a:moveTo>
                  <a:cubicBezTo>
                    <a:pt x="437198" y="275273"/>
                    <a:pt x="432435" y="298133"/>
                    <a:pt x="424815" y="319088"/>
                  </a:cubicBezTo>
                  <a:cubicBezTo>
                    <a:pt x="417195" y="338138"/>
                    <a:pt x="406717" y="356235"/>
                    <a:pt x="392430" y="371475"/>
                  </a:cubicBezTo>
                  <a:cubicBezTo>
                    <a:pt x="370523" y="398145"/>
                    <a:pt x="351473" y="426720"/>
                    <a:pt x="337185" y="457200"/>
                  </a:cubicBezTo>
                  <a:lnTo>
                    <a:pt x="247650" y="457200"/>
                  </a:lnTo>
                  <a:lnTo>
                    <a:pt x="159068" y="457200"/>
                  </a:lnTo>
                  <a:cubicBezTo>
                    <a:pt x="143827" y="426720"/>
                    <a:pt x="124777" y="398145"/>
                    <a:pt x="103823" y="371475"/>
                  </a:cubicBezTo>
                  <a:cubicBezTo>
                    <a:pt x="90488" y="356235"/>
                    <a:pt x="79057" y="338138"/>
                    <a:pt x="71438" y="319088"/>
                  </a:cubicBezTo>
                  <a:cubicBezTo>
                    <a:pt x="62865" y="298133"/>
                    <a:pt x="59055" y="275273"/>
                    <a:pt x="58103" y="252413"/>
                  </a:cubicBezTo>
                  <a:lnTo>
                    <a:pt x="58103" y="244793"/>
                  </a:lnTo>
                  <a:cubicBezTo>
                    <a:pt x="60007" y="140970"/>
                    <a:pt x="144780" y="57150"/>
                    <a:pt x="248602" y="56197"/>
                  </a:cubicBezTo>
                  <a:lnTo>
                    <a:pt x="248602" y="56197"/>
                  </a:lnTo>
                  <a:lnTo>
                    <a:pt x="248602" y="56197"/>
                  </a:lnTo>
                  <a:cubicBezTo>
                    <a:pt x="248602" y="56197"/>
                    <a:pt x="248602" y="56197"/>
                    <a:pt x="248602" y="56197"/>
                  </a:cubicBezTo>
                  <a:cubicBezTo>
                    <a:pt x="248602" y="56197"/>
                    <a:pt x="248602" y="56197"/>
                    <a:pt x="248602" y="56197"/>
                  </a:cubicBezTo>
                  <a:lnTo>
                    <a:pt x="248602" y="56197"/>
                  </a:lnTo>
                  <a:lnTo>
                    <a:pt x="248602" y="56197"/>
                  </a:lnTo>
                  <a:cubicBezTo>
                    <a:pt x="352425" y="57150"/>
                    <a:pt x="437198" y="140018"/>
                    <a:pt x="439103" y="244793"/>
                  </a:cubicBezTo>
                  <a:lnTo>
                    <a:pt x="439103" y="25241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626CE9C1-FBA4-4983-800E-2D0CA34C8013}"/>
              </a:ext>
            </a:extLst>
          </p:cNvPr>
          <p:cNvSpPr/>
          <p:nvPr/>
        </p:nvSpPr>
        <p:spPr>
          <a:xfrm>
            <a:off x="7739534" y="1410428"/>
            <a:ext cx="1961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</a:t>
            </a:r>
            <a:endParaRPr lang="id-ID" sz="2400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C2355EA-BE44-49EF-AC2E-84A8E77F0766}"/>
              </a:ext>
            </a:extLst>
          </p:cNvPr>
          <p:cNvSpPr/>
          <p:nvPr/>
        </p:nvSpPr>
        <p:spPr>
          <a:xfrm>
            <a:off x="7739534" y="1867239"/>
            <a:ext cx="2823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 lvl="0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adipisicing elit, sed do eiusmod tempor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CE0335-3CD8-471B-9A1F-E2398DE985F6}"/>
              </a:ext>
            </a:extLst>
          </p:cNvPr>
          <p:cNvSpPr/>
          <p:nvPr/>
        </p:nvSpPr>
        <p:spPr>
          <a:xfrm>
            <a:off x="7859917" y="4583103"/>
            <a:ext cx="1961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</a:t>
            </a:r>
            <a:endParaRPr lang="id-ID" sz="2400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09FF9E6-EAAF-4544-8D12-807BD50BE2C8}"/>
              </a:ext>
            </a:extLst>
          </p:cNvPr>
          <p:cNvSpPr/>
          <p:nvPr/>
        </p:nvSpPr>
        <p:spPr>
          <a:xfrm>
            <a:off x="7859917" y="5039914"/>
            <a:ext cx="2823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 lvl="0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adipisicing elit, sed do eiusmod tempor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D3CC4F2-8DCC-463C-8795-2D11BB30A25F}"/>
              </a:ext>
            </a:extLst>
          </p:cNvPr>
          <p:cNvSpPr/>
          <p:nvPr/>
        </p:nvSpPr>
        <p:spPr>
          <a:xfrm>
            <a:off x="2460955" y="1410428"/>
            <a:ext cx="1961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</a:t>
            </a:r>
            <a:endParaRPr lang="id-ID" sz="2400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75A0F69-07EC-4E36-B8E7-C8DD7DDA7FAE}"/>
              </a:ext>
            </a:extLst>
          </p:cNvPr>
          <p:cNvSpPr/>
          <p:nvPr/>
        </p:nvSpPr>
        <p:spPr>
          <a:xfrm>
            <a:off x="1598642" y="1867239"/>
            <a:ext cx="2823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 lvl="0" algn="r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adipisicing elit, sed do eiusmod tempor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F356BB1-A74E-48F2-A321-7DB5E9F19908}"/>
              </a:ext>
            </a:extLst>
          </p:cNvPr>
          <p:cNvSpPr/>
          <p:nvPr/>
        </p:nvSpPr>
        <p:spPr>
          <a:xfrm>
            <a:off x="2460955" y="4664618"/>
            <a:ext cx="1961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</a:t>
            </a:r>
            <a:endParaRPr lang="id-ID" sz="2400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01E9DAB-7F4E-46FD-A2FB-14661AA10CDE}"/>
              </a:ext>
            </a:extLst>
          </p:cNvPr>
          <p:cNvSpPr/>
          <p:nvPr/>
        </p:nvSpPr>
        <p:spPr>
          <a:xfrm>
            <a:off x="1598642" y="5131926"/>
            <a:ext cx="2823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 lvl="0" algn="r">
              <a:defRPr/>
            </a:pPr>
            <a:r>
              <a:rPr lang="id-ID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adipisicing elit, sed do eiusmod tempor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E2116E5-6930-482B-919C-8F0EF0C1B14E}"/>
              </a:ext>
            </a:extLst>
          </p:cNvPr>
          <p:cNvSpPr/>
          <p:nvPr/>
        </p:nvSpPr>
        <p:spPr>
          <a:xfrm>
            <a:off x="7970520" y="816024"/>
            <a:ext cx="3276600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3F4A6D7-CC6E-4387-8BB7-DC840BD8180E}"/>
              </a:ext>
            </a:extLst>
          </p:cNvPr>
          <p:cNvSpPr/>
          <p:nvPr/>
        </p:nvSpPr>
        <p:spPr>
          <a:xfrm>
            <a:off x="944880" y="838050"/>
            <a:ext cx="3276600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1048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375FD01-6B7D-49A2-B912-ADF7A7BC1CA0}"/>
              </a:ext>
            </a:extLst>
          </p:cNvPr>
          <p:cNvSpPr/>
          <p:nvPr/>
        </p:nvSpPr>
        <p:spPr>
          <a:xfrm>
            <a:off x="-15240" y="0"/>
            <a:ext cx="8976360" cy="6873240"/>
          </a:xfrm>
          <a:custGeom>
            <a:avLst/>
            <a:gdLst>
              <a:gd name="connsiteX0" fmla="*/ 0 w 8976360"/>
              <a:gd name="connsiteY0" fmla="*/ 0 h 6873240"/>
              <a:gd name="connsiteX1" fmla="*/ 15240 w 8976360"/>
              <a:gd name="connsiteY1" fmla="*/ 6858000 h 6873240"/>
              <a:gd name="connsiteX2" fmla="*/ 3870960 w 8976360"/>
              <a:gd name="connsiteY2" fmla="*/ 6873240 h 6873240"/>
              <a:gd name="connsiteX3" fmla="*/ 8976360 w 8976360"/>
              <a:gd name="connsiteY3" fmla="*/ 0 h 6873240"/>
              <a:gd name="connsiteX4" fmla="*/ 0 w 8976360"/>
              <a:gd name="connsiteY4" fmla="*/ 0 h 687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76360" h="6873240">
                <a:moveTo>
                  <a:pt x="0" y="0"/>
                </a:moveTo>
                <a:lnTo>
                  <a:pt x="15240" y="6858000"/>
                </a:lnTo>
                <a:lnTo>
                  <a:pt x="3870960" y="6873240"/>
                </a:lnTo>
                <a:lnTo>
                  <a:pt x="89763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57CFE58A-7AB9-4514-B1D7-474D1E7A88D1}"/>
              </a:ext>
            </a:extLst>
          </p:cNvPr>
          <p:cNvSpPr/>
          <p:nvPr/>
        </p:nvSpPr>
        <p:spPr>
          <a:xfrm rot="5400000">
            <a:off x="-533400" y="518160"/>
            <a:ext cx="4084320" cy="3048000"/>
          </a:xfrm>
          <a:prstGeom prst="triangle">
            <a:avLst>
              <a:gd name="adj" fmla="val 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88E2E24-7F2D-4486-A3F2-8249CAB8F0C2}"/>
              </a:ext>
            </a:extLst>
          </p:cNvPr>
          <p:cNvSpPr/>
          <p:nvPr/>
        </p:nvSpPr>
        <p:spPr>
          <a:xfrm rot="5400000">
            <a:off x="-409888" y="409886"/>
            <a:ext cx="3230882" cy="2411106"/>
          </a:xfrm>
          <a:prstGeom prst="triangle">
            <a:avLst>
              <a:gd name="adj" fmla="val 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508A756-BC5F-4591-8884-DE214B4CFD4A}"/>
              </a:ext>
            </a:extLst>
          </p:cNvPr>
          <p:cNvGrpSpPr/>
          <p:nvPr/>
        </p:nvGrpSpPr>
        <p:grpSpPr>
          <a:xfrm>
            <a:off x="2245125" y="922369"/>
            <a:ext cx="3568794" cy="959421"/>
            <a:chOff x="1097280" y="866150"/>
            <a:chExt cx="3568794" cy="95942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B315E9B-78D8-4306-B6B0-A6470E8E6772}"/>
                </a:ext>
              </a:extLst>
            </p:cNvPr>
            <p:cNvSpPr/>
            <p:nvPr/>
          </p:nvSpPr>
          <p:spPr>
            <a:xfrm>
              <a:off x="3392970" y="866150"/>
              <a:ext cx="127310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r">
                <a:defRPr/>
              </a:pPr>
              <a:r>
                <a:rPr lang="id-ID" sz="2800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Lato" panose="020F0502020204030203" pitchFamily="34" charset="0"/>
                </a:rPr>
                <a:t>Design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7201F0-F17A-4DEB-9160-F17EC13E5714}"/>
                </a:ext>
              </a:extLst>
            </p:cNvPr>
            <p:cNvSpPr/>
            <p:nvPr/>
          </p:nvSpPr>
          <p:spPr>
            <a:xfrm>
              <a:off x="1097280" y="1363906"/>
              <a:ext cx="356879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Lato" panose="020F0502020204030203" pitchFamily="34" charset="0"/>
                </a:rPr>
                <a:t>Lorem ipsum dolor sit amet, consectetur adipisicing elit, sed 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Lato" panose="020F0502020204030203" pitchFamily="34" charset="0"/>
                </a:rPr>
                <a:t>do eiusmod tempor incididunt ut labore et dolore magna 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Lato" panose="020F0502020204030203" pitchFamily="34" charset="0"/>
                </a:rPr>
                <a:t>aliqua. Ut enim ad minim veniam</a:t>
              </a:r>
              <a:endParaRPr kumimoji="0" lang="en-ID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1E3B305-EFD5-46A4-B108-6786FC5CE0BC}"/>
              </a:ext>
            </a:extLst>
          </p:cNvPr>
          <p:cNvGrpSpPr/>
          <p:nvPr/>
        </p:nvGrpSpPr>
        <p:grpSpPr>
          <a:xfrm>
            <a:off x="972021" y="2386003"/>
            <a:ext cx="3568794" cy="959421"/>
            <a:chOff x="1097280" y="866150"/>
            <a:chExt cx="3568794" cy="95942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6430B1F-986E-45A5-BD27-64F875D0E2E1}"/>
                </a:ext>
              </a:extLst>
            </p:cNvPr>
            <p:cNvSpPr/>
            <p:nvPr/>
          </p:nvSpPr>
          <p:spPr>
            <a:xfrm>
              <a:off x="3392970" y="866150"/>
              <a:ext cx="127310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r">
                <a:defRPr/>
              </a:pPr>
              <a:r>
                <a:rPr lang="id-ID" sz="2800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Lato" panose="020F0502020204030203" pitchFamily="34" charset="0"/>
                </a:rPr>
                <a:t>Design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A871524-84ED-4490-A925-92D6C8AD476C}"/>
                </a:ext>
              </a:extLst>
            </p:cNvPr>
            <p:cNvSpPr/>
            <p:nvPr/>
          </p:nvSpPr>
          <p:spPr>
            <a:xfrm>
              <a:off x="1097280" y="1363906"/>
              <a:ext cx="356879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Lato" panose="020F0502020204030203" pitchFamily="34" charset="0"/>
                </a:rPr>
                <a:t>Lorem ipsum dolor sit amet, consectetur adipisicing elit, sed 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Lato" panose="020F0502020204030203" pitchFamily="34" charset="0"/>
                </a:rPr>
                <a:t>do eiusmod tempor incididunt ut labore et dolore magna 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Lato" panose="020F0502020204030203" pitchFamily="34" charset="0"/>
                </a:rPr>
                <a:t>aliqua. Ut enim ad minim veniam</a:t>
              </a:r>
              <a:endParaRPr kumimoji="0" lang="en-ID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A6CF212-648C-4553-82C1-517C2090B414}"/>
              </a:ext>
            </a:extLst>
          </p:cNvPr>
          <p:cNvGrpSpPr/>
          <p:nvPr/>
        </p:nvGrpSpPr>
        <p:grpSpPr>
          <a:xfrm>
            <a:off x="0" y="3913892"/>
            <a:ext cx="3568794" cy="959421"/>
            <a:chOff x="1097280" y="866150"/>
            <a:chExt cx="3568794" cy="95942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E3EAE67-F2BF-4538-B798-38D68B6A38D2}"/>
                </a:ext>
              </a:extLst>
            </p:cNvPr>
            <p:cNvSpPr/>
            <p:nvPr/>
          </p:nvSpPr>
          <p:spPr>
            <a:xfrm>
              <a:off x="3392970" y="866150"/>
              <a:ext cx="127310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r">
                <a:defRPr/>
              </a:pPr>
              <a:r>
                <a:rPr lang="id-ID" sz="2800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Lato" panose="020F0502020204030203" pitchFamily="34" charset="0"/>
                </a:rPr>
                <a:t>Design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EC062A5-C33C-4B55-9599-DF0114D83D4D}"/>
                </a:ext>
              </a:extLst>
            </p:cNvPr>
            <p:cNvSpPr/>
            <p:nvPr/>
          </p:nvSpPr>
          <p:spPr>
            <a:xfrm>
              <a:off x="1097280" y="1363906"/>
              <a:ext cx="356879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Lato" panose="020F0502020204030203" pitchFamily="34" charset="0"/>
                </a:rPr>
                <a:t>Lorem ipsum dolor sit amet, consectetur adipisicing elit, sed 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Lato" panose="020F0502020204030203" pitchFamily="34" charset="0"/>
                </a:rPr>
                <a:t>do eiusmod tempor incididunt ut labore et dolore magna 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Lato" panose="020F0502020204030203" pitchFamily="34" charset="0"/>
                </a:rPr>
                <a:t>aliqua. Ut enim ad minim veniam</a:t>
              </a:r>
              <a:endParaRPr kumimoji="0" lang="en-ID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0" name="Graphic 26" descr="Single gear">
            <a:extLst>
              <a:ext uri="{FF2B5EF4-FFF2-40B4-BE49-F238E27FC236}">
                <a16:creationId xmlns:a16="http://schemas.microsoft.com/office/drawing/2014/main" id="{2CC980B9-A869-434C-AB52-2D066BAF179E}"/>
              </a:ext>
            </a:extLst>
          </p:cNvPr>
          <p:cNvSpPr/>
          <p:nvPr/>
        </p:nvSpPr>
        <p:spPr>
          <a:xfrm>
            <a:off x="6267450" y="1327107"/>
            <a:ext cx="647700" cy="647700"/>
          </a:xfrm>
          <a:custGeom>
            <a:avLst/>
            <a:gdLst>
              <a:gd name="connsiteX0" fmla="*/ 323850 w 647700"/>
              <a:gd name="connsiteY0" fmla="*/ 438150 h 647700"/>
              <a:gd name="connsiteX1" fmla="*/ 209550 w 647700"/>
              <a:gd name="connsiteY1" fmla="*/ 323850 h 647700"/>
              <a:gd name="connsiteX2" fmla="*/ 323850 w 647700"/>
              <a:gd name="connsiteY2" fmla="*/ 209550 h 647700"/>
              <a:gd name="connsiteX3" fmla="*/ 438150 w 647700"/>
              <a:gd name="connsiteY3" fmla="*/ 323850 h 647700"/>
              <a:gd name="connsiteX4" fmla="*/ 323850 w 647700"/>
              <a:gd name="connsiteY4" fmla="*/ 438150 h 647700"/>
              <a:gd name="connsiteX5" fmla="*/ 581025 w 647700"/>
              <a:gd name="connsiteY5" fmla="*/ 252413 h 647700"/>
              <a:gd name="connsiteX6" fmla="*/ 556260 w 647700"/>
              <a:gd name="connsiteY6" fmla="*/ 193358 h 647700"/>
              <a:gd name="connsiteX7" fmla="*/ 580073 w 647700"/>
              <a:gd name="connsiteY7" fmla="*/ 121920 h 647700"/>
              <a:gd name="connsiteX8" fmla="*/ 525780 w 647700"/>
              <a:gd name="connsiteY8" fmla="*/ 67628 h 647700"/>
              <a:gd name="connsiteX9" fmla="*/ 454343 w 647700"/>
              <a:gd name="connsiteY9" fmla="*/ 91440 h 647700"/>
              <a:gd name="connsiteX10" fmla="*/ 394335 w 647700"/>
              <a:gd name="connsiteY10" fmla="*/ 66675 h 647700"/>
              <a:gd name="connsiteX11" fmla="*/ 361950 w 647700"/>
              <a:gd name="connsiteY11" fmla="*/ 0 h 647700"/>
              <a:gd name="connsiteX12" fmla="*/ 285750 w 647700"/>
              <a:gd name="connsiteY12" fmla="*/ 0 h 647700"/>
              <a:gd name="connsiteX13" fmla="*/ 252413 w 647700"/>
              <a:gd name="connsiteY13" fmla="*/ 66675 h 647700"/>
              <a:gd name="connsiteX14" fmla="*/ 193358 w 647700"/>
              <a:gd name="connsiteY14" fmla="*/ 91440 h 647700"/>
              <a:gd name="connsiteX15" fmla="*/ 121920 w 647700"/>
              <a:gd name="connsiteY15" fmla="*/ 67628 h 647700"/>
              <a:gd name="connsiteX16" fmla="*/ 67628 w 647700"/>
              <a:gd name="connsiteY16" fmla="*/ 121920 h 647700"/>
              <a:gd name="connsiteX17" fmla="*/ 91440 w 647700"/>
              <a:gd name="connsiteY17" fmla="*/ 193358 h 647700"/>
              <a:gd name="connsiteX18" fmla="*/ 66675 w 647700"/>
              <a:gd name="connsiteY18" fmla="*/ 253365 h 647700"/>
              <a:gd name="connsiteX19" fmla="*/ 0 w 647700"/>
              <a:gd name="connsiteY19" fmla="*/ 285750 h 647700"/>
              <a:gd name="connsiteX20" fmla="*/ 0 w 647700"/>
              <a:gd name="connsiteY20" fmla="*/ 361950 h 647700"/>
              <a:gd name="connsiteX21" fmla="*/ 66675 w 647700"/>
              <a:gd name="connsiteY21" fmla="*/ 395288 h 647700"/>
              <a:gd name="connsiteX22" fmla="*/ 91440 w 647700"/>
              <a:gd name="connsiteY22" fmla="*/ 454343 h 647700"/>
              <a:gd name="connsiteX23" fmla="*/ 67628 w 647700"/>
              <a:gd name="connsiteY23" fmla="*/ 525780 h 647700"/>
              <a:gd name="connsiteX24" fmla="*/ 121920 w 647700"/>
              <a:gd name="connsiteY24" fmla="*/ 580073 h 647700"/>
              <a:gd name="connsiteX25" fmla="*/ 193358 w 647700"/>
              <a:gd name="connsiteY25" fmla="*/ 556260 h 647700"/>
              <a:gd name="connsiteX26" fmla="*/ 253365 w 647700"/>
              <a:gd name="connsiteY26" fmla="*/ 581025 h 647700"/>
              <a:gd name="connsiteX27" fmla="*/ 286703 w 647700"/>
              <a:gd name="connsiteY27" fmla="*/ 647700 h 647700"/>
              <a:gd name="connsiteX28" fmla="*/ 362903 w 647700"/>
              <a:gd name="connsiteY28" fmla="*/ 647700 h 647700"/>
              <a:gd name="connsiteX29" fmla="*/ 396240 w 647700"/>
              <a:gd name="connsiteY29" fmla="*/ 581025 h 647700"/>
              <a:gd name="connsiteX30" fmla="*/ 455295 w 647700"/>
              <a:gd name="connsiteY30" fmla="*/ 556260 h 647700"/>
              <a:gd name="connsiteX31" fmla="*/ 526733 w 647700"/>
              <a:gd name="connsiteY31" fmla="*/ 580073 h 647700"/>
              <a:gd name="connsiteX32" fmla="*/ 581025 w 647700"/>
              <a:gd name="connsiteY32" fmla="*/ 525780 h 647700"/>
              <a:gd name="connsiteX33" fmla="*/ 557213 w 647700"/>
              <a:gd name="connsiteY33" fmla="*/ 454343 h 647700"/>
              <a:gd name="connsiteX34" fmla="*/ 581978 w 647700"/>
              <a:gd name="connsiteY34" fmla="*/ 394335 h 647700"/>
              <a:gd name="connsiteX35" fmla="*/ 648653 w 647700"/>
              <a:gd name="connsiteY35" fmla="*/ 360998 h 647700"/>
              <a:gd name="connsiteX36" fmla="*/ 648653 w 647700"/>
              <a:gd name="connsiteY36" fmla="*/ 284798 h 647700"/>
              <a:gd name="connsiteX37" fmla="*/ 581025 w 647700"/>
              <a:gd name="connsiteY37" fmla="*/ 252413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47700" h="647700">
                <a:moveTo>
                  <a:pt x="323850" y="438150"/>
                </a:moveTo>
                <a:cubicBezTo>
                  <a:pt x="260985" y="438150"/>
                  <a:pt x="209550" y="386715"/>
                  <a:pt x="209550" y="323850"/>
                </a:cubicBezTo>
                <a:cubicBezTo>
                  <a:pt x="209550" y="260985"/>
                  <a:pt x="260985" y="209550"/>
                  <a:pt x="323850" y="209550"/>
                </a:cubicBezTo>
                <a:cubicBezTo>
                  <a:pt x="386715" y="209550"/>
                  <a:pt x="438150" y="260985"/>
                  <a:pt x="438150" y="323850"/>
                </a:cubicBezTo>
                <a:cubicBezTo>
                  <a:pt x="438150" y="386715"/>
                  <a:pt x="386715" y="438150"/>
                  <a:pt x="323850" y="438150"/>
                </a:cubicBezTo>
                <a:close/>
                <a:moveTo>
                  <a:pt x="581025" y="252413"/>
                </a:moveTo>
                <a:cubicBezTo>
                  <a:pt x="575310" y="231458"/>
                  <a:pt x="566738" y="211455"/>
                  <a:pt x="556260" y="193358"/>
                </a:cubicBezTo>
                <a:lnTo>
                  <a:pt x="580073" y="121920"/>
                </a:lnTo>
                <a:lnTo>
                  <a:pt x="525780" y="67628"/>
                </a:lnTo>
                <a:lnTo>
                  <a:pt x="454343" y="91440"/>
                </a:lnTo>
                <a:cubicBezTo>
                  <a:pt x="435293" y="80963"/>
                  <a:pt x="415290" y="72390"/>
                  <a:pt x="394335" y="66675"/>
                </a:cubicBezTo>
                <a:lnTo>
                  <a:pt x="361950" y="0"/>
                </a:lnTo>
                <a:lnTo>
                  <a:pt x="285750" y="0"/>
                </a:lnTo>
                <a:lnTo>
                  <a:pt x="252413" y="66675"/>
                </a:lnTo>
                <a:cubicBezTo>
                  <a:pt x="231458" y="72390"/>
                  <a:pt x="211455" y="80963"/>
                  <a:pt x="193358" y="91440"/>
                </a:cubicBezTo>
                <a:lnTo>
                  <a:pt x="121920" y="67628"/>
                </a:lnTo>
                <a:lnTo>
                  <a:pt x="67628" y="121920"/>
                </a:lnTo>
                <a:lnTo>
                  <a:pt x="91440" y="193358"/>
                </a:lnTo>
                <a:cubicBezTo>
                  <a:pt x="80963" y="212408"/>
                  <a:pt x="72390" y="232410"/>
                  <a:pt x="66675" y="253365"/>
                </a:cubicBezTo>
                <a:lnTo>
                  <a:pt x="0" y="285750"/>
                </a:lnTo>
                <a:lnTo>
                  <a:pt x="0" y="361950"/>
                </a:lnTo>
                <a:lnTo>
                  <a:pt x="66675" y="395288"/>
                </a:lnTo>
                <a:cubicBezTo>
                  <a:pt x="72390" y="416243"/>
                  <a:pt x="80963" y="436245"/>
                  <a:pt x="91440" y="454343"/>
                </a:cubicBezTo>
                <a:lnTo>
                  <a:pt x="67628" y="525780"/>
                </a:lnTo>
                <a:lnTo>
                  <a:pt x="121920" y="580073"/>
                </a:lnTo>
                <a:lnTo>
                  <a:pt x="193358" y="556260"/>
                </a:lnTo>
                <a:cubicBezTo>
                  <a:pt x="212408" y="566738"/>
                  <a:pt x="232410" y="575310"/>
                  <a:pt x="253365" y="581025"/>
                </a:cubicBezTo>
                <a:lnTo>
                  <a:pt x="286703" y="647700"/>
                </a:lnTo>
                <a:lnTo>
                  <a:pt x="362903" y="647700"/>
                </a:lnTo>
                <a:lnTo>
                  <a:pt x="396240" y="581025"/>
                </a:lnTo>
                <a:cubicBezTo>
                  <a:pt x="417195" y="575310"/>
                  <a:pt x="437198" y="566738"/>
                  <a:pt x="455295" y="556260"/>
                </a:cubicBezTo>
                <a:lnTo>
                  <a:pt x="526733" y="580073"/>
                </a:lnTo>
                <a:lnTo>
                  <a:pt x="581025" y="525780"/>
                </a:lnTo>
                <a:lnTo>
                  <a:pt x="557213" y="454343"/>
                </a:lnTo>
                <a:cubicBezTo>
                  <a:pt x="567690" y="435293"/>
                  <a:pt x="576263" y="415290"/>
                  <a:pt x="581978" y="394335"/>
                </a:cubicBezTo>
                <a:lnTo>
                  <a:pt x="648653" y="360998"/>
                </a:lnTo>
                <a:lnTo>
                  <a:pt x="648653" y="284798"/>
                </a:lnTo>
                <a:lnTo>
                  <a:pt x="581025" y="252413"/>
                </a:lnTo>
                <a:close/>
              </a:path>
            </a:pathLst>
          </a:custGeom>
          <a:solidFill>
            <a:srgbClr val="0070C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sp>
        <p:nvSpPr>
          <p:cNvPr id="31" name="Graphic 24" descr="Magnifying glass">
            <a:extLst>
              <a:ext uri="{FF2B5EF4-FFF2-40B4-BE49-F238E27FC236}">
                <a16:creationId xmlns:a16="http://schemas.microsoft.com/office/drawing/2014/main" id="{F1D064E4-5529-4D06-8014-806728BF4A3B}"/>
              </a:ext>
            </a:extLst>
          </p:cNvPr>
          <p:cNvSpPr/>
          <p:nvPr/>
        </p:nvSpPr>
        <p:spPr>
          <a:xfrm>
            <a:off x="5091855" y="2655570"/>
            <a:ext cx="742950" cy="742950"/>
          </a:xfrm>
          <a:custGeom>
            <a:avLst/>
            <a:gdLst>
              <a:gd name="connsiteX0" fmla="*/ 732473 w 742950"/>
              <a:gd name="connsiteY0" fmla="*/ 638175 h 742950"/>
              <a:gd name="connsiteX1" fmla="*/ 613410 w 742950"/>
              <a:gd name="connsiteY1" fmla="*/ 519112 h 742950"/>
              <a:gd name="connsiteX2" fmla="*/ 554355 w 742950"/>
              <a:gd name="connsiteY2" fmla="*/ 501015 h 742950"/>
              <a:gd name="connsiteX3" fmla="*/ 512445 w 742950"/>
              <a:gd name="connsiteY3" fmla="*/ 459105 h 742950"/>
              <a:gd name="connsiteX4" fmla="*/ 571500 w 742950"/>
              <a:gd name="connsiteY4" fmla="*/ 285750 h 742950"/>
              <a:gd name="connsiteX5" fmla="*/ 285750 w 742950"/>
              <a:gd name="connsiteY5" fmla="*/ 0 h 742950"/>
              <a:gd name="connsiteX6" fmla="*/ 0 w 742950"/>
              <a:gd name="connsiteY6" fmla="*/ 285750 h 742950"/>
              <a:gd name="connsiteX7" fmla="*/ 285750 w 742950"/>
              <a:gd name="connsiteY7" fmla="*/ 571500 h 742950"/>
              <a:gd name="connsiteX8" fmla="*/ 459105 w 742950"/>
              <a:gd name="connsiteY8" fmla="*/ 512445 h 742950"/>
              <a:gd name="connsiteX9" fmla="*/ 501015 w 742950"/>
              <a:gd name="connsiteY9" fmla="*/ 554355 h 742950"/>
              <a:gd name="connsiteX10" fmla="*/ 519112 w 742950"/>
              <a:gd name="connsiteY10" fmla="*/ 613410 h 742950"/>
              <a:gd name="connsiteX11" fmla="*/ 638175 w 742950"/>
              <a:gd name="connsiteY11" fmla="*/ 732473 h 742950"/>
              <a:gd name="connsiteX12" fmla="*/ 685800 w 742950"/>
              <a:gd name="connsiteY12" fmla="*/ 752475 h 742950"/>
              <a:gd name="connsiteX13" fmla="*/ 733425 w 742950"/>
              <a:gd name="connsiteY13" fmla="*/ 732473 h 742950"/>
              <a:gd name="connsiteX14" fmla="*/ 732473 w 742950"/>
              <a:gd name="connsiteY14" fmla="*/ 638175 h 742950"/>
              <a:gd name="connsiteX15" fmla="*/ 284798 w 742950"/>
              <a:gd name="connsiteY15" fmla="*/ 513398 h 742950"/>
              <a:gd name="connsiteX16" fmla="*/ 56197 w 742950"/>
              <a:gd name="connsiteY16" fmla="*/ 284798 h 742950"/>
              <a:gd name="connsiteX17" fmla="*/ 284798 w 742950"/>
              <a:gd name="connsiteY17" fmla="*/ 56197 h 742950"/>
              <a:gd name="connsiteX18" fmla="*/ 513398 w 742950"/>
              <a:gd name="connsiteY18" fmla="*/ 284798 h 742950"/>
              <a:gd name="connsiteX19" fmla="*/ 284798 w 742950"/>
              <a:gd name="connsiteY19" fmla="*/ 513398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2950" h="742950">
                <a:moveTo>
                  <a:pt x="732473" y="638175"/>
                </a:moveTo>
                <a:lnTo>
                  <a:pt x="613410" y="519112"/>
                </a:lnTo>
                <a:cubicBezTo>
                  <a:pt x="597218" y="502920"/>
                  <a:pt x="575310" y="497205"/>
                  <a:pt x="554355" y="501015"/>
                </a:cubicBezTo>
                <a:lnTo>
                  <a:pt x="512445" y="459105"/>
                </a:lnTo>
                <a:cubicBezTo>
                  <a:pt x="549593" y="411480"/>
                  <a:pt x="571500" y="350520"/>
                  <a:pt x="571500" y="285750"/>
                </a:cubicBezTo>
                <a:cubicBezTo>
                  <a:pt x="571500" y="128588"/>
                  <a:pt x="442912" y="0"/>
                  <a:pt x="285750" y="0"/>
                </a:cubicBezTo>
                <a:cubicBezTo>
                  <a:pt x="128588" y="0"/>
                  <a:pt x="0" y="128588"/>
                  <a:pt x="0" y="285750"/>
                </a:cubicBezTo>
                <a:cubicBezTo>
                  <a:pt x="0" y="442912"/>
                  <a:pt x="128588" y="571500"/>
                  <a:pt x="285750" y="571500"/>
                </a:cubicBezTo>
                <a:cubicBezTo>
                  <a:pt x="350520" y="571500"/>
                  <a:pt x="410528" y="549593"/>
                  <a:pt x="459105" y="512445"/>
                </a:cubicBezTo>
                <a:lnTo>
                  <a:pt x="501015" y="554355"/>
                </a:lnTo>
                <a:cubicBezTo>
                  <a:pt x="497205" y="575310"/>
                  <a:pt x="502920" y="597218"/>
                  <a:pt x="519112" y="613410"/>
                </a:cubicBezTo>
                <a:lnTo>
                  <a:pt x="638175" y="732473"/>
                </a:lnTo>
                <a:cubicBezTo>
                  <a:pt x="651510" y="745808"/>
                  <a:pt x="668655" y="752475"/>
                  <a:pt x="685800" y="752475"/>
                </a:cubicBezTo>
                <a:cubicBezTo>
                  <a:pt x="702945" y="752475"/>
                  <a:pt x="720090" y="745808"/>
                  <a:pt x="733425" y="732473"/>
                </a:cubicBezTo>
                <a:cubicBezTo>
                  <a:pt x="758190" y="705802"/>
                  <a:pt x="758190" y="663893"/>
                  <a:pt x="732473" y="638175"/>
                </a:cubicBezTo>
                <a:close/>
                <a:moveTo>
                  <a:pt x="284798" y="513398"/>
                </a:moveTo>
                <a:cubicBezTo>
                  <a:pt x="159067" y="513398"/>
                  <a:pt x="56197" y="410528"/>
                  <a:pt x="56197" y="284798"/>
                </a:cubicBezTo>
                <a:cubicBezTo>
                  <a:pt x="56197" y="159067"/>
                  <a:pt x="159067" y="56197"/>
                  <a:pt x="284798" y="56197"/>
                </a:cubicBezTo>
                <a:cubicBezTo>
                  <a:pt x="410528" y="56197"/>
                  <a:pt x="513398" y="159067"/>
                  <a:pt x="513398" y="284798"/>
                </a:cubicBezTo>
                <a:cubicBezTo>
                  <a:pt x="513398" y="410528"/>
                  <a:pt x="410528" y="513398"/>
                  <a:pt x="284798" y="513398"/>
                </a:cubicBezTo>
                <a:close/>
              </a:path>
            </a:pathLst>
          </a:custGeom>
          <a:solidFill>
            <a:srgbClr val="0070C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grpSp>
        <p:nvGrpSpPr>
          <p:cNvPr id="50" name="Picture Placeholder 48" descr="Lightbulb">
            <a:extLst>
              <a:ext uri="{FF2B5EF4-FFF2-40B4-BE49-F238E27FC236}">
                <a16:creationId xmlns:a16="http://schemas.microsoft.com/office/drawing/2014/main" id="{2B1CE007-FCEA-4538-A0E6-E5C75B3F05C7}"/>
              </a:ext>
            </a:extLst>
          </p:cNvPr>
          <p:cNvGrpSpPr/>
          <p:nvPr/>
        </p:nvGrpSpPr>
        <p:grpSpPr>
          <a:xfrm>
            <a:off x="3768183" y="3911192"/>
            <a:ext cx="1162989" cy="1163031"/>
            <a:chOff x="3594498" y="2930440"/>
            <a:chExt cx="8330802" cy="8331106"/>
          </a:xfrm>
          <a:solidFill>
            <a:srgbClr val="0070C0"/>
          </a:solidFill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3A2138E2-B5CC-4AB5-AF4A-34CD784609E3}"/>
                </a:ext>
              </a:extLst>
            </p:cNvPr>
            <p:cNvSpPr/>
            <p:nvPr/>
          </p:nvSpPr>
          <p:spPr>
            <a:xfrm>
              <a:off x="6631770" y="8484511"/>
              <a:ext cx="2256259" cy="520694"/>
            </a:xfrm>
            <a:custGeom>
              <a:avLst/>
              <a:gdLst>
                <a:gd name="connsiteX0" fmla="*/ 260338 w 2256258"/>
                <a:gd name="connsiteY0" fmla="*/ 0 h 520694"/>
                <a:gd name="connsiteX1" fmla="*/ 1995921 w 2256258"/>
                <a:gd name="connsiteY1" fmla="*/ 0 h 520694"/>
                <a:gd name="connsiteX2" fmla="*/ 2256259 w 2256258"/>
                <a:gd name="connsiteY2" fmla="*/ 260347 h 520694"/>
                <a:gd name="connsiteX3" fmla="*/ 1995921 w 2256258"/>
                <a:gd name="connsiteY3" fmla="*/ 520694 h 520694"/>
                <a:gd name="connsiteX4" fmla="*/ 260338 w 2256258"/>
                <a:gd name="connsiteY4" fmla="*/ 520694 h 520694"/>
                <a:gd name="connsiteX5" fmla="*/ 0 w 2256258"/>
                <a:gd name="connsiteY5" fmla="*/ 260347 h 520694"/>
                <a:gd name="connsiteX6" fmla="*/ 260338 w 2256258"/>
                <a:gd name="connsiteY6" fmla="*/ 0 h 520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6258" h="520694">
                  <a:moveTo>
                    <a:pt x="260338" y="0"/>
                  </a:moveTo>
                  <a:lnTo>
                    <a:pt x="1995921" y="0"/>
                  </a:lnTo>
                  <a:cubicBezTo>
                    <a:pt x="2143446" y="0"/>
                    <a:pt x="2256259" y="112817"/>
                    <a:pt x="2256259" y="260347"/>
                  </a:cubicBezTo>
                  <a:cubicBezTo>
                    <a:pt x="2256259" y="407877"/>
                    <a:pt x="2143446" y="520694"/>
                    <a:pt x="1995921" y="520694"/>
                  </a:cubicBezTo>
                  <a:lnTo>
                    <a:pt x="260338" y="520694"/>
                  </a:lnTo>
                  <a:cubicBezTo>
                    <a:pt x="112813" y="520694"/>
                    <a:pt x="0" y="407877"/>
                    <a:pt x="0" y="260347"/>
                  </a:cubicBezTo>
                  <a:cubicBezTo>
                    <a:pt x="0" y="112817"/>
                    <a:pt x="112813" y="0"/>
                    <a:pt x="260338" y="0"/>
                  </a:cubicBezTo>
                  <a:close/>
                </a:path>
              </a:pathLst>
            </a:custGeom>
            <a:grpFill/>
            <a:ln w="867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74580F5F-C51D-4FCD-826A-C51FBAA09E94}"/>
                </a:ext>
              </a:extLst>
            </p:cNvPr>
            <p:cNvSpPr/>
            <p:nvPr/>
          </p:nvSpPr>
          <p:spPr>
            <a:xfrm>
              <a:off x="6631770" y="9352334"/>
              <a:ext cx="2256259" cy="520694"/>
            </a:xfrm>
            <a:custGeom>
              <a:avLst/>
              <a:gdLst>
                <a:gd name="connsiteX0" fmla="*/ 260338 w 2256258"/>
                <a:gd name="connsiteY0" fmla="*/ 0 h 520694"/>
                <a:gd name="connsiteX1" fmla="*/ 1995921 w 2256258"/>
                <a:gd name="connsiteY1" fmla="*/ 0 h 520694"/>
                <a:gd name="connsiteX2" fmla="*/ 2256259 w 2256258"/>
                <a:gd name="connsiteY2" fmla="*/ 260347 h 520694"/>
                <a:gd name="connsiteX3" fmla="*/ 1995921 w 2256258"/>
                <a:gd name="connsiteY3" fmla="*/ 520694 h 520694"/>
                <a:gd name="connsiteX4" fmla="*/ 260338 w 2256258"/>
                <a:gd name="connsiteY4" fmla="*/ 520694 h 520694"/>
                <a:gd name="connsiteX5" fmla="*/ 0 w 2256258"/>
                <a:gd name="connsiteY5" fmla="*/ 260347 h 520694"/>
                <a:gd name="connsiteX6" fmla="*/ 260338 w 2256258"/>
                <a:gd name="connsiteY6" fmla="*/ 0 h 520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6258" h="520694">
                  <a:moveTo>
                    <a:pt x="260338" y="0"/>
                  </a:moveTo>
                  <a:lnTo>
                    <a:pt x="1995921" y="0"/>
                  </a:lnTo>
                  <a:cubicBezTo>
                    <a:pt x="2143446" y="0"/>
                    <a:pt x="2256259" y="112817"/>
                    <a:pt x="2256259" y="260347"/>
                  </a:cubicBezTo>
                  <a:cubicBezTo>
                    <a:pt x="2256259" y="407877"/>
                    <a:pt x="2143446" y="520694"/>
                    <a:pt x="1995921" y="520694"/>
                  </a:cubicBezTo>
                  <a:lnTo>
                    <a:pt x="260338" y="520694"/>
                  </a:lnTo>
                  <a:cubicBezTo>
                    <a:pt x="112813" y="520694"/>
                    <a:pt x="0" y="407877"/>
                    <a:pt x="0" y="260347"/>
                  </a:cubicBezTo>
                  <a:cubicBezTo>
                    <a:pt x="0" y="112817"/>
                    <a:pt x="112813" y="0"/>
                    <a:pt x="260338" y="0"/>
                  </a:cubicBezTo>
                  <a:close/>
                </a:path>
              </a:pathLst>
            </a:custGeom>
            <a:grpFill/>
            <a:ln w="867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380147D3-3E5F-4475-B77C-A698D51DF7DF}"/>
                </a:ext>
              </a:extLst>
            </p:cNvPr>
            <p:cNvSpPr/>
            <p:nvPr/>
          </p:nvSpPr>
          <p:spPr>
            <a:xfrm>
              <a:off x="7195834" y="10220158"/>
              <a:ext cx="1128129" cy="520694"/>
            </a:xfrm>
            <a:custGeom>
              <a:avLst/>
              <a:gdLst>
                <a:gd name="connsiteX0" fmla="*/ 0 w 1128129"/>
                <a:gd name="connsiteY0" fmla="*/ 0 h 520694"/>
                <a:gd name="connsiteX1" fmla="*/ 564065 w 1128129"/>
                <a:gd name="connsiteY1" fmla="*/ 520694 h 520694"/>
                <a:gd name="connsiteX2" fmla="*/ 1128130 w 1128129"/>
                <a:gd name="connsiteY2" fmla="*/ 0 h 520694"/>
                <a:gd name="connsiteX3" fmla="*/ 0 w 1128129"/>
                <a:gd name="connsiteY3" fmla="*/ 0 h 520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28129" h="520694">
                  <a:moveTo>
                    <a:pt x="0" y="0"/>
                  </a:moveTo>
                  <a:cubicBezTo>
                    <a:pt x="26034" y="295060"/>
                    <a:pt x="269015" y="520694"/>
                    <a:pt x="564065" y="520694"/>
                  </a:cubicBezTo>
                  <a:cubicBezTo>
                    <a:pt x="859114" y="520694"/>
                    <a:pt x="1102096" y="295060"/>
                    <a:pt x="1128130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867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47B931F3-0986-4FF2-954A-9E4EA9916CA4}"/>
                </a:ext>
              </a:extLst>
            </p:cNvPr>
            <p:cNvSpPr/>
            <p:nvPr/>
          </p:nvSpPr>
          <p:spPr>
            <a:xfrm>
              <a:off x="5503640" y="3451134"/>
              <a:ext cx="4512518" cy="4686247"/>
            </a:xfrm>
            <a:custGeom>
              <a:avLst/>
              <a:gdLst>
                <a:gd name="connsiteX0" fmla="*/ 2256259 w 4512517"/>
                <a:gd name="connsiteY0" fmla="*/ 0 h 4686247"/>
                <a:gd name="connsiteX1" fmla="*/ 2256259 w 4512517"/>
                <a:gd name="connsiteY1" fmla="*/ 0 h 4686247"/>
                <a:gd name="connsiteX2" fmla="*/ 2256259 w 4512517"/>
                <a:gd name="connsiteY2" fmla="*/ 0 h 4686247"/>
                <a:gd name="connsiteX3" fmla="*/ 0 w 4512517"/>
                <a:gd name="connsiteY3" fmla="*/ 2230307 h 4686247"/>
                <a:gd name="connsiteX4" fmla="*/ 0 w 4512517"/>
                <a:gd name="connsiteY4" fmla="*/ 2308411 h 4686247"/>
                <a:gd name="connsiteX5" fmla="*/ 156202 w 4512517"/>
                <a:gd name="connsiteY5" fmla="*/ 3089452 h 4686247"/>
                <a:gd name="connsiteX6" fmla="*/ 546709 w 4512517"/>
                <a:gd name="connsiteY6" fmla="*/ 3731641 h 4686247"/>
                <a:gd name="connsiteX7" fmla="*/ 1076062 w 4512517"/>
                <a:gd name="connsiteY7" fmla="*/ 4590787 h 4686247"/>
                <a:gd name="connsiteX8" fmla="*/ 1232265 w 4512517"/>
                <a:gd name="connsiteY8" fmla="*/ 4686247 h 4686247"/>
                <a:gd name="connsiteX9" fmla="*/ 3280253 w 4512517"/>
                <a:gd name="connsiteY9" fmla="*/ 4686247 h 4686247"/>
                <a:gd name="connsiteX10" fmla="*/ 3436456 w 4512517"/>
                <a:gd name="connsiteY10" fmla="*/ 4590787 h 4686247"/>
                <a:gd name="connsiteX11" fmla="*/ 3965809 w 4512517"/>
                <a:gd name="connsiteY11" fmla="*/ 3731641 h 4686247"/>
                <a:gd name="connsiteX12" fmla="*/ 4356315 w 4512517"/>
                <a:gd name="connsiteY12" fmla="*/ 3089452 h 4686247"/>
                <a:gd name="connsiteX13" fmla="*/ 4512518 w 4512517"/>
                <a:gd name="connsiteY13" fmla="*/ 2308411 h 4686247"/>
                <a:gd name="connsiteX14" fmla="*/ 4512518 w 4512517"/>
                <a:gd name="connsiteY14" fmla="*/ 2230307 h 4686247"/>
                <a:gd name="connsiteX15" fmla="*/ 2256259 w 4512517"/>
                <a:gd name="connsiteY15" fmla="*/ 0 h 4686247"/>
                <a:gd name="connsiteX16" fmla="*/ 3991843 w 4512517"/>
                <a:gd name="connsiteY16" fmla="*/ 2299733 h 4686247"/>
                <a:gd name="connsiteX17" fmla="*/ 3870352 w 4512517"/>
                <a:gd name="connsiteY17" fmla="*/ 2907209 h 4686247"/>
                <a:gd name="connsiteX18" fmla="*/ 3575303 w 4512517"/>
                <a:gd name="connsiteY18" fmla="*/ 3384512 h 4686247"/>
                <a:gd name="connsiteX19" fmla="*/ 3071983 w 4512517"/>
                <a:gd name="connsiteY19" fmla="*/ 4165553 h 4686247"/>
                <a:gd name="connsiteX20" fmla="*/ 2256259 w 4512517"/>
                <a:gd name="connsiteY20" fmla="*/ 4165553 h 4686247"/>
                <a:gd name="connsiteX21" fmla="*/ 1449213 w 4512517"/>
                <a:gd name="connsiteY21" fmla="*/ 4165553 h 4686247"/>
                <a:gd name="connsiteX22" fmla="*/ 945893 w 4512517"/>
                <a:gd name="connsiteY22" fmla="*/ 3384512 h 4686247"/>
                <a:gd name="connsiteX23" fmla="*/ 650844 w 4512517"/>
                <a:gd name="connsiteY23" fmla="*/ 2907209 h 4686247"/>
                <a:gd name="connsiteX24" fmla="*/ 529353 w 4512517"/>
                <a:gd name="connsiteY24" fmla="*/ 2299733 h 4686247"/>
                <a:gd name="connsiteX25" fmla="*/ 529353 w 4512517"/>
                <a:gd name="connsiteY25" fmla="*/ 2230307 h 4686247"/>
                <a:gd name="connsiteX26" fmla="*/ 2264937 w 4512517"/>
                <a:gd name="connsiteY26" fmla="*/ 512016 h 4686247"/>
                <a:gd name="connsiteX27" fmla="*/ 2264937 w 4512517"/>
                <a:gd name="connsiteY27" fmla="*/ 512016 h 4686247"/>
                <a:gd name="connsiteX28" fmla="*/ 2264937 w 4512517"/>
                <a:gd name="connsiteY28" fmla="*/ 512016 h 4686247"/>
                <a:gd name="connsiteX29" fmla="*/ 2264937 w 4512517"/>
                <a:gd name="connsiteY29" fmla="*/ 512016 h 4686247"/>
                <a:gd name="connsiteX30" fmla="*/ 2264937 w 4512517"/>
                <a:gd name="connsiteY30" fmla="*/ 512016 h 4686247"/>
                <a:gd name="connsiteX31" fmla="*/ 2264937 w 4512517"/>
                <a:gd name="connsiteY31" fmla="*/ 512016 h 4686247"/>
                <a:gd name="connsiteX32" fmla="*/ 2264937 w 4512517"/>
                <a:gd name="connsiteY32" fmla="*/ 512016 h 4686247"/>
                <a:gd name="connsiteX33" fmla="*/ 4000521 w 4512517"/>
                <a:gd name="connsiteY33" fmla="*/ 2230307 h 4686247"/>
                <a:gd name="connsiteX34" fmla="*/ 4000521 w 4512517"/>
                <a:gd name="connsiteY34" fmla="*/ 2299733 h 4686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512517" h="4686247">
                  <a:moveTo>
                    <a:pt x="2256259" y="0"/>
                  </a:moveTo>
                  <a:cubicBezTo>
                    <a:pt x="2256259" y="0"/>
                    <a:pt x="2256259" y="0"/>
                    <a:pt x="2256259" y="0"/>
                  </a:cubicBezTo>
                  <a:cubicBezTo>
                    <a:pt x="2256259" y="0"/>
                    <a:pt x="2256259" y="0"/>
                    <a:pt x="2256259" y="0"/>
                  </a:cubicBezTo>
                  <a:cubicBezTo>
                    <a:pt x="1023994" y="8678"/>
                    <a:pt x="26034" y="997997"/>
                    <a:pt x="0" y="2230307"/>
                  </a:cubicBezTo>
                  <a:lnTo>
                    <a:pt x="0" y="2308411"/>
                  </a:lnTo>
                  <a:cubicBezTo>
                    <a:pt x="8678" y="2577436"/>
                    <a:pt x="60745" y="2837783"/>
                    <a:pt x="156202" y="3089452"/>
                  </a:cubicBezTo>
                  <a:cubicBezTo>
                    <a:pt x="251660" y="3323764"/>
                    <a:pt x="381828" y="3540720"/>
                    <a:pt x="546709" y="3731641"/>
                  </a:cubicBezTo>
                  <a:cubicBezTo>
                    <a:pt x="754979" y="3957275"/>
                    <a:pt x="980605" y="4399866"/>
                    <a:pt x="1076062" y="4590787"/>
                  </a:cubicBezTo>
                  <a:cubicBezTo>
                    <a:pt x="1102096" y="4651534"/>
                    <a:pt x="1162841" y="4686247"/>
                    <a:pt x="1232265" y="4686247"/>
                  </a:cubicBezTo>
                  <a:lnTo>
                    <a:pt x="3280253" y="4686247"/>
                  </a:lnTo>
                  <a:cubicBezTo>
                    <a:pt x="3349677" y="4686247"/>
                    <a:pt x="3410422" y="4651534"/>
                    <a:pt x="3436456" y="4590787"/>
                  </a:cubicBezTo>
                  <a:cubicBezTo>
                    <a:pt x="3531913" y="4399866"/>
                    <a:pt x="3757539" y="3957275"/>
                    <a:pt x="3965809" y="3731641"/>
                  </a:cubicBezTo>
                  <a:cubicBezTo>
                    <a:pt x="4130689" y="3540720"/>
                    <a:pt x="4269536" y="3323764"/>
                    <a:pt x="4356315" y="3089452"/>
                  </a:cubicBezTo>
                  <a:cubicBezTo>
                    <a:pt x="4451773" y="2837783"/>
                    <a:pt x="4503840" y="2577436"/>
                    <a:pt x="4512518" y="2308411"/>
                  </a:cubicBezTo>
                  <a:lnTo>
                    <a:pt x="4512518" y="2230307"/>
                  </a:lnTo>
                  <a:cubicBezTo>
                    <a:pt x="4486484" y="997997"/>
                    <a:pt x="3488524" y="8678"/>
                    <a:pt x="2256259" y="0"/>
                  </a:cubicBezTo>
                  <a:close/>
                  <a:moveTo>
                    <a:pt x="3991843" y="2299733"/>
                  </a:moveTo>
                  <a:cubicBezTo>
                    <a:pt x="3983165" y="2508010"/>
                    <a:pt x="3939775" y="2716288"/>
                    <a:pt x="3870352" y="2907209"/>
                  </a:cubicBezTo>
                  <a:cubicBezTo>
                    <a:pt x="3800929" y="3080774"/>
                    <a:pt x="3705471" y="3245660"/>
                    <a:pt x="3575303" y="3384512"/>
                  </a:cubicBezTo>
                  <a:cubicBezTo>
                    <a:pt x="3375711" y="3627503"/>
                    <a:pt x="3202152" y="3887850"/>
                    <a:pt x="3071983" y="4165553"/>
                  </a:cubicBezTo>
                  <a:lnTo>
                    <a:pt x="2256259" y="4165553"/>
                  </a:lnTo>
                  <a:lnTo>
                    <a:pt x="1449213" y="4165553"/>
                  </a:lnTo>
                  <a:cubicBezTo>
                    <a:pt x="1310366" y="3887850"/>
                    <a:pt x="1136807" y="3627503"/>
                    <a:pt x="945893" y="3384512"/>
                  </a:cubicBezTo>
                  <a:cubicBezTo>
                    <a:pt x="824402" y="3245660"/>
                    <a:pt x="720267" y="3080774"/>
                    <a:pt x="650844" y="2907209"/>
                  </a:cubicBezTo>
                  <a:cubicBezTo>
                    <a:pt x="572743" y="2716288"/>
                    <a:pt x="538031" y="2508010"/>
                    <a:pt x="529353" y="2299733"/>
                  </a:cubicBezTo>
                  <a:lnTo>
                    <a:pt x="529353" y="2230307"/>
                  </a:lnTo>
                  <a:cubicBezTo>
                    <a:pt x="546709" y="1284379"/>
                    <a:pt x="1319044" y="520694"/>
                    <a:pt x="2264937" y="512016"/>
                  </a:cubicBezTo>
                  <a:lnTo>
                    <a:pt x="2264937" y="512016"/>
                  </a:lnTo>
                  <a:lnTo>
                    <a:pt x="2264937" y="512016"/>
                  </a:lnTo>
                  <a:cubicBezTo>
                    <a:pt x="2264937" y="512016"/>
                    <a:pt x="2264937" y="512016"/>
                    <a:pt x="2264937" y="512016"/>
                  </a:cubicBezTo>
                  <a:cubicBezTo>
                    <a:pt x="2264937" y="512016"/>
                    <a:pt x="2264937" y="512016"/>
                    <a:pt x="2264937" y="512016"/>
                  </a:cubicBezTo>
                  <a:lnTo>
                    <a:pt x="2264937" y="512016"/>
                  </a:lnTo>
                  <a:lnTo>
                    <a:pt x="2264937" y="512016"/>
                  </a:lnTo>
                  <a:cubicBezTo>
                    <a:pt x="3210830" y="520694"/>
                    <a:pt x="3983165" y="1275701"/>
                    <a:pt x="4000521" y="2230307"/>
                  </a:cubicBezTo>
                  <a:lnTo>
                    <a:pt x="4000521" y="2299733"/>
                  </a:lnTo>
                  <a:close/>
                </a:path>
              </a:pathLst>
            </a:custGeom>
            <a:grpFill/>
            <a:ln w="867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55" name="Picture Placeholder 54">
            <a:extLst>
              <a:ext uri="{FF2B5EF4-FFF2-40B4-BE49-F238E27FC236}">
                <a16:creationId xmlns:a16="http://schemas.microsoft.com/office/drawing/2014/main" id="{BAF62D73-B7B7-42B5-BA78-DB28B6FD1C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A6F60B7-3C71-4CF2-B2E2-1C0D2F2587F3}"/>
              </a:ext>
            </a:extLst>
          </p:cNvPr>
          <p:cNvSpPr/>
          <p:nvPr/>
        </p:nvSpPr>
        <p:spPr>
          <a:xfrm>
            <a:off x="0" y="5792982"/>
            <a:ext cx="356879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id-ID" sz="1100" dirty="0">
                <a:solidFill>
                  <a:prstClr val="black">
                    <a:lumMod val="50000"/>
                    <a:lumOff val="50000"/>
                  </a:prstClr>
                </a:solidFill>
                <a:latin typeface="Lato" panose="020F0502020204030203" pitchFamily="34" charset="0"/>
              </a:rPr>
              <a:t>Lorem ipsum dolor sit amet, consectetur </a:t>
            </a:r>
          </a:p>
          <a:p>
            <a:pPr lvl="0" algn="r">
              <a:defRPr/>
            </a:pPr>
            <a:r>
              <a:rPr lang="id-ID" sz="1100" dirty="0">
                <a:solidFill>
                  <a:prstClr val="black">
                    <a:lumMod val="50000"/>
                    <a:lumOff val="50000"/>
                  </a:prstClr>
                </a:solidFill>
                <a:latin typeface="Lato" panose="020F0502020204030203" pitchFamily="34" charset="0"/>
              </a:rPr>
              <a:t>adipisicing elit, sed do eiusmod tempor incididunt </a:t>
            </a:r>
          </a:p>
          <a:p>
            <a:pPr lvl="0" algn="r">
              <a:defRPr/>
            </a:pPr>
            <a:r>
              <a:rPr lang="id-ID" sz="1100" dirty="0">
                <a:solidFill>
                  <a:prstClr val="black">
                    <a:lumMod val="50000"/>
                    <a:lumOff val="50000"/>
                  </a:prstClr>
                </a:solidFill>
                <a:latin typeface="Lato" panose="020F0502020204030203" pitchFamily="34" charset="0"/>
              </a:rPr>
              <a:t>ut labore et dolore magna aliqua</a:t>
            </a:r>
          </a:p>
        </p:txBody>
      </p:sp>
    </p:spTree>
    <p:extLst>
      <p:ext uri="{BB962C8B-B14F-4D97-AF65-F5344CB8AC3E}">
        <p14:creationId xmlns:p14="http://schemas.microsoft.com/office/powerpoint/2010/main" val="426655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524</Words>
  <Application>Microsoft Office PowerPoint</Application>
  <PresentationFormat>Widescreen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Lato</vt:lpstr>
      <vt:lpstr>Lato Black</vt:lpstr>
      <vt:lpstr>Lato Light</vt:lpstr>
      <vt:lpstr>Raleway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Hendi Agung Nugroho</dc:creator>
  <cp:lastModifiedBy>Hendi Agung Nugroho</cp:lastModifiedBy>
  <cp:revision>15</cp:revision>
  <dcterms:created xsi:type="dcterms:W3CDTF">2019-05-25T03:36:59Z</dcterms:created>
  <dcterms:modified xsi:type="dcterms:W3CDTF">2019-05-25T07:03:54Z</dcterms:modified>
</cp:coreProperties>
</file>