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4"/>
  </p:sldMasterIdLst>
  <p:sldIdLst>
    <p:sldId id="256" r:id="rId5"/>
    <p:sldId id="260" r:id="rId6"/>
    <p:sldId id="257" r:id="rId7"/>
    <p:sldId id="258" r:id="rId8"/>
    <p:sldId id="25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76" autoAdjust="0"/>
    <p:restoredTop sz="94660"/>
  </p:normalViewPr>
  <p:slideViewPr>
    <p:cSldViewPr snapToGrid="0">
      <p:cViewPr varScale="1">
        <p:scale>
          <a:sx n="74" d="100"/>
          <a:sy n="74" d="100"/>
        </p:scale>
        <p:origin x="-30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493BE89C-1939-43D5-8939-C64AC5CB3CE5}" type="datetimeFigureOut">
              <a:rPr lang="en-US" smtClean="0"/>
              <a:t>6/15/2019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09CC4BA2-7E7A-48AD-8947-6547F58B7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409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E89C-1939-43D5-8939-C64AC5CB3CE5}" type="datetimeFigureOut">
              <a:rPr lang="en-US" smtClean="0"/>
              <a:t>6/15/2019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C4BA2-7E7A-48AD-8947-6547F58B7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679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E89C-1939-43D5-8939-C64AC5CB3CE5}" type="datetimeFigureOut">
              <a:rPr lang="en-US" smtClean="0"/>
              <a:t>6/15/2019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C4BA2-7E7A-48AD-8947-6547F58B7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6555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E89C-1939-43D5-8939-C64AC5CB3CE5}" type="datetimeFigureOut">
              <a:rPr lang="en-US" smtClean="0"/>
              <a:t>6/15/2019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C4BA2-7E7A-48AD-8947-6547F58B7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8656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E89C-1939-43D5-8939-C64AC5CB3CE5}" type="datetimeFigureOut">
              <a:rPr lang="en-US" smtClean="0"/>
              <a:t>6/15/2019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C4BA2-7E7A-48AD-8947-6547F58B7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684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E89C-1939-43D5-8939-C64AC5CB3CE5}" type="datetimeFigureOut">
              <a:rPr lang="en-US" smtClean="0"/>
              <a:t>6/15/2019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C4BA2-7E7A-48AD-8947-6547F58B7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097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E89C-1939-43D5-8939-C64AC5CB3CE5}" type="datetimeFigureOut">
              <a:rPr lang="en-US" smtClean="0"/>
              <a:t>6/15/2019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C4BA2-7E7A-48AD-8947-6547F58B7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177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E89C-1939-43D5-8939-C64AC5CB3CE5}" type="datetimeFigureOut">
              <a:rPr lang="en-US" smtClean="0"/>
              <a:t>6/15/2019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C4BA2-7E7A-48AD-8947-6547F58B7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494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E89C-1939-43D5-8939-C64AC5CB3CE5}" type="datetimeFigureOut">
              <a:rPr lang="en-US" smtClean="0"/>
              <a:t>6/15/2019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C4BA2-7E7A-48AD-8947-6547F58B7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004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E89C-1939-43D5-8939-C64AC5CB3CE5}" type="datetimeFigureOut">
              <a:rPr lang="en-US" smtClean="0"/>
              <a:t>6/15/2019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C4BA2-7E7A-48AD-8947-6547F58B7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091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E89C-1939-43D5-8939-C64AC5CB3CE5}" type="datetimeFigureOut">
              <a:rPr lang="en-US" smtClean="0"/>
              <a:t>6/15/2019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C4BA2-7E7A-48AD-8947-6547F58B7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369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E89C-1939-43D5-8939-C64AC5CB3CE5}" type="datetimeFigureOut">
              <a:rPr lang="en-US" smtClean="0"/>
              <a:t>6/15/2019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C4BA2-7E7A-48AD-8947-6547F58B7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111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E89C-1939-43D5-8939-C64AC5CB3CE5}" type="datetimeFigureOut">
              <a:rPr lang="en-US" smtClean="0"/>
              <a:t>6/15/2019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C4BA2-7E7A-48AD-8947-6547F58B7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610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E89C-1939-43D5-8939-C64AC5CB3CE5}" type="datetimeFigureOut">
              <a:rPr lang="en-US" smtClean="0"/>
              <a:t>6/15/2019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C4BA2-7E7A-48AD-8947-6547F58B7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397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E89C-1939-43D5-8939-C64AC5CB3CE5}" type="datetimeFigureOut">
              <a:rPr lang="en-US" smtClean="0"/>
              <a:t>6/15/2019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C4BA2-7E7A-48AD-8947-6547F58B7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03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7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493BE89C-1939-43D5-8939-C64AC5CB3CE5}" type="datetimeFigureOut">
              <a:rPr lang="en-US" smtClean="0"/>
              <a:t>6/15/2019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09CC4BA2-7E7A-48AD-8947-6547F58B7BAA}" type="slidenum">
              <a:rPr lang="en-US" smtClean="0"/>
              <a:t>‹#›</a:t>
            </a:fld>
            <a:endParaRPr lang="en-US"/>
          </a:p>
        </p:txBody>
      </p:sp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4254" y="3583238"/>
            <a:ext cx="1371487" cy="1456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7999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1" r:id="rId13"/>
    <p:sldLayoutId id="2147483702" r:id="rId14"/>
    <p:sldLayoutId id="2147483705" r:id="rId15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Vacation Ideas</a:t>
            </a:r>
          </a:p>
        </p:txBody>
      </p:sp>
      <p:sp>
        <p:nvSpPr>
          <p:cNvPr id="11" name="Subtitle 10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860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8000" dirty="0" smtClean="0"/>
              <a:t>What will you do this summer?</a:t>
            </a:r>
            <a:endParaRPr lang="en-US" sz="8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175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Cruise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Positive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0"/>
            <a:r>
              <a:rPr lang="en-US" smtClean="0"/>
              <a:t>One price includes transportation, accommodation, and meals</a:t>
            </a:r>
          </a:p>
          <a:p>
            <a:pPr lvl="0"/>
            <a:r>
              <a:rPr lang="en-US" smtClean="0"/>
              <a:t>Visit many locations without having to unpack and repack</a:t>
            </a:r>
          </a:p>
          <a:p>
            <a:pPr lvl="0"/>
            <a:r>
              <a:rPr lang="en-US" smtClean="0"/>
              <a:t>High quality food and personal service</a:t>
            </a:r>
          </a:p>
          <a:p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Negative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lvl="0"/>
            <a:r>
              <a:rPr lang="en-US" smtClean="0"/>
              <a:t>Not good if you suffer from seasickness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180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Ski Trip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Enjoy snow-capped mountain peaks and scenic views</a:t>
            </a:r>
          </a:p>
          <a:p>
            <a:pPr lvl="0"/>
            <a:r>
              <a:rPr lang="en-US" dirty="0" smtClean="0"/>
              <a:t>Comfortable lodgings directly on the ski slopes</a:t>
            </a:r>
          </a:p>
          <a:p>
            <a:pPr lvl="0"/>
            <a:r>
              <a:rPr lang="en-US" dirty="0" smtClean="0"/>
              <a:t>Good way to get exercise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050" y="3547525"/>
            <a:ext cx="3028950" cy="1514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073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Beach Trip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Play in the ocean</a:t>
            </a:r>
          </a:p>
          <a:p>
            <a:pPr lvl="0"/>
            <a:r>
              <a:rPr lang="en-US" dirty="0" smtClean="0"/>
              <a:t>Build sand castles</a:t>
            </a:r>
          </a:p>
          <a:p>
            <a:pPr lvl="0"/>
            <a:r>
              <a:rPr lang="en-US" dirty="0" smtClean="0"/>
              <a:t>Participate in water sports including sailing, snorkeling, and SCUBA diving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6277" y="3524584"/>
            <a:ext cx="2545724" cy="1457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1004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 Boardroom" id="{FC33163D-4339-46B1-8EED-24C834239D99}" vid="{B8502691-933B-45FE-8764-BA278511EF2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ge xmlns="b4863681-c067-4c62-bc75-95bf3ac03d1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4B8244152D6854C98412FF9FD386EE7" ma:contentTypeVersion="1" ma:contentTypeDescription="Create a new document." ma:contentTypeScope="" ma:versionID="7add385eb09acb74787c942b46821d30">
  <xsd:schema xmlns:xsd="http://www.w3.org/2001/XMLSchema" xmlns:xs="http://www.w3.org/2001/XMLSchema" xmlns:p="http://schemas.microsoft.com/office/2006/metadata/properties" xmlns:ns2="b4863681-c067-4c62-bc75-95bf3ac03d16" targetNamespace="http://schemas.microsoft.com/office/2006/metadata/properties" ma:root="true" ma:fieldsID="88a5876d5b55fdc60016a1dd89e48204" ns2:_="">
    <xsd:import namespace="b4863681-c067-4c62-bc75-95bf3ac03d16"/>
    <xsd:element name="properties">
      <xsd:complexType>
        <xsd:sequence>
          <xsd:element name="documentManagement">
            <xsd:complexType>
              <xsd:all>
                <xsd:element ref="ns2:Stag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863681-c067-4c62-bc75-95bf3ac03d16" elementFormDefault="qualified">
    <xsd:import namespace="http://schemas.microsoft.com/office/2006/documentManagement/types"/>
    <xsd:import namespace="http://schemas.microsoft.com/office/infopath/2007/PartnerControls"/>
    <xsd:element name="Stage" ma:index="8" nillable="true" ma:displayName="Stage" ma:format="Dropdown" ma:internalName="Stage">
      <xsd:simpleType>
        <xsd:union memberTypes="dms:Text">
          <xsd:simpleType>
            <xsd:restriction base="dms:Choice">
              <xsd:enumeration value="Content Creation"/>
              <xsd:enumeration value="TR1"/>
              <xsd:enumeration value="CE1"/>
              <xsd:enumeration value="AU Doc Review"/>
              <xsd:enumeration value="CE2/Doc Prep"/>
              <xsd:enumeration value="Layout1"/>
              <xsd:enumeration value="AU INDD/PDF Review"/>
              <xsd:enumeration value="Proof1"/>
              <xsd:enumeration value="Indexing"/>
              <xsd:enumeration value="Layout2"/>
              <xsd:enumeration value="Proof2"/>
              <xsd:enumeration value="Page Turning"/>
              <xsd:enumeration value="Page-turning crx"/>
              <xsd:enumeration value="Preflight"/>
              <xsd:enumeration value="Final"/>
            </xsd:restriction>
          </xsd:simpleType>
        </xsd:un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F4B1079-30EB-4EA1-B15A-E8B13D0DD6C0}">
  <ds:schemaRefs>
    <ds:schemaRef ds:uri="http://schemas.microsoft.com/office/2006/metadata/properties"/>
    <ds:schemaRef ds:uri="http://schemas.microsoft.com/office/infopath/2007/PartnerControls"/>
    <ds:schemaRef ds:uri="b4863681-c067-4c62-bc75-95bf3ac03d16"/>
  </ds:schemaRefs>
</ds:datastoreItem>
</file>

<file path=customXml/itemProps2.xml><?xml version="1.0" encoding="utf-8"?>
<ds:datastoreItem xmlns:ds="http://schemas.openxmlformats.org/officeDocument/2006/customXml" ds:itemID="{28310D0C-4977-4D99-BC02-79C38BAA335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99CC54C-2DC5-49D1-A712-971F3E8580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4863681-c067-4c62-bc75-95bf3ac03d1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364</TotalTime>
  <Words>85</Words>
  <Application>Microsoft Office PowerPoint</Application>
  <PresentationFormat>Custom</PresentationFormat>
  <Paragraphs>17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Ion Boardroom</vt:lpstr>
      <vt:lpstr>Vacation Ideas</vt:lpstr>
      <vt:lpstr>What will you do this summer?</vt:lpstr>
      <vt:lpstr>Cruise</vt:lpstr>
      <vt:lpstr>Ski Trip</vt:lpstr>
      <vt:lpstr>Beach Trip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Vacation Options</dc:title>
  <dc:creator>Joan Lambert</dc:creator>
  <cp:lastModifiedBy>shahrukh khan</cp:lastModifiedBy>
  <cp:revision>8</cp:revision>
  <dcterms:created xsi:type="dcterms:W3CDTF">2013-08-21T21:39:23Z</dcterms:created>
  <dcterms:modified xsi:type="dcterms:W3CDTF">2019-06-15T10:59:40Z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0x01010074B8244152D6854C98412FF9FD386EE7</vt:lpwstr>
  </property>
</Properties>
</file>