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2" r:id="rId5"/>
    <p:sldId id="263" r:id="rId6"/>
    <p:sldId id="264" r:id="rId7"/>
    <p:sldId id="267" r:id="rId8"/>
    <p:sldId id="269" r:id="rId9"/>
    <p:sldId id="270" r:id="rId10"/>
    <p:sldId id="273" r:id="rId11"/>
    <p:sldId id="274" r:id="rId12"/>
    <p:sldId id="275" r:id="rId13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484" y="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D1A38DFC-1908-4DF9-93EC-865E4B4348CE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5F23C6C-52C7-488B-A306-DF8B67FFFE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PK" altLang="en-PK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PK" altLang="en-PK" noProof="0">
                <a:sym typeface="Helvetica Neue" charset="0"/>
              </a:rPr>
              <a:t>Second level</a:t>
            </a:r>
          </a:p>
          <a:p>
            <a:pPr lvl="2"/>
            <a:r>
              <a:rPr lang="en-PK" altLang="en-PK" noProof="0">
                <a:sym typeface="Helvetica Neue" charset="0"/>
              </a:rPr>
              <a:t>Third level</a:t>
            </a:r>
          </a:p>
          <a:p>
            <a:pPr lvl="3"/>
            <a:r>
              <a:rPr lang="en-PK" altLang="en-PK" noProof="0">
                <a:sym typeface="Helvetica Neue" charset="0"/>
              </a:rPr>
              <a:t>Fourth level</a:t>
            </a:r>
          </a:p>
          <a:p>
            <a:pPr lvl="4"/>
            <a:r>
              <a:rPr lang="en-PK" altLang="en-PK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DA36-EF5E-4D24-8610-1C57C4FE8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E1E8D-5AA1-44D1-810B-56594FE19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A438A38-CAA3-4311-BE8D-631BB219E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D7B2C-1793-4158-8B9A-01F496A590BB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41586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5352-0C07-4380-9A11-DB841B68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A7B47-5B9A-402A-820C-7FF58A955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453C452-6571-4B0B-A1D1-30CB59FC0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7843-8276-4014-BF60-A751FEE0FFA8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295452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1D003-D133-45EB-A2F2-E7C97349D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3450" y="952500"/>
            <a:ext cx="5251450" cy="11493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AF1AA-0EE9-4D78-BE30-EF07258AC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89100" y="952500"/>
            <a:ext cx="15601950" cy="11493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0D47032-1047-4E17-A56F-047957A02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1D77-9FB0-4509-AE1F-234E1815D025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406533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6D04-F452-4941-88A8-4472EF47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F6DD1-19E6-4222-BCE6-56E0E5B08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0628FCA-130D-4A10-8FE7-E0FBF54DB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83693-756E-4CBD-8881-EC0C6B770165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412463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8F3E-D8B0-45F9-9D9C-FA9BECA0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83331-11B4-472B-A46E-2E54F58A2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567C8AB-6FC1-43D3-B294-6ADA2014D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45B5-0561-48A3-BE25-2CBAE85A268E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257635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D6EB-44F2-4B7F-B813-7EC42F5F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AD44C-4781-4892-AFFB-6E8C9FA00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9100" y="3238500"/>
            <a:ext cx="10426700" cy="920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6F5FD-309F-4A7D-A169-0BCB680E3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238500"/>
            <a:ext cx="10426700" cy="920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BC479F8-DFD3-43CB-ABF7-CF4B9459D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00221-992A-42A8-A8D0-7A9541724CC9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420208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3ED6-902F-45B9-B3D6-6D18093B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8C8C-BBEE-4EE5-861F-DAA4B5B91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25DB7-3F39-4F66-B046-759D2C53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B19DE-5DC5-4C32-8F11-7ACCA6DDB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45B1C-2652-4036-82EF-D25B629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9C62CD5-BC29-4021-A6D3-6EEA38BEB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70B8B-4750-41E9-B4A9-E73DF9403874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279334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C401-E6ED-4402-9542-E87647CE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A77FA7F-0BD7-4322-B61B-5B84A57E89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26B2-FAA4-4027-81CE-C064B7842D1E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423897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1AE51F74-95D9-46F8-A78B-A46BE29FF1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FC2F1-1730-42B4-808B-D025AABFEEE4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309743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C3D0-AA93-47FC-ACDA-0B16B560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28F7-338C-4001-AD61-FBD882C7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5D48B-6D84-41CB-B757-A5911BAA5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99978DA-8D1E-4D6F-9C2E-CD92BCB4A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3043-A2D5-47F9-8500-C6934ED7E3C4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109719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C7C9-BBF0-4EF6-AF24-38B15EDB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4EE3A-EAB9-4834-8621-7ACCA13EF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PK" noProof="0">
              <a:sym typeface="Montserrat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19DF5-1A2D-401A-95AE-33AAAAEB8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1618B87-24E4-4D2C-8B26-8A65C3C8B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D3AF-61DA-4302-B38B-AFB4B23AA29E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  <p:extLst>
      <p:ext uri="{BB962C8B-B14F-4D97-AF65-F5344CB8AC3E}">
        <p14:creationId xmlns:p14="http://schemas.microsoft.com/office/powerpoint/2010/main" val="63031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1BB340D-136C-4B60-8077-AF2F8A4E4D6F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4609426" cy="14023976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027" name="Line 2">
            <a:extLst>
              <a:ext uri="{FF2B5EF4-FFF2-40B4-BE49-F238E27FC236}">
                <a16:creationId xmlns:a16="http://schemas.microsoft.com/office/drawing/2014/main" id="{6F02A058-416C-4F09-B668-CA4CA4E5C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4243388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1028" name="Line 3">
            <a:extLst>
              <a:ext uri="{FF2B5EF4-FFF2-40B4-BE49-F238E27FC236}">
                <a16:creationId xmlns:a16="http://schemas.microsoft.com/office/drawing/2014/main" id="{87B2CC7F-9503-413C-A3F0-DB5232C71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7007225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B0A5AB28-9072-48CD-9244-D44B9CD116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55975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0" name="Picture 5">
            <a:extLst>
              <a:ext uri="{FF2B5EF4-FFF2-40B4-BE49-F238E27FC236}">
                <a16:creationId xmlns:a16="http://schemas.microsoft.com/office/drawing/2014/main" id="{E1A3AC59-4598-4E3C-B7A8-D71D912151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15315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1" name="Picture 6">
            <a:extLst>
              <a:ext uri="{FF2B5EF4-FFF2-40B4-BE49-F238E27FC236}">
                <a16:creationId xmlns:a16="http://schemas.microsoft.com/office/drawing/2014/main" id="{D6A28A46-4AA9-48DD-95AF-027760E44A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83920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Line 7">
            <a:extLst>
              <a:ext uri="{FF2B5EF4-FFF2-40B4-BE49-F238E27FC236}">
                <a16:creationId xmlns:a16="http://schemas.microsoft.com/office/drawing/2014/main" id="{80E7A900-6F9E-43C4-9C26-7E3ECF70C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9783763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1033" name="Picture 8">
            <a:extLst>
              <a:ext uri="{FF2B5EF4-FFF2-40B4-BE49-F238E27FC236}">
                <a16:creationId xmlns:a16="http://schemas.microsoft.com/office/drawing/2014/main" id="{9E97012C-9D29-43E2-A8D3-0726979F9F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37920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" name="Line 9">
            <a:extLst>
              <a:ext uri="{FF2B5EF4-FFF2-40B4-BE49-F238E27FC236}">
                <a16:creationId xmlns:a16="http://schemas.microsoft.com/office/drawing/2014/main" id="{5DE8F5C0-C3B8-4DD8-993F-BDE47598A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12323763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1035" name="Rectangle 10">
            <a:extLst>
              <a:ext uri="{FF2B5EF4-FFF2-40B4-BE49-F238E27FC236}">
                <a16:creationId xmlns:a16="http://schemas.microsoft.com/office/drawing/2014/main" id="{99FC1FB6-5B37-4B6A-A641-370E4D9FACC4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Playfair Display" charset="0"/>
              </a:rPr>
              <a:t>Click to edit Master title style</a:t>
            </a:r>
          </a:p>
        </p:txBody>
      </p:sp>
      <p:sp>
        <p:nvSpPr>
          <p:cNvPr id="1036" name="Rectangle 11">
            <a:extLst>
              <a:ext uri="{FF2B5EF4-FFF2-40B4-BE49-F238E27FC236}">
                <a16:creationId xmlns:a16="http://schemas.microsoft.com/office/drawing/2014/main" id="{62AA5C6A-0114-4A69-9E80-BB1B4BCFF770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689100" y="3238500"/>
            <a:ext cx="21005800" cy="92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Montserrat" panose="00000500000000000000" pitchFamily="50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Montserrat" panose="00000500000000000000" pitchFamily="50" charset="0"/>
              </a:rPr>
              <a:t>Second level</a:t>
            </a:r>
          </a:p>
          <a:p>
            <a:pPr lvl="2"/>
            <a:r>
              <a:rPr lang="en-US" altLang="en-US">
                <a:sym typeface="Montserrat" panose="00000500000000000000" pitchFamily="50" charset="0"/>
              </a:rPr>
              <a:t>Third level</a:t>
            </a:r>
          </a:p>
          <a:p>
            <a:pPr lvl="3"/>
            <a:r>
              <a:rPr lang="en-US" altLang="en-US">
                <a:sym typeface="Montserrat" panose="00000500000000000000" pitchFamily="50" charset="0"/>
              </a:rPr>
              <a:t>Fourth level</a:t>
            </a:r>
          </a:p>
          <a:p>
            <a:pPr lvl="4"/>
            <a:r>
              <a:rPr lang="en-US" altLang="en-US">
                <a:sym typeface="Montserrat" panose="00000500000000000000" pitchFamily="50" charset="0"/>
              </a:rPr>
              <a:t>Fifth level</a:t>
            </a: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0C8192A4-0BC3-4CE2-B19A-F5A4D73C32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smtClean="0"/>
            </a:lvl1pPr>
          </a:lstStyle>
          <a:p>
            <a:pPr>
              <a:defRPr/>
            </a:pPr>
            <a:fld id="{30D9FD37-C7BD-4843-9A5F-85E7F778E393}" type="slidenum">
              <a:rPr lang="en-PK" altLang="en-PK"/>
              <a:pPr>
                <a:defRPr/>
              </a:pPr>
              <a:t>‹#›</a:t>
            </a:fld>
            <a:endParaRPr lang="en-PK" altLang="en-P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Playfair Display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Playfair Display" charset="0"/>
          <a:ea typeface="Playfair Display" charset="0"/>
          <a:cs typeface="Playfair Display" charset="0"/>
          <a:sym typeface="Playfair Display" charset="0"/>
        </a:defRPr>
      </a:lvl9pPr>
    </p:titleStyle>
    <p:bodyStyle>
      <a:lvl1pPr marL="63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Montserrat" panose="00000500000000000000" pitchFamily="50" charset="0"/>
        </a:defRPr>
      </a:lvl1pPr>
      <a:lvl2pPr marL="127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Montserrat" panose="00000500000000000000" pitchFamily="50" charset="0"/>
        </a:defRPr>
      </a:lvl2pPr>
      <a:lvl3pPr marL="190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Montserrat" panose="00000500000000000000" pitchFamily="50" charset="0"/>
        </a:defRPr>
      </a:lvl3pPr>
      <a:lvl4pPr marL="254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Montserrat" panose="00000500000000000000" pitchFamily="50" charset="0"/>
        </a:defRPr>
      </a:lvl4pPr>
      <a:lvl5pPr marL="317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 kern="1200">
          <a:solidFill>
            <a:srgbClr val="000000"/>
          </a:solidFill>
          <a:latin typeface="+mn-lt"/>
          <a:ea typeface="+mn-ea"/>
          <a:cs typeface="+mn-cs"/>
          <a:sym typeface="Montserrat" panose="00000500000000000000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XDMB0IC7TX.jpg">
            <a:extLst>
              <a:ext uri="{FF2B5EF4-FFF2-40B4-BE49-F238E27FC236}">
                <a16:creationId xmlns:a16="http://schemas.microsoft.com/office/drawing/2014/main" id="{FFFB491A-2DC3-4B1C-8EFB-6DAAA824C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538163"/>
            <a:ext cx="24564976" cy="1631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2">
            <a:extLst>
              <a:ext uri="{FF2B5EF4-FFF2-40B4-BE49-F238E27FC236}">
                <a16:creationId xmlns:a16="http://schemas.microsoft.com/office/drawing/2014/main" id="{377559DE-A0FD-40B5-8374-17CAD602A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-538163" y="5283200"/>
            <a:ext cx="4610101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8A84A27-9B4F-4772-AEFD-9AF4D7B22EBB}"/>
              </a:ext>
            </a:extLst>
          </p:cNvPr>
          <p:cNvSpPr>
            <a:spLocks/>
          </p:cNvSpPr>
          <p:nvPr/>
        </p:nvSpPr>
        <p:spPr bwMode="auto">
          <a:xfrm>
            <a:off x="4476750" y="1374775"/>
            <a:ext cx="15884525" cy="7815263"/>
          </a:xfrm>
          <a:prstGeom prst="rect">
            <a:avLst/>
          </a:prstGeom>
          <a:solidFill>
            <a:srgbClr val="E3F2D8">
              <a:alpha val="9215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3F651DE6-96EF-4505-9670-2EE8BE428A60}"/>
              </a:ext>
            </a:extLst>
          </p:cNvPr>
          <p:cNvSpPr>
            <a:spLocks/>
          </p:cNvSpPr>
          <p:nvPr/>
        </p:nvSpPr>
        <p:spPr bwMode="auto">
          <a:xfrm>
            <a:off x="20753388" y="12547600"/>
            <a:ext cx="262096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B7D4BD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Your logo</a:t>
            </a:r>
          </a:p>
        </p:txBody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B764C5A8-5FBA-48A6-A0E2-18DBC66E50CE}"/>
              </a:ext>
            </a:extLst>
          </p:cNvPr>
          <p:cNvSpPr>
            <a:spLocks/>
          </p:cNvSpPr>
          <p:nvPr/>
        </p:nvSpPr>
        <p:spPr bwMode="auto">
          <a:xfrm>
            <a:off x="1041400" y="12547600"/>
            <a:ext cx="415766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53595F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@twitterhandle</a:t>
            </a:r>
          </a:p>
        </p:txBody>
      </p:sp>
      <p:pic>
        <p:nvPicPr>
          <p:cNvPr id="3079" name="Picture 6" descr="global-icon.png">
            <a:extLst>
              <a:ext uri="{FF2B5EF4-FFF2-40B4-BE49-F238E27FC236}">
                <a16:creationId xmlns:a16="http://schemas.microsoft.com/office/drawing/2014/main" id="{F33C0106-BCD3-4EA9-8DD8-8EF41AD7E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513" y="12417425"/>
            <a:ext cx="99695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7">
            <a:extLst>
              <a:ext uri="{FF2B5EF4-FFF2-40B4-BE49-F238E27FC236}">
                <a16:creationId xmlns:a16="http://schemas.microsoft.com/office/drawing/2014/main" id="{3F9A90CA-E01A-48F9-9961-0DEA6740AE09}"/>
              </a:ext>
            </a:extLst>
          </p:cNvPr>
          <p:cNvSpPr>
            <a:spLocks/>
          </p:cNvSpPr>
          <p:nvPr/>
        </p:nvSpPr>
        <p:spPr bwMode="auto">
          <a:xfrm>
            <a:off x="4932363" y="2195513"/>
            <a:ext cx="149701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11200">
                <a:solidFill>
                  <a:srgbClr val="1F1F1F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A Template to </a:t>
            </a:r>
          </a:p>
          <a:p>
            <a:pPr eaLnBrk="1"/>
            <a:r>
              <a:rPr lang="en-US" altLang="en-US" sz="13500">
                <a:solidFill>
                  <a:srgbClr val="1F1F1F"/>
                </a:solidFill>
                <a:latin typeface="Playfair Display Black" charset="0"/>
                <a:ea typeface="Playfair Display Black" charset="0"/>
                <a:cs typeface="Playfair Display Black" charset="0"/>
                <a:sym typeface="Playfair Display Black" charset="0"/>
              </a:rPr>
              <a:t>CREATE GREAT</a:t>
            </a:r>
          </a:p>
          <a:p>
            <a:pPr eaLnBrk="1"/>
            <a:r>
              <a:rPr lang="en-US" altLang="en-US" sz="11200">
                <a:solidFill>
                  <a:srgbClr val="1F1F1F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Presentations</a:t>
            </a:r>
          </a:p>
        </p:txBody>
      </p:sp>
      <p:sp>
        <p:nvSpPr>
          <p:cNvPr id="3081" name="Line 8">
            <a:extLst>
              <a:ext uri="{FF2B5EF4-FFF2-40B4-BE49-F238E27FC236}">
                <a16:creationId xmlns:a16="http://schemas.microsoft.com/office/drawing/2014/main" id="{8F92474C-F67D-49A8-AB56-42FD06259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62913" y="5283200"/>
            <a:ext cx="4159250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3082" name="Picture 9">
            <a:extLst>
              <a:ext uri="{FF2B5EF4-FFF2-40B4-BE49-F238E27FC236}">
                <a16:creationId xmlns:a16="http://schemas.microsoft.com/office/drawing/2014/main" id="{FBAF400F-3C02-4404-A0E0-43DB60C22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641350"/>
            <a:ext cx="16716375" cy="858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FFC44F-A8D0-4ECB-9F2C-30E2B2C527B9}"/>
              </a:ext>
            </a:extLst>
          </p:cNvPr>
          <p:cNvSpPr/>
          <p:nvPr/>
        </p:nvSpPr>
        <p:spPr bwMode="auto">
          <a:xfrm>
            <a:off x="4449763" y="1374775"/>
            <a:ext cx="15838487" cy="7815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>
            <a:spAutoFit/>
          </a:bodyPr>
          <a:lstStyle/>
          <a:p>
            <a:pPr algn="ctr" eaLnBrk="1">
              <a:defRPr/>
            </a:pPr>
            <a:endParaRPr lang="en-PK"/>
          </a:p>
        </p:txBody>
      </p:sp>
      <p:sp>
        <p:nvSpPr>
          <p:cNvPr id="3084" name="TextBox 5">
            <a:extLst>
              <a:ext uri="{FF2B5EF4-FFF2-40B4-BE49-F238E27FC236}">
                <a16:creationId xmlns:a16="http://schemas.microsoft.com/office/drawing/2014/main" id="{C7A6B1A3-0011-4206-9E12-0580D547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3494088"/>
            <a:ext cx="1588452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19900"/>
              <a:t>TITLE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5XBFJYDBCP.jpg">
            <a:extLst>
              <a:ext uri="{FF2B5EF4-FFF2-40B4-BE49-F238E27FC236}">
                <a16:creationId xmlns:a16="http://schemas.microsoft.com/office/drawing/2014/main" id="{90C7F51A-E3B1-4332-8AF8-08137765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193925"/>
            <a:ext cx="24587200" cy="163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Line 2">
            <a:extLst>
              <a:ext uri="{FF2B5EF4-FFF2-40B4-BE49-F238E27FC236}">
                <a16:creationId xmlns:a16="http://schemas.microsoft.com/office/drawing/2014/main" id="{C91BBB85-BFB5-4D7B-BD75-8CFEE561C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-531813" y="6858000"/>
            <a:ext cx="4610101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4A53F401-6099-4FDA-B0FA-F74E4E766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00" y="6858000"/>
            <a:ext cx="4611688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42FE8FA3-1395-49E6-9277-2C28E568B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2562225"/>
            <a:ext cx="16273463" cy="858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Rectangle 5">
            <a:extLst>
              <a:ext uri="{FF2B5EF4-FFF2-40B4-BE49-F238E27FC236}">
                <a16:creationId xmlns:a16="http://schemas.microsoft.com/office/drawing/2014/main" id="{66D91415-0FBE-4485-8434-5D3EE89585CA}"/>
              </a:ext>
            </a:extLst>
          </p:cNvPr>
          <p:cNvSpPr>
            <a:spLocks/>
          </p:cNvSpPr>
          <p:nvPr/>
        </p:nvSpPr>
        <p:spPr bwMode="auto">
          <a:xfrm>
            <a:off x="4470400" y="2949575"/>
            <a:ext cx="15441613" cy="7815263"/>
          </a:xfrm>
          <a:prstGeom prst="rect">
            <a:avLst/>
          </a:prstGeom>
          <a:solidFill>
            <a:srgbClr val="E3F2D8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2295" name="Rectangle 6">
            <a:extLst>
              <a:ext uri="{FF2B5EF4-FFF2-40B4-BE49-F238E27FC236}">
                <a16:creationId xmlns:a16="http://schemas.microsoft.com/office/drawing/2014/main" id="{144570AC-CF9D-45F1-A89E-096ED1951A43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1778000" y="3686175"/>
            <a:ext cx="20828000" cy="6342063"/>
          </a:xfrm>
        </p:spPr>
        <p:txBody>
          <a:bodyPr anchor="t"/>
          <a:lstStyle/>
          <a:p>
            <a:pPr eaLnBrk="1"/>
            <a:r>
              <a:rPr lang="en-US" altLang="en-US" sz="12000">
                <a:solidFill>
                  <a:srgbClr val="53595F"/>
                </a:solidFill>
              </a:rPr>
              <a:t>“Include a quote or </a:t>
            </a:r>
            <a:br>
              <a:rPr lang="en-US" altLang="en-US" sz="12000">
                <a:solidFill>
                  <a:srgbClr val="53595F"/>
                </a:solidFill>
              </a:rPr>
            </a:br>
            <a:r>
              <a:rPr lang="en-US" altLang="en-US" sz="12000">
                <a:solidFill>
                  <a:srgbClr val="53595F"/>
                </a:solidFill>
              </a:rPr>
              <a:t>high-impact</a:t>
            </a:r>
            <a:br>
              <a:rPr lang="en-US" altLang="en-US" sz="12000">
                <a:solidFill>
                  <a:srgbClr val="53595F"/>
                </a:solidFill>
              </a:rPr>
            </a:br>
            <a:r>
              <a:rPr lang="en-US" altLang="en-US" sz="12000">
                <a:solidFill>
                  <a:srgbClr val="53595F"/>
                </a:solidFill>
              </a:rPr>
              <a:t> statement here”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E3114691-474A-49D9-A88D-E6A117811934}"/>
              </a:ext>
            </a:extLst>
          </p:cNvPr>
          <p:cNvSpPr>
            <a:spLocks/>
          </p:cNvSpPr>
          <p:nvPr/>
        </p:nvSpPr>
        <p:spPr bwMode="auto">
          <a:xfrm rot="5400000">
            <a:off x="10416381" y="-10579894"/>
            <a:ext cx="3813175" cy="24763413"/>
          </a:xfrm>
          <a:prstGeom prst="rect">
            <a:avLst/>
          </a:prstGeom>
          <a:solidFill>
            <a:srgbClr val="E3F2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D96756D-EB70-42C2-9DBF-DA2AC4952581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7740650" y="793750"/>
            <a:ext cx="8901113" cy="2014538"/>
          </a:xfrm>
        </p:spPr>
        <p:txBody>
          <a:bodyPr/>
          <a:lstStyle/>
          <a:p>
            <a:pPr eaLnBrk="1"/>
            <a:r>
              <a:rPr lang="en-US" altLang="en-US" sz="8000" b="1">
                <a:solidFill>
                  <a:srgbClr val="1F1F1F"/>
                </a:solidFill>
              </a:rPr>
              <a:t>Data Point Here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093094F-0E90-4931-A803-C618ECABD832}"/>
              </a:ext>
            </a:extLst>
          </p:cNvPr>
          <p:cNvSpPr>
            <a:spLocks/>
          </p:cNvSpPr>
          <p:nvPr/>
        </p:nvSpPr>
        <p:spPr bwMode="auto">
          <a:xfrm>
            <a:off x="15728950" y="7518400"/>
            <a:ext cx="5735638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Explain data here, if needed</a:t>
            </a: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05F97CC5-8C6A-4478-A6D4-CC3C1B0D38AF}"/>
              </a:ext>
            </a:extLst>
          </p:cNvPr>
          <p:cNvSpPr>
            <a:spLocks/>
          </p:cNvSpPr>
          <p:nvPr/>
        </p:nvSpPr>
        <p:spPr bwMode="auto">
          <a:xfrm rot="5400000">
            <a:off x="4167188" y="4605338"/>
            <a:ext cx="1196975" cy="2517775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3318" name="Rectangle 5">
            <a:extLst>
              <a:ext uri="{FF2B5EF4-FFF2-40B4-BE49-F238E27FC236}">
                <a16:creationId xmlns:a16="http://schemas.microsoft.com/office/drawing/2014/main" id="{C10F24DD-5E55-496A-8352-711405C5A4A9}"/>
              </a:ext>
            </a:extLst>
          </p:cNvPr>
          <p:cNvSpPr>
            <a:spLocks/>
          </p:cNvSpPr>
          <p:nvPr/>
        </p:nvSpPr>
        <p:spPr bwMode="auto">
          <a:xfrm>
            <a:off x="6048375" y="5260975"/>
            <a:ext cx="1930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18%</a:t>
            </a:r>
          </a:p>
        </p:txBody>
      </p:sp>
      <p:sp>
        <p:nvSpPr>
          <p:cNvPr id="13319" name="Rectangle 6">
            <a:extLst>
              <a:ext uri="{FF2B5EF4-FFF2-40B4-BE49-F238E27FC236}">
                <a16:creationId xmlns:a16="http://schemas.microsoft.com/office/drawing/2014/main" id="{782C23EC-EF0A-4247-AE2A-94016CA51572}"/>
              </a:ext>
            </a:extLst>
          </p:cNvPr>
          <p:cNvSpPr>
            <a:spLocks/>
          </p:cNvSpPr>
          <p:nvPr/>
        </p:nvSpPr>
        <p:spPr bwMode="auto">
          <a:xfrm>
            <a:off x="7670800" y="7145338"/>
            <a:ext cx="1928813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37%</a:t>
            </a:r>
          </a:p>
        </p:txBody>
      </p:sp>
      <p:sp>
        <p:nvSpPr>
          <p:cNvPr id="13320" name="Rectangle 7">
            <a:extLst>
              <a:ext uri="{FF2B5EF4-FFF2-40B4-BE49-F238E27FC236}">
                <a16:creationId xmlns:a16="http://schemas.microsoft.com/office/drawing/2014/main" id="{2DBBEBFA-91EB-46EB-9AD6-A42AF0E83F72}"/>
              </a:ext>
            </a:extLst>
          </p:cNvPr>
          <p:cNvSpPr>
            <a:spLocks/>
          </p:cNvSpPr>
          <p:nvPr/>
        </p:nvSpPr>
        <p:spPr bwMode="auto">
          <a:xfrm>
            <a:off x="6878638" y="11147425"/>
            <a:ext cx="1930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23%</a:t>
            </a:r>
          </a:p>
        </p:txBody>
      </p:sp>
      <p:sp>
        <p:nvSpPr>
          <p:cNvPr id="13321" name="Rectangle 8">
            <a:extLst>
              <a:ext uri="{FF2B5EF4-FFF2-40B4-BE49-F238E27FC236}">
                <a16:creationId xmlns:a16="http://schemas.microsoft.com/office/drawing/2014/main" id="{74260E7E-5773-48FB-B82E-389AA84E094B}"/>
              </a:ext>
            </a:extLst>
          </p:cNvPr>
          <p:cNvSpPr>
            <a:spLocks/>
          </p:cNvSpPr>
          <p:nvPr/>
        </p:nvSpPr>
        <p:spPr bwMode="auto">
          <a:xfrm>
            <a:off x="9598025" y="9097963"/>
            <a:ext cx="19288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52%</a:t>
            </a:r>
          </a:p>
        </p:txBody>
      </p:sp>
      <p:sp>
        <p:nvSpPr>
          <p:cNvPr id="13322" name="Rectangle 9">
            <a:extLst>
              <a:ext uri="{FF2B5EF4-FFF2-40B4-BE49-F238E27FC236}">
                <a16:creationId xmlns:a16="http://schemas.microsoft.com/office/drawing/2014/main" id="{FD101709-1DCD-41E3-8B85-D8F6BD170AE3}"/>
              </a:ext>
            </a:extLst>
          </p:cNvPr>
          <p:cNvSpPr>
            <a:spLocks/>
          </p:cNvSpPr>
          <p:nvPr/>
        </p:nvSpPr>
        <p:spPr bwMode="auto">
          <a:xfrm>
            <a:off x="196850" y="5384800"/>
            <a:ext cx="27813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r"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LinkedIn</a:t>
            </a:r>
          </a:p>
        </p:txBody>
      </p:sp>
      <p:sp>
        <p:nvSpPr>
          <p:cNvPr id="13323" name="Rectangle 10">
            <a:extLst>
              <a:ext uri="{FF2B5EF4-FFF2-40B4-BE49-F238E27FC236}">
                <a16:creationId xmlns:a16="http://schemas.microsoft.com/office/drawing/2014/main" id="{4F835C5D-116B-4718-9BBE-3285361A44BB}"/>
              </a:ext>
            </a:extLst>
          </p:cNvPr>
          <p:cNvSpPr>
            <a:spLocks/>
          </p:cNvSpPr>
          <p:nvPr/>
        </p:nvSpPr>
        <p:spPr bwMode="auto">
          <a:xfrm>
            <a:off x="195263" y="7145338"/>
            <a:ext cx="2784475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r"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Facebook</a:t>
            </a:r>
          </a:p>
        </p:txBody>
      </p:sp>
      <p:sp>
        <p:nvSpPr>
          <p:cNvPr id="13324" name="Rectangle 11">
            <a:extLst>
              <a:ext uri="{FF2B5EF4-FFF2-40B4-BE49-F238E27FC236}">
                <a16:creationId xmlns:a16="http://schemas.microsoft.com/office/drawing/2014/main" id="{578163B5-143F-432D-8BB9-02EDFCE10859}"/>
              </a:ext>
            </a:extLst>
          </p:cNvPr>
          <p:cNvSpPr>
            <a:spLocks/>
          </p:cNvSpPr>
          <p:nvPr/>
        </p:nvSpPr>
        <p:spPr bwMode="auto">
          <a:xfrm>
            <a:off x="195263" y="9097963"/>
            <a:ext cx="278447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r"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Twitter</a:t>
            </a:r>
          </a:p>
        </p:txBody>
      </p:sp>
      <p:sp>
        <p:nvSpPr>
          <p:cNvPr id="13325" name="Rectangle 12">
            <a:extLst>
              <a:ext uri="{FF2B5EF4-FFF2-40B4-BE49-F238E27FC236}">
                <a16:creationId xmlns:a16="http://schemas.microsoft.com/office/drawing/2014/main" id="{82196051-DE0C-44D5-B5BF-F79B31893CBD}"/>
              </a:ext>
            </a:extLst>
          </p:cNvPr>
          <p:cNvSpPr>
            <a:spLocks/>
          </p:cNvSpPr>
          <p:nvPr/>
        </p:nvSpPr>
        <p:spPr bwMode="auto">
          <a:xfrm>
            <a:off x="469900" y="10982325"/>
            <a:ext cx="2516188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r" eaLnBrk="1"/>
            <a:r>
              <a:rPr lang="en-US" altLang="en-US" sz="30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Google+</a:t>
            </a:r>
          </a:p>
        </p:txBody>
      </p:sp>
      <p:sp>
        <p:nvSpPr>
          <p:cNvPr id="13326" name="Rectangle 13">
            <a:extLst>
              <a:ext uri="{FF2B5EF4-FFF2-40B4-BE49-F238E27FC236}">
                <a16:creationId xmlns:a16="http://schemas.microsoft.com/office/drawing/2014/main" id="{30AAFC6C-D692-4EF0-B69F-E5C553B85A59}"/>
              </a:ext>
            </a:extLst>
          </p:cNvPr>
          <p:cNvSpPr>
            <a:spLocks/>
          </p:cNvSpPr>
          <p:nvPr/>
        </p:nvSpPr>
        <p:spPr bwMode="auto">
          <a:xfrm rot="5400000">
            <a:off x="4979988" y="5676900"/>
            <a:ext cx="1196975" cy="4143375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3327" name="Rectangle 14">
            <a:extLst>
              <a:ext uri="{FF2B5EF4-FFF2-40B4-BE49-F238E27FC236}">
                <a16:creationId xmlns:a16="http://schemas.microsoft.com/office/drawing/2014/main" id="{47A900E6-8C32-4B9F-94FB-DF8D2A236081}"/>
              </a:ext>
            </a:extLst>
          </p:cNvPr>
          <p:cNvSpPr>
            <a:spLocks/>
          </p:cNvSpPr>
          <p:nvPr/>
        </p:nvSpPr>
        <p:spPr bwMode="auto">
          <a:xfrm rot="5400000">
            <a:off x="5944394" y="6671469"/>
            <a:ext cx="1195388" cy="6070600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3328" name="Rectangle 15">
            <a:extLst>
              <a:ext uri="{FF2B5EF4-FFF2-40B4-BE49-F238E27FC236}">
                <a16:creationId xmlns:a16="http://schemas.microsoft.com/office/drawing/2014/main" id="{F77D0B87-9D77-4D79-9BE2-31255FFCF10E}"/>
              </a:ext>
            </a:extLst>
          </p:cNvPr>
          <p:cNvSpPr>
            <a:spLocks/>
          </p:cNvSpPr>
          <p:nvPr/>
        </p:nvSpPr>
        <p:spPr bwMode="auto">
          <a:xfrm rot="5400000">
            <a:off x="4587875" y="9947276"/>
            <a:ext cx="1196975" cy="3359150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3329" name="Line 16">
            <a:extLst>
              <a:ext uri="{FF2B5EF4-FFF2-40B4-BE49-F238E27FC236}">
                <a16:creationId xmlns:a16="http://schemas.microsoft.com/office/drawing/2014/main" id="{43DA0AF5-9A9F-4B70-883E-43C7AC477D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851313" y="1787525"/>
            <a:ext cx="83677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13330" name="Line 17">
            <a:extLst>
              <a:ext uri="{FF2B5EF4-FFF2-40B4-BE49-F238E27FC236}">
                <a16:creationId xmlns:a16="http://schemas.microsoft.com/office/drawing/2014/main" id="{F9D2FA91-11B7-4C8D-B827-1D884C6020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842963" y="1793875"/>
            <a:ext cx="8366126" cy="0"/>
          </a:xfrm>
          <a:prstGeom prst="line">
            <a:avLst/>
          </a:prstGeom>
          <a:noFill/>
          <a:ln w="12700">
            <a:solidFill>
              <a:srgbClr val="5359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13331" name="Picture 18">
            <a:extLst>
              <a:ext uri="{FF2B5EF4-FFF2-40B4-BE49-F238E27FC236}">
                <a16:creationId xmlns:a16="http://schemas.microsoft.com/office/drawing/2014/main" id="{4C6CC5EE-113E-47F3-83E6-E28C7A5EB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1025"/>
            <a:ext cx="9345613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E3F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22D571B2-F9FD-4BD3-8216-F1685B12F3C1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4609426" cy="14023976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59D8735-2638-4D16-8C8D-E2A8E222DB81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1778000" y="2632075"/>
            <a:ext cx="20828000" cy="3387725"/>
          </a:xfrm>
        </p:spPr>
        <p:txBody>
          <a:bodyPr anchor="t"/>
          <a:lstStyle/>
          <a:p>
            <a:pPr defTabSz="800100" eaLnBrk="1"/>
            <a:r>
              <a:rPr lang="en-US" altLang="en-US" sz="19400" b="1">
                <a:solidFill>
                  <a:srgbClr val="B7D4BD"/>
                </a:solidFill>
              </a:rPr>
              <a:t>Thank You!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7A4BFC6-E3EC-42F2-A7BA-4763152F7A15}"/>
              </a:ext>
            </a:extLst>
          </p:cNvPr>
          <p:cNvSpPr>
            <a:spLocks/>
          </p:cNvSpPr>
          <p:nvPr>
            <p:ph type="body" sz="quarter" idx="1"/>
          </p:nvPr>
        </p:nvSpPr>
        <p:spPr>
          <a:xfrm>
            <a:off x="5678488" y="8259763"/>
            <a:ext cx="13338175" cy="996950"/>
          </a:xfrm>
        </p:spPr>
        <p:txBody>
          <a:bodyPr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endParaRPr lang="en-US" altLang="en-US" sz="4500">
              <a:solidFill>
                <a:srgbClr val="E3F2D8"/>
              </a:solidFill>
              <a:latin typeface="Montserrat Light" panose="00000400000000000000" pitchFamily="50" charset="0"/>
              <a:ea typeface="Montserrat Light" panose="00000400000000000000" pitchFamily="50" charset="0"/>
              <a:cs typeface="Montserrat Light" panose="00000400000000000000" pitchFamily="50" charset="0"/>
              <a:sym typeface="Montserrat Light" panose="00000400000000000000" pitchFamily="50" charset="0"/>
            </a:endParaRP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4733B8C3-7BA8-4D6C-93F7-061BCCE4760D}"/>
              </a:ext>
            </a:extLst>
          </p:cNvPr>
          <p:cNvSpPr>
            <a:spLocks/>
          </p:cNvSpPr>
          <p:nvPr/>
        </p:nvSpPr>
        <p:spPr bwMode="auto">
          <a:xfrm>
            <a:off x="20669250" y="12573000"/>
            <a:ext cx="22812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E3F2D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rPr>
              <a:t>Your logo</a:t>
            </a:r>
          </a:p>
        </p:txBody>
      </p:sp>
      <p:sp>
        <p:nvSpPr>
          <p:cNvPr id="14342" name="Rectangle 7">
            <a:extLst>
              <a:ext uri="{FF2B5EF4-FFF2-40B4-BE49-F238E27FC236}">
                <a16:creationId xmlns:a16="http://schemas.microsoft.com/office/drawing/2014/main" id="{A0115568-2DF9-486C-91D0-60B8185FBEA5}"/>
              </a:ext>
            </a:extLst>
          </p:cNvPr>
          <p:cNvSpPr>
            <a:spLocks/>
          </p:cNvSpPr>
          <p:nvPr/>
        </p:nvSpPr>
        <p:spPr bwMode="auto">
          <a:xfrm>
            <a:off x="1393825" y="12560300"/>
            <a:ext cx="34528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E3F2D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rPr>
              <a:t>@twitterhandle</a:t>
            </a:r>
          </a:p>
        </p:txBody>
      </p:sp>
      <p:pic>
        <p:nvPicPr>
          <p:cNvPr id="14343" name="Picture 8" descr="global-icon.png">
            <a:extLst>
              <a:ext uri="{FF2B5EF4-FFF2-40B4-BE49-F238E27FC236}">
                <a16:creationId xmlns:a16="http://schemas.microsoft.com/office/drawing/2014/main" id="{3C4016F7-8683-4213-AC1C-8E077F8F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513" y="12404725"/>
            <a:ext cx="99695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Line 9">
            <a:extLst>
              <a:ext uri="{FF2B5EF4-FFF2-40B4-BE49-F238E27FC236}">
                <a16:creationId xmlns:a16="http://schemas.microsoft.com/office/drawing/2014/main" id="{65853201-5190-4F2E-A204-AED80DA54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-455613" y="4318000"/>
            <a:ext cx="4610101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14345" name="Line 10">
            <a:extLst>
              <a:ext uri="{FF2B5EF4-FFF2-40B4-BE49-F238E27FC236}">
                <a16:creationId xmlns:a16="http://schemas.microsoft.com/office/drawing/2014/main" id="{AF166974-B7A3-47A1-B338-C46D9BC3D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6200" y="4349750"/>
            <a:ext cx="4611688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14346" name="Picture 11">
            <a:extLst>
              <a:ext uri="{FF2B5EF4-FFF2-40B4-BE49-F238E27FC236}">
                <a16:creationId xmlns:a16="http://schemas.microsoft.com/office/drawing/2014/main" id="{D50CDCDA-8FFB-414C-80AF-81422B0BD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217738"/>
            <a:ext cx="16275050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39727354-80E6-4985-A9EF-97B0FE1AEFD5}"/>
              </a:ext>
            </a:extLst>
          </p:cNvPr>
          <p:cNvSpPr>
            <a:spLocks/>
          </p:cNvSpPr>
          <p:nvPr/>
        </p:nvSpPr>
        <p:spPr bwMode="auto">
          <a:xfrm>
            <a:off x="-112713" y="-425450"/>
            <a:ext cx="24609426" cy="14566900"/>
          </a:xfrm>
          <a:prstGeom prst="rect">
            <a:avLst/>
          </a:prstGeom>
          <a:solidFill>
            <a:srgbClr val="5359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829F8BB-BCCF-46CA-AE80-47C54E389487}"/>
              </a:ext>
            </a:extLst>
          </p:cNvPr>
          <p:cNvSpPr>
            <a:spLocks/>
          </p:cNvSpPr>
          <p:nvPr/>
        </p:nvSpPr>
        <p:spPr bwMode="auto">
          <a:xfrm>
            <a:off x="3087688" y="1189038"/>
            <a:ext cx="4516437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9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HEADING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86F552C-1FC2-495A-A191-F237A7412B6F}"/>
              </a:ext>
            </a:extLst>
          </p:cNvPr>
          <p:cNvSpPr>
            <a:spLocks/>
          </p:cNvSpPr>
          <p:nvPr/>
        </p:nvSpPr>
        <p:spPr bwMode="auto">
          <a:xfrm>
            <a:off x="1350963" y="4216400"/>
            <a:ext cx="2168048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lnSpc>
                <a:spcPct val="130000"/>
              </a:lnSpc>
            </a:pPr>
            <a:r>
              <a:rPr lang="en-US" altLang="en-US">
                <a:solidFill>
                  <a:srgbClr val="E3F2D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CONTENTS</a:t>
            </a:r>
            <a:endParaRPr lang="en-US" altLang="en-US" sz="4400">
              <a:solidFill>
                <a:srgbClr val="1F1F1F"/>
              </a:solidFill>
              <a:latin typeface="Montserrat" panose="00000500000000000000" pitchFamily="50" charset="0"/>
              <a:ea typeface="Montserrat" panose="00000500000000000000" pitchFamily="50" charset="0"/>
              <a:cs typeface="Montserrat" panose="00000500000000000000" pitchFamily="50" charset="0"/>
              <a:sym typeface="Montserrat" panose="00000500000000000000" pitchFamily="50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87C2BA2-26FA-44AD-A159-8E380874B0AF}"/>
              </a:ext>
            </a:extLst>
          </p:cNvPr>
          <p:cNvSpPr>
            <a:spLocks/>
          </p:cNvSpPr>
          <p:nvPr/>
        </p:nvSpPr>
        <p:spPr bwMode="auto">
          <a:xfrm>
            <a:off x="9409113" y="4756150"/>
            <a:ext cx="16092487" cy="1208088"/>
          </a:xfrm>
          <a:prstGeom prst="rect">
            <a:avLst/>
          </a:prstGeom>
          <a:solidFill>
            <a:srgbClr val="E3F2D8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2C1E7C9-F7AD-4742-8014-EDCF510028AE}"/>
              </a:ext>
            </a:extLst>
          </p:cNvPr>
          <p:cNvSpPr>
            <a:spLocks/>
          </p:cNvSpPr>
          <p:nvPr/>
        </p:nvSpPr>
        <p:spPr bwMode="auto">
          <a:xfrm>
            <a:off x="-49213" y="-1006475"/>
            <a:ext cx="24966613" cy="3330575"/>
          </a:xfrm>
          <a:prstGeom prst="rect">
            <a:avLst/>
          </a:prstGeom>
          <a:solidFill>
            <a:srgbClr val="E3F2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53595F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A1B6352-A87D-4070-BEAE-E0CFC6E62F89}"/>
              </a:ext>
            </a:extLst>
          </p:cNvPr>
          <p:cNvSpPr>
            <a:spLocks/>
          </p:cNvSpPr>
          <p:nvPr/>
        </p:nvSpPr>
        <p:spPr bwMode="auto">
          <a:xfrm>
            <a:off x="979488" y="4843463"/>
            <a:ext cx="3332162" cy="3332162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5125" name="Rectangle 4">
            <a:extLst>
              <a:ext uri="{FF2B5EF4-FFF2-40B4-BE49-F238E27FC236}">
                <a16:creationId xmlns:a16="http://schemas.microsoft.com/office/drawing/2014/main" id="{FA2E0267-333C-4C15-93D1-9079E2E2092A}"/>
              </a:ext>
            </a:extLst>
          </p:cNvPr>
          <p:cNvSpPr>
            <a:spLocks/>
          </p:cNvSpPr>
          <p:nvPr/>
        </p:nvSpPr>
        <p:spPr bwMode="auto">
          <a:xfrm>
            <a:off x="979488" y="8496300"/>
            <a:ext cx="3332162" cy="3332163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5126" name="Rectangle 5">
            <a:extLst>
              <a:ext uri="{FF2B5EF4-FFF2-40B4-BE49-F238E27FC236}">
                <a16:creationId xmlns:a16="http://schemas.microsoft.com/office/drawing/2014/main" id="{B0B5EBD5-7401-4144-9B50-644635C5723E}"/>
              </a:ext>
            </a:extLst>
          </p:cNvPr>
          <p:cNvSpPr>
            <a:spLocks/>
          </p:cNvSpPr>
          <p:nvPr/>
        </p:nvSpPr>
        <p:spPr bwMode="auto">
          <a:xfrm>
            <a:off x="4592638" y="4895850"/>
            <a:ext cx="3332162" cy="3332163"/>
          </a:xfrm>
          <a:prstGeom prst="rect">
            <a:avLst/>
          </a:prstGeom>
          <a:solidFill>
            <a:srgbClr val="5359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5127" name="Rectangle 6">
            <a:extLst>
              <a:ext uri="{FF2B5EF4-FFF2-40B4-BE49-F238E27FC236}">
                <a16:creationId xmlns:a16="http://schemas.microsoft.com/office/drawing/2014/main" id="{E641CB7E-0A70-4F14-AE8F-32290E5590B2}"/>
              </a:ext>
            </a:extLst>
          </p:cNvPr>
          <p:cNvSpPr>
            <a:spLocks/>
          </p:cNvSpPr>
          <p:nvPr/>
        </p:nvSpPr>
        <p:spPr bwMode="auto">
          <a:xfrm>
            <a:off x="4592638" y="8518525"/>
            <a:ext cx="3332162" cy="3332163"/>
          </a:xfrm>
          <a:prstGeom prst="rect">
            <a:avLst/>
          </a:prstGeom>
          <a:solidFill>
            <a:srgbClr val="E3F2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EB4F09CC-AC81-4E29-8B29-16A1451A0CB4}"/>
              </a:ext>
            </a:extLst>
          </p:cNvPr>
          <p:cNvSpPr>
            <a:spLocks/>
          </p:cNvSpPr>
          <p:nvPr/>
        </p:nvSpPr>
        <p:spPr bwMode="auto">
          <a:xfrm>
            <a:off x="10028238" y="2917825"/>
            <a:ext cx="360680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7000" b="1">
                <a:solidFill>
                  <a:srgbClr val="1F1F1F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HEADING</a:t>
            </a:r>
          </a:p>
        </p:txBody>
      </p:sp>
      <p:sp>
        <p:nvSpPr>
          <p:cNvPr id="5129" name="Rectangle 10">
            <a:extLst>
              <a:ext uri="{FF2B5EF4-FFF2-40B4-BE49-F238E27FC236}">
                <a16:creationId xmlns:a16="http://schemas.microsoft.com/office/drawing/2014/main" id="{1D2CAEB9-5F02-4386-91E6-371B70DC506B}"/>
              </a:ext>
            </a:extLst>
          </p:cNvPr>
          <p:cNvSpPr>
            <a:spLocks/>
          </p:cNvSpPr>
          <p:nvPr/>
        </p:nvSpPr>
        <p:spPr bwMode="auto">
          <a:xfrm>
            <a:off x="2085975" y="9804400"/>
            <a:ext cx="11176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FFFFFF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TEXT</a:t>
            </a:r>
          </a:p>
        </p:txBody>
      </p:sp>
      <p:sp>
        <p:nvSpPr>
          <p:cNvPr id="5130" name="Rectangle 11">
            <a:extLst>
              <a:ext uri="{FF2B5EF4-FFF2-40B4-BE49-F238E27FC236}">
                <a16:creationId xmlns:a16="http://schemas.microsoft.com/office/drawing/2014/main" id="{96FAB880-92F5-4934-8DF1-60A5421841C6}"/>
              </a:ext>
            </a:extLst>
          </p:cNvPr>
          <p:cNvSpPr>
            <a:spLocks/>
          </p:cNvSpPr>
          <p:nvPr/>
        </p:nvSpPr>
        <p:spPr bwMode="auto">
          <a:xfrm>
            <a:off x="5745163" y="9826625"/>
            <a:ext cx="11176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1F1F1F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TEXT</a:t>
            </a:r>
          </a:p>
        </p:txBody>
      </p:sp>
      <p:sp>
        <p:nvSpPr>
          <p:cNvPr id="5131" name="Rectangle 12">
            <a:extLst>
              <a:ext uri="{FF2B5EF4-FFF2-40B4-BE49-F238E27FC236}">
                <a16:creationId xmlns:a16="http://schemas.microsoft.com/office/drawing/2014/main" id="{08CF4FD3-2ADD-4A3A-BE29-83070B3EE422}"/>
              </a:ext>
            </a:extLst>
          </p:cNvPr>
          <p:cNvSpPr>
            <a:spLocks/>
          </p:cNvSpPr>
          <p:nvPr/>
        </p:nvSpPr>
        <p:spPr bwMode="auto">
          <a:xfrm>
            <a:off x="2041525" y="6151563"/>
            <a:ext cx="111918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FFFFFF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TEXT</a:t>
            </a:r>
          </a:p>
        </p:txBody>
      </p:sp>
      <p:sp>
        <p:nvSpPr>
          <p:cNvPr id="5132" name="Rectangle 13">
            <a:extLst>
              <a:ext uri="{FF2B5EF4-FFF2-40B4-BE49-F238E27FC236}">
                <a16:creationId xmlns:a16="http://schemas.microsoft.com/office/drawing/2014/main" id="{98878EE9-4898-48A4-AEFD-BF5AB326A089}"/>
              </a:ext>
            </a:extLst>
          </p:cNvPr>
          <p:cNvSpPr>
            <a:spLocks/>
          </p:cNvSpPr>
          <p:nvPr/>
        </p:nvSpPr>
        <p:spPr bwMode="auto">
          <a:xfrm>
            <a:off x="5656263" y="6203950"/>
            <a:ext cx="11176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4000">
                <a:solidFill>
                  <a:srgbClr val="FFFFFF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Montserrat" panose="00000500000000000000" pitchFamily="50" charset="0"/>
                <a:sym typeface="Montserrat" panose="00000500000000000000" pitchFamily="50" charset="0"/>
              </a:rPr>
              <a:t>TEXT</a:t>
            </a:r>
          </a:p>
        </p:txBody>
      </p:sp>
      <p:sp>
        <p:nvSpPr>
          <p:cNvPr id="5133" name="Rectangle 15">
            <a:extLst>
              <a:ext uri="{FF2B5EF4-FFF2-40B4-BE49-F238E27FC236}">
                <a16:creationId xmlns:a16="http://schemas.microsoft.com/office/drawing/2014/main" id="{69D84886-9427-49C3-8994-FDF7A94EE6A0}"/>
              </a:ext>
            </a:extLst>
          </p:cNvPr>
          <p:cNvSpPr>
            <a:spLocks/>
          </p:cNvSpPr>
          <p:nvPr/>
        </p:nvSpPr>
        <p:spPr bwMode="auto">
          <a:xfrm>
            <a:off x="9986963" y="4965700"/>
            <a:ext cx="134127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4500"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CONTENT</a:t>
            </a:r>
          </a:p>
        </p:txBody>
      </p:sp>
      <p:sp>
        <p:nvSpPr>
          <p:cNvPr id="5134" name="Rectangle 16">
            <a:extLst>
              <a:ext uri="{FF2B5EF4-FFF2-40B4-BE49-F238E27FC236}">
                <a16:creationId xmlns:a16="http://schemas.microsoft.com/office/drawing/2014/main" id="{67CA1524-2C31-413B-BC66-780753B151AC}"/>
              </a:ext>
            </a:extLst>
          </p:cNvPr>
          <p:cNvSpPr>
            <a:spLocks/>
          </p:cNvSpPr>
          <p:nvPr/>
        </p:nvSpPr>
        <p:spPr bwMode="auto">
          <a:xfrm>
            <a:off x="11044238" y="463550"/>
            <a:ext cx="2293937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8000">
                <a:solidFill>
                  <a:srgbClr val="1F1F1F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TITLE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2D0EE2C8-BEBC-4D5D-94A0-3341CFD15248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4609426" cy="14023976"/>
          </a:xfrm>
          <a:prstGeom prst="rect">
            <a:avLst/>
          </a:prstGeom>
          <a:solidFill>
            <a:srgbClr val="B7D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E3F2D8"/>
              </a:solidFill>
            </a:endParaRPr>
          </a:p>
        </p:txBody>
      </p:sp>
      <p:pic>
        <p:nvPicPr>
          <p:cNvPr id="6147" name="Picture 2" descr="J6P5U7BJ9T.jpg">
            <a:extLst>
              <a:ext uri="{FF2B5EF4-FFF2-40B4-BE49-F238E27FC236}">
                <a16:creationId xmlns:a16="http://schemas.microsoft.com/office/drawing/2014/main" id="{9CEE208D-89D9-48A3-8858-19BE3EF4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r="19551"/>
          <a:stretch>
            <a:fillRect/>
          </a:stretch>
        </p:blipFill>
        <p:spPr bwMode="auto">
          <a:xfrm>
            <a:off x="12395200" y="-155575"/>
            <a:ext cx="11988800" cy="140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3BF41E8C-E81F-4069-B573-C92C589B6265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2165350" y="2465388"/>
            <a:ext cx="8709025" cy="4648200"/>
          </a:xfrm>
        </p:spPr>
        <p:txBody>
          <a:bodyPr anchor="b"/>
          <a:lstStyle/>
          <a:p>
            <a:pPr algn="l" eaLnBrk="1"/>
            <a:r>
              <a:rPr lang="en-US" altLang="en-US" sz="10800">
                <a:solidFill>
                  <a:srgbClr val="1F1F1F"/>
                </a:solidFill>
              </a:rPr>
              <a:t>Hi, I’m Name.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A7AFCB02-3604-41F5-9437-F7F4D1331091}"/>
              </a:ext>
            </a:extLst>
          </p:cNvPr>
          <p:cNvSpPr>
            <a:spLocks/>
          </p:cNvSpPr>
          <p:nvPr>
            <p:ph type="body" sz="quarter" idx="1"/>
          </p:nvPr>
        </p:nvSpPr>
        <p:spPr>
          <a:xfrm>
            <a:off x="2165350" y="7240588"/>
            <a:ext cx="8709025" cy="1587500"/>
          </a:xfrm>
        </p:spPr>
        <p:txBody>
          <a:bodyPr anchor="t"/>
          <a:lstStyle/>
          <a:p>
            <a:pPr marL="0" indent="0" eaLnBrk="1">
              <a:spcBef>
                <a:spcPct val="0"/>
              </a:spcBef>
              <a:buSzTx/>
              <a:buFontTx/>
              <a:buNone/>
            </a:pPr>
            <a:r>
              <a:rPr lang="en-US" altLang="en-US" sz="44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Position @xCompany</a:t>
            </a:r>
          </a:p>
          <a:p>
            <a:pPr marL="0" indent="0" eaLnBrk="1">
              <a:spcBef>
                <a:spcPct val="0"/>
              </a:spcBef>
              <a:buSzTx/>
              <a:buFontTx/>
              <a:buNone/>
            </a:pPr>
            <a:r>
              <a:rPr lang="en-US" altLang="en-US" sz="44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@twitterhandle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29396E9B-28FD-4991-A1BB-70AB6F9532DD}"/>
              </a:ext>
            </a:extLst>
          </p:cNvPr>
          <p:cNvSpPr>
            <a:spLocks/>
          </p:cNvSpPr>
          <p:nvPr/>
        </p:nvSpPr>
        <p:spPr bwMode="auto">
          <a:xfrm>
            <a:off x="15633700" y="1044575"/>
            <a:ext cx="506253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4400">
                <a:solidFill>
                  <a:srgbClr val="53595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Image of you here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9A8A323-8A2E-4509-80BB-9753B7456FDD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4609426" cy="14023976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E6DEA2C-4184-46EF-8AC1-11C7826C1670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1011238" y="249238"/>
            <a:ext cx="22359937" cy="2349500"/>
          </a:xfrm>
        </p:spPr>
        <p:txBody>
          <a:bodyPr anchor="t"/>
          <a:lstStyle/>
          <a:p>
            <a:pPr eaLnBrk="1"/>
            <a:r>
              <a:rPr lang="en-US" altLang="en-US" sz="13000">
                <a:solidFill>
                  <a:srgbClr val="B7D4BD"/>
                </a:solidFill>
              </a:rPr>
              <a:t>AGENDA SLIDE HERE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BDC7DD9-D871-41BB-B834-F904F22E818E}"/>
              </a:ext>
            </a:extLst>
          </p:cNvPr>
          <p:cNvSpPr>
            <a:spLocks/>
          </p:cNvSpPr>
          <p:nvPr/>
        </p:nvSpPr>
        <p:spPr bwMode="auto">
          <a:xfrm>
            <a:off x="5072063" y="3541713"/>
            <a:ext cx="183864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8000">
                <a:solidFill>
                  <a:srgbClr val="E3F2D8"/>
                </a:solidFill>
                <a:latin typeface="Montserrat Thin" charset="0"/>
                <a:ea typeface="Montserrat Thin" charset="0"/>
                <a:cs typeface="Montserrat Thin" charset="0"/>
                <a:sym typeface="Montserrat Thin" charset="0"/>
              </a:rPr>
              <a:t>Section 1 Title Here</a:t>
            </a:r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78F0A357-2C60-44BE-8EAA-B0E682BD883A}"/>
              </a:ext>
            </a:extLst>
          </p:cNvPr>
          <p:cNvSpPr>
            <a:spLocks/>
          </p:cNvSpPr>
          <p:nvPr/>
        </p:nvSpPr>
        <p:spPr bwMode="auto">
          <a:xfrm>
            <a:off x="5072063" y="6323013"/>
            <a:ext cx="183864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8000">
                <a:solidFill>
                  <a:srgbClr val="E3F2D8"/>
                </a:solidFill>
                <a:latin typeface="Montserrat Thin" charset="0"/>
                <a:ea typeface="Montserrat Thin" charset="0"/>
                <a:cs typeface="Montserrat Thin" charset="0"/>
                <a:sym typeface="Montserrat Thin" charset="0"/>
              </a:rPr>
              <a:t>Section 2 Title Here</a:t>
            </a:r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851F73C0-410D-4B0D-BEAC-91DB9377B9FB}"/>
              </a:ext>
            </a:extLst>
          </p:cNvPr>
          <p:cNvSpPr>
            <a:spLocks/>
          </p:cNvSpPr>
          <p:nvPr/>
        </p:nvSpPr>
        <p:spPr bwMode="auto">
          <a:xfrm>
            <a:off x="5072063" y="9040813"/>
            <a:ext cx="183864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8000">
                <a:solidFill>
                  <a:srgbClr val="E3F2D8"/>
                </a:solidFill>
                <a:latin typeface="Montserrat Thin" charset="0"/>
                <a:ea typeface="Montserrat Thin" charset="0"/>
                <a:cs typeface="Montserrat Thin" charset="0"/>
                <a:sym typeface="Montserrat Thin" charset="0"/>
              </a:rPr>
              <a:t>Section 3 Title Here</a:t>
            </a:r>
          </a:p>
        </p:txBody>
      </p:sp>
      <p:sp>
        <p:nvSpPr>
          <p:cNvPr id="7175" name="Line 6">
            <a:extLst>
              <a:ext uri="{FF2B5EF4-FFF2-40B4-BE49-F238E27FC236}">
                <a16:creationId xmlns:a16="http://schemas.microsoft.com/office/drawing/2014/main" id="{C4D8AEDB-B129-4AF0-9B24-8D7FD7938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4243388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7176" name="Line 7">
            <a:extLst>
              <a:ext uri="{FF2B5EF4-FFF2-40B4-BE49-F238E27FC236}">
                <a16:creationId xmlns:a16="http://schemas.microsoft.com/office/drawing/2014/main" id="{595EE318-E79B-49D9-AAB4-67CC7DD2E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7007225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7177" name="Rectangle 8">
            <a:extLst>
              <a:ext uri="{FF2B5EF4-FFF2-40B4-BE49-F238E27FC236}">
                <a16:creationId xmlns:a16="http://schemas.microsoft.com/office/drawing/2014/main" id="{EFBB6532-A356-41B4-BF45-199A6C703450}"/>
              </a:ext>
            </a:extLst>
          </p:cNvPr>
          <p:cNvSpPr>
            <a:spLocks/>
          </p:cNvSpPr>
          <p:nvPr/>
        </p:nvSpPr>
        <p:spPr bwMode="auto">
          <a:xfrm>
            <a:off x="2263775" y="3057525"/>
            <a:ext cx="598488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0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1</a:t>
            </a:r>
          </a:p>
        </p:txBody>
      </p:sp>
      <p:pic>
        <p:nvPicPr>
          <p:cNvPr id="7178" name="Picture 9">
            <a:extLst>
              <a:ext uri="{FF2B5EF4-FFF2-40B4-BE49-F238E27FC236}">
                <a16:creationId xmlns:a16="http://schemas.microsoft.com/office/drawing/2014/main" id="{0385EF31-D4C7-4212-B2AA-AB23592E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55975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9" name="Rectangle 10">
            <a:extLst>
              <a:ext uri="{FF2B5EF4-FFF2-40B4-BE49-F238E27FC236}">
                <a16:creationId xmlns:a16="http://schemas.microsoft.com/office/drawing/2014/main" id="{6A86D0D3-8BAB-4EFE-911C-F772715A88F4}"/>
              </a:ext>
            </a:extLst>
          </p:cNvPr>
          <p:cNvSpPr>
            <a:spLocks/>
          </p:cNvSpPr>
          <p:nvPr/>
        </p:nvSpPr>
        <p:spPr bwMode="auto">
          <a:xfrm>
            <a:off x="2263775" y="5868988"/>
            <a:ext cx="744538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0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2</a:t>
            </a:r>
          </a:p>
        </p:txBody>
      </p:sp>
      <p:pic>
        <p:nvPicPr>
          <p:cNvPr id="7180" name="Picture 11">
            <a:extLst>
              <a:ext uri="{FF2B5EF4-FFF2-40B4-BE49-F238E27FC236}">
                <a16:creationId xmlns:a16="http://schemas.microsoft.com/office/drawing/2014/main" id="{BBE39103-0B56-4C9E-80E6-E6ADC5A25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15315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1" name="Rectangle 12">
            <a:extLst>
              <a:ext uri="{FF2B5EF4-FFF2-40B4-BE49-F238E27FC236}">
                <a16:creationId xmlns:a16="http://schemas.microsoft.com/office/drawing/2014/main" id="{A3CA5444-1FCC-4D8D-853F-6157DAC6ADD4}"/>
              </a:ext>
            </a:extLst>
          </p:cNvPr>
          <p:cNvSpPr>
            <a:spLocks/>
          </p:cNvSpPr>
          <p:nvPr/>
        </p:nvSpPr>
        <p:spPr bwMode="auto">
          <a:xfrm>
            <a:off x="2263775" y="8477250"/>
            <a:ext cx="708025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0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3</a:t>
            </a:r>
          </a:p>
        </p:txBody>
      </p:sp>
      <p:pic>
        <p:nvPicPr>
          <p:cNvPr id="7182" name="Picture 13">
            <a:extLst>
              <a:ext uri="{FF2B5EF4-FFF2-40B4-BE49-F238E27FC236}">
                <a16:creationId xmlns:a16="http://schemas.microsoft.com/office/drawing/2014/main" id="{A1206F03-E59B-496C-A64F-9A0A1C964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83920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3" name="Line 14">
            <a:extLst>
              <a:ext uri="{FF2B5EF4-FFF2-40B4-BE49-F238E27FC236}">
                <a16:creationId xmlns:a16="http://schemas.microsoft.com/office/drawing/2014/main" id="{7FF2C593-DA82-45E8-B742-FCDA45D75DDD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9783763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7184" name="Rectangle 15">
            <a:extLst>
              <a:ext uri="{FF2B5EF4-FFF2-40B4-BE49-F238E27FC236}">
                <a16:creationId xmlns:a16="http://schemas.microsoft.com/office/drawing/2014/main" id="{2A0C5B51-FEC0-411E-971A-C7876B38ACE0}"/>
              </a:ext>
            </a:extLst>
          </p:cNvPr>
          <p:cNvSpPr>
            <a:spLocks/>
          </p:cNvSpPr>
          <p:nvPr/>
        </p:nvSpPr>
        <p:spPr bwMode="auto">
          <a:xfrm>
            <a:off x="2263775" y="11017250"/>
            <a:ext cx="708025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0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4</a:t>
            </a:r>
          </a:p>
        </p:txBody>
      </p:sp>
      <p:pic>
        <p:nvPicPr>
          <p:cNvPr id="7185" name="Picture 16">
            <a:extLst>
              <a:ext uri="{FF2B5EF4-FFF2-40B4-BE49-F238E27FC236}">
                <a16:creationId xmlns:a16="http://schemas.microsoft.com/office/drawing/2014/main" id="{10D625FF-2D53-4447-A5A8-CEEEA46E7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379200"/>
            <a:ext cx="31654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6" name="Line 17">
            <a:extLst>
              <a:ext uri="{FF2B5EF4-FFF2-40B4-BE49-F238E27FC236}">
                <a16:creationId xmlns:a16="http://schemas.microsoft.com/office/drawing/2014/main" id="{741D8211-DC26-4969-828B-1B1086BDE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2788" y="12323763"/>
            <a:ext cx="1768476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7187" name="Rectangle 18">
            <a:extLst>
              <a:ext uri="{FF2B5EF4-FFF2-40B4-BE49-F238E27FC236}">
                <a16:creationId xmlns:a16="http://schemas.microsoft.com/office/drawing/2014/main" id="{48A54D69-3B40-4E1D-9B66-9059BF18632B}"/>
              </a:ext>
            </a:extLst>
          </p:cNvPr>
          <p:cNvSpPr>
            <a:spLocks/>
          </p:cNvSpPr>
          <p:nvPr/>
        </p:nvSpPr>
        <p:spPr bwMode="auto">
          <a:xfrm>
            <a:off x="5072063" y="11580813"/>
            <a:ext cx="183864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8000">
                <a:solidFill>
                  <a:srgbClr val="E3F2D8"/>
                </a:solidFill>
                <a:latin typeface="Montserrat Thin" charset="0"/>
                <a:ea typeface="Montserrat Thin" charset="0"/>
                <a:cs typeface="Montserrat Thin" charset="0"/>
                <a:sym typeface="Montserrat Thin" charset="0"/>
              </a:rPr>
              <a:t>Section 4 Title Here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BD2D7CB3-7C51-4B0B-A12A-3D3A342DBAF0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4609426" cy="14023976"/>
          </a:xfrm>
          <a:prstGeom prst="rect">
            <a:avLst/>
          </a:prstGeom>
          <a:solidFill>
            <a:srgbClr val="5359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B02F13F-1D03-4757-85E1-DEA33F22D876}"/>
              </a:ext>
            </a:extLst>
          </p:cNvPr>
          <p:cNvSpPr>
            <a:spLocks/>
          </p:cNvSpPr>
          <p:nvPr>
            <p:ph type="title"/>
          </p:nvPr>
        </p:nvSpPr>
        <p:spPr>
          <a:xfrm>
            <a:off x="1778000" y="3735388"/>
            <a:ext cx="20828000" cy="4648200"/>
          </a:xfrm>
        </p:spPr>
        <p:txBody>
          <a:bodyPr anchor="b"/>
          <a:lstStyle/>
          <a:p>
            <a:pPr eaLnBrk="1"/>
            <a:r>
              <a:rPr lang="en-US" altLang="en-US">
                <a:solidFill>
                  <a:srgbClr val="E3F2D8"/>
                </a:solidFill>
              </a:rPr>
              <a:t>TITLE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6ADA488-0D41-4E5E-A199-4B9BE54A0E7D}"/>
              </a:ext>
            </a:extLst>
          </p:cNvPr>
          <p:cNvSpPr>
            <a:spLocks/>
          </p:cNvSpPr>
          <p:nvPr>
            <p:ph type="body" sz="quarter" idx="1"/>
          </p:nvPr>
        </p:nvSpPr>
        <p:spPr>
          <a:xfrm>
            <a:off x="22342475" y="12523788"/>
            <a:ext cx="1593850" cy="1587500"/>
          </a:xfrm>
        </p:spPr>
        <p:txBody>
          <a:bodyPr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0">
                <a:solidFill>
                  <a:srgbClr val="E3F2D8"/>
                </a:solidFill>
                <a:latin typeface="Montserrat Thin" charset="0"/>
                <a:ea typeface="Montserrat Thin" charset="0"/>
                <a:cs typeface="Montserrat Thin" charset="0"/>
                <a:sym typeface="Montserrat Thin" charset="0"/>
              </a:rPr>
              <a:t>like…</a:t>
            </a:r>
          </a:p>
        </p:txBody>
      </p:sp>
      <p:sp>
        <p:nvSpPr>
          <p:cNvPr id="8197" name="Rectangle 4">
            <a:extLst>
              <a:ext uri="{FF2B5EF4-FFF2-40B4-BE49-F238E27FC236}">
                <a16:creationId xmlns:a16="http://schemas.microsoft.com/office/drawing/2014/main" id="{F1B850BF-708D-419D-9CFB-D557E4B0A561}"/>
              </a:ext>
            </a:extLst>
          </p:cNvPr>
          <p:cNvSpPr>
            <a:spLocks/>
          </p:cNvSpPr>
          <p:nvPr/>
        </p:nvSpPr>
        <p:spPr bwMode="auto">
          <a:xfrm>
            <a:off x="11469688" y="900113"/>
            <a:ext cx="8191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/>
            <a:r>
              <a:rPr lang="en-US" altLang="en-US" sz="15000">
                <a:solidFill>
                  <a:srgbClr val="E3F2D8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1</a:t>
            </a:r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DF0B63C3-5A01-43CC-BA81-F415642CAD98}"/>
              </a:ext>
            </a:extLst>
          </p:cNvPr>
          <p:cNvSpPr>
            <a:spLocks/>
          </p:cNvSpPr>
          <p:nvPr/>
        </p:nvSpPr>
        <p:spPr bwMode="auto">
          <a:xfrm>
            <a:off x="1778000" y="8518525"/>
            <a:ext cx="208280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n-US" altLang="en-US" sz="8000">
                <a:solidFill>
                  <a:srgbClr val="1F1F1F"/>
                </a:solidFill>
                <a:latin typeface="Playfair Display" charset="0"/>
                <a:ea typeface="Playfair Display" charset="0"/>
                <a:cs typeface="Playfair Display" charset="0"/>
                <a:sym typeface="Playfair Display" charset="0"/>
              </a:rPr>
              <a:t>SUBHEAD</a:t>
            </a:r>
          </a:p>
        </p:txBody>
      </p:sp>
      <p:sp>
        <p:nvSpPr>
          <p:cNvPr id="8199" name="Line 6">
            <a:extLst>
              <a:ext uri="{FF2B5EF4-FFF2-40B4-BE49-F238E27FC236}">
                <a16:creationId xmlns:a16="http://schemas.microsoft.com/office/drawing/2014/main" id="{036DB29D-0471-47B2-81AA-050FDAD80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0" y="2482850"/>
            <a:ext cx="10091738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8200" name="Line 7">
            <a:extLst>
              <a:ext uri="{FF2B5EF4-FFF2-40B4-BE49-F238E27FC236}">
                <a16:creationId xmlns:a16="http://schemas.microsoft.com/office/drawing/2014/main" id="{CDB070F9-98BA-4D60-9C38-E4F40F326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2025" y="2482850"/>
            <a:ext cx="10815638" cy="0"/>
          </a:xfrm>
          <a:prstGeom prst="line">
            <a:avLst/>
          </a:prstGeom>
          <a:noFill/>
          <a:ln w="12700">
            <a:solidFill>
              <a:srgbClr val="E3F2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pic>
        <p:nvPicPr>
          <p:cNvPr id="8201" name="Picture 8">
            <a:extLst>
              <a:ext uri="{FF2B5EF4-FFF2-40B4-BE49-F238E27FC236}">
                <a16:creationId xmlns:a16="http://schemas.microsoft.com/office/drawing/2014/main" id="{95430C97-F0EE-4C57-A375-5FEA3FCB3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88" y="1508125"/>
            <a:ext cx="3587750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E71475EA-5535-42FC-AB5A-DCFA3C26B1E8}"/>
              </a:ext>
            </a:extLst>
          </p:cNvPr>
          <p:cNvSpPr>
            <a:spLocks/>
          </p:cNvSpPr>
          <p:nvPr/>
        </p:nvSpPr>
        <p:spPr bwMode="auto">
          <a:xfrm>
            <a:off x="774700" y="-153988"/>
            <a:ext cx="23675975" cy="14023976"/>
          </a:xfrm>
          <a:prstGeom prst="rect">
            <a:avLst/>
          </a:prstGeom>
          <a:solidFill>
            <a:srgbClr val="E3F2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pic>
        <p:nvPicPr>
          <p:cNvPr id="9219" name="Picture 2" descr="CB8PFQR6E9.jpg">
            <a:extLst>
              <a:ext uri="{FF2B5EF4-FFF2-40B4-BE49-F238E27FC236}">
                <a16:creationId xmlns:a16="http://schemas.microsoft.com/office/drawing/2014/main" id="{2ABAC8EC-D91C-4AA9-B1C1-5CFB3D61C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725488"/>
            <a:ext cx="23509288" cy="156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3">
            <a:extLst>
              <a:ext uri="{FF2B5EF4-FFF2-40B4-BE49-F238E27FC236}">
                <a16:creationId xmlns:a16="http://schemas.microsoft.com/office/drawing/2014/main" id="{B9F0D750-CB8D-41C2-8719-0153E2E3230E}"/>
              </a:ext>
            </a:extLst>
          </p:cNvPr>
          <p:cNvSpPr>
            <a:spLocks/>
          </p:cNvSpPr>
          <p:nvPr/>
        </p:nvSpPr>
        <p:spPr bwMode="auto">
          <a:xfrm>
            <a:off x="-112713" y="-153988"/>
            <a:ext cx="23674388" cy="14023976"/>
          </a:xfrm>
          <a:prstGeom prst="rect">
            <a:avLst/>
          </a:prstGeom>
          <a:solidFill>
            <a:srgbClr val="E3F2D8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43929B5A-7B95-43B9-A08C-8F893B6536BD}"/>
              </a:ext>
            </a:extLst>
          </p:cNvPr>
          <p:cNvSpPr>
            <a:spLocks/>
          </p:cNvSpPr>
          <p:nvPr>
            <p:ph type="body" sz="quarter" idx="1"/>
          </p:nvPr>
        </p:nvSpPr>
        <p:spPr>
          <a:xfrm>
            <a:off x="84138" y="0"/>
            <a:ext cx="24366537" cy="1587500"/>
          </a:xfrm>
        </p:spPr>
        <p:txBody>
          <a:bodyPr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7000">
                <a:solidFill>
                  <a:srgbClr val="1F1F1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IMPORTANT POINT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9D001CE1-F0D7-483D-872E-52DAC7649A35}"/>
              </a:ext>
            </a:extLst>
          </p:cNvPr>
          <p:cNvSpPr>
            <a:spLocks/>
          </p:cNvSpPr>
          <p:nvPr/>
        </p:nvSpPr>
        <p:spPr bwMode="auto">
          <a:xfrm>
            <a:off x="-112713" y="-425450"/>
            <a:ext cx="24609426" cy="14566900"/>
          </a:xfrm>
          <a:prstGeom prst="rect">
            <a:avLst/>
          </a:prstGeom>
          <a:solidFill>
            <a:srgbClr val="E3F2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37E5D73-1EDC-48D4-83C5-2FC36E367426}"/>
              </a:ext>
            </a:extLst>
          </p:cNvPr>
          <p:cNvSpPr>
            <a:spLocks/>
          </p:cNvSpPr>
          <p:nvPr>
            <p:ph type="body" sz="half" idx="1"/>
          </p:nvPr>
        </p:nvSpPr>
        <p:spPr>
          <a:xfrm>
            <a:off x="1541463" y="3016250"/>
            <a:ext cx="12487275" cy="7500938"/>
          </a:xfrm>
        </p:spPr>
        <p:txBody>
          <a:bodyPr anchor="t"/>
          <a:lstStyle/>
          <a:p>
            <a:pPr marL="0" indent="0" defTabSz="792163" eaLnBrk="1">
              <a:spcBef>
                <a:spcPct val="0"/>
              </a:spcBef>
              <a:buSzTx/>
              <a:buFontTx/>
              <a:buNone/>
            </a:pPr>
            <a:r>
              <a:rPr lang="en-US" altLang="en-US" sz="9600">
                <a:solidFill>
                  <a:srgbClr val="53595F"/>
                </a:solidFill>
              </a:rPr>
              <a:t>CONTENT</a:t>
            </a:r>
          </a:p>
        </p:txBody>
      </p:sp>
      <p:pic>
        <p:nvPicPr>
          <p:cNvPr id="10244" name="Picture 5" descr="white-thumbs28.png">
            <a:extLst>
              <a:ext uri="{FF2B5EF4-FFF2-40B4-BE49-F238E27FC236}">
                <a16:creationId xmlns:a16="http://schemas.microsoft.com/office/drawing/2014/main" id="{67DA39D7-5E1A-4822-AF39-03C5C6FC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725" y="5567363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QUWPLI693K.jpg">
            <a:extLst>
              <a:ext uri="{FF2B5EF4-FFF2-40B4-BE49-F238E27FC236}">
                <a16:creationId xmlns:a16="http://schemas.microsoft.com/office/drawing/2014/main" id="{3EAB30D4-6358-490D-A279-80C74A8B7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-1685925"/>
            <a:ext cx="23531513" cy="156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C094DDAB-CCFE-40FE-83C3-F067979E370D}"/>
              </a:ext>
            </a:extLst>
          </p:cNvPr>
          <p:cNvSpPr>
            <a:spLocks/>
          </p:cNvSpPr>
          <p:nvPr/>
        </p:nvSpPr>
        <p:spPr bwMode="auto">
          <a:xfrm>
            <a:off x="-112713" y="-425450"/>
            <a:ext cx="24609426" cy="14566900"/>
          </a:xfrm>
          <a:prstGeom prst="rect">
            <a:avLst/>
          </a:prstGeom>
          <a:solidFill>
            <a:srgbClr val="B7D4B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840DF56B-9DDD-4259-AB87-5F487C05D814}"/>
              </a:ext>
            </a:extLst>
          </p:cNvPr>
          <p:cNvSpPr>
            <a:spLocks/>
          </p:cNvSpPr>
          <p:nvPr>
            <p:ph type="body" sz="quarter" idx="1"/>
          </p:nvPr>
        </p:nvSpPr>
        <p:spPr>
          <a:xfrm>
            <a:off x="-1984375" y="520700"/>
            <a:ext cx="14644688" cy="1625600"/>
          </a:xfrm>
        </p:spPr>
        <p:txBody>
          <a:bodyPr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10000">
                <a:solidFill>
                  <a:srgbClr val="1F1F1F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  <a:sym typeface="Montserrat Light" panose="00000400000000000000" pitchFamily="50" charset="0"/>
              </a:rPr>
              <a:t>TEXT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Playfair Display"/>
        <a:ea typeface="Playfair Display"/>
        <a:cs typeface="Playfair Display"/>
      </a:majorFont>
      <a:minorFont>
        <a:latin typeface="Montserrat"/>
        <a:ea typeface="Montserrat"/>
        <a:cs typeface="Montserr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PK" altLang="en-PK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PK" altLang="en-PK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107</Words>
  <Application>Microsoft Office PowerPoint</Application>
  <PresentationFormat>Custom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Helvetica Light</vt:lpstr>
      <vt:lpstr>Arial</vt:lpstr>
      <vt:lpstr>Playfair Display</vt:lpstr>
      <vt:lpstr>Montserrat</vt:lpstr>
      <vt:lpstr>Helvetica Neue</vt:lpstr>
      <vt:lpstr>Playfair Display Black</vt:lpstr>
      <vt:lpstr>Montserrat Light</vt:lpstr>
      <vt:lpstr>Montserrat Thin</vt:lpstr>
      <vt:lpstr>Baskerville</vt:lpstr>
      <vt:lpstr>White</vt:lpstr>
      <vt:lpstr>PowerPoint Presentation</vt:lpstr>
      <vt:lpstr>PowerPoint Presentation</vt:lpstr>
      <vt:lpstr>PowerPoint Presentation</vt:lpstr>
      <vt:lpstr>Hi, I’m Name.</vt:lpstr>
      <vt:lpstr>AGENDA SLIDE HERE</vt:lpstr>
      <vt:lpstr>TITLE</vt:lpstr>
      <vt:lpstr>PowerPoint Presentation</vt:lpstr>
      <vt:lpstr>PowerPoint Presentation</vt:lpstr>
      <vt:lpstr>PowerPoint Presentation</vt:lpstr>
      <vt:lpstr>“Include a quote or  high-impact  statement here”</vt:lpstr>
      <vt:lpstr>Data Point Here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Sami</dc:creator>
  <cp:lastModifiedBy>Wolverine</cp:lastModifiedBy>
  <cp:revision>2</cp:revision>
  <dcterms:modified xsi:type="dcterms:W3CDTF">2019-11-27T16:00:21Z</dcterms:modified>
</cp:coreProperties>
</file>