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2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0001"/>
    <a:srgbClr val="9B21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6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68AAA-EA6D-4791-8E9E-D70B6D6B85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A5A1E4-B100-42F9-97F7-EFC5CDE83F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11908E-D91E-48A3-B93B-2FFAAFC88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1B5B-267C-4DD7-A82B-FDD005C0D5BB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544B9-98C2-462E-BEA9-578D2E533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B4ABB-F5E8-47C9-B7EB-B300BA377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1F0A1-6462-46A9-A442-A26E6CB52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45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99916-C91B-4F94-95DA-233E243D6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1B166E-0D70-4500-9336-AF80FAD8EE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FE193-35F4-41C2-8512-13D0AC74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1B5B-267C-4DD7-A82B-FDD005C0D5BB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199B3-56E8-4E90-8EB1-610ACF2BE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2CBB1-3F80-46BA-9CFD-805863834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1F0A1-6462-46A9-A442-A26E6CB52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570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A76DF0-09ED-491A-B9E0-B9BCAF9065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34072E-C6DC-4A08-8D7F-88A2C66F8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FB2FB-3962-4107-B051-3A625A74F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1B5B-267C-4DD7-A82B-FDD005C0D5BB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33513-A123-42BC-9896-28DA71B81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64294-1598-4417-B544-8280CF0B3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1F0A1-6462-46A9-A442-A26E6CB52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42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56174-0D9C-4F2F-A134-EF39D287C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4D902-B819-4358-8628-352B27A204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9A679-616E-4C46-A52F-64F89050E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1B5B-267C-4DD7-A82B-FDD005C0D5BB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CE52A-1796-43E0-A006-C883D6815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35A608-0860-4089-AEF4-F3722978D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1F0A1-6462-46A9-A442-A26E6CB52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477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2CAC6-558A-48B0-8E35-7FF05E0BB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41139B-B851-449B-A46C-19C1C8445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3EDBF-0036-4C37-AAA4-48B0FA4AB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1B5B-267C-4DD7-A82B-FDD005C0D5BB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56462-F2E5-448A-8E9F-38FF18D66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0242C-92E1-4BF8-AD47-F822249B7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1F0A1-6462-46A9-A442-A26E6CB52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46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ABA92-BE8C-42AA-8DC7-5F1B29890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E7985-7C37-4E09-BC3B-91ADFAD3EA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6F5196-944A-4AF5-BF02-3E2AA6CD99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DC1EA-CC90-4A25-A73F-D7654E16F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1B5B-267C-4DD7-A82B-FDD005C0D5BB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1F1557-5310-49CB-A404-01AA2D44A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4D12E8-CA33-43D6-BEB0-F3D45C42E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1F0A1-6462-46A9-A442-A26E6CB52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83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0D526-8890-4335-A1B2-9BA01C620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46C134-786A-48BD-AAD3-30F5F2C74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017C0C-9345-4814-AD1A-C48414397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A9E140-3F71-4F85-AE3A-18E3A65028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396D20-49FD-4E6D-B8DE-1EB03A48CA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2D79C2-9F2F-43E6-BE97-749070735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1B5B-267C-4DD7-A82B-FDD005C0D5BB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A87D12-EF4D-4744-9B92-94E97066E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21ED8F-02A3-4B33-8C69-31A4A49DD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1F0A1-6462-46A9-A442-A26E6CB52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46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BC44A-759C-4EDF-894C-87B02A3CA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F7F691-6408-420B-85EA-845879C0A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1B5B-267C-4DD7-A82B-FDD005C0D5BB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57E4E-358C-4FB0-90CF-1567B1142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E78DC4-E137-4282-AA86-BAE39CA11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1F0A1-6462-46A9-A442-A26E6CB52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834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03C93-A679-48E6-8963-8E20FBFC4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1B5B-267C-4DD7-A82B-FDD005C0D5BB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FD3B89-5705-4267-809C-8613EBD11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992999-8104-4514-8B4C-A9C132F65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1F0A1-6462-46A9-A442-A26E6CB52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737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87230-8370-4221-B876-B7339AA3A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85F64-C142-4583-952F-096988335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45D996-16DF-4432-A95C-AE2246ABDA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12C62E-3136-4D83-B48D-7E28393D8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1B5B-267C-4DD7-A82B-FDD005C0D5BB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608515-F20B-43E3-8A48-61DC70381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84CC3C-A3EF-49F1-B47C-5178C4FB2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1F0A1-6462-46A9-A442-A26E6CB52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96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6FABD-3110-4F52-9CB0-543CF7BA3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F522AC-F9E6-4CAA-BB38-2142377658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9E1C31-90AD-4293-8FE6-3FCA288C3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EB4236-4012-4F61-8E2F-62295B17A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1B5B-267C-4DD7-A82B-FDD005C0D5BB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E001D-0276-45BA-8871-2023B4696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6D1E81-1E52-4719-A448-371F78636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1F0A1-6462-46A9-A442-A26E6CB52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99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49701C-7EAB-4301-BE0A-6E032B671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4B70C-8BDF-4CE0-94E2-570EC599C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710B0-450F-45E9-956C-A63D7BFA0F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51B5B-267C-4DD7-A82B-FDD005C0D5BB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0D122-0187-4872-AD11-FD7CB2F3E2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1E6A6-2948-461D-8C40-5049C9C1AE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1F0A1-6462-46A9-A442-A26E6CB52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4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9D3CC6-42EB-4ABA-9B47-AC4B65867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9" b="100000" l="0" r="93034">
                        <a14:foregroundMark x1="93034" y1="50149" x2="93034" y2="99701"/>
                        <a14:backgroundMark x1="60674" y1="28955" x2="89888" y2="28955"/>
                        <a14:backgroundMark x1="63371" y1="34328" x2="78652" y2="35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3419"/>
            <a:ext cx="12661900" cy="72514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563500-C235-45BF-981D-23F6E76B69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0" y="2366963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Football</a:t>
            </a:r>
          </a:p>
        </p:txBody>
      </p:sp>
    </p:spTree>
    <p:extLst>
      <p:ext uri="{BB962C8B-B14F-4D97-AF65-F5344CB8AC3E}">
        <p14:creationId xmlns:p14="http://schemas.microsoft.com/office/powerpoint/2010/main" val="366368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9D39ACD-00C4-4465-9B66-8A74D9118C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05071D-EC3A-4CB2-8FC1-FA195C19EF4A}"/>
              </a:ext>
            </a:extLst>
          </p:cNvPr>
          <p:cNvSpPr/>
          <p:nvPr/>
        </p:nvSpPr>
        <p:spPr>
          <a:xfrm>
            <a:off x="3248554" y="2967335"/>
            <a:ext cx="56948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anose="020B0A04020102020204" pitchFamily="34" charset="0"/>
              </a:rPr>
              <a:t>Defensive Unit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6900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4ABB9F3-2F3E-45E5-AC45-970429B1EA6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 Black" panose="020B0A04020102020204" pitchFamily="34" charset="0"/>
              </a:rPr>
              <a:t>Defensive Linemen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852CF6-A622-4337-9FB3-424C9EACA1B8}"/>
              </a:ext>
            </a:extLst>
          </p:cNvPr>
          <p:cNvGrpSpPr/>
          <p:nvPr/>
        </p:nvGrpSpPr>
        <p:grpSpPr>
          <a:xfrm>
            <a:off x="2061116" y="3058269"/>
            <a:ext cx="3983659" cy="3799731"/>
            <a:chOff x="2061116" y="3058269"/>
            <a:chExt cx="3983659" cy="379973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E5CDAA5-D059-44A9-B026-5B5A7A32EE0B}"/>
                </a:ext>
              </a:extLst>
            </p:cNvPr>
            <p:cNvGrpSpPr/>
            <p:nvPr/>
          </p:nvGrpSpPr>
          <p:grpSpPr>
            <a:xfrm>
              <a:off x="2061116" y="3058269"/>
              <a:ext cx="3983659" cy="3799731"/>
              <a:chOff x="2061116" y="3058269"/>
              <a:chExt cx="3983659" cy="3799731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9571563-1C6A-41D6-90A2-BEEACE6AE6CD}"/>
                  </a:ext>
                </a:extLst>
              </p:cNvPr>
              <p:cNvSpPr/>
              <p:nvPr/>
            </p:nvSpPr>
            <p:spPr>
              <a:xfrm>
                <a:off x="2061116" y="4426692"/>
                <a:ext cx="647700" cy="2431308"/>
              </a:xfrm>
              <a:prstGeom prst="rect">
                <a:avLst/>
              </a:prstGeom>
              <a:solidFill>
                <a:schemeClr val="tx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CC6E876-B774-40AD-9456-74067ED961F9}"/>
                  </a:ext>
                </a:extLst>
              </p:cNvPr>
              <p:cNvSpPr/>
              <p:nvPr/>
            </p:nvSpPr>
            <p:spPr>
              <a:xfrm>
                <a:off x="3132986" y="4061567"/>
                <a:ext cx="647700" cy="2431308"/>
              </a:xfrm>
              <a:prstGeom prst="rect">
                <a:avLst/>
              </a:prstGeom>
              <a:solidFill>
                <a:schemeClr val="tx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6030B29-9291-4D26-B204-FEC069C167C8}"/>
                  </a:ext>
                </a:extLst>
              </p:cNvPr>
              <p:cNvSpPr/>
              <p:nvPr/>
            </p:nvSpPr>
            <p:spPr>
              <a:xfrm>
                <a:off x="4158116" y="3568281"/>
                <a:ext cx="647700" cy="2431308"/>
              </a:xfrm>
              <a:prstGeom prst="rect">
                <a:avLst/>
              </a:prstGeom>
              <a:solidFill>
                <a:schemeClr val="tx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03432F8-6EF4-40EC-A52A-D4746EBC2A36}"/>
                  </a:ext>
                </a:extLst>
              </p:cNvPr>
              <p:cNvSpPr/>
              <p:nvPr/>
            </p:nvSpPr>
            <p:spPr>
              <a:xfrm>
                <a:off x="5397075" y="3058269"/>
                <a:ext cx="647700" cy="3094090"/>
              </a:xfrm>
              <a:prstGeom prst="rect">
                <a:avLst/>
              </a:prstGeom>
              <a:solidFill>
                <a:schemeClr val="tx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C7FB52B-B356-4D93-A9CF-F1A38140DB9D}"/>
                  </a:ext>
                </a:extLst>
              </p:cNvPr>
              <p:cNvSpPr/>
              <p:nvPr/>
            </p:nvSpPr>
            <p:spPr>
              <a:xfrm>
                <a:off x="3179837" y="4190680"/>
                <a:ext cx="553998" cy="1722844"/>
              </a:xfrm>
              <a:prstGeom prst="rect">
                <a:avLst/>
              </a:prstGeom>
            </p:spPr>
            <p:txBody>
              <a:bodyPr vert="vert270" wrap="none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Durability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B75E37C-F969-4340-83AA-0C3AA357CCA9}"/>
                  </a:ext>
                </a:extLst>
              </p:cNvPr>
              <p:cNvSpPr/>
              <p:nvPr/>
            </p:nvSpPr>
            <p:spPr>
              <a:xfrm>
                <a:off x="5397075" y="3192495"/>
                <a:ext cx="615553" cy="2118460"/>
              </a:xfrm>
              <a:prstGeom prst="rect">
                <a:avLst/>
              </a:prstGeom>
            </p:spPr>
            <p:txBody>
              <a:bodyPr vert="vert270" wrap="square">
                <a:spAutoFit/>
              </a:bodyPr>
              <a:lstStyle/>
              <a:p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9FFD416-3A9C-409F-96FC-ECC61A16F4F5}"/>
                  </a:ext>
                </a:extLst>
              </p:cNvPr>
              <p:cNvSpPr/>
              <p:nvPr/>
            </p:nvSpPr>
            <p:spPr>
              <a:xfrm>
                <a:off x="5458629" y="3301912"/>
                <a:ext cx="430887" cy="2499146"/>
              </a:xfrm>
              <a:prstGeom prst="rect">
                <a:avLst/>
              </a:prstGeom>
            </p:spPr>
            <p:txBody>
              <a:bodyPr vert="vert270" wrap="none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Arm &amp; Hand Strength</a:t>
                </a:r>
                <a:endParaRPr lang="en-US" sz="1600" b="1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FB4C1AA-7E73-4C2D-88DA-F14D45FF1C18}"/>
                  </a:ext>
                </a:extLst>
              </p:cNvPr>
              <p:cNvSpPr/>
              <p:nvPr/>
            </p:nvSpPr>
            <p:spPr>
              <a:xfrm>
                <a:off x="2079228" y="5156561"/>
                <a:ext cx="615553" cy="667555"/>
              </a:xfrm>
              <a:prstGeom prst="rect">
                <a:avLst/>
              </a:prstGeom>
            </p:spPr>
            <p:txBody>
              <a:bodyPr vert="vert270" wrap="none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</a:rPr>
                  <a:t>Size</a:t>
                </a: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7EC1E96-C604-4E63-8F08-21D369BE2D57}"/>
                </a:ext>
              </a:extLst>
            </p:cNvPr>
            <p:cNvSpPr/>
            <p:nvPr/>
          </p:nvSpPr>
          <p:spPr>
            <a:xfrm>
              <a:off x="4251133" y="3765717"/>
              <a:ext cx="615553" cy="2139625"/>
            </a:xfrm>
            <a:prstGeom prst="rect">
              <a:avLst/>
            </a:prstGeom>
          </p:spPr>
          <p:txBody>
            <a:bodyPr vert="vert270" wrap="none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Quickness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4127605-7810-4EFA-B2AC-956D6BCE1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7090" l="9943" r="99677">
                        <a14:foregroundMark x1="67448" y1="26677" x2="99677" y2="83751"/>
                        <a14:foregroundMark x1="72326" y1="56589" x2="65158" y2="81690"/>
                        <a14:foregroundMark x1="79736" y1="63581" x2="73350" y2="93331"/>
                        <a14:foregroundMark x1="71194" y1="76233" x2="65831" y2="87510"/>
                        <a14:foregroundMark x1="79978" y1="35893" x2="87604" y2="56912"/>
                        <a14:foregroundMark x1="97871" y1="84438" x2="99461" y2="93331"/>
                        <a14:foregroundMark x1="83508" y1="34519" x2="87847" y2="46686"/>
                        <a14:foregroundMark x1="90676" y1="29911" x2="95473" y2="36580"/>
                        <a14:foregroundMark x1="92401" y1="97090" x2="98895" y2="91795"/>
                        <a14:foregroundMark x1="58205" y1="58286" x2="67313" y2="56912"/>
                        <a14:foregroundMark x1="60496" y1="32498" x2="64942" y2="41188"/>
                        <a14:foregroundMark x1="75290" y1="91269" x2="68580" y2="96766"/>
                        <a14:backgroundMark x1="55349" y1="17098" x2="48531" y2="60873"/>
                        <a14:backgroundMark x1="59472" y1="42886" x2="65373" y2="52142"/>
                        <a14:backgroundMark x1="59229" y1="36257" x2="60604" y2="42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081" y="1056942"/>
            <a:ext cx="8701587" cy="5801058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961CC4B8-4A7E-4FC4-9896-3DEBC9C136C0}"/>
              </a:ext>
            </a:extLst>
          </p:cNvPr>
          <p:cNvSpPr/>
          <p:nvPr/>
        </p:nvSpPr>
        <p:spPr>
          <a:xfrm>
            <a:off x="0" y="5642346"/>
            <a:ext cx="12249577" cy="1215654"/>
          </a:xfrm>
          <a:custGeom>
            <a:avLst/>
            <a:gdLst>
              <a:gd name="connsiteX0" fmla="*/ 0 w 12192000"/>
              <a:gd name="connsiteY0" fmla="*/ 0 h 1215654"/>
              <a:gd name="connsiteX1" fmla="*/ 12192000 w 12192000"/>
              <a:gd name="connsiteY1" fmla="*/ 0 h 1215654"/>
              <a:gd name="connsiteX2" fmla="*/ 12192000 w 12192000"/>
              <a:gd name="connsiteY2" fmla="*/ 1215654 h 1215654"/>
              <a:gd name="connsiteX3" fmla="*/ 0 w 12192000"/>
              <a:gd name="connsiteY3" fmla="*/ 1215654 h 1215654"/>
              <a:gd name="connsiteX4" fmla="*/ 0 w 12192000"/>
              <a:gd name="connsiteY4" fmla="*/ 0 h 1215654"/>
              <a:gd name="connsiteX0" fmla="*/ 0 w 12204700"/>
              <a:gd name="connsiteY0" fmla="*/ 482600 h 1215654"/>
              <a:gd name="connsiteX1" fmla="*/ 12204700 w 12204700"/>
              <a:gd name="connsiteY1" fmla="*/ 0 h 1215654"/>
              <a:gd name="connsiteX2" fmla="*/ 12204700 w 12204700"/>
              <a:gd name="connsiteY2" fmla="*/ 1215654 h 1215654"/>
              <a:gd name="connsiteX3" fmla="*/ 12700 w 12204700"/>
              <a:gd name="connsiteY3" fmla="*/ 1215654 h 1215654"/>
              <a:gd name="connsiteX4" fmla="*/ 0 w 12204700"/>
              <a:gd name="connsiteY4" fmla="*/ 482600 h 121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0" h="1215654">
                <a:moveTo>
                  <a:pt x="0" y="482600"/>
                </a:moveTo>
                <a:lnTo>
                  <a:pt x="12204700" y="0"/>
                </a:lnTo>
                <a:lnTo>
                  <a:pt x="12204700" y="1215654"/>
                </a:lnTo>
                <a:lnTo>
                  <a:pt x="12700" y="1215654"/>
                </a:lnTo>
                <a:lnTo>
                  <a:pt x="0" y="48260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70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A543B97-01B8-4E37-8AE2-052EFC9B02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latin typeface="Arial Black" panose="020B0A04020102020204" pitchFamily="34" charset="0"/>
              </a:rPr>
              <a:t>Linebackers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0E1021-32F3-4FB3-8606-EA8D83D0D8FD}"/>
              </a:ext>
            </a:extLst>
          </p:cNvPr>
          <p:cNvGrpSpPr/>
          <p:nvPr/>
        </p:nvGrpSpPr>
        <p:grpSpPr>
          <a:xfrm>
            <a:off x="4172551" y="2538646"/>
            <a:ext cx="4096870" cy="4226533"/>
            <a:chOff x="4172551" y="2538646"/>
            <a:chExt cx="4096870" cy="42265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71EFA2A-BF14-488B-9305-74E4999AA80E}"/>
                </a:ext>
              </a:extLst>
            </p:cNvPr>
            <p:cNvSpPr/>
            <p:nvPr/>
          </p:nvSpPr>
          <p:spPr>
            <a:xfrm>
              <a:off x="4172551" y="2578100"/>
              <a:ext cx="647700" cy="3373508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0F8BF81-423C-45EC-817B-7E45BA53D78E}"/>
                </a:ext>
              </a:extLst>
            </p:cNvPr>
            <p:cNvSpPr/>
            <p:nvPr/>
          </p:nvSpPr>
          <p:spPr>
            <a:xfrm>
              <a:off x="5316445" y="3645896"/>
              <a:ext cx="647700" cy="2431308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AA54E47-B6FE-48EB-993C-BC2623FE79B5}"/>
                </a:ext>
              </a:extLst>
            </p:cNvPr>
            <p:cNvSpPr/>
            <p:nvPr/>
          </p:nvSpPr>
          <p:spPr>
            <a:xfrm>
              <a:off x="6451472" y="4030799"/>
              <a:ext cx="647700" cy="2431308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335902A-BBFA-4508-A09D-B4DD390B1639}"/>
                </a:ext>
              </a:extLst>
            </p:cNvPr>
            <p:cNvSpPr/>
            <p:nvPr/>
          </p:nvSpPr>
          <p:spPr>
            <a:xfrm>
              <a:off x="7621721" y="4333871"/>
              <a:ext cx="647700" cy="2431308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53E95CA-6DE7-4DA1-B976-05AD3AB5B080}"/>
                </a:ext>
              </a:extLst>
            </p:cNvPr>
            <p:cNvSpPr/>
            <p:nvPr/>
          </p:nvSpPr>
          <p:spPr>
            <a:xfrm>
              <a:off x="6482411" y="4249530"/>
              <a:ext cx="492443" cy="1380116"/>
            </a:xfrm>
            <a:prstGeom prst="rect">
              <a:avLst/>
            </a:prstGeom>
          </p:spPr>
          <p:txBody>
            <a:bodyPr vert="vert270" wrap="square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Intelligence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A2D4B6-3949-4EF6-863A-A0734B769CC7}"/>
                </a:ext>
              </a:extLst>
            </p:cNvPr>
            <p:cNvSpPr/>
            <p:nvPr/>
          </p:nvSpPr>
          <p:spPr>
            <a:xfrm>
              <a:off x="7668236" y="4363746"/>
              <a:ext cx="461665" cy="1173079"/>
            </a:xfrm>
            <a:prstGeom prst="rect">
              <a:avLst/>
            </a:prstGeom>
          </p:spPr>
          <p:txBody>
            <a:bodyPr vert="vert270" wrap="squar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Vision 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2E7CA35-6692-4B8C-91DA-05DAF8F770B0}"/>
                </a:ext>
              </a:extLst>
            </p:cNvPr>
            <p:cNvSpPr/>
            <p:nvPr/>
          </p:nvSpPr>
          <p:spPr>
            <a:xfrm>
              <a:off x="5327631" y="3755607"/>
              <a:ext cx="615553" cy="1874039"/>
            </a:xfrm>
            <a:prstGeom prst="rect">
              <a:avLst/>
            </a:prstGeom>
          </p:spPr>
          <p:txBody>
            <a:bodyPr vert="vert270" wrap="none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Strong Feet 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69A6849-A6FF-4F14-8F90-2DB2B8FC5AF2}"/>
                </a:ext>
              </a:extLst>
            </p:cNvPr>
            <p:cNvSpPr/>
            <p:nvPr/>
          </p:nvSpPr>
          <p:spPr>
            <a:xfrm>
              <a:off x="4213345" y="2538646"/>
              <a:ext cx="553998" cy="3173433"/>
            </a:xfrm>
            <a:prstGeom prst="rect">
              <a:avLst/>
            </a:prstGeom>
          </p:spPr>
          <p:txBody>
            <a:bodyPr vert="vert270" wrap="non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Physical Strength 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E3083A6-4228-423D-8B59-EB2317FAB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76" b="91636" l="10000" r="99792">
                        <a14:foregroundMark x1="26833" y1="3576" x2="72667" y2="71636"/>
                        <a14:foregroundMark x1="36708" y1="13515" x2="40583" y2="23091"/>
                        <a14:foregroundMark x1="83375" y1="82242" x2="99833" y2="91273"/>
                        <a14:foregroundMark x1="86208" y1="69212" x2="99583" y2="72485"/>
                        <a14:foregroundMark x1="47875" y1="76727" x2="63042" y2="91636"/>
                        <a14:foregroundMark x1="44250" y1="43758" x2="45875" y2="37273"/>
                        <a14:foregroundMark x1="45667" y1="56061" x2="51542" y2="50061"/>
                        <a14:foregroundMark x1="26958" y1="53515" x2="29667" y2="47333"/>
                        <a14:foregroundMark x1="38833" y1="80667" x2="40000" y2="72485"/>
                        <a14:foregroundMark x1="48042" y1="28242" x2="50625" y2="30667"/>
                        <a14:foregroundMark x1="55917" y1="42061" x2="61542" y2="53394"/>
                        <a14:foregroundMark x1="23125" y1="18606" x2="22583" y2="9758"/>
                        <a14:backgroundMark x1="49417" y1="20182" x2="98167" y2="55394"/>
                        <a14:backgroundMark x1="16958" y1="2061" x2="18167" y2="18788"/>
                        <a14:backgroundMark x1="12167" y1="41212" x2="18042" y2="57758"/>
                        <a14:backgroundMark x1="56625" y1="40545" x2="88708" y2="64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4950">
            <a:off x="-1703197" y="2472696"/>
            <a:ext cx="5999310" cy="4124525"/>
          </a:xfrm>
          <a:prstGeom prst="rect">
            <a:avLst/>
          </a:prstGeom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C3B4F1A9-9B34-40D1-A15D-0F701381DCD5}"/>
              </a:ext>
            </a:extLst>
          </p:cNvPr>
          <p:cNvSpPr/>
          <p:nvPr/>
        </p:nvSpPr>
        <p:spPr>
          <a:xfrm>
            <a:off x="-12700" y="5629646"/>
            <a:ext cx="12204700" cy="1228354"/>
          </a:xfrm>
          <a:custGeom>
            <a:avLst/>
            <a:gdLst>
              <a:gd name="connsiteX0" fmla="*/ 0 w 12192000"/>
              <a:gd name="connsiteY0" fmla="*/ 0 h 1215654"/>
              <a:gd name="connsiteX1" fmla="*/ 12192000 w 12192000"/>
              <a:gd name="connsiteY1" fmla="*/ 0 h 1215654"/>
              <a:gd name="connsiteX2" fmla="*/ 12192000 w 12192000"/>
              <a:gd name="connsiteY2" fmla="*/ 1215654 h 1215654"/>
              <a:gd name="connsiteX3" fmla="*/ 0 w 12192000"/>
              <a:gd name="connsiteY3" fmla="*/ 1215654 h 1215654"/>
              <a:gd name="connsiteX4" fmla="*/ 0 w 12192000"/>
              <a:gd name="connsiteY4" fmla="*/ 0 h 1215654"/>
              <a:gd name="connsiteX0" fmla="*/ 0 w 12204700"/>
              <a:gd name="connsiteY0" fmla="*/ 482600 h 1215654"/>
              <a:gd name="connsiteX1" fmla="*/ 12204700 w 12204700"/>
              <a:gd name="connsiteY1" fmla="*/ 0 h 1215654"/>
              <a:gd name="connsiteX2" fmla="*/ 12204700 w 12204700"/>
              <a:gd name="connsiteY2" fmla="*/ 1215654 h 1215654"/>
              <a:gd name="connsiteX3" fmla="*/ 12700 w 12204700"/>
              <a:gd name="connsiteY3" fmla="*/ 1215654 h 1215654"/>
              <a:gd name="connsiteX4" fmla="*/ 0 w 12204700"/>
              <a:gd name="connsiteY4" fmla="*/ 482600 h 1215654"/>
              <a:gd name="connsiteX0" fmla="*/ 0 w 12204700"/>
              <a:gd name="connsiteY0" fmla="*/ 0 h 1228354"/>
              <a:gd name="connsiteX1" fmla="*/ 12204700 w 12204700"/>
              <a:gd name="connsiteY1" fmla="*/ 12700 h 1228354"/>
              <a:gd name="connsiteX2" fmla="*/ 12204700 w 12204700"/>
              <a:gd name="connsiteY2" fmla="*/ 1228354 h 1228354"/>
              <a:gd name="connsiteX3" fmla="*/ 12700 w 12204700"/>
              <a:gd name="connsiteY3" fmla="*/ 1228354 h 1228354"/>
              <a:gd name="connsiteX4" fmla="*/ 0 w 12204700"/>
              <a:gd name="connsiteY4" fmla="*/ 0 h 1228354"/>
              <a:gd name="connsiteX0" fmla="*/ 0 w 12204700"/>
              <a:gd name="connsiteY0" fmla="*/ 0 h 1228354"/>
              <a:gd name="connsiteX1" fmla="*/ 12192000 w 12204700"/>
              <a:gd name="connsiteY1" fmla="*/ 508000 h 1228354"/>
              <a:gd name="connsiteX2" fmla="*/ 12204700 w 12204700"/>
              <a:gd name="connsiteY2" fmla="*/ 1228354 h 1228354"/>
              <a:gd name="connsiteX3" fmla="*/ 12700 w 12204700"/>
              <a:gd name="connsiteY3" fmla="*/ 1228354 h 1228354"/>
              <a:gd name="connsiteX4" fmla="*/ 0 w 12204700"/>
              <a:gd name="connsiteY4" fmla="*/ 0 h 122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0" h="1228354">
                <a:moveTo>
                  <a:pt x="0" y="0"/>
                </a:moveTo>
                <a:lnTo>
                  <a:pt x="12192000" y="508000"/>
                </a:lnTo>
                <a:lnTo>
                  <a:pt x="12204700" y="1228354"/>
                </a:lnTo>
                <a:lnTo>
                  <a:pt x="12700" y="12283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effectLst>
            <a:outerShdw blurRad="50800" dist="50800" dir="5400000" algn="ctr" rotWithShape="0">
              <a:schemeClr val="accent1"/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38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7596733-4FA6-42C6-86B4-F9DF1DC1AFC8}"/>
              </a:ext>
            </a:extLst>
          </p:cNvPr>
          <p:cNvSpPr txBox="1">
            <a:spLocks/>
          </p:cNvSpPr>
          <p:nvPr/>
        </p:nvSpPr>
        <p:spPr>
          <a:xfrm>
            <a:off x="838200" y="4733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latin typeface="Arial Black" panose="020B0A04020102020204" pitchFamily="34" charset="0"/>
              </a:rPr>
              <a:t>Cornerbacks and Safety 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ED457FE-58A8-4746-9D8B-9EF76783295B}"/>
              </a:ext>
            </a:extLst>
          </p:cNvPr>
          <p:cNvGrpSpPr/>
          <p:nvPr/>
        </p:nvGrpSpPr>
        <p:grpSpPr>
          <a:xfrm>
            <a:off x="4089582" y="2578100"/>
            <a:ext cx="4179839" cy="4187079"/>
            <a:chOff x="4089582" y="2578100"/>
            <a:chExt cx="4179839" cy="418707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A80043B-FA66-4F7E-A403-036D6E7DF677}"/>
                </a:ext>
              </a:extLst>
            </p:cNvPr>
            <p:cNvSpPr/>
            <p:nvPr/>
          </p:nvSpPr>
          <p:spPr>
            <a:xfrm>
              <a:off x="4172551" y="2578100"/>
              <a:ext cx="647700" cy="3373508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5E9036F-FFEE-402D-882E-25C2E5B27224}"/>
                </a:ext>
              </a:extLst>
            </p:cNvPr>
            <p:cNvSpPr/>
            <p:nvPr/>
          </p:nvSpPr>
          <p:spPr>
            <a:xfrm>
              <a:off x="5316445" y="3645896"/>
              <a:ext cx="647700" cy="2431308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BFFF910-44C8-45DB-AAAF-6F96CDB31C1E}"/>
                </a:ext>
              </a:extLst>
            </p:cNvPr>
            <p:cNvSpPr/>
            <p:nvPr/>
          </p:nvSpPr>
          <p:spPr>
            <a:xfrm>
              <a:off x="6451472" y="4030799"/>
              <a:ext cx="647700" cy="2431308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47F55F0-9F80-476F-9008-1E391D5BE2AC}"/>
                </a:ext>
              </a:extLst>
            </p:cNvPr>
            <p:cNvSpPr/>
            <p:nvPr/>
          </p:nvSpPr>
          <p:spPr>
            <a:xfrm>
              <a:off x="7621721" y="4333871"/>
              <a:ext cx="647700" cy="2431308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AFC6143-2577-47CB-8532-7A6313EC8F73}"/>
                </a:ext>
              </a:extLst>
            </p:cNvPr>
            <p:cNvSpPr/>
            <p:nvPr/>
          </p:nvSpPr>
          <p:spPr>
            <a:xfrm>
              <a:off x="5368908" y="3748542"/>
              <a:ext cx="615553" cy="1948329"/>
            </a:xfrm>
            <a:prstGeom prst="rect">
              <a:avLst/>
            </a:prstGeom>
          </p:spPr>
          <p:txBody>
            <a:bodyPr vert="vert270" wrap="square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Intelligence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97ACAA2-0AE9-490C-A5A7-72351E246D79}"/>
                </a:ext>
              </a:extLst>
            </p:cNvPr>
            <p:cNvSpPr/>
            <p:nvPr/>
          </p:nvSpPr>
          <p:spPr>
            <a:xfrm>
              <a:off x="7648435" y="4615333"/>
              <a:ext cx="461665" cy="1173079"/>
            </a:xfrm>
            <a:prstGeom prst="rect">
              <a:avLst/>
            </a:prstGeom>
          </p:spPr>
          <p:txBody>
            <a:bodyPr vert="vert270" wrap="squar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Ball Hawk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9E3DB86-6161-4190-93D3-818CBBA6B24B}"/>
                </a:ext>
              </a:extLst>
            </p:cNvPr>
            <p:cNvSpPr/>
            <p:nvPr/>
          </p:nvSpPr>
          <p:spPr>
            <a:xfrm>
              <a:off x="4089582" y="2787167"/>
              <a:ext cx="800219" cy="2633413"/>
            </a:xfrm>
            <a:prstGeom prst="rect">
              <a:avLst/>
            </a:prstGeom>
          </p:spPr>
          <p:txBody>
            <a:bodyPr vert="vert270" wrap="none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</a:rPr>
                <a:t>Strong Feet 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0A011F-EDED-47E5-9AA5-0416043346CD}"/>
                </a:ext>
              </a:extLst>
            </p:cNvPr>
            <p:cNvSpPr/>
            <p:nvPr/>
          </p:nvSpPr>
          <p:spPr>
            <a:xfrm>
              <a:off x="6504541" y="3634907"/>
              <a:ext cx="553998" cy="2175600"/>
            </a:xfrm>
            <a:prstGeom prst="rect">
              <a:avLst/>
            </a:prstGeom>
          </p:spPr>
          <p:txBody>
            <a:bodyPr vert="vert270"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Chemistry 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1CE59FA-F7A6-469F-9FEB-23095FA31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92" b="90000" l="10000" r="90000">
                        <a14:foregroundMark x1="47874" y1="4792" x2="52126" y2="11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0983" y="473391"/>
            <a:ext cx="4972050" cy="6858000"/>
          </a:xfrm>
          <a:prstGeom prst="rect">
            <a:avLst/>
          </a:prstGeom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62F7032E-18DB-4970-B023-625DC3D7C208}"/>
              </a:ext>
            </a:extLst>
          </p:cNvPr>
          <p:cNvSpPr/>
          <p:nvPr/>
        </p:nvSpPr>
        <p:spPr>
          <a:xfrm>
            <a:off x="-12700" y="5629646"/>
            <a:ext cx="12204700" cy="1228354"/>
          </a:xfrm>
          <a:custGeom>
            <a:avLst/>
            <a:gdLst>
              <a:gd name="connsiteX0" fmla="*/ 0 w 12192000"/>
              <a:gd name="connsiteY0" fmla="*/ 0 h 1215654"/>
              <a:gd name="connsiteX1" fmla="*/ 12192000 w 12192000"/>
              <a:gd name="connsiteY1" fmla="*/ 0 h 1215654"/>
              <a:gd name="connsiteX2" fmla="*/ 12192000 w 12192000"/>
              <a:gd name="connsiteY2" fmla="*/ 1215654 h 1215654"/>
              <a:gd name="connsiteX3" fmla="*/ 0 w 12192000"/>
              <a:gd name="connsiteY3" fmla="*/ 1215654 h 1215654"/>
              <a:gd name="connsiteX4" fmla="*/ 0 w 12192000"/>
              <a:gd name="connsiteY4" fmla="*/ 0 h 1215654"/>
              <a:gd name="connsiteX0" fmla="*/ 0 w 12204700"/>
              <a:gd name="connsiteY0" fmla="*/ 482600 h 1215654"/>
              <a:gd name="connsiteX1" fmla="*/ 12204700 w 12204700"/>
              <a:gd name="connsiteY1" fmla="*/ 0 h 1215654"/>
              <a:gd name="connsiteX2" fmla="*/ 12204700 w 12204700"/>
              <a:gd name="connsiteY2" fmla="*/ 1215654 h 1215654"/>
              <a:gd name="connsiteX3" fmla="*/ 12700 w 12204700"/>
              <a:gd name="connsiteY3" fmla="*/ 1215654 h 1215654"/>
              <a:gd name="connsiteX4" fmla="*/ 0 w 12204700"/>
              <a:gd name="connsiteY4" fmla="*/ 482600 h 1215654"/>
              <a:gd name="connsiteX0" fmla="*/ 0 w 12204700"/>
              <a:gd name="connsiteY0" fmla="*/ 0 h 1228354"/>
              <a:gd name="connsiteX1" fmla="*/ 12204700 w 12204700"/>
              <a:gd name="connsiteY1" fmla="*/ 12700 h 1228354"/>
              <a:gd name="connsiteX2" fmla="*/ 12204700 w 12204700"/>
              <a:gd name="connsiteY2" fmla="*/ 1228354 h 1228354"/>
              <a:gd name="connsiteX3" fmla="*/ 12700 w 12204700"/>
              <a:gd name="connsiteY3" fmla="*/ 1228354 h 1228354"/>
              <a:gd name="connsiteX4" fmla="*/ 0 w 12204700"/>
              <a:gd name="connsiteY4" fmla="*/ 0 h 1228354"/>
              <a:gd name="connsiteX0" fmla="*/ 0 w 12204700"/>
              <a:gd name="connsiteY0" fmla="*/ 0 h 1228354"/>
              <a:gd name="connsiteX1" fmla="*/ 12192000 w 12204700"/>
              <a:gd name="connsiteY1" fmla="*/ 508000 h 1228354"/>
              <a:gd name="connsiteX2" fmla="*/ 12204700 w 12204700"/>
              <a:gd name="connsiteY2" fmla="*/ 1228354 h 1228354"/>
              <a:gd name="connsiteX3" fmla="*/ 12700 w 12204700"/>
              <a:gd name="connsiteY3" fmla="*/ 1228354 h 1228354"/>
              <a:gd name="connsiteX4" fmla="*/ 0 w 12204700"/>
              <a:gd name="connsiteY4" fmla="*/ 0 h 122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0" h="1228354">
                <a:moveTo>
                  <a:pt x="0" y="0"/>
                </a:moveTo>
                <a:lnTo>
                  <a:pt x="12192000" y="508000"/>
                </a:lnTo>
                <a:lnTo>
                  <a:pt x="12204700" y="1228354"/>
                </a:lnTo>
                <a:lnTo>
                  <a:pt x="12700" y="12283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effectLst>
            <a:outerShdw blurRad="50800" dist="50800" dir="5400000" algn="ctr" rotWithShape="0">
              <a:schemeClr val="accent1"/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8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7AAEAB-3D68-4EC9-A973-27077B62D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9" b="100000" l="0" r="93034">
                        <a14:foregroundMark x1="93034" y1="50149" x2="93034" y2="99701"/>
                        <a14:backgroundMark x1="60674" y1="28955" x2="89888" y2="28955"/>
                        <a14:backgroundMark x1="63371" y1="34328" x2="78652" y2="35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3419"/>
            <a:ext cx="12661900" cy="72514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A47480-2EB3-49A5-B2C3-CE0401C2D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9300" y="1368425"/>
            <a:ext cx="10515600" cy="1325563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Basics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8199A-EC72-43BB-A474-18B88EA12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9300" y="3873499"/>
            <a:ext cx="4902200" cy="27479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FORMATIONS</a:t>
            </a:r>
          </a:p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GAME CLOCK </a:t>
            </a:r>
          </a:p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Positions </a:t>
            </a:r>
          </a:p>
          <a:p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4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0B52EE-81B4-4601-94DA-AFDC72273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5DA3D5-7DC0-415B-AD7D-5AECD64A9946}"/>
              </a:ext>
            </a:extLst>
          </p:cNvPr>
          <p:cNvSpPr txBox="1"/>
          <p:nvPr/>
        </p:nvSpPr>
        <p:spPr>
          <a:xfrm>
            <a:off x="4089400" y="698500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Formations</a:t>
            </a:r>
            <a:r>
              <a:rPr lang="en-US" sz="4000" b="1" dirty="0"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2FEF8C-7C2F-465B-843A-9956D54428D9}"/>
              </a:ext>
            </a:extLst>
          </p:cNvPr>
          <p:cNvSpPr txBox="1"/>
          <p:nvPr/>
        </p:nvSpPr>
        <p:spPr>
          <a:xfrm>
            <a:off x="425450" y="2362418"/>
            <a:ext cx="113411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The kicking and receiving Teams are decided upon a coin toss in the beginning of the game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Special Teams: 11 players from each team ,Team A is the kicking Team and Team B is the Receiving team . After this  play ends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Offensive unit : (the Receiving Team 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Defensive Unit </a:t>
            </a:r>
            <a:r>
              <a:rPr lang="en-US" sz="2800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sym typeface="Wingdings" panose="05000000000000000000" pitchFamily="2" charset="2"/>
              </a:rPr>
              <a:t>:(The kicking Team )</a:t>
            </a:r>
            <a:endParaRPr lang="en-US" sz="2800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791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70DA5C-12A7-434E-ABED-51F6C7F317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284" y="0"/>
            <a:ext cx="4048715" cy="21717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D1BDFB-ECAE-4DB4-8CD0-A4B4F0A3C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C000"/>
                </a:solidFill>
                <a:latin typeface="Arial Black" panose="020B0A04020102020204" pitchFamily="34" charset="0"/>
              </a:rPr>
              <a:t>Game</a:t>
            </a:r>
            <a:r>
              <a:rPr lang="en-US" dirty="0">
                <a:solidFill>
                  <a:srgbClr val="00B050"/>
                </a:solidFill>
                <a:latin typeface="Arial Black" panose="020B0A04020102020204" pitchFamily="34" charset="0"/>
              </a:rPr>
              <a:t> Clock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CD4745-714E-4677-A558-7EC5D3936400}"/>
              </a:ext>
            </a:extLst>
          </p:cNvPr>
          <p:cNvSpPr txBox="1"/>
          <p:nvPr/>
        </p:nvSpPr>
        <p:spPr>
          <a:xfrm>
            <a:off x="361950" y="2370684"/>
            <a:ext cx="112141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In an American football game, the game clock, which is operated by a timekeeper in the press box, doesn’t run continuously throughout the game’s 15-minute quarters. </a:t>
            </a:r>
          </a:p>
          <a:p>
            <a:r>
              <a:rPr lang="en-US" sz="2400" dirty="0">
                <a:latin typeface="Arial Black" panose="020B0A04020102020204" pitchFamily="34" charset="0"/>
              </a:rPr>
              <a:t>The clock stops for the following reasons: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Arial Black" panose="020B0A04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 Black" panose="020B0A04020102020204" pitchFamily="34" charset="0"/>
              </a:rPr>
              <a:t>Either team calls a timeout..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 Black" panose="020B0A04020102020204" pitchFamily="34" charset="0"/>
              </a:rPr>
              <a:t>The quarterback throws an incomplete pass.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 Black" panose="020B0A04020102020204" pitchFamily="34" charset="0"/>
              </a:rPr>
              <a:t>The ball carrier goes out of bounds.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 Black" panose="020B0A04020102020204" pitchFamily="34" charset="0"/>
              </a:rPr>
              <a:t>A player from either team is injured during a play.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 Black" panose="020B0A04020102020204" pitchFamily="34" charset="0"/>
              </a:rPr>
              <a:t>An official signals a penalty by throwing a flag.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 Black" panose="020B0A04020102020204" pitchFamily="34" charset="0"/>
              </a:rPr>
              <a:t>A wet ball needs to be replaced with a dry one.</a:t>
            </a:r>
          </a:p>
        </p:txBody>
      </p:sp>
    </p:spTree>
    <p:extLst>
      <p:ext uri="{BB962C8B-B14F-4D97-AF65-F5344CB8AC3E}">
        <p14:creationId xmlns:p14="http://schemas.microsoft.com/office/powerpoint/2010/main" val="184651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2C219DE-DD4E-4CEE-820E-D9069716F8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6ECFFF-2972-4256-9F18-DCD5FCEA3214}"/>
              </a:ext>
            </a:extLst>
          </p:cNvPr>
          <p:cNvSpPr/>
          <p:nvPr/>
        </p:nvSpPr>
        <p:spPr>
          <a:xfrm>
            <a:off x="3201457" y="2967335"/>
            <a:ext cx="5789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Offensive Unit 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810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8C9FD-D73F-41E4-B744-AB5014A84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Quarter Backs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117D728-8B85-4EA8-8C12-7D7A4F4B78D2}"/>
              </a:ext>
            </a:extLst>
          </p:cNvPr>
          <p:cNvGrpSpPr/>
          <p:nvPr/>
        </p:nvGrpSpPr>
        <p:grpSpPr>
          <a:xfrm>
            <a:off x="1029034" y="3156109"/>
            <a:ext cx="5015741" cy="3701891"/>
            <a:chOff x="1029034" y="3156109"/>
            <a:chExt cx="5015741" cy="370189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5860B5-7C08-470F-9378-4A0D544046B3}"/>
                </a:ext>
              </a:extLst>
            </p:cNvPr>
            <p:cNvSpPr/>
            <p:nvPr/>
          </p:nvSpPr>
          <p:spPr>
            <a:xfrm>
              <a:off x="1029034" y="4979564"/>
              <a:ext cx="647700" cy="1878436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481D50-7EB5-44C7-8C39-0411E3F5353C}"/>
                </a:ext>
              </a:extLst>
            </p:cNvPr>
            <p:cNvSpPr/>
            <p:nvPr/>
          </p:nvSpPr>
          <p:spPr>
            <a:xfrm>
              <a:off x="2061116" y="4426692"/>
              <a:ext cx="647700" cy="2431308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4A905DD-DEF5-48BF-B0FD-C3802C1C833C}"/>
                </a:ext>
              </a:extLst>
            </p:cNvPr>
            <p:cNvSpPr/>
            <p:nvPr/>
          </p:nvSpPr>
          <p:spPr>
            <a:xfrm>
              <a:off x="3132986" y="4061567"/>
              <a:ext cx="647700" cy="2431308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8E653EC-E3F9-49A1-9760-981701B2F3B6}"/>
                </a:ext>
              </a:extLst>
            </p:cNvPr>
            <p:cNvSpPr/>
            <p:nvPr/>
          </p:nvSpPr>
          <p:spPr>
            <a:xfrm>
              <a:off x="4275151" y="3611562"/>
              <a:ext cx="647700" cy="2431308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DB32D0A-F59D-4505-9903-317894C59B7C}"/>
                </a:ext>
              </a:extLst>
            </p:cNvPr>
            <p:cNvSpPr/>
            <p:nvPr/>
          </p:nvSpPr>
          <p:spPr>
            <a:xfrm>
              <a:off x="5397075" y="3156109"/>
              <a:ext cx="647700" cy="3094090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F4EB70-DB90-4AD2-B42B-3B7539941138}"/>
                </a:ext>
              </a:extLst>
            </p:cNvPr>
            <p:cNvSpPr/>
            <p:nvPr/>
          </p:nvSpPr>
          <p:spPr>
            <a:xfrm>
              <a:off x="3180289" y="4124726"/>
              <a:ext cx="461665" cy="1787477"/>
            </a:xfrm>
            <a:prstGeom prst="rect">
              <a:avLst/>
            </a:prstGeom>
          </p:spPr>
          <p:txBody>
            <a:bodyPr vert="vert270"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Arm Strength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0A52D9C-5452-44E7-A74B-627A9EBBC555}"/>
                </a:ext>
              </a:extLst>
            </p:cNvPr>
            <p:cNvSpPr/>
            <p:nvPr/>
          </p:nvSpPr>
          <p:spPr>
            <a:xfrm>
              <a:off x="1053603" y="5046702"/>
              <a:ext cx="461665" cy="898644"/>
            </a:xfrm>
            <a:prstGeom prst="rect">
              <a:avLst/>
            </a:prstGeom>
          </p:spPr>
          <p:txBody>
            <a:bodyPr vert="vert270"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Mobility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D749A6D-EA63-4902-B7DB-E0843CD17ED6}"/>
                </a:ext>
              </a:extLst>
            </p:cNvPr>
            <p:cNvSpPr/>
            <p:nvPr/>
          </p:nvSpPr>
          <p:spPr>
            <a:xfrm>
              <a:off x="5397075" y="3192495"/>
              <a:ext cx="615553" cy="2118460"/>
            </a:xfrm>
            <a:prstGeom prst="rect">
              <a:avLst/>
            </a:prstGeom>
          </p:spPr>
          <p:txBody>
            <a:bodyPr vert="vert270" wrap="square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Leadership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F9296B5-83D2-4465-95AC-31C4465142F4}"/>
                </a:ext>
              </a:extLst>
            </p:cNvPr>
            <p:cNvSpPr/>
            <p:nvPr/>
          </p:nvSpPr>
          <p:spPr>
            <a:xfrm>
              <a:off x="4258973" y="4008475"/>
              <a:ext cx="615553" cy="1815241"/>
            </a:xfrm>
            <a:prstGeom prst="rect">
              <a:avLst/>
            </a:prstGeom>
          </p:spPr>
          <p:txBody>
            <a:bodyPr vert="vert270" wrap="none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Intelligence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3E5EC3A-9D7A-4F5E-A935-B15ED1A41C68}"/>
                </a:ext>
              </a:extLst>
            </p:cNvPr>
            <p:cNvSpPr/>
            <p:nvPr/>
          </p:nvSpPr>
          <p:spPr>
            <a:xfrm>
              <a:off x="2043209" y="4827216"/>
              <a:ext cx="615553" cy="965970"/>
            </a:xfrm>
            <a:prstGeom prst="rect">
              <a:avLst/>
            </a:prstGeom>
          </p:spPr>
          <p:txBody>
            <a:bodyPr vert="vert270" wrap="none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vision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83D6755-7A8F-40FB-A459-86E003344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67" b="90000" l="10000" r="90000">
                        <a14:foregroundMark x1="44167" y1="3267" x2="44167" y2="12367"/>
                        <a14:foregroundMark x1="47417" y1="48767" x2="52708" y2="57900"/>
                        <a14:foregroundMark x1="46208" y1="41300" x2="43750" y2="45200"/>
                        <a14:backgroundMark x1="43750" y1="45867" x2="44583" y2="61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718" y="1560151"/>
            <a:ext cx="4103319" cy="512914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3C9869D-2FD1-42A6-A73D-D1CBA66EBC78}"/>
              </a:ext>
            </a:extLst>
          </p:cNvPr>
          <p:cNvSpPr/>
          <p:nvPr/>
        </p:nvSpPr>
        <p:spPr>
          <a:xfrm>
            <a:off x="-12700" y="5642346"/>
            <a:ext cx="12204700" cy="1215654"/>
          </a:xfrm>
          <a:custGeom>
            <a:avLst/>
            <a:gdLst>
              <a:gd name="connsiteX0" fmla="*/ 0 w 12192000"/>
              <a:gd name="connsiteY0" fmla="*/ 0 h 1215654"/>
              <a:gd name="connsiteX1" fmla="*/ 12192000 w 12192000"/>
              <a:gd name="connsiteY1" fmla="*/ 0 h 1215654"/>
              <a:gd name="connsiteX2" fmla="*/ 12192000 w 12192000"/>
              <a:gd name="connsiteY2" fmla="*/ 1215654 h 1215654"/>
              <a:gd name="connsiteX3" fmla="*/ 0 w 12192000"/>
              <a:gd name="connsiteY3" fmla="*/ 1215654 h 1215654"/>
              <a:gd name="connsiteX4" fmla="*/ 0 w 12192000"/>
              <a:gd name="connsiteY4" fmla="*/ 0 h 1215654"/>
              <a:gd name="connsiteX0" fmla="*/ 0 w 12204700"/>
              <a:gd name="connsiteY0" fmla="*/ 482600 h 1215654"/>
              <a:gd name="connsiteX1" fmla="*/ 12204700 w 12204700"/>
              <a:gd name="connsiteY1" fmla="*/ 0 h 1215654"/>
              <a:gd name="connsiteX2" fmla="*/ 12204700 w 12204700"/>
              <a:gd name="connsiteY2" fmla="*/ 1215654 h 1215654"/>
              <a:gd name="connsiteX3" fmla="*/ 12700 w 12204700"/>
              <a:gd name="connsiteY3" fmla="*/ 1215654 h 1215654"/>
              <a:gd name="connsiteX4" fmla="*/ 0 w 12204700"/>
              <a:gd name="connsiteY4" fmla="*/ 482600 h 121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0" h="1215654">
                <a:moveTo>
                  <a:pt x="0" y="482600"/>
                </a:moveTo>
                <a:lnTo>
                  <a:pt x="12204700" y="0"/>
                </a:lnTo>
                <a:lnTo>
                  <a:pt x="12204700" y="1215654"/>
                </a:lnTo>
                <a:lnTo>
                  <a:pt x="12700" y="1215654"/>
                </a:lnTo>
                <a:lnTo>
                  <a:pt x="0" y="48260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3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04C8A-8923-4B61-B9B6-540D1F859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latin typeface="Arial Black" panose="020B0A04020102020204" pitchFamily="34" charset="0"/>
              </a:rPr>
              <a:t>Offensive Linemen</a:t>
            </a:r>
            <a:r>
              <a:rPr lang="en-US" dirty="0"/>
              <a:t>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E80D4-8337-4F7C-B5D8-76C0D012E4EE}"/>
              </a:ext>
            </a:extLst>
          </p:cNvPr>
          <p:cNvGrpSpPr/>
          <p:nvPr/>
        </p:nvGrpSpPr>
        <p:grpSpPr>
          <a:xfrm>
            <a:off x="4172551" y="2538646"/>
            <a:ext cx="4096870" cy="4226533"/>
            <a:chOff x="4172551" y="2538646"/>
            <a:chExt cx="4096870" cy="422653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5A16FCA-58F9-4D3C-9E6F-0854D7000044}"/>
                </a:ext>
              </a:extLst>
            </p:cNvPr>
            <p:cNvSpPr/>
            <p:nvPr/>
          </p:nvSpPr>
          <p:spPr>
            <a:xfrm>
              <a:off x="4172551" y="2578100"/>
              <a:ext cx="647700" cy="3373508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28D03EB-34BD-4131-9A39-EE2169EB8DC5}"/>
                </a:ext>
              </a:extLst>
            </p:cNvPr>
            <p:cNvSpPr/>
            <p:nvPr/>
          </p:nvSpPr>
          <p:spPr>
            <a:xfrm>
              <a:off x="5316445" y="3645896"/>
              <a:ext cx="647700" cy="2431308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BBBF0D-A2AC-4ABB-9A6F-211D2CCE1A4A}"/>
                </a:ext>
              </a:extLst>
            </p:cNvPr>
            <p:cNvSpPr/>
            <p:nvPr/>
          </p:nvSpPr>
          <p:spPr>
            <a:xfrm>
              <a:off x="6451472" y="4030799"/>
              <a:ext cx="647700" cy="2431308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506AB1-91A0-4A2E-BC28-6AD8EC6B684C}"/>
                </a:ext>
              </a:extLst>
            </p:cNvPr>
            <p:cNvSpPr/>
            <p:nvPr/>
          </p:nvSpPr>
          <p:spPr>
            <a:xfrm>
              <a:off x="7621721" y="4333871"/>
              <a:ext cx="647700" cy="2431308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D1A51CA-4EEE-4467-B923-F3414D65D37B}"/>
                </a:ext>
              </a:extLst>
            </p:cNvPr>
            <p:cNvSpPr/>
            <p:nvPr/>
          </p:nvSpPr>
          <p:spPr>
            <a:xfrm>
              <a:off x="6553992" y="4445819"/>
              <a:ext cx="461665" cy="1268168"/>
            </a:xfrm>
            <a:prstGeom prst="rect">
              <a:avLst/>
            </a:prstGeom>
          </p:spPr>
          <p:txBody>
            <a:bodyPr vert="vert270"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Blocking 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E074721-2946-44A9-8989-D000B1D17084}"/>
                </a:ext>
              </a:extLst>
            </p:cNvPr>
            <p:cNvSpPr/>
            <p:nvPr/>
          </p:nvSpPr>
          <p:spPr>
            <a:xfrm>
              <a:off x="7669941" y="4396577"/>
              <a:ext cx="461665" cy="1432723"/>
            </a:xfrm>
            <a:prstGeom prst="rect">
              <a:avLst/>
            </a:prstGeom>
          </p:spPr>
          <p:txBody>
            <a:bodyPr vert="vert270" wrap="squar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Heavy Weight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D765579-EB21-44A2-BBEE-5102D68CBABB}"/>
                </a:ext>
              </a:extLst>
            </p:cNvPr>
            <p:cNvSpPr/>
            <p:nvPr/>
          </p:nvSpPr>
          <p:spPr>
            <a:xfrm>
              <a:off x="5327631" y="3755607"/>
              <a:ext cx="615553" cy="1874039"/>
            </a:xfrm>
            <a:prstGeom prst="rect">
              <a:avLst/>
            </a:prstGeom>
          </p:spPr>
          <p:txBody>
            <a:bodyPr vert="vert270" wrap="none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Strong Feet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90AAC59-58A5-466A-827A-DD09A775EC9E}"/>
                </a:ext>
              </a:extLst>
            </p:cNvPr>
            <p:cNvSpPr/>
            <p:nvPr/>
          </p:nvSpPr>
          <p:spPr>
            <a:xfrm>
              <a:off x="4213345" y="2538646"/>
              <a:ext cx="553998" cy="3173433"/>
            </a:xfrm>
            <a:prstGeom prst="rect">
              <a:avLst/>
            </a:prstGeom>
          </p:spPr>
          <p:txBody>
            <a:bodyPr vert="vert270" wrap="non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Physical Strength 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D0D53E7-4185-4710-8BFD-78BC16387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7939" l="108" r="89976">
                        <a14:foregroundMark x1="36459" y1="21180" x2="108" y2="41835"/>
                        <a14:foregroundMark x1="3341" y1="48909" x2="2264" y2="97939"/>
                        <a14:foregroundMark x1="32579" y1="56669" x2="43546" y2="81811"/>
                        <a14:foregroundMark x1="20749" y1="45352" x2="32579" y2="91512"/>
                        <a14:foregroundMark x1="21396" y1="91835" x2="23120" y2="94382"/>
                        <a14:backgroundMark x1="38399" y1="13743" x2="70224" y2="85368"/>
                        <a14:backgroundMark x1="20129" y1="11803" x2="755" y2="24414"/>
                        <a14:backgroundMark x1="27432" y1="56993" x2="32579" y2="69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" y="2516794"/>
            <a:ext cx="5451231" cy="3634154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F1754F13-A201-4959-AF8C-AC8A3091CBFF}"/>
              </a:ext>
            </a:extLst>
          </p:cNvPr>
          <p:cNvSpPr/>
          <p:nvPr/>
        </p:nvSpPr>
        <p:spPr>
          <a:xfrm>
            <a:off x="-12700" y="5629646"/>
            <a:ext cx="12204700" cy="1228354"/>
          </a:xfrm>
          <a:custGeom>
            <a:avLst/>
            <a:gdLst>
              <a:gd name="connsiteX0" fmla="*/ 0 w 12192000"/>
              <a:gd name="connsiteY0" fmla="*/ 0 h 1215654"/>
              <a:gd name="connsiteX1" fmla="*/ 12192000 w 12192000"/>
              <a:gd name="connsiteY1" fmla="*/ 0 h 1215654"/>
              <a:gd name="connsiteX2" fmla="*/ 12192000 w 12192000"/>
              <a:gd name="connsiteY2" fmla="*/ 1215654 h 1215654"/>
              <a:gd name="connsiteX3" fmla="*/ 0 w 12192000"/>
              <a:gd name="connsiteY3" fmla="*/ 1215654 h 1215654"/>
              <a:gd name="connsiteX4" fmla="*/ 0 w 12192000"/>
              <a:gd name="connsiteY4" fmla="*/ 0 h 1215654"/>
              <a:gd name="connsiteX0" fmla="*/ 0 w 12204700"/>
              <a:gd name="connsiteY0" fmla="*/ 482600 h 1215654"/>
              <a:gd name="connsiteX1" fmla="*/ 12204700 w 12204700"/>
              <a:gd name="connsiteY1" fmla="*/ 0 h 1215654"/>
              <a:gd name="connsiteX2" fmla="*/ 12204700 w 12204700"/>
              <a:gd name="connsiteY2" fmla="*/ 1215654 h 1215654"/>
              <a:gd name="connsiteX3" fmla="*/ 12700 w 12204700"/>
              <a:gd name="connsiteY3" fmla="*/ 1215654 h 1215654"/>
              <a:gd name="connsiteX4" fmla="*/ 0 w 12204700"/>
              <a:gd name="connsiteY4" fmla="*/ 482600 h 1215654"/>
              <a:gd name="connsiteX0" fmla="*/ 0 w 12204700"/>
              <a:gd name="connsiteY0" fmla="*/ 0 h 1228354"/>
              <a:gd name="connsiteX1" fmla="*/ 12204700 w 12204700"/>
              <a:gd name="connsiteY1" fmla="*/ 12700 h 1228354"/>
              <a:gd name="connsiteX2" fmla="*/ 12204700 w 12204700"/>
              <a:gd name="connsiteY2" fmla="*/ 1228354 h 1228354"/>
              <a:gd name="connsiteX3" fmla="*/ 12700 w 12204700"/>
              <a:gd name="connsiteY3" fmla="*/ 1228354 h 1228354"/>
              <a:gd name="connsiteX4" fmla="*/ 0 w 12204700"/>
              <a:gd name="connsiteY4" fmla="*/ 0 h 1228354"/>
              <a:gd name="connsiteX0" fmla="*/ 0 w 12204700"/>
              <a:gd name="connsiteY0" fmla="*/ 0 h 1228354"/>
              <a:gd name="connsiteX1" fmla="*/ 12192000 w 12204700"/>
              <a:gd name="connsiteY1" fmla="*/ 508000 h 1228354"/>
              <a:gd name="connsiteX2" fmla="*/ 12204700 w 12204700"/>
              <a:gd name="connsiteY2" fmla="*/ 1228354 h 1228354"/>
              <a:gd name="connsiteX3" fmla="*/ 12700 w 12204700"/>
              <a:gd name="connsiteY3" fmla="*/ 1228354 h 1228354"/>
              <a:gd name="connsiteX4" fmla="*/ 0 w 12204700"/>
              <a:gd name="connsiteY4" fmla="*/ 0 h 122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0" h="1228354">
                <a:moveTo>
                  <a:pt x="0" y="0"/>
                </a:moveTo>
                <a:lnTo>
                  <a:pt x="12192000" y="508000"/>
                </a:lnTo>
                <a:lnTo>
                  <a:pt x="12204700" y="1228354"/>
                </a:lnTo>
                <a:lnTo>
                  <a:pt x="12700" y="122835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4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F527AC5-0BC1-4389-B2B5-1DC32BF80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Receivers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0E10209-6E43-4786-881E-03FD76A8F042}"/>
              </a:ext>
            </a:extLst>
          </p:cNvPr>
          <p:cNvGrpSpPr/>
          <p:nvPr/>
        </p:nvGrpSpPr>
        <p:grpSpPr>
          <a:xfrm>
            <a:off x="2043209" y="3156109"/>
            <a:ext cx="4001566" cy="3701891"/>
            <a:chOff x="2043209" y="3156109"/>
            <a:chExt cx="4001566" cy="370189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7B347EB-1776-46E5-B6FE-5A5DD76D2322}"/>
                </a:ext>
              </a:extLst>
            </p:cNvPr>
            <p:cNvGrpSpPr/>
            <p:nvPr/>
          </p:nvGrpSpPr>
          <p:grpSpPr>
            <a:xfrm>
              <a:off x="2043209" y="3156109"/>
              <a:ext cx="4001566" cy="3701891"/>
              <a:chOff x="2043209" y="3156109"/>
              <a:chExt cx="4001566" cy="3701891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6B67051-A168-46A1-867C-A5BEAEF104AE}"/>
                  </a:ext>
                </a:extLst>
              </p:cNvPr>
              <p:cNvSpPr/>
              <p:nvPr/>
            </p:nvSpPr>
            <p:spPr>
              <a:xfrm>
                <a:off x="2061116" y="4426692"/>
                <a:ext cx="647700" cy="2431308"/>
              </a:xfrm>
              <a:prstGeom prst="rect">
                <a:avLst/>
              </a:prstGeom>
              <a:solidFill>
                <a:schemeClr val="tx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A0AEAC4-EBBA-414E-B4AC-3D38A25CE5D1}"/>
                  </a:ext>
                </a:extLst>
              </p:cNvPr>
              <p:cNvSpPr/>
              <p:nvPr/>
            </p:nvSpPr>
            <p:spPr>
              <a:xfrm>
                <a:off x="3132986" y="4061567"/>
                <a:ext cx="647700" cy="2431308"/>
              </a:xfrm>
              <a:prstGeom prst="rect">
                <a:avLst/>
              </a:prstGeom>
              <a:solidFill>
                <a:schemeClr val="tx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76ABE9E-7274-4223-A0DC-0D0E8BD23AD6}"/>
                  </a:ext>
                </a:extLst>
              </p:cNvPr>
              <p:cNvSpPr/>
              <p:nvPr/>
            </p:nvSpPr>
            <p:spPr>
              <a:xfrm>
                <a:off x="4275151" y="3611562"/>
                <a:ext cx="647700" cy="2431308"/>
              </a:xfrm>
              <a:prstGeom prst="rect">
                <a:avLst/>
              </a:prstGeom>
              <a:solidFill>
                <a:schemeClr val="tx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5576AAE-D8E1-4AFF-9E8D-40E17B0ED058}"/>
                  </a:ext>
                </a:extLst>
              </p:cNvPr>
              <p:cNvSpPr/>
              <p:nvPr/>
            </p:nvSpPr>
            <p:spPr>
              <a:xfrm>
                <a:off x="5397075" y="3156109"/>
                <a:ext cx="647700" cy="3094090"/>
              </a:xfrm>
              <a:prstGeom prst="rect">
                <a:avLst/>
              </a:prstGeom>
              <a:solidFill>
                <a:schemeClr val="tx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8283116-52D7-47CF-99AD-17E680733DC7}"/>
                  </a:ext>
                </a:extLst>
              </p:cNvPr>
              <p:cNvSpPr/>
              <p:nvPr/>
            </p:nvSpPr>
            <p:spPr>
              <a:xfrm>
                <a:off x="3258843" y="4525018"/>
                <a:ext cx="461665" cy="1268168"/>
              </a:xfrm>
              <a:prstGeom prst="rect">
                <a:avLst/>
              </a:prstGeom>
            </p:spPr>
            <p:txBody>
              <a:bodyPr vert="vert270" wrap="none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Blocking 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16A1201-354A-4DA1-969A-A290ECB8A234}"/>
                  </a:ext>
                </a:extLst>
              </p:cNvPr>
              <p:cNvSpPr/>
              <p:nvPr/>
            </p:nvSpPr>
            <p:spPr>
              <a:xfrm>
                <a:off x="5397075" y="3192495"/>
                <a:ext cx="615553" cy="2118460"/>
              </a:xfrm>
              <a:prstGeom prst="rect">
                <a:avLst/>
              </a:prstGeom>
            </p:spPr>
            <p:txBody>
              <a:bodyPr vert="vert270" wrap="square">
                <a:spAutoFit/>
              </a:bodyPr>
              <a:lstStyle/>
              <a:p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6BE3B31-42F2-4211-A1C1-5F70B8FB6016}"/>
                  </a:ext>
                </a:extLst>
              </p:cNvPr>
              <p:cNvSpPr/>
              <p:nvPr/>
            </p:nvSpPr>
            <p:spPr>
              <a:xfrm>
                <a:off x="5393299" y="3435679"/>
                <a:ext cx="615553" cy="2367571"/>
              </a:xfrm>
              <a:prstGeom prst="rect">
                <a:avLst/>
              </a:prstGeom>
            </p:spPr>
            <p:txBody>
              <a:bodyPr vert="vert270" wrap="none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</a:rPr>
                  <a:t>Route Running 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89E859F-074A-4FD5-B0FE-6B80C1157DA2}"/>
                  </a:ext>
                </a:extLst>
              </p:cNvPr>
              <p:cNvSpPr/>
              <p:nvPr/>
            </p:nvSpPr>
            <p:spPr>
              <a:xfrm>
                <a:off x="2043209" y="4783935"/>
                <a:ext cx="615553" cy="1009251"/>
              </a:xfrm>
              <a:prstGeom prst="rect">
                <a:avLst/>
              </a:prstGeom>
            </p:spPr>
            <p:txBody>
              <a:bodyPr vert="vert270" wrap="none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</a:rPr>
                  <a:t>Speed</a:t>
                </a: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3035EE7-A0B0-459B-9587-BA893C6EF878}"/>
                </a:ext>
              </a:extLst>
            </p:cNvPr>
            <p:cNvSpPr/>
            <p:nvPr/>
          </p:nvSpPr>
          <p:spPr>
            <a:xfrm>
              <a:off x="4251134" y="4199395"/>
              <a:ext cx="615553" cy="1453218"/>
            </a:xfrm>
            <a:prstGeom prst="rect">
              <a:avLst/>
            </a:prstGeom>
          </p:spPr>
          <p:txBody>
            <a:bodyPr vert="vert270" wrap="none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Catching 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6578A13-07CE-4EDA-9928-D4F4B8D9E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524" l="10000" r="97600">
                        <a14:foregroundMark x1="68200" y1="76762" x2="97600" y2="91476"/>
                        <a14:foregroundMark x1="32267" y1="84952" x2="34467" y2="94524"/>
                        <a14:backgroundMark x1="45200" y1="68524" x2="33467" y2="753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423" y="365125"/>
            <a:ext cx="4898571" cy="6858000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AD19F99D-D6EC-4D53-9753-266F70E5B72F}"/>
              </a:ext>
            </a:extLst>
          </p:cNvPr>
          <p:cNvSpPr/>
          <p:nvPr/>
        </p:nvSpPr>
        <p:spPr>
          <a:xfrm>
            <a:off x="-12700" y="5642346"/>
            <a:ext cx="12204700" cy="1215654"/>
          </a:xfrm>
          <a:custGeom>
            <a:avLst/>
            <a:gdLst>
              <a:gd name="connsiteX0" fmla="*/ 0 w 12192000"/>
              <a:gd name="connsiteY0" fmla="*/ 0 h 1215654"/>
              <a:gd name="connsiteX1" fmla="*/ 12192000 w 12192000"/>
              <a:gd name="connsiteY1" fmla="*/ 0 h 1215654"/>
              <a:gd name="connsiteX2" fmla="*/ 12192000 w 12192000"/>
              <a:gd name="connsiteY2" fmla="*/ 1215654 h 1215654"/>
              <a:gd name="connsiteX3" fmla="*/ 0 w 12192000"/>
              <a:gd name="connsiteY3" fmla="*/ 1215654 h 1215654"/>
              <a:gd name="connsiteX4" fmla="*/ 0 w 12192000"/>
              <a:gd name="connsiteY4" fmla="*/ 0 h 1215654"/>
              <a:gd name="connsiteX0" fmla="*/ 0 w 12204700"/>
              <a:gd name="connsiteY0" fmla="*/ 482600 h 1215654"/>
              <a:gd name="connsiteX1" fmla="*/ 12204700 w 12204700"/>
              <a:gd name="connsiteY1" fmla="*/ 0 h 1215654"/>
              <a:gd name="connsiteX2" fmla="*/ 12204700 w 12204700"/>
              <a:gd name="connsiteY2" fmla="*/ 1215654 h 1215654"/>
              <a:gd name="connsiteX3" fmla="*/ 12700 w 12204700"/>
              <a:gd name="connsiteY3" fmla="*/ 1215654 h 1215654"/>
              <a:gd name="connsiteX4" fmla="*/ 0 w 12204700"/>
              <a:gd name="connsiteY4" fmla="*/ 482600 h 121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0" h="1215654">
                <a:moveTo>
                  <a:pt x="0" y="482600"/>
                </a:moveTo>
                <a:lnTo>
                  <a:pt x="12204700" y="0"/>
                </a:lnTo>
                <a:lnTo>
                  <a:pt x="12204700" y="1215654"/>
                </a:lnTo>
                <a:lnTo>
                  <a:pt x="12700" y="1215654"/>
                </a:lnTo>
                <a:lnTo>
                  <a:pt x="0" y="48260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10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0C891-B152-4DD4-B780-51E57D0D8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A04020102020204" pitchFamily="34" charset="0"/>
              </a:rPr>
              <a:t>Running backs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3F4A8C-6A84-4562-9AE8-06B8F37CF08F}"/>
              </a:ext>
            </a:extLst>
          </p:cNvPr>
          <p:cNvGrpSpPr/>
          <p:nvPr/>
        </p:nvGrpSpPr>
        <p:grpSpPr>
          <a:xfrm>
            <a:off x="2061116" y="3156109"/>
            <a:ext cx="3983659" cy="3701891"/>
            <a:chOff x="2061116" y="3156109"/>
            <a:chExt cx="3983659" cy="370189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D112E0A-0C78-41AF-B4D6-0975374A4048}"/>
                </a:ext>
              </a:extLst>
            </p:cNvPr>
            <p:cNvGrpSpPr/>
            <p:nvPr/>
          </p:nvGrpSpPr>
          <p:grpSpPr>
            <a:xfrm>
              <a:off x="2061116" y="3156109"/>
              <a:ext cx="3983659" cy="3701891"/>
              <a:chOff x="2061116" y="3156109"/>
              <a:chExt cx="3983659" cy="3701891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2596C0D-0C21-49A0-AC63-3DE8648D3ACC}"/>
                  </a:ext>
                </a:extLst>
              </p:cNvPr>
              <p:cNvSpPr/>
              <p:nvPr/>
            </p:nvSpPr>
            <p:spPr>
              <a:xfrm>
                <a:off x="2061116" y="4426692"/>
                <a:ext cx="647700" cy="2431308"/>
              </a:xfrm>
              <a:prstGeom prst="rect">
                <a:avLst/>
              </a:prstGeom>
              <a:solidFill>
                <a:schemeClr val="tx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277A00F-6CAC-4695-A0AE-820EFC152F9F}"/>
                  </a:ext>
                </a:extLst>
              </p:cNvPr>
              <p:cNvSpPr/>
              <p:nvPr/>
            </p:nvSpPr>
            <p:spPr>
              <a:xfrm>
                <a:off x="3132986" y="4061567"/>
                <a:ext cx="647700" cy="2431308"/>
              </a:xfrm>
              <a:prstGeom prst="rect">
                <a:avLst/>
              </a:prstGeom>
              <a:solidFill>
                <a:schemeClr val="tx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C2FE9E3-88C3-484F-ABE8-DC5392C8FC5B}"/>
                  </a:ext>
                </a:extLst>
              </p:cNvPr>
              <p:cNvSpPr/>
              <p:nvPr/>
            </p:nvSpPr>
            <p:spPr>
              <a:xfrm>
                <a:off x="4158116" y="3568281"/>
                <a:ext cx="647700" cy="2431308"/>
              </a:xfrm>
              <a:prstGeom prst="rect">
                <a:avLst/>
              </a:prstGeom>
              <a:solidFill>
                <a:schemeClr val="tx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DDB27FB-F906-4471-A5EF-440FF82A584F}"/>
                  </a:ext>
                </a:extLst>
              </p:cNvPr>
              <p:cNvSpPr/>
              <p:nvPr/>
            </p:nvSpPr>
            <p:spPr>
              <a:xfrm>
                <a:off x="5397075" y="3156109"/>
                <a:ext cx="647700" cy="3094090"/>
              </a:xfrm>
              <a:prstGeom prst="rect">
                <a:avLst/>
              </a:prstGeom>
              <a:solidFill>
                <a:schemeClr val="tx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7551393-A0FB-4FCF-9D14-A83EF8D4C348}"/>
                  </a:ext>
                </a:extLst>
              </p:cNvPr>
              <p:cNvSpPr/>
              <p:nvPr/>
            </p:nvSpPr>
            <p:spPr>
              <a:xfrm>
                <a:off x="3120894" y="4389917"/>
                <a:ext cx="615553" cy="1403269"/>
              </a:xfrm>
              <a:prstGeom prst="rect">
                <a:avLst/>
              </a:prstGeom>
            </p:spPr>
            <p:txBody>
              <a:bodyPr vert="vert270" wrap="none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Tough 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FDCB6D1-7CD5-4348-8BC5-3BA08BF04909}"/>
                  </a:ext>
                </a:extLst>
              </p:cNvPr>
              <p:cNvSpPr/>
              <p:nvPr/>
            </p:nvSpPr>
            <p:spPr>
              <a:xfrm>
                <a:off x="5397075" y="3192495"/>
                <a:ext cx="615553" cy="2118460"/>
              </a:xfrm>
              <a:prstGeom prst="rect">
                <a:avLst/>
              </a:prstGeom>
            </p:spPr>
            <p:txBody>
              <a:bodyPr vert="vert270" wrap="square">
                <a:spAutoFit/>
              </a:bodyPr>
              <a:lstStyle/>
              <a:p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15D46E8-4D05-4A34-8A3D-67580FB16537}"/>
                  </a:ext>
                </a:extLst>
              </p:cNvPr>
              <p:cNvSpPr/>
              <p:nvPr/>
            </p:nvSpPr>
            <p:spPr>
              <a:xfrm>
                <a:off x="5458629" y="3409569"/>
                <a:ext cx="492443" cy="2391489"/>
              </a:xfrm>
              <a:prstGeom prst="rect">
                <a:avLst/>
              </a:prstGeom>
            </p:spPr>
            <p:txBody>
              <a:bodyPr vert="vert270" wrap="none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Elude Defenders</a:t>
                </a:r>
                <a:endParaRPr lang="en-US" sz="2000" b="1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6C82939-A5A4-4975-8BC4-AB64A41DB56F}"/>
                  </a:ext>
                </a:extLst>
              </p:cNvPr>
              <p:cNvSpPr/>
              <p:nvPr/>
            </p:nvSpPr>
            <p:spPr>
              <a:xfrm>
                <a:off x="2079228" y="4814865"/>
                <a:ext cx="615553" cy="1009251"/>
              </a:xfrm>
              <a:prstGeom prst="rect">
                <a:avLst/>
              </a:prstGeom>
            </p:spPr>
            <p:txBody>
              <a:bodyPr vert="vert270" wrap="none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</a:rPr>
                  <a:t>Speed</a:t>
                </a: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20D5B5B-FAF9-4A11-972C-A9B075743DFE}"/>
                </a:ext>
              </a:extLst>
            </p:cNvPr>
            <p:cNvSpPr/>
            <p:nvPr/>
          </p:nvSpPr>
          <p:spPr>
            <a:xfrm>
              <a:off x="4251133" y="3500966"/>
              <a:ext cx="461665" cy="2404376"/>
            </a:xfrm>
            <a:prstGeom prst="rect">
              <a:avLst/>
            </a:prstGeom>
          </p:spPr>
          <p:txBody>
            <a:bodyPr vert="vert270"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Change  direction </a:t>
              </a:r>
            </a:p>
          </p:txBody>
        </p:sp>
      </p:grpSp>
      <p:sp>
        <p:nvSpPr>
          <p:cNvPr id="17" name="Rectangle 11">
            <a:extLst>
              <a:ext uri="{FF2B5EF4-FFF2-40B4-BE49-F238E27FC236}">
                <a16:creationId xmlns:a16="http://schemas.microsoft.com/office/drawing/2014/main" id="{9A7E7545-92B4-47F5-871F-F2641C4FFECC}"/>
              </a:ext>
            </a:extLst>
          </p:cNvPr>
          <p:cNvSpPr/>
          <p:nvPr/>
        </p:nvSpPr>
        <p:spPr>
          <a:xfrm>
            <a:off x="-12700" y="5642346"/>
            <a:ext cx="12204700" cy="1215654"/>
          </a:xfrm>
          <a:custGeom>
            <a:avLst/>
            <a:gdLst>
              <a:gd name="connsiteX0" fmla="*/ 0 w 12192000"/>
              <a:gd name="connsiteY0" fmla="*/ 0 h 1215654"/>
              <a:gd name="connsiteX1" fmla="*/ 12192000 w 12192000"/>
              <a:gd name="connsiteY1" fmla="*/ 0 h 1215654"/>
              <a:gd name="connsiteX2" fmla="*/ 12192000 w 12192000"/>
              <a:gd name="connsiteY2" fmla="*/ 1215654 h 1215654"/>
              <a:gd name="connsiteX3" fmla="*/ 0 w 12192000"/>
              <a:gd name="connsiteY3" fmla="*/ 1215654 h 1215654"/>
              <a:gd name="connsiteX4" fmla="*/ 0 w 12192000"/>
              <a:gd name="connsiteY4" fmla="*/ 0 h 1215654"/>
              <a:gd name="connsiteX0" fmla="*/ 0 w 12204700"/>
              <a:gd name="connsiteY0" fmla="*/ 482600 h 1215654"/>
              <a:gd name="connsiteX1" fmla="*/ 12204700 w 12204700"/>
              <a:gd name="connsiteY1" fmla="*/ 0 h 1215654"/>
              <a:gd name="connsiteX2" fmla="*/ 12204700 w 12204700"/>
              <a:gd name="connsiteY2" fmla="*/ 1215654 h 1215654"/>
              <a:gd name="connsiteX3" fmla="*/ 12700 w 12204700"/>
              <a:gd name="connsiteY3" fmla="*/ 1215654 h 1215654"/>
              <a:gd name="connsiteX4" fmla="*/ 0 w 12204700"/>
              <a:gd name="connsiteY4" fmla="*/ 482600 h 121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0" h="1215654">
                <a:moveTo>
                  <a:pt x="0" y="482600"/>
                </a:moveTo>
                <a:lnTo>
                  <a:pt x="12204700" y="0"/>
                </a:lnTo>
                <a:lnTo>
                  <a:pt x="12204700" y="1215654"/>
                </a:lnTo>
                <a:lnTo>
                  <a:pt x="12700" y="1215654"/>
                </a:lnTo>
                <a:lnTo>
                  <a:pt x="0" y="48260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6E3137-CA99-4967-A21F-9CE5EEBC3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143" l="10000" r="90000">
                        <a14:foregroundMark x1="44467" y1="73524" x2="47133" y2="98143"/>
                        <a14:foregroundMark x1="86400" y1="68381" x2="87600" y2="80524"/>
                        <a14:foregroundMark x1="39200" y1="99143" x2="52400" y2="98286"/>
                        <a14:foregroundMark x1="75400" y1="24286" x2="66067" y2="30762"/>
                        <a14:foregroundMark x1="63400" y1="16429" x2="65333" y2="22571"/>
                        <a14:foregroundMark x1="52400" y1="24095" x2="50933" y2="26000"/>
                        <a14:foregroundMark x1="64600" y1="35381" x2="70600" y2="52667"/>
                        <a14:foregroundMark x1="61267" y1="51952" x2="67933" y2="64952"/>
                        <a14:foregroundMark x1="83267" y1="40667" x2="88267" y2="44952"/>
                        <a14:foregroundMark x1="53800" y1="34524" x2="60067" y2="44095"/>
                        <a14:foregroundMark x1="46867" y1="46333" x2="46400" y2="39810"/>
                        <a14:foregroundMark x1="85867" y1="45619" x2="82533" y2="65810"/>
                        <a14:backgroundMark x1="41867" y1="32143" x2="30867" y2="61048"/>
                        <a14:backgroundMark x1="56200" y1="43571" x2="46867" y2="57952"/>
                        <a14:backgroundMark x1="81333" y1="46333" x2="82067" y2="5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756" y="-655"/>
            <a:ext cx="4898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9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4275</TotalTime>
  <Words>220</Words>
  <Application>Microsoft Office PowerPoint</Application>
  <PresentationFormat>Widescreen</PresentationFormat>
  <Paragraphs>59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Adobe Gothic Std B</vt:lpstr>
      <vt:lpstr>Arial</vt:lpstr>
      <vt:lpstr>Arial Black</vt:lpstr>
      <vt:lpstr>Calibri</vt:lpstr>
      <vt:lpstr>Calibri Light</vt:lpstr>
      <vt:lpstr>Office Theme</vt:lpstr>
      <vt:lpstr>Football</vt:lpstr>
      <vt:lpstr>Basics </vt:lpstr>
      <vt:lpstr>PowerPoint Presentation</vt:lpstr>
      <vt:lpstr>Game Clock</vt:lpstr>
      <vt:lpstr>PowerPoint Presentation</vt:lpstr>
      <vt:lpstr>Quarter Backs </vt:lpstr>
      <vt:lpstr>Offensive Linemen </vt:lpstr>
      <vt:lpstr>Receivers</vt:lpstr>
      <vt:lpstr>Running backs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Demerdo</dc:creator>
  <cp:lastModifiedBy>Demerdo</cp:lastModifiedBy>
  <cp:revision>28</cp:revision>
  <dcterms:created xsi:type="dcterms:W3CDTF">2019-06-21T12:11:40Z</dcterms:created>
  <dcterms:modified xsi:type="dcterms:W3CDTF">2019-06-24T11:28:37Z</dcterms:modified>
</cp:coreProperties>
</file>