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87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 bold" panose="00000800000000000000" pitchFamily="2" charset="0"/>
      <p:bold r:id="rId36"/>
    </p:embeddedFont>
    <p:embeddedFont>
      <p:font typeface="Raleway" panose="020B05030301010600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FBD6A"/>
    <a:srgbClr val="0779E4"/>
    <a:srgbClr val="FE3463"/>
    <a:srgbClr val="B6B6B6"/>
    <a:srgbClr val="00D0FF"/>
    <a:srgbClr val="FFF2E1"/>
    <a:srgbClr val="45B02E"/>
    <a:srgbClr val="FF6514"/>
    <a:srgbClr val="F0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6229" autoAdjust="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C1394A-0E3B-4A90-B418-31F56E4650CA}"/>
              </a:ext>
            </a:extLst>
          </p:cNvPr>
          <p:cNvSpPr/>
          <p:nvPr userDrawn="1"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9CF83-17AC-4EC5-A398-B2A77E936A4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7999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659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459939" y="-2"/>
            <a:ext cx="5732061" cy="6858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6854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94500" y="2512395"/>
            <a:ext cx="5397500" cy="4345604"/>
          </a:xfrm>
          <a:custGeom>
            <a:avLst/>
            <a:gdLst>
              <a:gd name="connsiteX0" fmla="*/ 0 w 5397500"/>
              <a:gd name="connsiteY0" fmla="*/ 0 h 4345604"/>
              <a:gd name="connsiteX1" fmla="*/ 3962297 w 5397500"/>
              <a:gd name="connsiteY1" fmla="*/ 0 h 4345604"/>
              <a:gd name="connsiteX2" fmla="*/ 5397500 w 5397500"/>
              <a:gd name="connsiteY2" fmla="*/ 2743387 h 4345604"/>
              <a:gd name="connsiteX3" fmla="*/ 5397500 w 5397500"/>
              <a:gd name="connsiteY3" fmla="*/ 4345604 h 4345604"/>
              <a:gd name="connsiteX4" fmla="*/ 2273403 w 5397500"/>
              <a:gd name="connsiteY4" fmla="*/ 4345604 h 434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0" h="4345604">
                <a:moveTo>
                  <a:pt x="0" y="0"/>
                </a:moveTo>
                <a:lnTo>
                  <a:pt x="3962297" y="0"/>
                </a:lnTo>
                <a:lnTo>
                  <a:pt x="5397500" y="2743387"/>
                </a:lnTo>
                <a:lnTo>
                  <a:pt x="5397500" y="4345604"/>
                </a:lnTo>
                <a:lnTo>
                  <a:pt x="2273403" y="43456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15809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A5680DC5-89B0-4347-88AD-6E13C02C7E9D}"/>
              </a:ext>
            </a:extLst>
          </p:cNvPr>
          <p:cNvSpPr/>
          <p:nvPr userDrawn="1"/>
        </p:nvSpPr>
        <p:spPr>
          <a:xfrm>
            <a:off x="5595938" y="3084513"/>
            <a:ext cx="3767137" cy="3773487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439237"/>
            <a:ext cx="8843749" cy="2715904"/>
          </a:xfrm>
          <a:custGeom>
            <a:avLst/>
            <a:gdLst>
              <a:gd name="connsiteX0" fmla="*/ 0 w 8843749"/>
              <a:gd name="connsiteY0" fmla="*/ 0 h 2715904"/>
              <a:gd name="connsiteX1" fmla="*/ 8843749 w 8843749"/>
              <a:gd name="connsiteY1" fmla="*/ 0 h 2715904"/>
              <a:gd name="connsiteX2" fmla="*/ 8164773 w 8843749"/>
              <a:gd name="connsiteY2" fmla="*/ 2715904 h 2715904"/>
              <a:gd name="connsiteX3" fmla="*/ 0 w 8843749"/>
              <a:gd name="connsiteY3" fmla="*/ 2715904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43749" h="2715904">
                <a:moveTo>
                  <a:pt x="0" y="0"/>
                </a:moveTo>
                <a:lnTo>
                  <a:pt x="8843749" y="0"/>
                </a:lnTo>
                <a:lnTo>
                  <a:pt x="8164773" y="2715904"/>
                </a:lnTo>
                <a:lnTo>
                  <a:pt x="0" y="27159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0997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48400" y="-1"/>
            <a:ext cx="5943599" cy="6858000"/>
          </a:xfrm>
          <a:custGeom>
            <a:avLst/>
            <a:gdLst>
              <a:gd name="connsiteX0" fmla="*/ 2797931 w 5133814"/>
              <a:gd name="connsiteY0" fmla="*/ 0 h 6858000"/>
              <a:gd name="connsiteX1" fmla="*/ 5133814 w 5133814"/>
              <a:gd name="connsiteY1" fmla="*/ 0 h 6858000"/>
              <a:gd name="connsiteX2" fmla="*/ 5133814 w 5133814"/>
              <a:gd name="connsiteY2" fmla="*/ 1271560 h 6858000"/>
              <a:gd name="connsiteX3" fmla="*/ 3554878 w 5133814"/>
              <a:gd name="connsiteY3" fmla="*/ 2719826 h 6858000"/>
              <a:gd name="connsiteX4" fmla="*/ 5133814 w 5133814"/>
              <a:gd name="connsiteY4" fmla="*/ 4441223 h 6858000"/>
              <a:gd name="connsiteX5" fmla="*/ 5133814 w 5133814"/>
              <a:gd name="connsiteY5" fmla="*/ 6858000 h 6858000"/>
              <a:gd name="connsiteX6" fmla="*/ 3936453 w 5133814"/>
              <a:gd name="connsiteY6" fmla="*/ 6858000 h 6858000"/>
              <a:gd name="connsiteX7" fmla="*/ 0 w 5133814"/>
              <a:gd name="connsiteY7" fmla="*/ 25663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33814" h="6858000">
                <a:moveTo>
                  <a:pt x="2797931" y="0"/>
                </a:moveTo>
                <a:lnTo>
                  <a:pt x="5133814" y="0"/>
                </a:lnTo>
                <a:lnTo>
                  <a:pt x="5133814" y="1271560"/>
                </a:lnTo>
                <a:lnTo>
                  <a:pt x="3554878" y="2719826"/>
                </a:lnTo>
                <a:lnTo>
                  <a:pt x="5133814" y="4441223"/>
                </a:lnTo>
                <a:lnTo>
                  <a:pt x="5133814" y="6858000"/>
                </a:lnTo>
                <a:lnTo>
                  <a:pt x="3936453" y="6858000"/>
                </a:lnTo>
                <a:lnTo>
                  <a:pt x="0" y="2566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5598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F1220127-C5BE-4ED5-A730-EBF1A5F670FA}"/>
              </a:ext>
            </a:extLst>
          </p:cNvPr>
          <p:cNvSpPr/>
          <p:nvPr userDrawn="1"/>
        </p:nvSpPr>
        <p:spPr>
          <a:xfrm flipH="1">
            <a:off x="2382838" y="2551113"/>
            <a:ext cx="4427537" cy="4306887"/>
          </a:xfrm>
          <a:prstGeom prst="parallelogram">
            <a:avLst>
              <a:gd name="adj" fmla="val 4350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63916" cy="6858000"/>
          </a:xfrm>
          <a:custGeom>
            <a:avLst/>
            <a:gdLst>
              <a:gd name="connsiteX0" fmla="*/ 1849668 w 6063916"/>
              <a:gd name="connsiteY0" fmla="*/ 0 h 6858000"/>
              <a:gd name="connsiteX1" fmla="*/ 6063916 w 6063916"/>
              <a:gd name="connsiteY1" fmla="*/ 0 h 6858000"/>
              <a:gd name="connsiteX2" fmla="*/ 3563661 w 6063916"/>
              <a:gd name="connsiteY2" fmla="*/ 6858000 h 6858000"/>
              <a:gd name="connsiteX3" fmla="*/ 0 w 6063916"/>
              <a:gd name="connsiteY3" fmla="*/ 6858000 h 6858000"/>
              <a:gd name="connsiteX4" fmla="*/ 0 w 6063916"/>
              <a:gd name="connsiteY4" fmla="*/ 50734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3916" h="6858000">
                <a:moveTo>
                  <a:pt x="1849668" y="0"/>
                </a:moveTo>
                <a:lnTo>
                  <a:pt x="6063916" y="0"/>
                </a:lnTo>
                <a:lnTo>
                  <a:pt x="3563661" y="6858000"/>
                </a:lnTo>
                <a:lnTo>
                  <a:pt x="0" y="6858000"/>
                </a:lnTo>
                <a:lnTo>
                  <a:pt x="0" y="50734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8398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709011" y="3439236"/>
            <a:ext cx="2797791" cy="1842448"/>
          </a:xfrm>
          <a:custGeom>
            <a:avLst/>
            <a:gdLst>
              <a:gd name="connsiteX0" fmla="*/ 460612 w 2797791"/>
              <a:gd name="connsiteY0" fmla="*/ 0 h 1842448"/>
              <a:gd name="connsiteX1" fmla="*/ 2797791 w 2797791"/>
              <a:gd name="connsiteY1" fmla="*/ 0 h 1842448"/>
              <a:gd name="connsiteX2" fmla="*/ 2337179 w 2797791"/>
              <a:gd name="connsiteY2" fmla="*/ 1842448 h 1842448"/>
              <a:gd name="connsiteX3" fmla="*/ 0 w 2797791"/>
              <a:gd name="connsiteY3" fmla="*/ 1842448 h 184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791" h="1842448">
                <a:moveTo>
                  <a:pt x="460612" y="0"/>
                </a:moveTo>
                <a:lnTo>
                  <a:pt x="2797791" y="0"/>
                </a:lnTo>
                <a:lnTo>
                  <a:pt x="2337179" y="1842448"/>
                </a:lnTo>
                <a:lnTo>
                  <a:pt x="0" y="18424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8784609" y="3439236"/>
            <a:ext cx="2797791" cy="1842448"/>
          </a:xfrm>
          <a:custGeom>
            <a:avLst/>
            <a:gdLst>
              <a:gd name="connsiteX0" fmla="*/ 460612 w 2797791"/>
              <a:gd name="connsiteY0" fmla="*/ 0 h 1842448"/>
              <a:gd name="connsiteX1" fmla="*/ 2797791 w 2797791"/>
              <a:gd name="connsiteY1" fmla="*/ 0 h 1842448"/>
              <a:gd name="connsiteX2" fmla="*/ 2337179 w 2797791"/>
              <a:gd name="connsiteY2" fmla="*/ 1842448 h 1842448"/>
              <a:gd name="connsiteX3" fmla="*/ 0 w 2797791"/>
              <a:gd name="connsiteY3" fmla="*/ 1842448 h 184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791" h="1842448">
                <a:moveTo>
                  <a:pt x="460612" y="0"/>
                </a:moveTo>
                <a:lnTo>
                  <a:pt x="2797791" y="0"/>
                </a:lnTo>
                <a:lnTo>
                  <a:pt x="2337179" y="1842448"/>
                </a:lnTo>
                <a:lnTo>
                  <a:pt x="0" y="18424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33413" y="3439236"/>
            <a:ext cx="2797791" cy="1842448"/>
          </a:xfrm>
          <a:custGeom>
            <a:avLst/>
            <a:gdLst>
              <a:gd name="connsiteX0" fmla="*/ 460612 w 2797791"/>
              <a:gd name="connsiteY0" fmla="*/ 0 h 1842448"/>
              <a:gd name="connsiteX1" fmla="*/ 2797791 w 2797791"/>
              <a:gd name="connsiteY1" fmla="*/ 0 h 1842448"/>
              <a:gd name="connsiteX2" fmla="*/ 2337179 w 2797791"/>
              <a:gd name="connsiteY2" fmla="*/ 1842448 h 1842448"/>
              <a:gd name="connsiteX3" fmla="*/ 0 w 2797791"/>
              <a:gd name="connsiteY3" fmla="*/ 1842448 h 184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791" h="1842448">
                <a:moveTo>
                  <a:pt x="460612" y="0"/>
                </a:moveTo>
                <a:lnTo>
                  <a:pt x="2797791" y="0"/>
                </a:lnTo>
                <a:lnTo>
                  <a:pt x="2337179" y="1842448"/>
                </a:lnTo>
                <a:lnTo>
                  <a:pt x="0" y="18424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689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958001" y="589564"/>
            <a:ext cx="3786545" cy="3961766"/>
          </a:xfrm>
          <a:custGeom>
            <a:avLst/>
            <a:gdLst>
              <a:gd name="connsiteX0" fmla="*/ 2862263 w 3786545"/>
              <a:gd name="connsiteY0" fmla="*/ 1817428 h 3961766"/>
              <a:gd name="connsiteX1" fmla="*/ 3786545 w 3786545"/>
              <a:gd name="connsiteY1" fmla="*/ 2279570 h 3961766"/>
              <a:gd name="connsiteX2" fmla="*/ 3786545 w 3786545"/>
              <a:gd name="connsiteY2" fmla="*/ 3499625 h 3961766"/>
              <a:gd name="connsiteX3" fmla="*/ 2862263 w 3786545"/>
              <a:gd name="connsiteY3" fmla="*/ 3961766 h 3961766"/>
              <a:gd name="connsiteX4" fmla="*/ 1937979 w 3786545"/>
              <a:gd name="connsiteY4" fmla="*/ 3499625 h 3961766"/>
              <a:gd name="connsiteX5" fmla="*/ 1937979 w 3786545"/>
              <a:gd name="connsiteY5" fmla="*/ 2279570 h 3961766"/>
              <a:gd name="connsiteX6" fmla="*/ 924284 w 3786545"/>
              <a:gd name="connsiteY6" fmla="*/ 1817427 h 3961766"/>
              <a:gd name="connsiteX7" fmla="*/ 1848567 w 3786545"/>
              <a:gd name="connsiteY7" fmla="*/ 2279569 h 3961766"/>
              <a:gd name="connsiteX8" fmla="*/ 1848567 w 3786545"/>
              <a:gd name="connsiteY8" fmla="*/ 3499624 h 3961766"/>
              <a:gd name="connsiteX9" fmla="*/ 924284 w 3786545"/>
              <a:gd name="connsiteY9" fmla="*/ 3961765 h 3961766"/>
              <a:gd name="connsiteX10" fmla="*/ 0 w 3786545"/>
              <a:gd name="connsiteY10" fmla="*/ 3499624 h 3961766"/>
              <a:gd name="connsiteX11" fmla="*/ 0 w 3786545"/>
              <a:gd name="connsiteY11" fmla="*/ 2279569 h 3961766"/>
              <a:gd name="connsiteX12" fmla="*/ 1903159 w 3786545"/>
              <a:gd name="connsiteY12" fmla="*/ 0 h 3961766"/>
              <a:gd name="connsiteX13" fmla="*/ 2827443 w 3786545"/>
              <a:gd name="connsiteY13" fmla="*/ 462142 h 3961766"/>
              <a:gd name="connsiteX14" fmla="*/ 2827443 w 3786545"/>
              <a:gd name="connsiteY14" fmla="*/ 1682195 h 3961766"/>
              <a:gd name="connsiteX15" fmla="*/ 1903159 w 3786545"/>
              <a:gd name="connsiteY15" fmla="*/ 2144336 h 3961766"/>
              <a:gd name="connsiteX16" fmla="*/ 978877 w 3786545"/>
              <a:gd name="connsiteY16" fmla="*/ 1682195 h 3961766"/>
              <a:gd name="connsiteX17" fmla="*/ 978877 w 3786545"/>
              <a:gd name="connsiteY17" fmla="*/ 462142 h 39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86545" h="3961766">
                <a:moveTo>
                  <a:pt x="2862263" y="1817428"/>
                </a:moveTo>
                <a:lnTo>
                  <a:pt x="3786545" y="2279570"/>
                </a:lnTo>
                <a:lnTo>
                  <a:pt x="3786545" y="3499625"/>
                </a:lnTo>
                <a:lnTo>
                  <a:pt x="2862263" y="3961766"/>
                </a:lnTo>
                <a:lnTo>
                  <a:pt x="1937979" y="3499625"/>
                </a:lnTo>
                <a:lnTo>
                  <a:pt x="1937979" y="2279570"/>
                </a:lnTo>
                <a:close/>
                <a:moveTo>
                  <a:pt x="924284" y="1817427"/>
                </a:moveTo>
                <a:lnTo>
                  <a:pt x="1848567" y="2279569"/>
                </a:lnTo>
                <a:lnTo>
                  <a:pt x="1848567" y="3499624"/>
                </a:lnTo>
                <a:lnTo>
                  <a:pt x="924284" y="3961765"/>
                </a:lnTo>
                <a:lnTo>
                  <a:pt x="0" y="3499624"/>
                </a:lnTo>
                <a:lnTo>
                  <a:pt x="0" y="2279569"/>
                </a:lnTo>
                <a:close/>
                <a:moveTo>
                  <a:pt x="1903159" y="0"/>
                </a:moveTo>
                <a:lnTo>
                  <a:pt x="2827443" y="462142"/>
                </a:lnTo>
                <a:lnTo>
                  <a:pt x="2827443" y="1682195"/>
                </a:lnTo>
                <a:lnTo>
                  <a:pt x="1903159" y="2144336"/>
                </a:lnTo>
                <a:lnTo>
                  <a:pt x="978877" y="1682195"/>
                </a:lnTo>
                <a:lnTo>
                  <a:pt x="978877" y="4621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1812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3541" y="4023115"/>
            <a:ext cx="1848567" cy="2144338"/>
          </a:xfrm>
          <a:custGeom>
            <a:avLst/>
            <a:gdLst>
              <a:gd name="connsiteX0" fmla="*/ 924284 w 1848567"/>
              <a:gd name="connsiteY0" fmla="*/ 0 h 2144338"/>
              <a:gd name="connsiteX1" fmla="*/ 1848567 w 1848567"/>
              <a:gd name="connsiteY1" fmla="*/ 462142 h 2144338"/>
              <a:gd name="connsiteX2" fmla="*/ 1848567 w 1848567"/>
              <a:gd name="connsiteY2" fmla="*/ 1682197 h 2144338"/>
              <a:gd name="connsiteX3" fmla="*/ 924284 w 1848567"/>
              <a:gd name="connsiteY3" fmla="*/ 2144338 h 2144338"/>
              <a:gd name="connsiteX4" fmla="*/ 0 w 1848567"/>
              <a:gd name="connsiteY4" fmla="*/ 1682197 h 2144338"/>
              <a:gd name="connsiteX5" fmla="*/ 0 w 1848567"/>
              <a:gd name="connsiteY5" fmla="*/ 462142 h 21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567" h="2144338">
                <a:moveTo>
                  <a:pt x="924284" y="0"/>
                </a:moveTo>
                <a:lnTo>
                  <a:pt x="1848567" y="462142"/>
                </a:lnTo>
                <a:lnTo>
                  <a:pt x="1848567" y="1682197"/>
                </a:lnTo>
                <a:lnTo>
                  <a:pt x="924284" y="2144338"/>
                </a:lnTo>
                <a:lnTo>
                  <a:pt x="0" y="1682197"/>
                </a:lnTo>
                <a:lnTo>
                  <a:pt x="0" y="4621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14113" y="1132064"/>
            <a:ext cx="1848567" cy="2144338"/>
          </a:xfrm>
          <a:custGeom>
            <a:avLst/>
            <a:gdLst>
              <a:gd name="connsiteX0" fmla="*/ 924284 w 1848567"/>
              <a:gd name="connsiteY0" fmla="*/ 0 h 2144338"/>
              <a:gd name="connsiteX1" fmla="*/ 1848567 w 1848567"/>
              <a:gd name="connsiteY1" fmla="*/ 462142 h 2144338"/>
              <a:gd name="connsiteX2" fmla="*/ 1848567 w 1848567"/>
              <a:gd name="connsiteY2" fmla="*/ 1682197 h 2144338"/>
              <a:gd name="connsiteX3" fmla="*/ 924284 w 1848567"/>
              <a:gd name="connsiteY3" fmla="*/ 2144338 h 2144338"/>
              <a:gd name="connsiteX4" fmla="*/ 0 w 1848567"/>
              <a:gd name="connsiteY4" fmla="*/ 1682197 h 2144338"/>
              <a:gd name="connsiteX5" fmla="*/ 0 w 1848567"/>
              <a:gd name="connsiteY5" fmla="*/ 462142 h 21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567" h="2144338">
                <a:moveTo>
                  <a:pt x="924284" y="0"/>
                </a:moveTo>
                <a:lnTo>
                  <a:pt x="1848567" y="462142"/>
                </a:lnTo>
                <a:lnTo>
                  <a:pt x="1848567" y="1682197"/>
                </a:lnTo>
                <a:lnTo>
                  <a:pt x="924284" y="2144338"/>
                </a:lnTo>
                <a:lnTo>
                  <a:pt x="0" y="1682197"/>
                </a:lnTo>
                <a:lnTo>
                  <a:pt x="0" y="4621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14112" y="4023115"/>
            <a:ext cx="1848567" cy="2144338"/>
          </a:xfrm>
          <a:custGeom>
            <a:avLst/>
            <a:gdLst>
              <a:gd name="connsiteX0" fmla="*/ 924284 w 1848567"/>
              <a:gd name="connsiteY0" fmla="*/ 0 h 2144338"/>
              <a:gd name="connsiteX1" fmla="*/ 1848567 w 1848567"/>
              <a:gd name="connsiteY1" fmla="*/ 462142 h 2144338"/>
              <a:gd name="connsiteX2" fmla="*/ 1848567 w 1848567"/>
              <a:gd name="connsiteY2" fmla="*/ 1682197 h 2144338"/>
              <a:gd name="connsiteX3" fmla="*/ 924284 w 1848567"/>
              <a:gd name="connsiteY3" fmla="*/ 2144338 h 2144338"/>
              <a:gd name="connsiteX4" fmla="*/ 0 w 1848567"/>
              <a:gd name="connsiteY4" fmla="*/ 1682197 h 2144338"/>
              <a:gd name="connsiteX5" fmla="*/ 0 w 1848567"/>
              <a:gd name="connsiteY5" fmla="*/ 462142 h 21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567" h="2144338">
                <a:moveTo>
                  <a:pt x="924284" y="0"/>
                </a:moveTo>
                <a:lnTo>
                  <a:pt x="1848567" y="462142"/>
                </a:lnTo>
                <a:lnTo>
                  <a:pt x="1848567" y="1682197"/>
                </a:lnTo>
                <a:lnTo>
                  <a:pt x="924284" y="2144338"/>
                </a:lnTo>
                <a:lnTo>
                  <a:pt x="0" y="1682197"/>
                </a:lnTo>
                <a:lnTo>
                  <a:pt x="0" y="4621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5943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028597" y="0"/>
            <a:ext cx="5163403" cy="6858000"/>
          </a:xfrm>
          <a:custGeom>
            <a:avLst/>
            <a:gdLst>
              <a:gd name="connsiteX0" fmla="*/ 0 w 4249003"/>
              <a:gd name="connsiteY0" fmla="*/ 0 h 6858000"/>
              <a:gd name="connsiteX1" fmla="*/ 4249003 w 4249003"/>
              <a:gd name="connsiteY1" fmla="*/ 0 h 6858000"/>
              <a:gd name="connsiteX2" fmla="*/ 4249003 w 4249003"/>
              <a:gd name="connsiteY2" fmla="*/ 6858000 h 6858000"/>
              <a:gd name="connsiteX3" fmla="*/ 0 w 4249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9003" h="6858000">
                <a:moveTo>
                  <a:pt x="0" y="0"/>
                </a:moveTo>
                <a:lnTo>
                  <a:pt x="4249003" y="0"/>
                </a:lnTo>
                <a:lnTo>
                  <a:pt x="42490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8875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2558954"/>
            <a:ext cx="7170820" cy="4299046"/>
          </a:xfrm>
          <a:custGeom>
            <a:avLst/>
            <a:gdLst>
              <a:gd name="connsiteX0" fmla="*/ 2889374 w 7170820"/>
              <a:gd name="connsiteY0" fmla="*/ 0 h 4299046"/>
              <a:gd name="connsiteX1" fmla="*/ 7170820 w 7170820"/>
              <a:gd name="connsiteY1" fmla="*/ 4281447 h 4299046"/>
              <a:gd name="connsiteX2" fmla="*/ 7153221 w 7170820"/>
              <a:gd name="connsiteY2" fmla="*/ 4299046 h 4299046"/>
              <a:gd name="connsiteX3" fmla="*/ 0 w 7170820"/>
              <a:gd name="connsiteY3" fmla="*/ 4299046 h 4299046"/>
              <a:gd name="connsiteX4" fmla="*/ 0 w 7170820"/>
              <a:gd name="connsiteY4" fmla="*/ 2889374 h 429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0820" h="4299046">
                <a:moveTo>
                  <a:pt x="2889374" y="0"/>
                </a:moveTo>
                <a:lnTo>
                  <a:pt x="7170820" y="4281447"/>
                </a:lnTo>
                <a:lnTo>
                  <a:pt x="7153221" y="4299046"/>
                </a:lnTo>
                <a:lnTo>
                  <a:pt x="0" y="4299046"/>
                </a:lnTo>
                <a:lnTo>
                  <a:pt x="0" y="28893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0368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BD76F3A1-E8AC-46FA-A138-DF437AA0DA42}"/>
              </a:ext>
            </a:extLst>
          </p:cNvPr>
          <p:cNvSpPr/>
          <p:nvPr userDrawn="1"/>
        </p:nvSpPr>
        <p:spPr>
          <a:xfrm>
            <a:off x="7521575" y="1785938"/>
            <a:ext cx="4670425" cy="4381500"/>
          </a:xfrm>
          <a:custGeom>
            <a:avLst/>
            <a:gdLst>
              <a:gd name="connsiteX0" fmla="*/ 1565789 w 4669810"/>
              <a:gd name="connsiteY0" fmla="*/ 0 h 4380931"/>
              <a:gd name="connsiteX1" fmla="*/ 4669810 w 4669810"/>
              <a:gd name="connsiteY1" fmla="*/ 0 h 4380931"/>
              <a:gd name="connsiteX2" fmla="*/ 4669810 w 4669810"/>
              <a:gd name="connsiteY2" fmla="*/ 1304658 h 4380931"/>
              <a:gd name="connsiteX3" fmla="*/ 3570319 w 4669810"/>
              <a:gd name="connsiteY3" fmla="*/ 4380931 h 4380931"/>
              <a:gd name="connsiteX4" fmla="*/ 0 w 4669810"/>
              <a:gd name="connsiteY4" fmla="*/ 4380931 h 438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810" h="4380931">
                <a:moveTo>
                  <a:pt x="1565789" y="0"/>
                </a:moveTo>
                <a:lnTo>
                  <a:pt x="4669810" y="0"/>
                </a:lnTo>
                <a:lnTo>
                  <a:pt x="4669810" y="1304658"/>
                </a:lnTo>
                <a:lnTo>
                  <a:pt x="3570319" y="4380931"/>
                </a:lnTo>
                <a:lnTo>
                  <a:pt x="0" y="43809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55891" y="1238535"/>
            <a:ext cx="5136108" cy="4380931"/>
          </a:xfrm>
          <a:custGeom>
            <a:avLst/>
            <a:gdLst>
              <a:gd name="connsiteX0" fmla="*/ 1565789 w 5136108"/>
              <a:gd name="connsiteY0" fmla="*/ 0 h 4380931"/>
              <a:gd name="connsiteX1" fmla="*/ 5136108 w 5136108"/>
              <a:gd name="connsiteY1" fmla="*/ 0 h 4380931"/>
              <a:gd name="connsiteX2" fmla="*/ 3570319 w 5136108"/>
              <a:gd name="connsiteY2" fmla="*/ 4380931 h 4380931"/>
              <a:gd name="connsiteX3" fmla="*/ 0 w 5136108"/>
              <a:gd name="connsiteY3" fmla="*/ 4380931 h 438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6108" h="4380931">
                <a:moveTo>
                  <a:pt x="1565789" y="0"/>
                </a:moveTo>
                <a:lnTo>
                  <a:pt x="5136108" y="0"/>
                </a:lnTo>
                <a:lnTo>
                  <a:pt x="3570319" y="4380931"/>
                </a:lnTo>
                <a:lnTo>
                  <a:pt x="0" y="43809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4659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" y="2064224"/>
            <a:ext cx="12192000" cy="2729552"/>
          </a:xfrm>
          <a:custGeom>
            <a:avLst/>
            <a:gdLst>
              <a:gd name="connsiteX0" fmla="*/ 0 w 4249003"/>
              <a:gd name="connsiteY0" fmla="*/ 0 h 6858000"/>
              <a:gd name="connsiteX1" fmla="*/ 4249003 w 4249003"/>
              <a:gd name="connsiteY1" fmla="*/ 0 h 6858000"/>
              <a:gd name="connsiteX2" fmla="*/ 4249003 w 4249003"/>
              <a:gd name="connsiteY2" fmla="*/ 6858000 h 6858000"/>
              <a:gd name="connsiteX3" fmla="*/ 0 w 4249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9003" h="6858000">
                <a:moveTo>
                  <a:pt x="0" y="0"/>
                </a:moveTo>
                <a:lnTo>
                  <a:pt x="4249003" y="0"/>
                </a:lnTo>
                <a:lnTo>
                  <a:pt x="42490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377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5A598BA4-2F7B-4186-9A04-45320567D57E}"/>
              </a:ext>
            </a:extLst>
          </p:cNvPr>
          <p:cNvSpPr/>
          <p:nvPr userDrawn="1"/>
        </p:nvSpPr>
        <p:spPr>
          <a:xfrm>
            <a:off x="6604000" y="1609725"/>
            <a:ext cx="5588000" cy="3648075"/>
          </a:xfrm>
          <a:custGeom>
            <a:avLst/>
            <a:gdLst>
              <a:gd name="connsiteX0" fmla="*/ 912078 w 5587999"/>
              <a:gd name="connsiteY0" fmla="*/ 0 h 3648312"/>
              <a:gd name="connsiteX1" fmla="*/ 5587999 w 5587999"/>
              <a:gd name="connsiteY1" fmla="*/ 0 h 3648312"/>
              <a:gd name="connsiteX2" fmla="*/ 5587999 w 5587999"/>
              <a:gd name="connsiteY2" fmla="*/ 3648312 h 3648312"/>
              <a:gd name="connsiteX3" fmla="*/ 0 w 5587999"/>
              <a:gd name="connsiteY3" fmla="*/ 3648312 h 364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7999" h="3648312">
                <a:moveTo>
                  <a:pt x="912078" y="0"/>
                </a:moveTo>
                <a:lnTo>
                  <a:pt x="5587999" y="0"/>
                </a:lnTo>
                <a:lnTo>
                  <a:pt x="5587999" y="3648312"/>
                </a:lnTo>
                <a:lnTo>
                  <a:pt x="0" y="36483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21400" y="0"/>
            <a:ext cx="3238500" cy="4330700"/>
          </a:xfrm>
          <a:custGeom>
            <a:avLst/>
            <a:gdLst>
              <a:gd name="connsiteX0" fmla="*/ 809625 w 3238500"/>
              <a:gd name="connsiteY0" fmla="*/ 0 h 4330700"/>
              <a:gd name="connsiteX1" fmla="*/ 3238500 w 3238500"/>
              <a:gd name="connsiteY1" fmla="*/ 0 h 4330700"/>
              <a:gd name="connsiteX2" fmla="*/ 2428875 w 3238500"/>
              <a:gd name="connsiteY2" fmla="*/ 4330700 h 4330700"/>
              <a:gd name="connsiteX3" fmla="*/ 0 w 3238500"/>
              <a:gd name="connsiteY3" fmla="*/ 433070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4330700">
                <a:moveTo>
                  <a:pt x="809625" y="0"/>
                </a:moveTo>
                <a:lnTo>
                  <a:pt x="3238500" y="0"/>
                </a:lnTo>
                <a:lnTo>
                  <a:pt x="2428875" y="4330700"/>
                </a:lnTo>
                <a:lnTo>
                  <a:pt x="0" y="43307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293100" y="2527300"/>
            <a:ext cx="3238500" cy="4330700"/>
          </a:xfrm>
          <a:custGeom>
            <a:avLst/>
            <a:gdLst>
              <a:gd name="connsiteX0" fmla="*/ 809625 w 3238500"/>
              <a:gd name="connsiteY0" fmla="*/ 0 h 4330700"/>
              <a:gd name="connsiteX1" fmla="*/ 3238500 w 3238500"/>
              <a:gd name="connsiteY1" fmla="*/ 0 h 4330700"/>
              <a:gd name="connsiteX2" fmla="*/ 2428875 w 3238500"/>
              <a:gd name="connsiteY2" fmla="*/ 4330700 h 4330700"/>
              <a:gd name="connsiteX3" fmla="*/ 0 w 3238500"/>
              <a:gd name="connsiteY3" fmla="*/ 433070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4330700">
                <a:moveTo>
                  <a:pt x="809625" y="0"/>
                </a:moveTo>
                <a:lnTo>
                  <a:pt x="3238500" y="0"/>
                </a:lnTo>
                <a:lnTo>
                  <a:pt x="2428875" y="4330700"/>
                </a:lnTo>
                <a:lnTo>
                  <a:pt x="0" y="43307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0901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95CD2A53-25FC-4C85-930A-53E141414AED}"/>
              </a:ext>
            </a:extLst>
          </p:cNvPr>
          <p:cNvSpPr/>
          <p:nvPr userDrawn="1"/>
        </p:nvSpPr>
        <p:spPr>
          <a:xfrm>
            <a:off x="1708150" y="0"/>
            <a:ext cx="4668838" cy="5365750"/>
          </a:xfrm>
          <a:prstGeom prst="parallelogram">
            <a:avLst>
              <a:gd name="adj" fmla="val 3781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74273"/>
            <a:ext cx="5102285" cy="6583726"/>
          </a:xfrm>
          <a:custGeom>
            <a:avLst/>
            <a:gdLst>
              <a:gd name="connsiteX0" fmla="*/ 463 w 5102285"/>
              <a:gd name="connsiteY0" fmla="*/ 0 h 6583726"/>
              <a:gd name="connsiteX1" fmla="*/ 5102285 w 5102285"/>
              <a:gd name="connsiteY1" fmla="*/ 5102748 h 6583726"/>
              <a:gd name="connsiteX2" fmla="*/ 3621037 w 5102285"/>
              <a:gd name="connsiteY2" fmla="*/ 6583726 h 6583726"/>
              <a:gd name="connsiteX3" fmla="*/ 231588 w 5102285"/>
              <a:gd name="connsiteY3" fmla="*/ 6583726 h 6583726"/>
              <a:gd name="connsiteX4" fmla="*/ 1713143 w 5102285"/>
              <a:gd name="connsiteY4" fmla="*/ 5102440 h 6583726"/>
              <a:gd name="connsiteX5" fmla="*/ 155 w 5102285"/>
              <a:gd name="connsiteY5" fmla="*/ 3389141 h 6583726"/>
              <a:gd name="connsiteX6" fmla="*/ 0 w 5102285"/>
              <a:gd name="connsiteY6" fmla="*/ 3389296 h 6583726"/>
              <a:gd name="connsiteX7" fmla="*/ 0 w 5102285"/>
              <a:gd name="connsiteY7" fmla="*/ 462 h 65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2285" h="6583726">
                <a:moveTo>
                  <a:pt x="463" y="0"/>
                </a:moveTo>
                <a:lnTo>
                  <a:pt x="5102285" y="5102748"/>
                </a:lnTo>
                <a:lnTo>
                  <a:pt x="3621037" y="6583726"/>
                </a:lnTo>
                <a:lnTo>
                  <a:pt x="231588" y="6583726"/>
                </a:lnTo>
                <a:lnTo>
                  <a:pt x="1713143" y="5102440"/>
                </a:lnTo>
                <a:lnTo>
                  <a:pt x="155" y="3389141"/>
                </a:lnTo>
                <a:lnTo>
                  <a:pt x="0" y="3389296"/>
                </a:lnTo>
                <a:lnTo>
                  <a:pt x="0" y="4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27756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21400" y="0"/>
            <a:ext cx="6070600" cy="6858000"/>
          </a:xfrm>
          <a:custGeom>
            <a:avLst/>
            <a:gdLst>
              <a:gd name="connsiteX0" fmla="*/ 809625 w 3238500"/>
              <a:gd name="connsiteY0" fmla="*/ 0 h 4330700"/>
              <a:gd name="connsiteX1" fmla="*/ 3238500 w 3238500"/>
              <a:gd name="connsiteY1" fmla="*/ 0 h 4330700"/>
              <a:gd name="connsiteX2" fmla="*/ 2428875 w 3238500"/>
              <a:gd name="connsiteY2" fmla="*/ 4330700 h 4330700"/>
              <a:gd name="connsiteX3" fmla="*/ 0 w 3238500"/>
              <a:gd name="connsiteY3" fmla="*/ 433070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4330700">
                <a:moveTo>
                  <a:pt x="809625" y="0"/>
                </a:moveTo>
                <a:lnTo>
                  <a:pt x="3238500" y="0"/>
                </a:lnTo>
                <a:lnTo>
                  <a:pt x="2428875" y="4330700"/>
                </a:lnTo>
                <a:lnTo>
                  <a:pt x="0" y="43307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4294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">
            <a:extLst>
              <a:ext uri="{FF2B5EF4-FFF2-40B4-BE49-F238E27FC236}">
                <a16:creationId xmlns:a16="http://schemas.microsoft.com/office/drawing/2014/main" id="{C248B3CD-4016-412B-9FCD-66683970608E}"/>
              </a:ext>
            </a:extLst>
          </p:cNvPr>
          <p:cNvSpPr/>
          <p:nvPr userDrawn="1"/>
        </p:nvSpPr>
        <p:spPr>
          <a:xfrm>
            <a:off x="8085138" y="3441700"/>
            <a:ext cx="4106862" cy="3416300"/>
          </a:xfrm>
          <a:custGeom>
            <a:avLst/>
            <a:gdLst>
              <a:gd name="connsiteX0" fmla="*/ 2562726 w 4106779"/>
              <a:gd name="connsiteY0" fmla="*/ 0 h 3416968"/>
              <a:gd name="connsiteX1" fmla="*/ 4106779 w 4106779"/>
              <a:gd name="connsiteY1" fmla="*/ 0 h 3416968"/>
              <a:gd name="connsiteX2" fmla="*/ 4106779 w 4106779"/>
              <a:gd name="connsiteY2" fmla="*/ 3416968 h 3416968"/>
              <a:gd name="connsiteX3" fmla="*/ 0 w 4106779"/>
              <a:gd name="connsiteY3" fmla="*/ 3416968 h 341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779" h="3416968">
                <a:moveTo>
                  <a:pt x="2562726" y="0"/>
                </a:moveTo>
                <a:lnTo>
                  <a:pt x="4106779" y="0"/>
                </a:lnTo>
                <a:lnTo>
                  <a:pt x="4106779" y="3416968"/>
                </a:lnTo>
                <a:lnTo>
                  <a:pt x="0" y="341696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070" y="0"/>
            <a:ext cx="5854890" cy="2927445"/>
          </a:xfrm>
          <a:custGeom>
            <a:avLst/>
            <a:gdLst>
              <a:gd name="connsiteX0" fmla="*/ 0 w 5854890"/>
              <a:gd name="connsiteY0" fmla="*/ 0 h 2927445"/>
              <a:gd name="connsiteX1" fmla="*/ 5854890 w 5854890"/>
              <a:gd name="connsiteY1" fmla="*/ 0 h 2927445"/>
              <a:gd name="connsiteX2" fmla="*/ 2927445 w 5854890"/>
              <a:gd name="connsiteY2" fmla="*/ 2927445 h 29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4890" h="2927445">
                <a:moveTo>
                  <a:pt x="0" y="0"/>
                </a:moveTo>
                <a:lnTo>
                  <a:pt x="5854890" y="0"/>
                </a:lnTo>
                <a:lnTo>
                  <a:pt x="2927445" y="29274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248274" y="295700"/>
            <a:ext cx="2943726" cy="5854890"/>
          </a:xfrm>
          <a:custGeom>
            <a:avLst/>
            <a:gdLst>
              <a:gd name="connsiteX0" fmla="*/ 2927445 w 2943726"/>
              <a:gd name="connsiteY0" fmla="*/ 0 h 5854890"/>
              <a:gd name="connsiteX1" fmla="*/ 2943726 w 2943726"/>
              <a:gd name="connsiteY1" fmla="*/ 16281 h 5854890"/>
              <a:gd name="connsiteX2" fmla="*/ 2943726 w 2943726"/>
              <a:gd name="connsiteY2" fmla="*/ 5838609 h 5854890"/>
              <a:gd name="connsiteX3" fmla="*/ 2927445 w 2943726"/>
              <a:gd name="connsiteY3" fmla="*/ 5854890 h 5854890"/>
              <a:gd name="connsiteX4" fmla="*/ 0 w 2943726"/>
              <a:gd name="connsiteY4" fmla="*/ 2927445 h 585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726" h="5854890">
                <a:moveTo>
                  <a:pt x="2927445" y="0"/>
                </a:moveTo>
                <a:lnTo>
                  <a:pt x="2943726" y="16281"/>
                </a:lnTo>
                <a:lnTo>
                  <a:pt x="2943726" y="5838609"/>
                </a:lnTo>
                <a:lnTo>
                  <a:pt x="2927445" y="5854890"/>
                </a:lnTo>
                <a:lnTo>
                  <a:pt x="0" y="29274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8776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26976E60-D7FB-494B-84FD-6435552A061D}"/>
              </a:ext>
            </a:extLst>
          </p:cNvPr>
          <p:cNvSpPr/>
          <p:nvPr userDrawn="1"/>
        </p:nvSpPr>
        <p:spPr>
          <a:xfrm>
            <a:off x="1047750" y="0"/>
            <a:ext cx="10371138" cy="6858000"/>
          </a:xfrm>
          <a:prstGeom prst="parallelogram">
            <a:avLst>
              <a:gd name="adj" fmla="val 4991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7018422" y="2550695"/>
            <a:ext cx="5173578" cy="4307305"/>
          </a:xfrm>
          <a:custGeom>
            <a:avLst/>
            <a:gdLst>
              <a:gd name="connsiteX0" fmla="*/ 0 w 5173578"/>
              <a:gd name="connsiteY0" fmla="*/ 0 h 4307305"/>
              <a:gd name="connsiteX1" fmla="*/ 3350813 w 5173578"/>
              <a:gd name="connsiteY1" fmla="*/ 0 h 4307305"/>
              <a:gd name="connsiteX2" fmla="*/ 5173578 w 5173578"/>
              <a:gd name="connsiteY2" fmla="*/ 4307305 h 4307305"/>
              <a:gd name="connsiteX3" fmla="*/ 1173059 w 5173578"/>
              <a:gd name="connsiteY3" fmla="*/ 4307305 h 4307305"/>
              <a:gd name="connsiteX4" fmla="*/ 0 w 5173578"/>
              <a:gd name="connsiteY4" fmla="*/ 1535295 h 430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8" h="4307305">
                <a:moveTo>
                  <a:pt x="0" y="0"/>
                </a:moveTo>
                <a:lnTo>
                  <a:pt x="3350813" y="0"/>
                </a:lnTo>
                <a:lnTo>
                  <a:pt x="5173578" y="4307305"/>
                </a:lnTo>
                <a:lnTo>
                  <a:pt x="1173059" y="4307305"/>
                </a:lnTo>
                <a:lnTo>
                  <a:pt x="0" y="15352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0292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74567" y="-1"/>
            <a:ext cx="5117432" cy="6858000"/>
          </a:xfrm>
          <a:custGeom>
            <a:avLst/>
            <a:gdLst>
              <a:gd name="connsiteX0" fmla="*/ 1298907 w 5117432"/>
              <a:gd name="connsiteY0" fmla="*/ 0 h 6858000"/>
              <a:gd name="connsiteX1" fmla="*/ 5117432 w 5117432"/>
              <a:gd name="connsiteY1" fmla="*/ 0 h 6858000"/>
              <a:gd name="connsiteX2" fmla="*/ 5117432 w 5117432"/>
              <a:gd name="connsiteY2" fmla="*/ 6858000 h 6858000"/>
              <a:gd name="connsiteX3" fmla="*/ 1298907 w 5117432"/>
              <a:gd name="connsiteY3" fmla="*/ 6858000 h 6858000"/>
              <a:gd name="connsiteX4" fmla="*/ 0 w 5117432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7432" h="6858000">
                <a:moveTo>
                  <a:pt x="1298907" y="0"/>
                </a:moveTo>
                <a:lnTo>
                  <a:pt x="5117432" y="0"/>
                </a:lnTo>
                <a:lnTo>
                  <a:pt x="5117432" y="6858000"/>
                </a:lnTo>
                <a:lnTo>
                  <a:pt x="1298907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03179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2830" y="1612231"/>
            <a:ext cx="3392905" cy="5245768"/>
          </a:xfrm>
          <a:custGeom>
            <a:avLst/>
            <a:gdLst>
              <a:gd name="connsiteX0" fmla="*/ 0 w 3392905"/>
              <a:gd name="connsiteY0" fmla="*/ 0 h 5245768"/>
              <a:gd name="connsiteX1" fmla="*/ 2544679 w 3392905"/>
              <a:gd name="connsiteY1" fmla="*/ 0 h 5245768"/>
              <a:gd name="connsiteX2" fmla="*/ 3392905 w 3392905"/>
              <a:gd name="connsiteY2" fmla="*/ 5245768 h 5245768"/>
              <a:gd name="connsiteX3" fmla="*/ 848226 w 3392905"/>
              <a:gd name="connsiteY3" fmla="*/ 5245768 h 524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905" h="5245768">
                <a:moveTo>
                  <a:pt x="0" y="0"/>
                </a:moveTo>
                <a:lnTo>
                  <a:pt x="2544679" y="0"/>
                </a:lnTo>
                <a:lnTo>
                  <a:pt x="3392905" y="5245768"/>
                </a:lnTo>
                <a:lnTo>
                  <a:pt x="848226" y="52457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02597" y="2502567"/>
            <a:ext cx="3256545" cy="4355432"/>
          </a:xfrm>
          <a:custGeom>
            <a:avLst/>
            <a:gdLst>
              <a:gd name="connsiteX0" fmla="*/ 0 w 3256545"/>
              <a:gd name="connsiteY0" fmla="*/ 0 h 4355432"/>
              <a:gd name="connsiteX1" fmla="*/ 2562738 w 3256545"/>
              <a:gd name="connsiteY1" fmla="*/ 0 h 4355432"/>
              <a:gd name="connsiteX2" fmla="*/ 3256545 w 3256545"/>
              <a:gd name="connsiteY2" fmla="*/ 4355432 h 4355432"/>
              <a:gd name="connsiteX3" fmla="*/ 693807 w 3256545"/>
              <a:gd name="connsiteY3" fmla="*/ 4355432 h 435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545" h="4355432">
                <a:moveTo>
                  <a:pt x="0" y="0"/>
                </a:moveTo>
                <a:lnTo>
                  <a:pt x="2562738" y="0"/>
                </a:lnTo>
                <a:lnTo>
                  <a:pt x="3256545" y="4355432"/>
                </a:lnTo>
                <a:lnTo>
                  <a:pt x="693807" y="4355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1802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959600" y="0"/>
            <a:ext cx="5232400" cy="4379913"/>
          </a:xfrm>
          <a:custGeom>
            <a:avLst/>
            <a:gdLst>
              <a:gd name="connsiteX0" fmla="*/ 1648205 w 5232400"/>
              <a:gd name="connsiteY0" fmla="*/ 0 h 4379913"/>
              <a:gd name="connsiteX1" fmla="*/ 5232400 w 5232400"/>
              <a:gd name="connsiteY1" fmla="*/ 0 h 4379913"/>
              <a:gd name="connsiteX2" fmla="*/ 3584195 w 5232400"/>
              <a:gd name="connsiteY2" fmla="*/ 4379913 h 4379913"/>
              <a:gd name="connsiteX3" fmla="*/ 0 w 5232400"/>
              <a:gd name="connsiteY3" fmla="*/ 4379913 h 437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2400" h="4379913">
                <a:moveTo>
                  <a:pt x="1648205" y="0"/>
                </a:moveTo>
                <a:lnTo>
                  <a:pt x="5232400" y="0"/>
                </a:lnTo>
                <a:lnTo>
                  <a:pt x="3584195" y="4379913"/>
                </a:lnTo>
                <a:lnTo>
                  <a:pt x="0" y="43799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54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E54734A-2799-46BC-B47F-98C75CB37A48}"/>
              </a:ext>
            </a:extLst>
          </p:cNvPr>
          <p:cNvSpPr/>
          <p:nvPr userDrawn="1"/>
        </p:nvSpPr>
        <p:spPr>
          <a:xfrm>
            <a:off x="7627938" y="0"/>
            <a:ext cx="4564062" cy="6858000"/>
          </a:xfrm>
          <a:custGeom>
            <a:avLst/>
            <a:gdLst>
              <a:gd name="connsiteX0" fmla="*/ 3280611 w 4563977"/>
              <a:gd name="connsiteY0" fmla="*/ 0 h 6858000"/>
              <a:gd name="connsiteX1" fmla="*/ 4563977 w 4563977"/>
              <a:gd name="connsiteY1" fmla="*/ 0 h 6858000"/>
              <a:gd name="connsiteX2" fmla="*/ 4563977 w 4563977"/>
              <a:gd name="connsiteY2" fmla="*/ 6858000 h 6858000"/>
              <a:gd name="connsiteX3" fmla="*/ 3577389 w 4563977"/>
              <a:gd name="connsiteY3" fmla="*/ 6858000 h 6858000"/>
              <a:gd name="connsiteX4" fmla="*/ 0 w 4563977"/>
              <a:gd name="connsiteY4" fmla="*/ 32806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977" h="6858000">
                <a:moveTo>
                  <a:pt x="3280611" y="0"/>
                </a:moveTo>
                <a:lnTo>
                  <a:pt x="4563977" y="0"/>
                </a:lnTo>
                <a:lnTo>
                  <a:pt x="4563977" y="6858000"/>
                </a:lnTo>
                <a:lnTo>
                  <a:pt x="3577389" y="6858000"/>
                </a:lnTo>
                <a:lnTo>
                  <a:pt x="0" y="3280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85218" y="753980"/>
            <a:ext cx="2526631" cy="2526631"/>
          </a:xfrm>
          <a:custGeom>
            <a:avLst/>
            <a:gdLst>
              <a:gd name="connsiteX0" fmla="*/ 1263316 w 2526631"/>
              <a:gd name="connsiteY0" fmla="*/ 0 h 2526631"/>
              <a:gd name="connsiteX1" fmla="*/ 2526631 w 2526631"/>
              <a:gd name="connsiteY1" fmla="*/ 1263316 h 2526631"/>
              <a:gd name="connsiteX2" fmla="*/ 1263316 w 2526631"/>
              <a:gd name="connsiteY2" fmla="*/ 2526631 h 2526631"/>
              <a:gd name="connsiteX3" fmla="*/ 0 w 2526631"/>
              <a:gd name="connsiteY3" fmla="*/ 1263316 h 252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6631" h="2526631">
                <a:moveTo>
                  <a:pt x="1263316" y="0"/>
                </a:moveTo>
                <a:lnTo>
                  <a:pt x="2526631" y="1263316"/>
                </a:lnTo>
                <a:lnTo>
                  <a:pt x="1263316" y="2526631"/>
                </a:lnTo>
                <a:lnTo>
                  <a:pt x="0" y="126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085218" y="3577390"/>
            <a:ext cx="2526631" cy="2526631"/>
          </a:xfrm>
          <a:custGeom>
            <a:avLst/>
            <a:gdLst>
              <a:gd name="connsiteX0" fmla="*/ 1263316 w 2526631"/>
              <a:gd name="connsiteY0" fmla="*/ 0 h 2526631"/>
              <a:gd name="connsiteX1" fmla="*/ 2526631 w 2526631"/>
              <a:gd name="connsiteY1" fmla="*/ 1263316 h 2526631"/>
              <a:gd name="connsiteX2" fmla="*/ 1263316 w 2526631"/>
              <a:gd name="connsiteY2" fmla="*/ 2526631 h 2526631"/>
              <a:gd name="connsiteX3" fmla="*/ 0 w 2526631"/>
              <a:gd name="connsiteY3" fmla="*/ 1263316 h 252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6631" h="2526631">
                <a:moveTo>
                  <a:pt x="1263316" y="0"/>
                </a:moveTo>
                <a:lnTo>
                  <a:pt x="2526631" y="1263316"/>
                </a:lnTo>
                <a:lnTo>
                  <a:pt x="1263316" y="2526631"/>
                </a:lnTo>
                <a:lnTo>
                  <a:pt x="0" y="126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2219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7D6BD7-F223-457F-9694-27496E4F511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2361063"/>
              <a:gd name="connsiteY0" fmla="*/ 0 h 1856096"/>
              <a:gd name="connsiteX1" fmla="*/ 2361063 w 2361063"/>
              <a:gd name="connsiteY1" fmla="*/ 0 h 1856096"/>
              <a:gd name="connsiteX2" fmla="*/ 2361063 w 2361063"/>
              <a:gd name="connsiteY2" fmla="*/ 1856096 h 1856096"/>
              <a:gd name="connsiteX3" fmla="*/ 0 w 2361063"/>
              <a:gd name="connsiteY3" fmla="*/ 1856096 h 185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1063" h="1856096">
                <a:moveTo>
                  <a:pt x="0" y="0"/>
                </a:moveTo>
                <a:lnTo>
                  <a:pt x="2361063" y="0"/>
                </a:lnTo>
                <a:lnTo>
                  <a:pt x="2361063" y="1856096"/>
                </a:lnTo>
                <a:lnTo>
                  <a:pt x="0" y="18560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787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6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351" r="5526" b="36491"/>
          <a:stretch/>
        </p:blipFill>
        <p:spPr/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BCD9B9F-9529-4ACE-8F83-B56DBF4908FA}"/>
              </a:ext>
            </a:extLst>
          </p:cNvPr>
          <p:cNvSpPr txBox="1"/>
          <p:nvPr/>
        </p:nvSpPr>
        <p:spPr>
          <a:xfrm>
            <a:off x="4887575" y="5132185"/>
            <a:ext cx="8665251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b="1" kern="3000" dirty="0">
                <a:ln w="25400">
                  <a:solidFill>
                    <a:schemeClr val="bg1"/>
                  </a:solidFill>
                </a:ln>
                <a:noFill/>
                <a:latin typeface="+mj-lt"/>
              </a:rPr>
              <a:t>STRONG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56B59-168A-41CE-B9F2-C2829D83F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09" y="1658959"/>
            <a:ext cx="2065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</a:rPr>
              <a:t>Let’s Body Shape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02EC6F-070B-4DDC-89A8-D7792A33FFA5}"/>
              </a:ext>
            </a:extLst>
          </p:cNvPr>
          <p:cNvGrpSpPr>
            <a:grpSpLocks/>
          </p:cNvGrpSpPr>
          <p:nvPr/>
        </p:nvGrpSpPr>
        <p:grpSpPr bwMode="auto">
          <a:xfrm>
            <a:off x="533914" y="1995488"/>
            <a:ext cx="4165600" cy="2586037"/>
            <a:chOff x="2356262" y="2015198"/>
            <a:chExt cx="4164775" cy="258532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B26A09-88FD-4329-92C9-8E8F2E6982CA}"/>
                </a:ext>
              </a:extLst>
            </p:cNvPr>
            <p:cNvSpPr txBox="1"/>
            <p:nvPr/>
          </p:nvSpPr>
          <p:spPr>
            <a:xfrm>
              <a:off x="2356262" y="2015198"/>
              <a:ext cx="4164775" cy="25853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i="1" kern="3000" dirty="0">
                  <a:solidFill>
                    <a:schemeClr val="bg1"/>
                  </a:solidFill>
                  <a:latin typeface="+mj-lt"/>
                </a:rPr>
                <a:t>MAKE YOU BE THE </a:t>
              </a:r>
              <a:r>
                <a:rPr lang="en-US" sz="5400" b="1" i="1" kern="3000" dirty="0">
                  <a:solidFill>
                    <a:schemeClr val="accent1"/>
                  </a:solidFill>
                  <a:latin typeface="+mj-lt"/>
                </a:rPr>
                <a:t>FIGHT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8B1501-692B-4FC5-B60E-2C05E4F6D3E5}"/>
                </a:ext>
              </a:extLst>
            </p:cNvPr>
            <p:cNvSpPr/>
            <p:nvPr/>
          </p:nvSpPr>
          <p:spPr>
            <a:xfrm>
              <a:off x="4597368" y="4198995"/>
              <a:ext cx="660269" cy="1571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solidFill>
                  <a:schemeClr val="bg1"/>
                </a:solidFill>
                <a:latin typeface="+mn-lt"/>
              </a:rPr>
              <a:t>www.website.com</a:t>
            </a:r>
            <a:endParaRPr lang="en-US" sz="1000" kern="30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0460639" y="551695"/>
            <a:ext cx="1010145" cy="359784"/>
            <a:chOff x="533915" y="551695"/>
            <a:chExt cx="1010145" cy="35978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bg1"/>
                  </a:solidFill>
                  <a:latin typeface="+mj-lt"/>
                </a:rPr>
                <a:t>Athlete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AE6E1-802B-44EE-B2B8-8757D40C62A9}"/>
              </a:ext>
            </a:extLst>
          </p:cNvPr>
          <p:cNvSpPr txBox="1"/>
          <p:nvPr/>
        </p:nvSpPr>
        <p:spPr bwMode="auto">
          <a:xfrm>
            <a:off x="616152" y="1010343"/>
            <a:ext cx="34750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Find a Class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1E23A2-442C-4B88-87D3-E7C5ECC1DE54}"/>
              </a:ext>
            </a:extLst>
          </p:cNvPr>
          <p:cNvSpPr/>
          <p:nvPr/>
        </p:nvSpPr>
        <p:spPr>
          <a:xfrm>
            <a:off x="616152" y="2337493"/>
            <a:ext cx="3757612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sem. In urna purus, fermentum nec massa sed, commodo egestas odio.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27610-C247-4398-AECD-B4AF4BFF9339}"/>
              </a:ext>
            </a:extLst>
          </p:cNvPr>
          <p:cNvSpPr txBox="1"/>
          <p:nvPr/>
        </p:nvSpPr>
        <p:spPr>
          <a:xfrm>
            <a:off x="2846589" y="4263130"/>
            <a:ext cx="2209800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Morning Class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4EFFF-2FF2-41DD-8A09-E25A6EAB7712}"/>
              </a:ext>
            </a:extLst>
          </p:cNvPr>
          <p:cNvSpPr txBox="1"/>
          <p:nvPr/>
        </p:nvSpPr>
        <p:spPr>
          <a:xfrm>
            <a:off x="2846589" y="4640955"/>
            <a:ext cx="1754188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08.00 AM – 10.00 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A37F3-AA89-40A7-8EF4-DC02C94B5583}"/>
              </a:ext>
            </a:extLst>
          </p:cNvPr>
          <p:cNvSpPr/>
          <p:nvPr/>
        </p:nvSpPr>
        <p:spPr>
          <a:xfrm>
            <a:off x="2846589" y="4926705"/>
            <a:ext cx="2005013" cy="85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2EAD01-FFE3-4722-BA02-89369A60510B}"/>
              </a:ext>
            </a:extLst>
          </p:cNvPr>
          <p:cNvSpPr txBox="1"/>
          <p:nvPr/>
        </p:nvSpPr>
        <p:spPr>
          <a:xfrm>
            <a:off x="8512175" y="1409700"/>
            <a:ext cx="22098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Afternoon Class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2DB2DC-C69D-4067-9C70-E70DBE59FE17}"/>
              </a:ext>
            </a:extLst>
          </p:cNvPr>
          <p:cNvSpPr txBox="1"/>
          <p:nvPr/>
        </p:nvSpPr>
        <p:spPr>
          <a:xfrm>
            <a:off x="8512175" y="1787525"/>
            <a:ext cx="1754188" cy="334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01.00 PM – 03.00 PM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64C359-3ADD-495E-9321-DE224A91F140}"/>
              </a:ext>
            </a:extLst>
          </p:cNvPr>
          <p:cNvSpPr/>
          <p:nvPr/>
        </p:nvSpPr>
        <p:spPr>
          <a:xfrm>
            <a:off x="8512175" y="2073275"/>
            <a:ext cx="2003425" cy="85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A0223-D16B-421C-8C16-C4BA0D02A96C}"/>
              </a:ext>
            </a:extLst>
          </p:cNvPr>
          <p:cNvSpPr txBox="1"/>
          <p:nvPr/>
        </p:nvSpPr>
        <p:spPr>
          <a:xfrm>
            <a:off x="8512175" y="4327525"/>
            <a:ext cx="22098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Evening Class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7F59D-57C4-4E9B-B833-E28D1EA5E0D0}"/>
              </a:ext>
            </a:extLst>
          </p:cNvPr>
          <p:cNvSpPr txBox="1"/>
          <p:nvPr/>
        </p:nvSpPr>
        <p:spPr>
          <a:xfrm>
            <a:off x="8512175" y="4705350"/>
            <a:ext cx="1754188" cy="334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06.00 PM – 08.00 PM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828A04-6958-437B-9CEE-71345E244018}"/>
              </a:ext>
            </a:extLst>
          </p:cNvPr>
          <p:cNvSpPr/>
          <p:nvPr/>
        </p:nvSpPr>
        <p:spPr>
          <a:xfrm>
            <a:off x="8512175" y="4991100"/>
            <a:ext cx="2003425" cy="85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</a:t>
            </a:r>
          </a:p>
        </p:txBody>
      </p:sp>
      <p:pic>
        <p:nvPicPr>
          <p:cNvPr id="34" name="Picture Placeholder 3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r="21281"/>
          <a:stretch>
            <a:fillRect/>
          </a:stretch>
        </p:blipFill>
        <p:spPr/>
      </p:pic>
      <p:pic>
        <p:nvPicPr>
          <p:cNvPr id="36" name="Picture Placeholder 3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5" b="11345"/>
          <a:stretch>
            <a:fillRect/>
          </a:stretch>
        </p:blipFill>
        <p:spPr/>
      </p:pic>
      <p:pic>
        <p:nvPicPr>
          <p:cNvPr id="35" name="Picture Placeholder 3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r="17697"/>
          <a:stretch>
            <a:fillRect/>
          </a:stretch>
        </p:blipFill>
        <p:spPr/>
      </p:pic>
      <p:grpSp>
        <p:nvGrpSpPr>
          <p:cNvPr id="37" name="Group 36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3" t="2713" r="11376" b="1881"/>
          <a:stretch/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359E6-6F1A-4DAB-A164-6D0176F43DD7}"/>
              </a:ext>
            </a:extLst>
          </p:cNvPr>
          <p:cNvSpPr txBox="1"/>
          <p:nvPr/>
        </p:nvSpPr>
        <p:spPr bwMode="auto">
          <a:xfrm>
            <a:off x="616149" y="1010343"/>
            <a:ext cx="34750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Step By Step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FE9798B-18E2-4925-BAFE-4B5E3C023D13}"/>
              </a:ext>
            </a:extLst>
          </p:cNvPr>
          <p:cNvSpPr/>
          <p:nvPr/>
        </p:nvSpPr>
        <p:spPr>
          <a:xfrm>
            <a:off x="6100763" y="0"/>
            <a:ext cx="2173287" cy="228600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7767B0A8-A1E8-47A0-A368-3F58B08D17E3}"/>
              </a:ext>
            </a:extLst>
          </p:cNvPr>
          <p:cNvSpPr/>
          <p:nvPr/>
        </p:nvSpPr>
        <p:spPr>
          <a:xfrm flipV="1">
            <a:off x="6100763" y="2286000"/>
            <a:ext cx="2173287" cy="228600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9ED2B6B-AA07-48A3-BC5D-DDCE456C0B19}"/>
              </a:ext>
            </a:extLst>
          </p:cNvPr>
          <p:cNvSpPr/>
          <p:nvPr/>
        </p:nvSpPr>
        <p:spPr>
          <a:xfrm>
            <a:off x="6100763" y="4572000"/>
            <a:ext cx="2173287" cy="2286000"/>
          </a:xfrm>
          <a:prstGeom prst="parallelogram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56CB46-C401-4CEB-BD4D-6CA9AEA8AB3D}"/>
              </a:ext>
            </a:extLst>
          </p:cNvPr>
          <p:cNvGrpSpPr>
            <a:grpSpLocks/>
          </p:cNvGrpSpPr>
          <p:nvPr/>
        </p:nvGrpSpPr>
        <p:grpSpPr bwMode="auto">
          <a:xfrm>
            <a:off x="706302" y="2089843"/>
            <a:ext cx="2560638" cy="388937"/>
            <a:chOff x="1470564" y="2586727"/>
            <a:chExt cx="2560660" cy="3885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A1E022-6873-40B4-81FF-849FACAC0492}"/>
                </a:ext>
              </a:extLst>
            </p:cNvPr>
            <p:cNvSpPr/>
            <p:nvPr/>
          </p:nvSpPr>
          <p:spPr>
            <a:xfrm>
              <a:off x="1470564" y="2613688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E65090-FA4E-4729-9DBC-576101B20698}"/>
                </a:ext>
              </a:extLst>
            </p:cNvPr>
            <p:cNvSpPr txBox="1"/>
            <p:nvPr/>
          </p:nvSpPr>
          <p:spPr>
            <a:xfrm>
              <a:off x="1821405" y="2586727"/>
              <a:ext cx="2209819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First Step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79352-11D2-4A1E-BDE5-AB4203FB7789}"/>
              </a:ext>
            </a:extLst>
          </p:cNvPr>
          <p:cNvSpPr/>
          <p:nvPr/>
        </p:nvSpPr>
        <p:spPr>
          <a:xfrm>
            <a:off x="1057138" y="2437505"/>
            <a:ext cx="42528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E9195F-5795-4377-BC8C-47A07454DD8A}"/>
              </a:ext>
            </a:extLst>
          </p:cNvPr>
          <p:cNvGrpSpPr>
            <a:grpSpLocks/>
          </p:cNvGrpSpPr>
          <p:nvPr/>
        </p:nvGrpSpPr>
        <p:grpSpPr bwMode="auto">
          <a:xfrm>
            <a:off x="706302" y="3413818"/>
            <a:ext cx="2560638" cy="388937"/>
            <a:chOff x="1470564" y="3909983"/>
            <a:chExt cx="2560660" cy="3885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9801D4-3ED6-481D-8FCE-F76E58C7108E}"/>
                </a:ext>
              </a:extLst>
            </p:cNvPr>
            <p:cNvSpPr/>
            <p:nvPr/>
          </p:nvSpPr>
          <p:spPr>
            <a:xfrm>
              <a:off x="1470564" y="3936944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D18ADF-C73A-40DE-AEB8-50048B2203F5}"/>
                </a:ext>
              </a:extLst>
            </p:cNvPr>
            <p:cNvSpPr txBox="1"/>
            <p:nvPr/>
          </p:nvSpPr>
          <p:spPr>
            <a:xfrm>
              <a:off x="1821405" y="3909983"/>
              <a:ext cx="2209819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Second Step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9B80B-C3B5-4196-821B-C97BB32F2B5E}"/>
              </a:ext>
            </a:extLst>
          </p:cNvPr>
          <p:cNvSpPr/>
          <p:nvPr/>
        </p:nvSpPr>
        <p:spPr>
          <a:xfrm>
            <a:off x="1057138" y="3759893"/>
            <a:ext cx="42528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9C8E19-CA29-48E8-8D13-BA86E3D29603}"/>
              </a:ext>
            </a:extLst>
          </p:cNvPr>
          <p:cNvGrpSpPr>
            <a:grpSpLocks/>
          </p:cNvGrpSpPr>
          <p:nvPr/>
        </p:nvGrpSpPr>
        <p:grpSpPr bwMode="auto">
          <a:xfrm>
            <a:off x="706302" y="4737793"/>
            <a:ext cx="2560637" cy="387350"/>
            <a:chOff x="1538804" y="5233239"/>
            <a:chExt cx="2560660" cy="3885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DFD84CC-F530-4E5E-A15B-2DF68FE94892}"/>
                </a:ext>
              </a:extLst>
            </p:cNvPr>
            <p:cNvSpPr/>
            <p:nvPr/>
          </p:nvSpPr>
          <p:spPr>
            <a:xfrm>
              <a:off x="1538804" y="5260311"/>
              <a:ext cx="530230" cy="36149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03.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83D7E4-91A4-40DD-8B6F-B73703556118}"/>
                </a:ext>
              </a:extLst>
            </p:cNvPr>
            <p:cNvSpPr txBox="1"/>
            <p:nvPr/>
          </p:nvSpPr>
          <p:spPr>
            <a:xfrm>
              <a:off x="1889644" y="5233239"/>
              <a:ext cx="2209820" cy="3774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Third Step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E781980-3CC1-48D3-98A7-F9F5417B623F}"/>
              </a:ext>
            </a:extLst>
          </p:cNvPr>
          <p:cNvSpPr/>
          <p:nvPr/>
        </p:nvSpPr>
        <p:spPr>
          <a:xfrm>
            <a:off x="1057138" y="5083868"/>
            <a:ext cx="42528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AE005-31C1-4617-95D1-490AF09536CA}"/>
              </a:ext>
            </a:extLst>
          </p:cNvPr>
          <p:cNvGrpSpPr/>
          <p:nvPr/>
        </p:nvGrpSpPr>
        <p:grpSpPr>
          <a:xfrm>
            <a:off x="6840642" y="1169987"/>
            <a:ext cx="375910" cy="354012"/>
            <a:chOff x="2143125" y="4519613"/>
            <a:chExt cx="817563" cy="769937"/>
          </a:xfrm>
          <a:solidFill>
            <a:schemeClr val="bg1"/>
          </a:solidFill>
        </p:grpSpPr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id="{F0D1F7F5-C96E-4BEA-BA2A-106B6CCE1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3125" y="4568825"/>
              <a:ext cx="817563" cy="720725"/>
            </a:xfrm>
            <a:custGeom>
              <a:avLst/>
              <a:gdLst>
                <a:gd name="T0" fmla="*/ 6028 w 6400"/>
                <a:gd name="T1" fmla="*/ 676 h 5623"/>
                <a:gd name="T2" fmla="*/ 5921 w 6400"/>
                <a:gd name="T3" fmla="*/ 0 h 5623"/>
                <a:gd name="T4" fmla="*/ 5523 w 6400"/>
                <a:gd name="T5" fmla="*/ 106 h 5623"/>
                <a:gd name="T6" fmla="*/ 5150 w 6400"/>
                <a:gd name="T7" fmla="*/ 676 h 5623"/>
                <a:gd name="T8" fmla="*/ 4560 w 6400"/>
                <a:gd name="T9" fmla="*/ 617 h 5623"/>
                <a:gd name="T10" fmla="*/ 4040 w 6400"/>
                <a:gd name="T11" fmla="*/ 676 h 5623"/>
                <a:gd name="T12" fmla="*/ 2359 w 6400"/>
                <a:gd name="T13" fmla="*/ 676 h 5623"/>
                <a:gd name="T14" fmla="*/ 1841 w 6400"/>
                <a:gd name="T15" fmla="*/ 617 h 5623"/>
                <a:gd name="T16" fmla="*/ 1251 w 6400"/>
                <a:gd name="T17" fmla="*/ 676 h 5623"/>
                <a:gd name="T18" fmla="*/ 877 w 6400"/>
                <a:gd name="T19" fmla="*/ 106 h 5623"/>
                <a:gd name="T20" fmla="*/ 479 w 6400"/>
                <a:gd name="T21" fmla="*/ 0 h 5623"/>
                <a:gd name="T22" fmla="*/ 372 w 6400"/>
                <a:gd name="T23" fmla="*/ 676 h 5623"/>
                <a:gd name="T24" fmla="*/ 0 w 6400"/>
                <a:gd name="T25" fmla="*/ 878 h 5623"/>
                <a:gd name="T26" fmla="*/ 372 w 6400"/>
                <a:gd name="T27" fmla="*/ 1080 h 5623"/>
                <a:gd name="T28" fmla="*/ 479 w 6400"/>
                <a:gd name="T29" fmla="*/ 1757 h 5623"/>
                <a:gd name="T30" fmla="*/ 877 w 6400"/>
                <a:gd name="T31" fmla="*/ 1650 h 5623"/>
                <a:gd name="T32" fmla="*/ 1293 w 6400"/>
                <a:gd name="T33" fmla="*/ 1080 h 5623"/>
                <a:gd name="T34" fmla="*/ 1928 w 6400"/>
                <a:gd name="T35" fmla="*/ 2346 h 5623"/>
                <a:gd name="T36" fmla="*/ 2345 w 6400"/>
                <a:gd name="T37" fmla="*/ 3004 h 5623"/>
                <a:gd name="T38" fmla="*/ 1030 w 6400"/>
                <a:gd name="T39" fmla="*/ 3741 h 5623"/>
                <a:gd name="T40" fmla="*/ 1138 w 6400"/>
                <a:gd name="T41" fmla="*/ 5591 h 5623"/>
                <a:gd name="T42" fmla="*/ 1760 w 6400"/>
                <a:gd name="T43" fmla="*/ 4074 h 5623"/>
                <a:gd name="T44" fmla="*/ 3643 w 6400"/>
                <a:gd name="T45" fmla="*/ 3669 h 5623"/>
                <a:gd name="T46" fmla="*/ 4823 w 6400"/>
                <a:gd name="T47" fmla="*/ 5268 h 5623"/>
                <a:gd name="T48" fmla="*/ 5585 w 6400"/>
                <a:gd name="T49" fmla="*/ 5152 h 5623"/>
                <a:gd name="T50" fmla="*/ 5134 w 6400"/>
                <a:gd name="T51" fmla="*/ 3442 h 5623"/>
                <a:gd name="T52" fmla="*/ 4047 w 6400"/>
                <a:gd name="T53" fmla="*/ 1859 h 5623"/>
                <a:gd name="T54" fmla="*/ 4991 w 6400"/>
                <a:gd name="T55" fmla="*/ 2182 h 5623"/>
                <a:gd name="T56" fmla="*/ 5523 w 6400"/>
                <a:gd name="T57" fmla="*/ 1080 h 5623"/>
                <a:gd name="T58" fmla="*/ 5630 w 6400"/>
                <a:gd name="T59" fmla="*/ 1757 h 5623"/>
                <a:gd name="T60" fmla="*/ 6028 w 6400"/>
                <a:gd name="T61" fmla="*/ 1650 h 5623"/>
                <a:gd name="T62" fmla="*/ 6198 w 6400"/>
                <a:gd name="T63" fmla="*/ 1080 h 5623"/>
                <a:gd name="T64" fmla="*/ 6198 w 6400"/>
                <a:gd name="T65" fmla="*/ 676 h 5623"/>
                <a:gd name="T66" fmla="*/ 1890 w 6400"/>
                <a:gd name="T67" fmla="*/ 1080 h 5623"/>
                <a:gd name="T68" fmla="*/ 1928 w 6400"/>
                <a:gd name="T69" fmla="*/ 1444 h 5623"/>
                <a:gd name="T70" fmla="*/ 4154 w 6400"/>
                <a:gd name="T71" fmla="*/ 1080 h 5623"/>
                <a:gd name="T72" fmla="*/ 4473 w 6400"/>
                <a:gd name="T73" fmla="*/ 1444 h 5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5623">
                  <a:moveTo>
                    <a:pt x="6198" y="676"/>
                  </a:moveTo>
                  <a:lnTo>
                    <a:pt x="6028" y="676"/>
                  </a:lnTo>
                  <a:lnTo>
                    <a:pt x="6028" y="106"/>
                  </a:lnTo>
                  <a:cubicBezTo>
                    <a:pt x="6028" y="47"/>
                    <a:pt x="5980" y="0"/>
                    <a:pt x="5921" y="0"/>
                  </a:cubicBezTo>
                  <a:lnTo>
                    <a:pt x="5630" y="0"/>
                  </a:lnTo>
                  <a:cubicBezTo>
                    <a:pt x="5571" y="0"/>
                    <a:pt x="5523" y="47"/>
                    <a:pt x="5523" y="106"/>
                  </a:cubicBezTo>
                  <a:lnTo>
                    <a:pt x="5523" y="676"/>
                  </a:lnTo>
                  <a:lnTo>
                    <a:pt x="5150" y="676"/>
                  </a:lnTo>
                  <a:cubicBezTo>
                    <a:pt x="5166" y="513"/>
                    <a:pt x="5046" y="370"/>
                    <a:pt x="4886" y="353"/>
                  </a:cubicBezTo>
                  <a:cubicBezTo>
                    <a:pt x="4722" y="336"/>
                    <a:pt x="4577" y="456"/>
                    <a:pt x="4560" y="617"/>
                  </a:cubicBezTo>
                  <a:lnTo>
                    <a:pt x="4554" y="676"/>
                  </a:lnTo>
                  <a:lnTo>
                    <a:pt x="4040" y="676"/>
                  </a:lnTo>
                  <a:cubicBezTo>
                    <a:pt x="3889" y="1003"/>
                    <a:pt x="3562" y="1215"/>
                    <a:pt x="3200" y="1215"/>
                  </a:cubicBezTo>
                  <a:cubicBezTo>
                    <a:pt x="2832" y="1215"/>
                    <a:pt x="2508" y="999"/>
                    <a:pt x="2359" y="676"/>
                  </a:cubicBezTo>
                  <a:lnTo>
                    <a:pt x="1847" y="676"/>
                  </a:lnTo>
                  <a:lnTo>
                    <a:pt x="1841" y="617"/>
                  </a:lnTo>
                  <a:cubicBezTo>
                    <a:pt x="1824" y="455"/>
                    <a:pt x="1677" y="336"/>
                    <a:pt x="1515" y="353"/>
                  </a:cubicBezTo>
                  <a:cubicBezTo>
                    <a:pt x="1356" y="370"/>
                    <a:pt x="1235" y="513"/>
                    <a:pt x="1251" y="676"/>
                  </a:cubicBezTo>
                  <a:lnTo>
                    <a:pt x="877" y="676"/>
                  </a:lnTo>
                  <a:lnTo>
                    <a:pt x="877" y="106"/>
                  </a:lnTo>
                  <a:cubicBezTo>
                    <a:pt x="877" y="47"/>
                    <a:pt x="829" y="0"/>
                    <a:pt x="770" y="0"/>
                  </a:cubicBezTo>
                  <a:lnTo>
                    <a:pt x="479" y="0"/>
                  </a:lnTo>
                  <a:cubicBezTo>
                    <a:pt x="420" y="0"/>
                    <a:pt x="372" y="47"/>
                    <a:pt x="372" y="106"/>
                  </a:cubicBezTo>
                  <a:lnTo>
                    <a:pt x="372" y="676"/>
                  </a:lnTo>
                  <a:lnTo>
                    <a:pt x="202" y="676"/>
                  </a:lnTo>
                  <a:cubicBezTo>
                    <a:pt x="90" y="676"/>
                    <a:pt x="0" y="767"/>
                    <a:pt x="0" y="878"/>
                  </a:cubicBezTo>
                  <a:cubicBezTo>
                    <a:pt x="0" y="990"/>
                    <a:pt x="90" y="1080"/>
                    <a:pt x="202" y="1080"/>
                  </a:cubicBezTo>
                  <a:lnTo>
                    <a:pt x="372" y="1080"/>
                  </a:lnTo>
                  <a:lnTo>
                    <a:pt x="372" y="1650"/>
                  </a:lnTo>
                  <a:cubicBezTo>
                    <a:pt x="372" y="1709"/>
                    <a:pt x="420" y="1757"/>
                    <a:pt x="479" y="1757"/>
                  </a:cubicBezTo>
                  <a:lnTo>
                    <a:pt x="770" y="1757"/>
                  </a:lnTo>
                  <a:cubicBezTo>
                    <a:pt x="829" y="1757"/>
                    <a:pt x="877" y="1709"/>
                    <a:pt x="877" y="1650"/>
                  </a:cubicBezTo>
                  <a:lnTo>
                    <a:pt x="877" y="1080"/>
                  </a:lnTo>
                  <a:lnTo>
                    <a:pt x="1293" y="1080"/>
                  </a:lnTo>
                  <a:cubicBezTo>
                    <a:pt x="1306" y="1201"/>
                    <a:pt x="1396" y="2056"/>
                    <a:pt x="1410" y="2182"/>
                  </a:cubicBezTo>
                  <a:cubicBezTo>
                    <a:pt x="1437" y="2436"/>
                    <a:pt x="1756" y="2543"/>
                    <a:pt x="1928" y="2346"/>
                  </a:cubicBezTo>
                  <a:lnTo>
                    <a:pt x="2345" y="1869"/>
                  </a:lnTo>
                  <a:lnTo>
                    <a:pt x="2345" y="3004"/>
                  </a:lnTo>
                  <a:lnTo>
                    <a:pt x="1266" y="3442"/>
                  </a:lnTo>
                  <a:cubicBezTo>
                    <a:pt x="1140" y="3493"/>
                    <a:pt x="1051" y="3607"/>
                    <a:pt x="1030" y="3741"/>
                  </a:cubicBezTo>
                  <a:lnTo>
                    <a:pt x="815" y="5152"/>
                  </a:lnTo>
                  <a:cubicBezTo>
                    <a:pt x="783" y="5362"/>
                    <a:pt x="928" y="5559"/>
                    <a:pt x="1138" y="5591"/>
                  </a:cubicBezTo>
                  <a:cubicBezTo>
                    <a:pt x="1349" y="5623"/>
                    <a:pt x="1545" y="5479"/>
                    <a:pt x="1578" y="5268"/>
                  </a:cubicBezTo>
                  <a:lnTo>
                    <a:pt x="1760" y="4074"/>
                  </a:lnTo>
                  <a:lnTo>
                    <a:pt x="2757" y="3669"/>
                  </a:lnTo>
                  <a:lnTo>
                    <a:pt x="3643" y="3669"/>
                  </a:lnTo>
                  <a:lnTo>
                    <a:pt x="4641" y="4074"/>
                  </a:lnTo>
                  <a:lnTo>
                    <a:pt x="4823" y="5268"/>
                  </a:lnTo>
                  <a:cubicBezTo>
                    <a:pt x="4855" y="5479"/>
                    <a:pt x="5052" y="5623"/>
                    <a:pt x="5262" y="5591"/>
                  </a:cubicBezTo>
                  <a:cubicBezTo>
                    <a:pt x="5473" y="5559"/>
                    <a:pt x="5618" y="5362"/>
                    <a:pt x="5585" y="5152"/>
                  </a:cubicBezTo>
                  <a:lnTo>
                    <a:pt x="5370" y="3741"/>
                  </a:lnTo>
                  <a:cubicBezTo>
                    <a:pt x="5350" y="3607"/>
                    <a:pt x="5260" y="3493"/>
                    <a:pt x="5134" y="3442"/>
                  </a:cubicBezTo>
                  <a:lnTo>
                    <a:pt x="4047" y="3000"/>
                  </a:lnTo>
                  <a:lnTo>
                    <a:pt x="4047" y="1859"/>
                  </a:lnTo>
                  <a:lnTo>
                    <a:pt x="4473" y="2346"/>
                  </a:lnTo>
                  <a:cubicBezTo>
                    <a:pt x="4640" y="2538"/>
                    <a:pt x="4964" y="2443"/>
                    <a:pt x="4991" y="2182"/>
                  </a:cubicBezTo>
                  <a:cubicBezTo>
                    <a:pt x="5004" y="2056"/>
                    <a:pt x="5095" y="1201"/>
                    <a:pt x="5108" y="1080"/>
                  </a:cubicBezTo>
                  <a:lnTo>
                    <a:pt x="5523" y="1080"/>
                  </a:lnTo>
                  <a:lnTo>
                    <a:pt x="5523" y="1650"/>
                  </a:lnTo>
                  <a:cubicBezTo>
                    <a:pt x="5523" y="1709"/>
                    <a:pt x="5571" y="1757"/>
                    <a:pt x="5630" y="1757"/>
                  </a:cubicBezTo>
                  <a:lnTo>
                    <a:pt x="5921" y="1757"/>
                  </a:lnTo>
                  <a:cubicBezTo>
                    <a:pt x="5980" y="1757"/>
                    <a:pt x="6028" y="1709"/>
                    <a:pt x="6028" y="1650"/>
                  </a:cubicBezTo>
                  <a:lnTo>
                    <a:pt x="6028" y="1080"/>
                  </a:lnTo>
                  <a:lnTo>
                    <a:pt x="6198" y="1080"/>
                  </a:lnTo>
                  <a:cubicBezTo>
                    <a:pt x="6310" y="1080"/>
                    <a:pt x="6400" y="990"/>
                    <a:pt x="6400" y="878"/>
                  </a:cubicBezTo>
                  <a:cubicBezTo>
                    <a:pt x="6400" y="767"/>
                    <a:pt x="6310" y="676"/>
                    <a:pt x="6198" y="676"/>
                  </a:cubicBezTo>
                  <a:close/>
                  <a:moveTo>
                    <a:pt x="1928" y="1444"/>
                  </a:moveTo>
                  <a:cubicBezTo>
                    <a:pt x="1912" y="1293"/>
                    <a:pt x="1906" y="1230"/>
                    <a:pt x="1890" y="1080"/>
                  </a:cubicBezTo>
                  <a:lnTo>
                    <a:pt x="2246" y="1080"/>
                  </a:lnTo>
                  <a:cubicBezTo>
                    <a:pt x="2117" y="1228"/>
                    <a:pt x="2059" y="1294"/>
                    <a:pt x="1928" y="1444"/>
                  </a:cubicBezTo>
                  <a:close/>
                  <a:moveTo>
                    <a:pt x="4473" y="1444"/>
                  </a:moveTo>
                  <a:cubicBezTo>
                    <a:pt x="4325" y="1276"/>
                    <a:pt x="4515" y="1492"/>
                    <a:pt x="4154" y="1080"/>
                  </a:cubicBezTo>
                  <a:lnTo>
                    <a:pt x="4511" y="1080"/>
                  </a:lnTo>
                  <a:cubicBezTo>
                    <a:pt x="4481" y="1363"/>
                    <a:pt x="4489" y="1293"/>
                    <a:pt x="4473" y="14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Oval 40">
              <a:extLst>
                <a:ext uri="{FF2B5EF4-FFF2-40B4-BE49-F238E27FC236}">
                  <a16:creationId xmlns:a16="http://schemas.microsoft.com/office/drawing/2014/main" id="{62C9866D-BFAD-41E3-AE18-8C02293B6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975" y="4519613"/>
              <a:ext cx="169863" cy="171450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id="{9481D2A9-4347-421A-943F-9ED4A304E97F}"/>
              </a:ext>
            </a:extLst>
          </p:cNvPr>
          <p:cNvSpPr>
            <a:spLocks noEditPoints="1"/>
          </p:cNvSpPr>
          <p:nvPr/>
        </p:nvSpPr>
        <p:spPr bwMode="auto">
          <a:xfrm>
            <a:off x="7119938" y="3435350"/>
            <a:ext cx="312737" cy="374650"/>
          </a:xfrm>
          <a:custGeom>
            <a:avLst/>
            <a:gdLst>
              <a:gd name="T0" fmla="*/ 66802 w 7496"/>
              <a:gd name="T1" fmla="*/ 7109 h 9016"/>
              <a:gd name="T2" fmla="*/ 98059 w 7496"/>
              <a:gd name="T3" fmla="*/ 23447 h 9016"/>
              <a:gd name="T4" fmla="*/ 0 w 7496"/>
              <a:gd name="T5" fmla="*/ 77368 h 9016"/>
              <a:gd name="T6" fmla="*/ 31257 w 7496"/>
              <a:gd name="T7" fmla="*/ 93706 h 9016"/>
              <a:gd name="T8" fmla="*/ 0 w 7496"/>
              <a:gd name="T9" fmla="*/ 77368 h 9016"/>
              <a:gd name="T10" fmla="*/ 237365 w 7496"/>
              <a:gd name="T11" fmla="*/ 0 h 9016"/>
              <a:gd name="T12" fmla="*/ 220301 w 7496"/>
              <a:gd name="T13" fmla="*/ 30515 h 9016"/>
              <a:gd name="T14" fmla="*/ 304167 w 7496"/>
              <a:gd name="T15" fmla="*/ 69552 h 9016"/>
              <a:gd name="T16" fmla="*/ 287852 w 7496"/>
              <a:gd name="T17" fmla="*/ 100815 h 9016"/>
              <a:gd name="T18" fmla="*/ 304167 w 7496"/>
              <a:gd name="T19" fmla="*/ 69552 h 9016"/>
              <a:gd name="T20" fmla="*/ 286395 w 7496"/>
              <a:gd name="T21" fmla="*/ 69552 h 9016"/>
              <a:gd name="T22" fmla="*/ 272202 w 7496"/>
              <a:gd name="T23" fmla="*/ 43319 h 9016"/>
              <a:gd name="T24" fmla="*/ 243067 w 7496"/>
              <a:gd name="T25" fmla="*/ 25568 h 9016"/>
              <a:gd name="T26" fmla="*/ 245898 w 7496"/>
              <a:gd name="T27" fmla="*/ 8523 h 9016"/>
              <a:gd name="T28" fmla="*/ 228833 w 7496"/>
              <a:gd name="T29" fmla="*/ 39037 h 9016"/>
              <a:gd name="T30" fmla="*/ 253015 w 7496"/>
              <a:gd name="T31" fmla="*/ 43319 h 9016"/>
              <a:gd name="T32" fmla="*/ 106592 w 7496"/>
              <a:gd name="T33" fmla="*/ 92293 h 9016"/>
              <a:gd name="T34" fmla="*/ 72504 w 7496"/>
              <a:gd name="T35" fmla="*/ 29808 h 9016"/>
              <a:gd name="T36" fmla="*/ 88819 w 7496"/>
              <a:gd name="T37" fmla="*/ 32635 h 9016"/>
              <a:gd name="T38" fmla="*/ 58270 w 7496"/>
              <a:gd name="T39" fmla="*/ 16338 h 9016"/>
              <a:gd name="T40" fmla="*/ 53317 w 7496"/>
              <a:gd name="T41" fmla="*/ 40451 h 9016"/>
              <a:gd name="T42" fmla="*/ 34837 w 7496"/>
              <a:gd name="T43" fmla="*/ 54669 h 9016"/>
              <a:gd name="T44" fmla="*/ 24889 w 7496"/>
              <a:gd name="T45" fmla="*/ 69552 h 9016"/>
              <a:gd name="T46" fmla="*/ 8532 w 7496"/>
              <a:gd name="T47" fmla="*/ 68138 h 9016"/>
              <a:gd name="T48" fmla="*/ 39790 w 7496"/>
              <a:gd name="T49" fmla="*/ 84477 h 9016"/>
              <a:gd name="T50" fmla="*/ 39790 w 7496"/>
              <a:gd name="T51" fmla="*/ 63191 h 9016"/>
              <a:gd name="T52" fmla="*/ 115124 w 7496"/>
              <a:gd name="T53" fmla="*/ 357072 h 9016"/>
              <a:gd name="T54" fmla="*/ 150668 w 7496"/>
              <a:gd name="T55" fmla="*/ 357072 h 9016"/>
              <a:gd name="T56" fmla="*/ 160616 w 7496"/>
              <a:gd name="T57" fmla="*/ 212273 h 9016"/>
              <a:gd name="T58" fmla="*/ 178388 w 7496"/>
              <a:gd name="T59" fmla="*/ 374824 h 9016"/>
              <a:gd name="T60" fmla="*/ 196160 w 7496"/>
              <a:gd name="T61" fmla="*/ 140559 h 9016"/>
              <a:gd name="T62" fmla="*/ 282857 w 7496"/>
              <a:gd name="T63" fmla="*/ 73834 h 9016"/>
              <a:gd name="T64" fmla="*/ 279319 w 7496"/>
              <a:gd name="T65" fmla="*/ 91586 h 9016"/>
              <a:gd name="T66" fmla="*/ 295635 w 7496"/>
              <a:gd name="T67" fmla="*/ 61071 h 9016"/>
              <a:gd name="T68" fmla="*/ 188336 w 7496"/>
              <a:gd name="T69" fmla="*/ 50387 h 9016"/>
              <a:gd name="T70" fmla="*/ 122949 w 7496"/>
              <a:gd name="T71" fmla="*/ 50387 h 90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496" h="9016">
                <a:moveTo>
                  <a:pt x="2186" y="734"/>
                </a:moveTo>
                <a:lnTo>
                  <a:pt x="1605" y="171"/>
                </a:lnTo>
                <a:lnTo>
                  <a:pt x="1776" y="0"/>
                </a:lnTo>
                <a:lnTo>
                  <a:pt x="2356" y="564"/>
                </a:lnTo>
                <a:lnTo>
                  <a:pt x="2186" y="734"/>
                </a:lnTo>
                <a:close/>
                <a:moveTo>
                  <a:pt x="0" y="1861"/>
                </a:moveTo>
                <a:lnTo>
                  <a:pt x="580" y="2425"/>
                </a:lnTo>
                <a:lnTo>
                  <a:pt x="751" y="2254"/>
                </a:lnTo>
                <a:lnTo>
                  <a:pt x="171" y="1691"/>
                </a:lnTo>
                <a:lnTo>
                  <a:pt x="0" y="1861"/>
                </a:lnTo>
                <a:close/>
                <a:moveTo>
                  <a:pt x="5874" y="171"/>
                </a:moveTo>
                <a:lnTo>
                  <a:pt x="5703" y="0"/>
                </a:lnTo>
                <a:lnTo>
                  <a:pt x="5123" y="564"/>
                </a:lnTo>
                <a:lnTo>
                  <a:pt x="5293" y="734"/>
                </a:lnTo>
                <a:lnTo>
                  <a:pt x="5874" y="171"/>
                </a:lnTo>
                <a:close/>
                <a:moveTo>
                  <a:pt x="7308" y="1673"/>
                </a:moveTo>
                <a:lnTo>
                  <a:pt x="6745" y="2254"/>
                </a:lnTo>
                <a:lnTo>
                  <a:pt x="6916" y="2425"/>
                </a:lnTo>
                <a:lnTo>
                  <a:pt x="7496" y="1861"/>
                </a:lnTo>
                <a:lnTo>
                  <a:pt x="7308" y="1673"/>
                </a:lnTo>
                <a:close/>
                <a:moveTo>
                  <a:pt x="7103" y="1469"/>
                </a:moveTo>
                <a:lnTo>
                  <a:pt x="6881" y="1673"/>
                </a:lnTo>
                <a:lnTo>
                  <a:pt x="6608" y="1400"/>
                </a:lnTo>
                <a:cubicBezTo>
                  <a:pt x="6659" y="1281"/>
                  <a:pt x="6642" y="1144"/>
                  <a:pt x="6540" y="1042"/>
                </a:cubicBezTo>
                <a:cubicBezTo>
                  <a:pt x="6437" y="939"/>
                  <a:pt x="6301" y="922"/>
                  <a:pt x="6181" y="973"/>
                </a:cubicBezTo>
                <a:lnTo>
                  <a:pt x="5840" y="615"/>
                </a:lnTo>
                <a:lnTo>
                  <a:pt x="6079" y="376"/>
                </a:lnTo>
                <a:lnTo>
                  <a:pt x="5908" y="205"/>
                </a:lnTo>
                <a:lnTo>
                  <a:pt x="5328" y="768"/>
                </a:lnTo>
                <a:lnTo>
                  <a:pt x="5498" y="939"/>
                </a:lnTo>
                <a:lnTo>
                  <a:pt x="5737" y="700"/>
                </a:lnTo>
                <a:lnTo>
                  <a:pt x="6079" y="1042"/>
                </a:lnTo>
                <a:lnTo>
                  <a:pt x="4918" y="2220"/>
                </a:lnTo>
                <a:lnTo>
                  <a:pt x="2561" y="2220"/>
                </a:lnTo>
                <a:lnTo>
                  <a:pt x="1400" y="1059"/>
                </a:lnTo>
                <a:lnTo>
                  <a:pt x="1742" y="717"/>
                </a:lnTo>
                <a:lnTo>
                  <a:pt x="1964" y="956"/>
                </a:lnTo>
                <a:lnTo>
                  <a:pt x="2134" y="785"/>
                </a:lnTo>
                <a:lnTo>
                  <a:pt x="1571" y="222"/>
                </a:lnTo>
                <a:lnTo>
                  <a:pt x="1400" y="393"/>
                </a:lnTo>
                <a:lnTo>
                  <a:pt x="1622" y="632"/>
                </a:lnTo>
                <a:lnTo>
                  <a:pt x="1281" y="973"/>
                </a:lnTo>
                <a:cubicBezTo>
                  <a:pt x="1161" y="922"/>
                  <a:pt x="1024" y="939"/>
                  <a:pt x="922" y="1042"/>
                </a:cubicBezTo>
                <a:cubicBezTo>
                  <a:pt x="854" y="1110"/>
                  <a:pt x="820" y="1212"/>
                  <a:pt x="837" y="1315"/>
                </a:cubicBezTo>
                <a:cubicBezTo>
                  <a:pt x="837" y="1349"/>
                  <a:pt x="854" y="1383"/>
                  <a:pt x="871" y="1400"/>
                </a:cubicBezTo>
                <a:lnTo>
                  <a:pt x="598" y="1673"/>
                </a:lnTo>
                <a:lnTo>
                  <a:pt x="376" y="1469"/>
                </a:lnTo>
                <a:lnTo>
                  <a:pt x="205" y="1639"/>
                </a:lnTo>
                <a:lnTo>
                  <a:pt x="785" y="2203"/>
                </a:lnTo>
                <a:lnTo>
                  <a:pt x="956" y="2032"/>
                </a:lnTo>
                <a:lnTo>
                  <a:pt x="700" y="1776"/>
                </a:lnTo>
                <a:lnTo>
                  <a:pt x="956" y="1520"/>
                </a:lnTo>
                <a:lnTo>
                  <a:pt x="2766" y="3381"/>
                </a:lnTo>
                <a:lnTo>
                  <a:pt x="2766" y="8589"/>
                </a:lnTo>
                <a:cubicBezTo>
                  <a:pt x="2766" y="8828"/>
                  <a:pt x="2954" y="9016"/>
                  <a:pt x="3193" y="9016"/>
                </a:cubicBezTo>
                <a:cubicBezTo>
                  <a:pt x="3432" y="9016"/>
                  <a:pt x="3620" y="8828"/>
                  <a:pt x="3620" y="8589"/>
                </a:cubicBezTo>
                <a:lnTo>
                  <a:pt x="3620" y="5106"/>
                </a:lnTo>
                <a:lnTo>
                  <a:pt x="3859" y="5106"/>
                </a:lnTo>
                <a:lnTo>
                  <a:pt x="3859" y="8589"/>
                </a:lnTo>
                <a:cubicBezTo>
                  <a:pt x="3859" y="8828"/>
                  <a:pt x="4047" y="9016"/>
                  <a:pt x="4286" y="9016"/>
                </a:cubicBezTo>
                <a:cubicBezTo>
                  <a:pt x="4525" y="9016"/>
                  <a:pt x="4713" y="8828"/>
                  <a:pt x="4713" y="8589"/>
                </a:cubicBezTo>
                <a:lnTo>
                  <a:pt x="4713" y="3381"/>
                </a:lnTo>
                <a:lnTo>
                  <a:pt x="6540" y="1520"/>
                </a:lnTo>
                <a:lnTo>
                  <a:pt x="6796" y="1776"/>
                </a:lnTo>
                <a:lnTo>
                  <a:pt x="6540" y="2032"/>
                </a:lnTo>
                <a:lnTo>
                  <a:pt x="6711" y="2203"/>
                </a:lnTo>
                <a:lnTo>
                  <a:pt x="7291" y="1639"/>
                </a:lnTo>
                <a:lnTo>
                  <a:pt x="7103" y="1469"/>
                </a:lnTo>
                <a:close/>
                <a:moveTo>
                  <a:pt x="3739" y="1998"/>
                </a:moveTo>
                <a:cubicBezTo>
                  <a:pt x="4166" y="1998"/>
                  <a:pt x="4525" y="1639"/>
                  <a:pt x="4525" y="1212"/>
                </a:cubicBezTo>
                <a:cubicBezTo>
                  <a:pt x="4525" y="786"/>
                  <a:pt x="4166" y="427"/>
                  <a:pt x="3739" y="427"/>
                </a:cubicBezTo>
                <a:cubicBezTo>
                  <a:pt x="3313" y="427"/>
                  <a:pt x="2954" y="786"/>
                  <a:pt x="2954" y="1212"/>
                </a:cubicBezTo>
                <a:cubicBezTo>
                  <a:pt x="2954" y="1639"/>
                  <a:pt x="3313" y="1998"/>
                  <a:pt x="3739" y="19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CFCAFE-C16C-4E33-B699-4708A406471B}"/>
              </a:ext>
            </a:extLst>
          </p:cNvPr>
          <p:cNvGrpSpPr/>
          <p:nvPr/>
        </p:nvGrpSpPr>
        <p:grpSpPr>
          <a:xfrm>
            <a:off x="6989546" y="5724024"/>
            <a:ext cx="406403" cy="371975"/>
            <a:chOff x="2532063" y="4748213"/>
            <a:chExt cx="862012" cy="788987"/>
          </a:xfrm>
          <a:solidFill>
            <a:schemeClr val="bg1"/>
          </a:solidFill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ECCFBBED-3032-4FA1-9251-1B4E8F57F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863" y="4824413"/>
              <a:ext cx="177800" cy="50800"/>
            </a:xfrm>
            <a:custGeom>
              <a:avLst/>
              <a:gdLst>
                <a:gd name="T0" fmla="*/ 1138 w 1325"/>
                <a:gd name="T1" fmla="*/ 0 h 375"/>
                <a:gd name="T2" fmla="*/ 188 w 1325"/>
                <a:gd name="T3" fmla="*/ 0 h 375"/>
                <a:gd name="T4" fmla="*/ 0 w 1325"/>
                <a:gd name="T5" fmla="*/ 188 h 375"/>
                <a:gd name="T6" fmla="*/ 188 w 1325"/>
                <a:gd name="T7" fmla="*/ 375 h 375"/>
                <a:gd name="T8" fmla="*/ 1138 w 1325"/>
                <a:gd name="T9" fmla="*/ 375 h 375"/>
                <a:gd name="T10" fmla="*/ 1325 w 1325"/>
                <a:gd name="T11" fmla="*/ 188 h 375"/>
                <a:gd name="T12" fmla="*/ 1138 w 1325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5" h="375">
                  <a:moveTo>
                    <a:pt x="1138" y="0"/>
                  </a:moveTo>
                  <a:lnTo>
                    <a:pt x="188" y="0"/>
                  </a:ln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lnTo>
                    <a:pt x="1138" y="375"/>
                  </a:lnTo>
                  <a:cubicBezTo>
                    <a:pt x="1241" y="375"/>
                    <a:pt x="1325" y="291"/>
                    <a:pt x="1325" y="188"/>
                  </a:cubicBezTo>
                  <a:cubicBezTo>
                    <a:pt x="1325" y="84"/>
                    <a:pt x="1241" y="0"/>
                    <a:pt x="113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B8B7C789-79C5-4124-A198-D54D896A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863" y="5026025"/>
              <a:ext cx="177800" cy="50800"/>
            </a:xfrm>
            <a:custGeom>
              <a:avLst/>
              <a:gdLst>
                <a:gd name="T0" fmla="*/ 1138 w 1325"/>
                <a:gd name="T1" fmla="*/ 0 h 375"/>
                <a:gd name="T2" fmla="*/ 188 w 1325"/>
                <a:gd name="T3" fmla="*/ 0 h 375"/>
                <a:gd name="T4" fmla="*/ 0 w 1325"/>
                <a:gd name="T5" fmla="*/ 188 h 375"/>
                <a:gd name="T6" fmla="*/ 188 w 1325"/>
                <a:gd name="T7" fmla="*/ 375 h 375"/>
                <a:gd name="T8" fmla="*/ 1138 w 1325"/>
                <a:gd name="T9" fmla="*/ 375 h 375"/>
                <a:gd name="T10" fmla="*/ 1325 w 1325"/>
                <a:gd name="T11" fmla="*/ 188 h 375"/>
                <a:gd name="T12" fmla="*/ 1138 w 1325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5" h="375">
                  <a:moveTo>
                    <a:pt x="1138" y="0"/>
                  </a:moveTo>
                  <a:lnTo>
                    <a:pt x="188" y="0"/>
                  </a:ln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lnTo>
                    <a:pt x="1138" y="375"/>
                  </a:lnTo>
                  <a:cubicBezTo>
                    <a:pt x="1241" y="375"/>
                    <a:pt x="1325" y="291"/>
                    <a:pt x="1325" y="188"/>
                  </a:cubicBezTo>
                  <a:cubicBezTo>
                    <a:pt x="1325" y="84"/>
                    <a:pt x="1241" y="0"/>
                    <a:pt x="113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FD244A0-EF54-49DA-B665-725473C3F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926013"/>
              <a:ext cx="177800" cy="49213"/>
            </a:xfrm>
            <a:custGeom>
              <a:avLst/>
              <a:gdLst>
                <a:gd name="T0" fmla="*/ 1138 w 1325"/>
                <a:gd name="T1" fmla="*/ 0 h 375"/>
                <a:gd name="T2" fmla="*/ 188 w 1325"/>
                <a:gd name="T3" fmla="*/ 0 h 375"/>
                <a:gd name="T4" fmla="*/ 0 w 1325"/>
                <a:gd name="T5" fmla="*/ 188 h 375"/>
                <a:gd name="T6" fmla="*/ 188 w 1325"/>
                <a:gd name="T7" fmla="*/ 375 h 375"/>
                <a:gd name="T8" fmla="*/ 1138 w 1325"/>
                <a:gd name="T9" fmla="*/ 375 h 375"/>
                <a:gd name="T10" fmla="*/ 1325 w 1325"/>
                <a:gd name="T11" fmla="*/ 188 h 375"/>
                <a:gd name="T12" fmla="*/ 1138 w 1325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5" h="375">
                  <a:moveTo>
                    <a:pt x="1138" y="0"/>
                  </a:moveTo>
                  <a:lnTo>
                    <a:pt x="188" y="0"/>
                  </a:ln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lnTo>
                    <a:pt x="1138" y="375"/>
                  </a:lnTo>
                  <a:cubicBezTo>
                    <a:pt x="1241" y="375"/>
                    <a:pt x="1325" y="291"/>
                    <a:pt x="1325" y="188"/>
                  </a:cubicBezTo>
                  <a:cubicBezTo>
                    <a:pt x="1325" y="84"/>
                    <a:pt x="1241" y="0"/>
                    <a:pt x="113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D99D95F-F06B-4B29-86D2-457EF563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500" y="4883150"/>
              <a:ext cx="536575" cy="654050"/>
            </a:xfrm>
            <a:custGeom>
              <a:avLst/>
              <a:gdLst>
                <a:gd name="T0" fmla="*/ 3612 w 3987"/>
                <a:gd name="T1" fmla="*/ 1253 h 4852"/>
                <a:gd name="T2" fmla="*/ 2475 w 3987"/>
                <a:gd name="T3" fmla="*/ 1253 h 4852"/>
                <a:gd name="T4" fmla="*/ 2475 w 3987"/>
                <a:gd name="T5" fmla="*/ 503 h 4852"/>
                <a:gd name="T6" fmla="*/ 1834 w 3987"/>
                <a:gd name="T7" fmla="*/ 238 h 4852"/>
                <a:gd name="T8" fmla="*/ 334 w 3987"/>
                <a:gd name="T9" fmla="*/ 1738 h 4852"/>
                <a:gd name="T10" fmla="*/ 334 w 3987"/>
                <a:gd name="T11" fmla="*/ 2268 h 4852"/>
                <a:gd name="T12" fmla="*/ 1194 w 3987"/>
                <a:gd name="T13" fmla="*/ 3128 h 4852"/>
                <a:gd name="T14" fmla="*/ 147 w 3987"/>
                <a:gd name="T15" fmla="*/ 4175 h 4852"/>
                <a:gd name="T16" fmla="*/ 147 w 3987"/>
                <a:gd name="T17" fmla="*/ 4705 h 4852"/>
                <a:gd name="T18" fmla="*/ 677 w 3987"/>
                <a:gd name="T19" fmla="*/ 4705 h 4852"/>
                <a:gd name="T20" fmla="*/ 1990 w 3987"/>
                <a:gd name="T21" fmla="*/ 3393 h 4852"/>
                <a:gd name="T22" fmla="*/ 1990 w 3987"/>
                <a:gd name="T23" fmla="*/ 2863 h 4852"/>
                <a:gd name="T24" fmla="*/ 1130 w 3987"/>
                <a:gd name="T25" fmla="*/ 2003 h 4852"/>
                <a:gd name="T26" fmla="*/ 1725 w 3987"/>
                <a:gd name="T27" fmla="*/ 1408 h 4852"/>
                <a:gd name="T28" fmla="*/ 1725 w 3987"/>
                <a:gd name="T29" fmla="*/ 1628 h 4852"/>
                <a:gd name="T30" fmla="*/ 2100 w 3987"/>
                <a:gd name="T31" fmla="*/ 2003 h 4852"/>
                <a:gd name="T32" fmla="*/ 3612 w 3987"/>
                <a:gd name="T33" fmla="*/ 2003 h 4852"/>
                <a:gd name="T34" fmla="*/ 3987 w 3987"/>
                <a:gd name="T35" fmla="*/ 1628 h 4852"/>
                <a:gd name="T36" fmla="*/ 3612 w 3987"/>
                <a:gd name="T37" fmla="*/ 1253 h 4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87" h="4852">
                  <a:moveTo>
                    <a:pt x="3612" y="1253"/>
                  </a:moveTo>
                  <a:lnTo>
                    <a:pt x="2475" y="1253"/>
                  </a:lnTo>
                  <a:lnTo>
                    <a:pt x="2475" y="503"/>
                  </a:lnTo>
                  <a:cubicBezTo>
                    <a:pt x="2475" y="173"/>
                    <a:pt x="2072" y="0"/>
                    <a:pt x="1834" y="238"/>
                  </a:cubicBezTo>
                  <a:lnTo>
                    <a:pt x="334" y="1738"/>
                  </a:lnTo>
                  <a:cubicBezTo>
                    <a:pt x="188" y="1884"/>
                    <a:pt x="188" y="2121"/>
                    <a:pt x="334" y="2268"/>
                  </a:cubicBezTo>
                  <a:lnTo>
                    <a:pt x="1194" y="3128"/>
                  </a:lnTo>
                  <a:lnTo>
                    <a:pt x="147" y="4175"/>
                  </a:lnTo>
                  <a:cubicBezTo>
                    <a:pt x="0" y="4322"/>
                    <a:pt x="0" y="4559"/>
                    <a:pt x="147" y="4705"/>
                  </a:cubicBezTo>
                  <a:cubicBezTo>
                    <a:pt x="293" y="4852"/>
                    <a:pt x="531" y="4852"/>
                    <a:pt x="677" y="4705"/>
                  </a:cubicBezTo>
                  <a:lnTo>
                    <a:pt x="1990" y="3393"/>
                  </a:lnTo>
                  <a:cubicBezTo>
                    <a:pt x="2136" y="3246"/>
                    <a:pt x="2136" y="3009"/>
                    <a:pt x="1990" y="2863"/>
                  </a:cubicBezTo>
                  <a:lnTo>
                    <a:pt x="1130" y="2003"/>
                  </a:lnTo>
                  <a:lnTo>
                    <a:pt x="1725" y="1408"/>
                  </a:lnTo>
                  <a:lnTo>
                    <a:pt x="1725" y="1628"/>
                  </a:lnTo>
                  <a:cubicBezTo>
                    <a:pt x="1725" y="1835"/>
                    <a:pt x="1892" y="2003"/>
                    <a:pt x="2100" y="2003"/>
                  </a:cubicBezTo>
                  <a:lnTo>
                    <a:pt x="3612" y="2003"/>
                  </a:lnTo>
                  <a:cubicBezTo>
                    <a:pt x="3819" y="2003"/>
                    <a:pt x="3987" y="1835"/>
                    <a:pt x="3987" y="1628"/>
                  </a:cubicBezTo>
                  <a:cubicBezTo>
                    <a:pt x="3987" y="1421"/>
                    <a:pt x="3819" y="1253"/>
                    <a:pt x="3612" y="125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039F53CD-B332-4A34-AC49-808C19132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300" y="4781550"/>
              <a:ext cx="315912" cy="249238"/>
            </a:xfrm>
            <a:custGeom>
              <a:avLst/>
              <a:gdLst>
                <a:gd name="T0" fmla="*/ 1651 w 2344"/>
                <a:gd name="T1" fmla="*/ 99 h 1854"/>
                <a:gd name="T2" fmla="*/ 1178 w 2344"/>
                <a:gd name="T3" fmla="*/ 146 h 1854"/>
                <a:gd name="T4" fmla="*/ 146 w 2344"/>
                <a:gd name="T5" fmla="*/ 1177 h 1854"/>
                <a:gd name="T6" fmla="*/ 146 w 2344"/>
                <a:gd name="T7" fmla="*/ 1707 h 1854"/>
                <a:gd name="T8" fmla="*/ 677 w 2344"/>
                <a:gd name="T9" fmla="*/ 1707 h 1854"/>
                <a:gd name="T10" fmla="*/ 1491 w 2344"/>
                <a:gd name="T11" fmla="*/ 893 h 1854"/>
                <a:gd name="T12" fmla="*/ 1765 w 2344"/>
                <a:gd name="T13" fmla="*/ 1091 h 1854"/>
                <a:gd name="T14" fmla="*/ 2131 w 2344"/>
                <a:gd name="T15" fmla="*/ 725 h 1854"/>
                <a:gd name="T16" fmla="*/ 2344 w 2344"/>
                <a:gd name="T17" fmla="*/ 579 h 1854"/>
                <a:gd name="T18" fmla="*/ 1651 w 2344"/>
                <a:gd name="T19" fmla="*/ 99 h 1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4" h="1854">
                  <a:moveTo>
                    <a:pt x="1651" y="99"/>
                  </a:moveTo>
                  <a:cubicBezTo>
                    <a:pt x="1502" y="0"/>
                    <a:pt x="1304" y="20"/>
                    <a:pt x="1178" y="146"/>
                  </a:cubicBezTo>
                  <a:lnTo>
                    <a:pt x="146" y="1177"/>
                  </a:lnTo>
                  <a:cubicBezTo>
                    <a:pt x="0" y="1324"/>
                    <a:pt x="0" y="1561"/>
                    <a:pt x="146" y="1707"/>
                  </a:cubicBezTo>
                  <a:cubicBezTo>
                    <a:pt x="293" y="1854"/>
                    <a:pt x="530" y="1854"/>
                    <a:pt x="677" y="1707"/>
                  </a:cubicBezTo>
                  <a:lnTo>
                    <a:pt x="1491" y="893"/>
                  </a:lnTo>
                  <a:lnTo>
                    <a:pt x="1765" y="1091"/>
                  </a:lnTo>
                  <a:lnTo>
                    <a:pt x="2131" y="725"/>
                  </a:lnTo>
                  <a:cubicBezTo>
                    <a:pt x="2192" y="663"/>
                    <a:pt x="2265" y="616"/>
                    <a:pt x="2344" y="579"/>
                  </a:cubicBezTo>
                  <a:lnTo>
                    <a:pt x="1651" y="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6120C66-35A2-4B74-B9E9-BBBFDB620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5178425"/>
              <a:ext cx="347662" cy="358775"/>
            </a:xfrm>
            <a:custGeom>
              <a:avLst/>
              <a:gdLst>
                <a:gd name="T0" fmla="*/ 2319 w 2584"/>
                <a:gd name="T1" fmla="*/ 338 h 2657"/>
                <a:gd name="T2" fmla="*/ 2127 w 2584"/>
                <a:gd name="T3" fmla="*/ 0 h 2657"/>
                <a:gd name="T4" fmla="*/ 147 w 2584"/>
                <a:gd name="T5" fmla="*/ 1980 h 2657"/>
                <a:gd name="T6" fmla="*/ 147 w 2584"/>
                <a:gd name="T7" fmla="*/ 2510 h 2657"/>
                <a:gd name="T8" fmla="*/ 677 w 2584"/>
                <a:gd name="T9" fmla="*/ 2510 h 2657"/>
                <a:gd name="T10" fmla="*/ 2584 w 2584"/>
                <a:gd name="T11" fmla="*/ 603 h 2657"/>
                <a:gd name="T12" fmla="*/ 2319 w 2584"/>
                <a:gd name="T13" fmla="*/ 338 h 2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4" h="2657">
                  <a:moveTo>
                    <a:pt x="2319" y="338"/>
                  </a:moveTo>
                  <a:cubicBezTo>
                    <a:pt x="2224" y="243"/>
                    <a:pt x="2161" y="126"/>
                    <a:pt x="2127" y="0"/>
                  </a:cubicBezTo>
                  <a:lnTo>
                    <a:pt x="147" y="1980"/>
                  </a:lnTo>
                  <a:cubicBezTo>
                    <a:pt x="0" y="2127"/>
                    <a:pt x="0" y="2364"/>
                    <a:pt x="147" y="2510"/>
                  </a:cubicBezTo>
                  <a:cubicBezTo>
                    <a:pt x="293" y="2657"/>
                    <a:pt x="531" y="2657"/>
                    <a:pt x="677" y="2510"/>
                  </a:cubicBezTo>
                  <a:lnTo>
                    <a:pt x="2584" y="603"/>
                  </a:lnTo>
                  <a:lnTo>
                    <a:pt x="2319" y="3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" name="Oval 24">
              <a:extLst>
                <a:ext uri="{FF2B5EF4-FFF2-40B4-BE49-F238E27FC236}">
                  <a16:creationId xmlns:a16="http://schemas.microsoft.com/office/drawing/2014/main" id="{6608DE35-452F-47DD-9A3F-118217BDE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4748213"/>
              <a:ext cx="150812" cy="152400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3F1FD33-3197-47E2-BDC6-13D03B82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663" y="1584325"/>
            <a:ext cx="1755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1200">
                <a:solidFill>
                  <a:schemeClr val="bg1"/>
                </a:solidFill>
              </a:rPr>
              <a:t>Chest Muscle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97E5DE-25F6-4F63-BD1C-8CB4AA14737F}"/>
              </a:ext>
            </a:extLst>
          </p:cNvPr>
          <p:cNvSpPr txBox="1"/>
          <p:nvPr/>
        </p:nvSpPr>
        <p:spPr>
          <a:xfrm>
            <a:off x="6189663" y="1822450"/>
            <a:ext cx="175577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/>
                </a:solidFill>
                <a:latin typeface="+mn-lt"/>
              </a:rPr>
              <a:t>A Month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F6C591-7264-4875-A8AF-313EE0B0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650" y="3824288"/>
            <a:ext cx="175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1200">
                <a:solidFill>
                  <a:schemeClr val="bg1"/>
                </a:solidFill>
              </a:rPr>
              <a:t>Arm Muscle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3E511-F3F4-479D-8ABB-9B02787691D1}"/>
              </a:ext>
            </a:extLst>
          </p:cNvPr>
          <p:cNvSpPr txBox="1"/>
          <p:nvPr/>
        </p:nvSpPr>
        <p:spPr>
          <a:xfrm>
            <a:off x="6470650" y="4062413"/>
            <a:ext cx="1754188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/>
                </a:solidFill>
                <a:latin typeface="+mn-lt"/>
              </a:rPr>
              <a:t>A Month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8EF268-7A67-4073-83FE-A75C8AC8E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6121400"/>
            <a:ext cx="1754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1200">
                <a:solidFill>
                  <a:schemeClr val="bg1"/>
                </a:solidFill>
              </a:rPr>
              <a:t>Cardio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A09279-4CEE-4961-A753-9ABBBDCFA2BF}"/>
              </a:ext>
            </a:extLst>
          </p:cNvPr>
          <p:cNvSpPr txBox="1"/>
          <p:nvPr/>
        </p:nvSpPr>
        <p:spPr>
          <a:xfrm>
            <a:off x="6188075" y="6357938"/>
            <a:ext cx="1754188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/>
                </a:solidFill>
                <a:latin typeface="+mn-lt"/>
              </a:rPr>
              <a:t>A Month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A75879-D4B5-4A0F-8CC6-E25BF2521C54}"/>
              </a:ext>
            </a:extLst>
          </p:cNvPr>
          <p:cNvSpPr txBox="1"/>
          <p:nvPr/>
        </p:nvSpPr>
        <p:spPr bwMode="auto">
          <a:xfrm>
            <a:off x="620110" y="1002269"/>
            <a:ext cx="5011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Target Your Body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3EDF4B-53E6-40C5-A956-ABA5F6858E42}"/>
              </a:ext>
            </a:extLst>
          </p:cNvPr>
          <p:cNvSpPr/>
          <p:nvPr/>
        </p:nvSpPr>
        <p:spPr>
          <a:xfrm>
            <a:off x="6059488" y="1002269"/>
            <a:ext cx="552291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urna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himenaeos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Suspendisse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lobortis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tortor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augue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elementum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Integer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 ex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euismod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Pellentesque non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mauris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feugiat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feugiat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Quisque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503580-D32D-4655-9C88-2DA2B377F922}"/>
              </a:ext>
            </a:extLst>
          </p:cNvPr>
          <p:cNvGrpSpPr>
            <a:grpSpLocks/>
          </p:cNvGrpSpPr>
          <p:nvPr/>
        </p:nvGrpSpPr>
        <p:grpSpPr bwMode="auto">
          <a:xfrm>
            <a:off x="7459663" y="3081337"/>
            <a:ext cx="2560637" cy="415498"/>
            <a:chOff x="7459325" y="3081583"/>
            <a:chExt cx="2560660" cy="4151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54ED94-4EAA-48A5-898E-7A78E8D320AE}"/>
                </a:ext>
              </a:extLst>
            </p:cNvPr>
            <p:cNvSpPr/>
            <p:nvPr/>
          </p:nvSpPr>
          <p:spPr>
            <a:xfrm>
              <a:off x="7459325" y="3108544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BCD1F4-E7DF-470A-AA73-ED1A48C7DB2A}"/>
                </a:ext>
              </a:extLst>
            </p:cNvPr>
            <p:cNvSpPr txBox="1"/>
            <p:nvPr/>
          </p:nvSpPr>
          <p:spPr>
            <a:xfrm>
              <a:off x="7810165" y="3081583"/>
              <a:ext cx="2209820" cy="4151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First Step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1A3940E-74C8-4446-A156-4305B19AC4F0}"/>
              </a:ext>
            </a:extLst>
          </p:cNvPr>
          <p:cNvSpPr/>
          <p:nvPr/>
        </p:nvSpPr>
        <p:spPr>
          <a:xfrm>
            <a:off x="7810500" y="3429000"/>
            <a:ext cx="3771900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B96AC8-0748-455F-8A19-2E70ECB602B6}"/>
              </a:ext>
            </a:extLst>
          </p:cNvPr>
          <p:cNvGrpSpPr>
            <a:grpSpLocks/>
          </p:cNvGrpSpPr>
          <p:nvPr/>
        </p:nvGrpSpPr>
        <p:grpSpPr bwMode="auto">
          <a:xfrm>
            <a:off x="7459663" y="4379913"/>
            <a:ext cx="2560637" cy="415925"/>
            <a:chOff x="7459325" y="4379771"/>
            <a:chExt cx="2560660" cy="41549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E615FC-573B-409C-A091-928C6FDBA8E2}"/>
                </a:ext>
              </a:extLst>
            </p:cNvPr>
            <p:cNvSpPr/>
            <p:nvPr/>
          </p:nvSpPr>
          <p:spPr>
            <a:xfrm>
              <a:off x="7459325" y="4406730"/>
              <a:ext cx="530230" cy="361578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0CA777-BC9D-4C83-B8D5-ABA8F82A54EC}"/>
                </a:ext>
              </a:extLst>
            </p:cNvPr>
            <p:cNvSpPr txBox="1"/>
            <p:nvPr/>
          </p:nvSpPr>
          <p:spPr>
            <a:xfrm>
              <a:off x="7810165" y="4379771"/>
              <a:ext cx="2209820" cy="4154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Second Step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6ADC611-3B0B-4641-B9AD-698777C5E259}"/>
              </a:ext>
            </a:extLst>
          </p:cNvPr>
          <p:cNvSpPr/>
          <p:nvPr/>
        </p:nvSpPr>
        <p:spPr>
          <a:xfrm>
            <a:off x="7810500" y="4725988"/>
            <a:ext cx="3771900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35758" r="1418" b="24952"/>
          <a:stretch/>
        </p:blipFill>
        <p:spPr/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E5BAF85A-3782-476B-B69E-432431924E61}"/>
              </a:ext>
            </a:extLst>
          </p:cNvPr>
          <p:cNvSpPr/>
          <p:nvPr/>
        </p:nvSpPr>
        <p:spPr>
          <a:xfrm>
            <a:off x="4313238" y="3330575"/>
            <a:ext cx="2755900" cy="27559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FF47E9-3E03-4B32-92F3-EDFBD0DBB15D}"/>
              </a:ext>
            </a:extLst>
          </p:cNvPr>
          <p:cNvGrpSpPr/>
          <p:nvPr/>
        </p:nvGrpSpPr>
        <p:grpSpPr>
          <a:xfrm>
            <a:off x="5413084" y="4184805"/>
            <a:ext cx="556065" cy="523672"/>
            <a:chOff x="2143125" y="4519613"/>
            <a:chExt cx="817563" cy="769937"/>
          </a:xfrm>
          <a:solidFill>
            <a:schemeClr val="bg1"/>
          </a:solidFill>
        </p:grpSpPr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EB7D9821-6E53-4E82-A143-DE8F4785B0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3125" y="4568825"/>
              <a:ext cx="817563" cy="720725"/>
            </a:xfrm>
            <a:custGeom>
              <a:avLst/>
              <a:gdLst>
                <a:gd name="T0" fmla="*/ 6028 w 6400"/>
                <a:gd name="T1" fmla="*/ 676 h 5623"/>
                <a:gd name="T2" fmla="*/ 5921 w 6400"/>
                <a:gd name="T3" fmla="*/ 0 h 5623"/>
                <a:gd name="T4" fmla="*/ 5523 w 6400"/>
                <a:gd name="T5" fmla="*/ 106 h 5623"/>
                <a:gd name="T6" fmla="*/ 5150 w 6400"/>
                <a:gd name="T7" fmla="*/ 676 h 5623"/>
                <a:gd name="T8" fmla="*/ 4560 w 6400"/>
                <a:gd name="T9" fmla="*/ 617 h 5623"/>
                <a:gd name="T10" fmla="*/ 4040 w 6400"/>
                <a:gd name="T11" fmla="*/ 676 h 5623"/>
                <a:gd name="T12" fmla="*/ 2359 w 6400"/>
                <a:gd name="T13" fmla="*/ 676 h 5623"/>
                <a:gd name="T14" fmla="*/ 1841 w 6400"/>
                <a:gd name="T15" fmla="*/ 617 h 5623"/>
                <a:gd name="T16" fmla="*/ 1251 w 6400"/>
                <a:gd name="T17" fmla="*/ 676 h 5623"/>
                <a:gd name="T18" fmla="*/ 877 w 6400"/>
                <a:gd name="T19" fmla="*/ 106 h 5623"/>
                <a:gd name="T20" fmla="*/ 479 w 6400"/>
                <a:gd name="T21" fmla="*/ 0 h 5623"/>
                <a:gd name="T22" fmla="*/ 372 w 6400"/>
                <a:gd name="T23" fmla="*/ 676 h 5623"/>
                <a:gd name="T24" fmla="*/ 0 w 6400"/>
                <a:gd name="T25" fmla="*/ 878 h 5623"/>
                <a:gd name="T26" fmla="*/ 372 w 6400"/>
                <a:gd name="T27" fmla="*/ 1080 h 5623"/>
                <a:gd name="T28" fmla="*/ 479 w 6400"/>
                <a:gd name="T29" fmla="*/ 1757 h 5623"/>
                <a:gd name="T30" fmla="*/ 877 w 6400"/>
                <a:gd name="T31" fmla="*/ 1650 h 5623"/>
                <a:gd name="T32" fmla="*/ 1293 w 6400"/>
                <a:gd name="T33" fmla="*/ 1080 h 5623"/>
                <a:gd name="T34" fmla="*/ 1928 w 6400"/>
                <a:gd name="T35" fmla="*/ 2346 h 5623"/>
                <a:gd name="T36" fmla="*/ 2345 w 6400"/>
                <a:gd name="T37" fmla="*/ 3004 h 5623"/>
                <a:gd name="T38" fmla="*/ 1030 w 6400"/>
                <a:gd name="T39" fmla="*/ 3741 h 5623"/>
                <a:gd name="T40" fmla="*/ 1138 w 6400"/>
                <a:gd name="T41" fmla="*/ 5591 h 5623"/>
                <a:gd name="T42" fmla="*/ 1760 w 6400"/>
                <a:gd name="T43" fmla="*/ 4074 h 5623"/>
                <a:gd name="T44" fmla="*/ 3643 w 6400"/>
                <a:gd name="T45" fmla="*/ 3669 h 5623"/>
                <a:gd name="T46" fmla="*/ 4823 w 6400"/>
                <a:gd name="T47" fmla="*/ 5268 h 5623"/>
                <a:gd name="T48" fmla="*/ 5585 w 6400"/>
                <a:gd name="T49" fmla="*/ 5152 h 5623"/>
                <a:gd name="T50" fmla="*/ 5134 w 6400"/>
                <a:gd name="T51" fmla="*/ 3442 h 5623"/>
                <a:gd name="T52" fmla="*/ 4047 w 6400"/>
                <a:gd name="T53" fmla="*/ 1859 h 5623"/>
                <a:gd name="T54" fmla="*/ 4991 w 6400"/>
                <a:gd name="T55" fmla="*/ 2182 h 5623"/>
                <a:gd name="T56" fmla="*/ 5523 w 6400"/>
                <a:gd name="T57" fmla="*/ 1080 h 5623"/>
                <a:gd name="T58" fmla="*/ 5630 w 6400"/>
                <a:gd name="T59" fmla="*/ 1757 h 5623"/>
                <a:gd name="T60" fmla="*/ 6028 w 6400"/>
                <a:gd name="T61" fmla="*/ 1650 h 5623"/>
                <a:gd name="T62" fmla="*/ 6198 w 6400"/>
                <a:gd name="T63" fmla="*/ 1080 h 5623"/>
                <a:gd name="T64" fmla="*/ 6198 w 6400"/>
                <a:gd name="T65" fmla="*/ 676 h 5623"/>
                <a:gd name="T66" fmla="*/ 1890 w 6400"/>
                <a:gd name="T67" fmla="*/ 1080 h 5623"/>
                <a:gd name="T68" fmla="*/ 1928 w 6400"/>
                <a:gd name="T69" fmla="*/ 1444 h 5623"/>
                <a:gd name="T70" fmla="*/ 4154 w 6400"/>
                <a:gd name="T71" fmla="*/ 1080 h 5623"/>
                <a:gd name="T72" fmla="*/ 4473 w 6400"/>
                <a:gd name="T73" fmla="*/ 1444 h 5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5623">
                  <a:moveTo>
                    <a:pt x="6198" y="676"/>
                  </a:moveTo>
                  <a:lnTo>
                    <a:pt x="6028" y="676"/>
                  </a:lnTo>
                  <a:lnTo>
                    <a:pt x="6028" y="106"/>
                  </a:lnTo>
                  <a:cubicBezTo>
                    <a:pt x="6028" y="47"/>
                    <a:pt x="5980" y="0"/>
                    <a:pt x="5921" y="0"/>
                  </a:cubicBezTo>
                  <a:lnTo>
                    <a:pt x="5630" y="0"/>
                  </a:lnTo>
                  <a:cubicBezTo>
                    <a:pt x="5571" y="0"/>
                    <a:pt x="5523" y="47"/>
                    <a:pt x="5523" y="106"/>
                  </a:cubicBezTo>
                  <a:lnTo>
                    <a:pt x="5523" y="676"/>
                  </a:lnTo>
                  <a:lnTo>
                    <a:pt x="5150" y="676"/>
                  </a:lnTo>
                  <a:cubicBezTo>
                    <a:pt x="5166" y="513"/>
                    <a:pt x="5046" y="370"/>
                    <a:pt x="4886" y="353"/>
                  </a:cubicBezTo>
                  <a:cubicBezTo>
                    <a:pt x="4722" y="336"/>
                    <a:pt x="4577" y="456"/>
                    <a:pt x="4560" y="617"/>
                  </a:cubicBezTo>
                  <a:lnTo>
                    <a:pt x="4554" y="676"/>
                  </a:lnTo>
                  <a:lnTo>
                    <a:pt x="4040" y="676"/>
                  </a:lnTo>
                  <a:cubicBezTo>
                    <a:pt x="3889" y="1003"/>
                    <a:pt x="3562" y="1215"/>
                    <a:pt x="3200" y="1215"/>
                  </a:cubicBezTo>
                  <a:cubicBezTo>
                    <a:pt x="2832" y="1215"/>
                    <a:pt x="2508" y="999"/>
                    <a:pt x="2359" y="676"/>
                  </a:cubicBezTo>
                  <a:lnTo>
                    <a:pt x="1847" y="676"/>
                  </a:lnTo>
                  <a:lnTo>
                    <a:pt x="1841" y="617"/>
                  </a:lnTo>
                  <a:cubicBezTo>
                    <a:pt x="1824" y="455"/>
                    <a:pt x="1677" y="336"/>
                    <a:pt x="1515" y="353"/>
                  </a:cubicBezTo>
                  <a:cubicBezTo>
                    <a:pt x="1356" y="370"/>
                    <a:pt x="1235" y="513"/>
                    <a:pt x="1251" y="676"/>
                  </a:cubicBezTo>
                  <a:lnTo>
                    <a:pt x="877" y="676"/>
                  </a:lnTo>
                  <a:lnTo>
                    <a:pt x="877" y="106"/>
                  </a:lnTo>
                  <a:cubicBezTo>
                    <a:pt x="877" y="47"/>
                    <a:pt x="829" y="0"/>
                    <a:pt x="770" y="0"/>
                  </a:cubicBezTo>
                  <a:lnTo>
                    <a:pt x="479" y="0"/>
                  </a:lnTo>
                  <a:cubicBezTo>
                    <a:pt x="420" y="0"/>
                    <a:pt x="372" y="47"/>
                    <a:pt x="372" y="106"/>
                  </a:cubicBezTo>
                  <a:lnTo>
                    <a:pt x="372" y="676"/>
                  </a:lnTo>
                  <a:lnTo>
                    <a:pt x="202" y="676"/>
                  </a:lnTo>
                  <a:cubicBezTo>
                    <a:pt x="90" y="676"/>
                    <a:pt x="0" y="767"/>
                    <a:pt x="0" y="878"/>
                  </a:cubicBezTo>
                  <a:cubicBezTo>
                    <a:pt x="0" y="990"/>
                    <a:pt x="90" y="1080"/>
                    <a:pt x="202" y="1080"/>
                  </a:cubicBezTo>
                  <a:lnTo>
                    <a:pt x="372" y="1080"/>
                  </a:lnTo>
                  <a:lnTo>
                    <a:pt x="372" y="1650"/>
                  </a:lnTo>
                  <a:cubicBezTo>
                    <a:pt x="372" y="1709"/>
                    <a:pt x="420" y="1757"/>
                    <a:pt x="479" y="1757"/>
                  </a:cubicBezTo>
                  <a:lnTo>
                    <a:pt x="770" y="1757"/>
                  </a:lnTo>
                  <a:cubicBezTo>
                    <a:pt x="829" y="1757"/>
                    <a:pt x="877" y="1709"/>
                    <a:pt x="877" y="1650"/>
                  </a:cubicBezTo>
                  <a:lnTo>
                    <a:pt x="877" y="1080"/>
                  </a:lnTo>
                  <a:lnTo>
                    <a:pt x="1293" y="1080"/>
                  </a:lnTo>
                  <a:cubicBezTo>
                    <a:pt x="1306" y="1201"/>
                    <a:pt x="1396" y="2056"/>
                    <a:pt x="1410" y="2182"/>
                  </a:cubicBezTo>
                  <a:cubicBezTo>
                    <a:pt x="1437" y="2436"/>
                    <a:pt x="1756" y="2543"/>
                    <a:pt x="1928" y="2346"/>
                  </a:cubicBezTo>
                  <a:lnTo>
                    <a:pt x="2345" y="1869"/>
                  </a:lnTo>
                  <a:lnTo>
                    <a:pt x="2345" y="3004"/>
                  </a:lnTo>
                  <a:lnTo>
                    <a:pt x="1266" y="3442"/>
                  </a:lnTo>
                  <a:cubicBezTo>
                    <a:pt x="1140" y="3493"/>
                    <a:pt x="1051" y="3607"/>
                    <a:pt x="1030" y="3741"/>
                  </a:cubicBezTo>
                  <a:lnTo>
                    <a:pt x="815" y="5152"/>
                  </a:lnTo>
                  <a:cubicBezTo>
                    <a:pt x="783" y="5362"/>
                    <a:pt x="928" y="5559"/>
                    <a:pt x="1138" y="5591"/>
                  </a:cubicBezTo>
                  <a:cubicBezTo>
                    <a:pt x="1349" y="5623"/>
                    <a:pt x="1545" y="5479"/>
                    <a:pt x="1578" y="5268"/>
                  </a:cubicBezTo>
                  <a:lnTo>
                    <a:pt x="1760" y="4074"/>
                  </a:lnTo>
                  <a:lnTo>
                    <a:pt x="2757" y="3669"/>
                  </a:lnTo>
                  <a:lnTo>
                    <a:pt x="3643" y="3669"/>
                  </a:lnTo>
                  <a:lnTo>
                    <a:pt x="4641" y="4074"/>
                  </a:lnTo>
                  <a:lnTo>
                    <a:pt x="4823" y="5268"/>
                  </a:lnTo>
                  <a:cubicBezTo>
                    <a:pt x="4855" y="5479"/>
                    <a:pt x="5052" y="5623"/>
                    <a:pt x="5262" y="5591"/>
                  </a:cubicBezTo>
                  <a:cubicBezTo>
                    <a:pt x="5473" y="5559"/>
                    <a:pt x="5618" y="5362"/>
                    <a:pt x="5585" y="5152"/>
                  </a:cubicBezTo>
                  <a:lnTo>
                    <a:pt x="5370" y="3741"/>
                  </a:lnTo>
                  <a:cubicBezTo>
                    <a:pt x="5350" y="3607"/>
                    <a:pt x="5260" y="3493"/>
                    <a:pt x="5134" y="3442"/>
                  </a:cubicBezTo>
                  <a:lnTo>
                    <a:pt x="4047" y="3000"/>
                  </a:lnTo>
                  <a:lnTo>
                    <a:pt x="4047" y="1859"/>
                  </a:lnTo>
                  <a:lnTo>
                    <a:pt x="4473" y="2346"/>
                  </a:lnTo>
                  <a:cubicBezTo>
                    <a:pt x="4640" y="2538"/>
                    <a:pt x="4964" y="2443"/>
                    <a:pt x="4991" y="2182"/>
                  </a:cubicBezTo>
                  <a:cubicBezTo>
                    <a:pt x="5004" y="2056"/>
                    <a:pt x="5095" y="1201"/>
                    <a:pt x="5108" y="1080"/>
                  </a:cubicBezTo>
                  <a:lnTo>
                    <a:pt x="5523" y="1080"/>
                  </a:lnTo>
                  <a:lnTo>
                    <a:pt x="5523" y="1650"/>
                  </a:lnTo>
                  <a:cubicBezTo>
                    <a:pt x="5523" y="1709"/>
                    <a:pt x="5571" y="1757"/>
                    <a:pt x="5630" y="1757"/>
                  </a:cubicBezTo>
                  <a:lnTo>
                    <a:pt x="5921" y="1757"/>
                  </a:lnTo>
                  <a:cubicBezTo>
                    <a:pt x="5980" y="1757"/>
                    <a:pt x="6028" y="1709"/>
                    <a:pt x="6028" y="1650"/>
                  </a:cubicBezTo>
                  <a:lnTo>
                    <a:pt x="6028" y="1080"/>
                  </a:lnTo>
                  <a:lnTo>
                    <a:pt x="6198" y="1080"/>
                  </a:lnTo>
                  <a:cubicBezTo>
                    <a:pt x="6310" y="1080"/>
                    <a:pt x="6400" y="990"/>
                    <a:pt x="6400" y="878"/>
                  </a:cubicBezTo>
                  <a:cubicBezTo>
                    <a:pt x="6400" y="767"/>
                    <a:pt x="6310" y="676"/>
                    <a:pt x="6198" y="676"/>
                  </a:cubicBezTo>
                  <a:close/>
                  <a:moveTo>
                    <a:pt x="1928" y="1444"/>
                  </a:moveTo>
                  <a:cubicBezTo>
                    <a:pt x="1912" y="1293"/>
                    <a:pt x="1906" y="1230"/>
                    <a:pt x="1890" y="1080"/>
                  </a:cubicBezTo>
                  <a:lnTo>
                    <a:pt x="2246" y="1080"/>
                  </a:lnTo>
                  <a:cubicBezTo>
                    <a:pt x="2117" y="1228"/>
                    <a:pt x="2059" y="1294"/>
                    <a:pt x="1928" y="1444"/>
                  </a:cubicBezTo>
                  <a:close/>
                  <a:moveTo>
                    <a:pt x="4473" y="1444"/>
                  </a:moveTo>
                  <a:cubicBezTo>
                    <a:pt x="4325" y="1276"/>
                    <a:pt x="4515" y="1492"/>
                    <a:pt x="4154" y="1080"/>
                  </a:cubicBezTo>
                  <a:lnTo>
                    <a:pt x="4511" y="1080"/>
                  </a:lnTo>
                  <a:cubicBezTo>
                    <a:pt x="4481" y="1363"/>
                    <a:pt x="4489" y="1293"/>
                    <a:pt x="4473" y="14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Oval 40">
              <a:extLst>
                <a:ext uri="{FF2B5EF4-FFF2-40B4-BE49-F238E27FC236}">
                  <a16:creationId xmlns:a16="http://schemas.microsoft.com/office/drawing/2014/main" id="{99432EC6-30B5-40FF-A691-C036CD63C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975" y="4519613"/>
              <a:ext cx="169863" cy="171450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0EE1FBA-554C-49F3-84F4-B6C9E452C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0" y="4789488"/>
            <a:ext cx="1754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1200">
                <a:solidFill>
                  <a:schemeClr val="bg1"/>
                </a:solidFill>
                <a:latin typeface="+mn-lt"/>
              </a:rPr>
              <a:t>Chest Muscle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49521-D07C-4140-8C24-9F9ED7DAB6BF}"/>
              </a:ext>
            </a:extLst>
          </p:cNvPr>
          <p:cNvSpPr txBox="1"/>
          <p:nvPr/>
        </p:nvSpPr>
        <p:spPr>
          <a:xfrm>
            <a:off x="4756150" y="5026025"/>
            <a:ext cx="1754188" cy="3347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/>
                </a:solidFill>
              </a:rPr>
              <a:t>A Month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solidFill>
                  <a:schemeClr val="bg1"/>
                </a:solidFill>
                <a:latin typeface="+mn-lt"/>
              </a:rPr>
              <a:t>www.website.com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22BA79-0F0B-4275-89BB-D2EE3B026C57}"/>
              </a:ext>
            </a:extLst>
          </p:cNvPr>
          <p:cNvSpPr txBox="1"/>
          <p:nvPr/>
        </p:nvSpPr>
        <p:spPr bwMode="auto">
          <a:xfrm>
            <a:off x="627063" y="998538"/>
            <a:ext cx="4859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We Can Do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33DB6E-3C99-4E3B-BB50-A2617FD334EB}"/>
              </a:ext>
            </a:extLst>
          </p:cNvPr>
          <p:cNvSpPr/>
          <p:nvPr/>
        </p:nvSpPr>
        <p:spPr>
          <a:xfrm>
            <a:off x="627062" y="1828800"/>
            <a:ext cx="54689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urna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himenaeos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Suspendisse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lobortis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tortor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augue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elementum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Integer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 ex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euismod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Pellentesque non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mauris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feugiat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feugiat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Quisque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D28403-1A03-4BA1-BAD8-8FA32AEFC3BC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3784600"/>
            <a:ext cx="2560638" cy="388938"/>
            <a:chOff x="1470564" y="4000500"/>
            <a:chExt cx="2560660" cy="3885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206053-F2E9-4B76-B146-0CA104E772D7}"/>
                </a:ext>
              </a:extLst>
            </p:cNvPr>
            <p:cNvSpPr/>
            <p:nvPr/>
          </p:nvSpPr>
          <p:spPr>
            <a:xfrm>
              <a:off x="1470564" y="4027462"/>
              <a:ext cx="530230" cy="36160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821849-C315-486B-BC46-F97129044C0F}"/>
                </a:ext>
              </a:extLst>
            </p:cNvPr>
            <p:cNvSpPr txBox="1"/>
            <p:nvPr/>
          </p:nvSpPr>
          <p:spPr>
            <a:xfrm>
              <a:off x="1821405" y="4000500"/>
              <a:ext cx="2209819" cy="377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First Step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B3D1A-50B7-4807-8837-07D6B4E020EB}"/>
              </a:ext>
            </a:extLst>
          </p:cNvPr>
          <p:cNvSpPr/>
          <p:nvPr/>
        </p:nvSpPr>
        <p:spPr>
          <a:xfrm>
            <a:off x="1046163" y="4130675"/>
            <a:ext cx="5049836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7E622D-DD86-4A72-AEBB-6D3BFD39FE75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4910138"/>
            <a:ext cx="2560638" cy="388937"/>
            <a:chOff x="1470564" y="5126740"/>
            <a:chExt cx="2560660" cy="3885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32FD5C-0B33-4B53-A082-1068FF73F8EB}"/>
                </a:ext>
              </a:extLst>
            </p:cNvPr>
            <p:cNvSpPr/>
            <p:nvPr/>
          </p:nvSpPr>
          <p:spPr>
            <a:xfrm>
              <a:off x="1470564" y="5153701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581C4D-447B-4175-8FD8-D92588599300}"/>
                </a:ext>
              </a:extLst>
            </p:cNvPr>
            <p:cNvSpPr txBox="1"/>
            <p:nvPr/>
          </p:nvSpPr>
          <p:spPr>
            <a:xfrm>
              <a:off x="1821405" y="5126740"/>
              <a:ext cx="2209819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Second Step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6509A6E-F54A-4852-B3F4-E1C0F31CD3B1}"/>
              </a:ext>
            </a:extLst>
          </p:cNvPr>
          <p:cNvSpPr/>
          <p:nvPr/>
        </p:nvSpPr>
        <p:spPr>
          <a:xfrm>
            <a:off x="1046163" y="5257800"/>
            <a:ext cx="5049836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r="13522"/>
          <a:stretch>
            <a:fillRect/>
          </a:stretch>
        </p:blipFill>
        <p:spPr/>
      </p:pic>
      <p:grpSp>
        <p:nvGrpSpPr>
          <p:cNvPr id="18" name="Group 17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896A76-2E86-4654-9FBB-8153487E6CA7}"/>
              </a:ext>
            </a:extLst>
          </p:cNvPr>
          <p:cNvSpPr txBox="1"/>
          <p:nvPr/>
        </p:nvSpPr>
        <p:spPr bwMode="auto">
          <a:xfrm>
            <a:off x="625475" y="1001831"/>
            <a:ext cx="4505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Can We Get It?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91E2058-0B3B-4849-B570-BBA7204BFD82}"/>
              </a:ext>
            </a:extLst>
          </p:cNvPr>
          <p:cNvSpPr/>
          <p:nvPr/>
        </p:nvSpPr>
        <p:spPr>
          <a:xfrm flipH="1">
            <a:off x="1543049" y="4772024"/>
            <a:ext cx="4094163" cy="2085975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180676" y="5216498"/>
            <a:ext cx="2802487" cy="1228782"/>
            <a:chOff x="2180676" y="5054548"/>
            <a:chExt cx="2802487" cy="12287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D1B457-E599-4FA2-80C2-ABCDA6F713A3}"/>
                </a:ext>
              </a:extLst>
            </p:cNvPr>
            <p:cNvGrpSpPr/>
            <p:nvPr/>
          </p:nvGrpSpPr>
          <p:grpSpPr>
            <a:xfrm>
              <a:off x="2180676" y="5054548"/>
              <a:ext cx="380371" cy="384732"/>
              <a:chOff x="8830938" y="1994887"/>
              <a:chExt cx="3457783" cy="3497424"/>
            </a:xfrm>
            <a:solidFill>
              <a:schemeClr val="bg1"/>
            </a:solidFill>
          </p:grpSpPr>
          <p:sp>
            <p:nvSpPr>
              <p:cNvPr id="11" name="Freeform 325">
                <a:extLst>
                  <a:ext uri="{FF2B5EF4-FFF2-40B4-BE49-F238E27FC236}">
                    <a16:creationId xmlns:a16="http://schemas.microsoft.com/office/drawing/2014/main" id="{8CF26C93-A808-490E-B0BF-96E3E051D9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30938" y="3204841"/>
                <a:ext cx="1959530" cy="577498"/>
              </a:xfrm>
              <a:custGeom>
                <a:avLst/>
                <a:gdLst>
                  <a:gd name="T0" fmla="*/ 218 w 2175"/>
                  <a:gd name="T1" fmla="*/ 128 h 641"/>
                  <a:gd name="T2" fmla="*/ 365 w 2175"/>
                  <a:gd name="T3" fmla="*/ 276 h 641"/>
                  <a:gd name="T4" fmla="*/ 376 w 2175"/>
                  <a:gd name="T5" fmla="*/ 289 h 641"/>
                  <a:gd name="T6" fmla="*/ 382 w 2175"/>
                  <a:gd name="T7" fmla="*/ 304 h 641"/>
                  <a:gd name="T8" fmla="*/ 384 w 2175"/>
                  <a:gd name="T9" fmla="*/ 320 h 641"/>
                  <a:gd name="T10" fmla="*/ 382 w 2175"/>
                  <a:gd name="T11" fmla="*/ 337 h 641"/>
                  <a:gd name="T12" fmla="*/ 376 w 2175"/>
                  <a:gd name="T13" fmla="*/ 352 h 641"/>
                  <a:gd name="T14" fmla="*/ 365 w 2175"/>
                  <a:gd name="T15" fmla="*/ 365 h 641"/>
                  <a:gd name="T16" fmla="*/ 218 w 2175"/>
                  <a:gd name="T17" fmla="*/ 513 h 641"/>
                  <a:gd name="T18" fmla="*/ 614 w 2175"/>
                  <a:gd name="T19" fmla="*/ 513 h 641"/>
                  <a:gd name="T20" fmla="*/ 805 w 2175"/>
                  <a:gd name="T21" fmla="*/ 320 h 641"/>
                  <a:gd name="T22" fmla="*/ 614 w 2175"/>
                  <a:gd name="T23" fmla="*/ 128 h 641"/>
                  <a:gd name="T24" fmla="*/ 218 w 2175"/>
                  <a:gd name="T25" fmla="*/ 128 h 641"/>
                  <a:gd name="T26" fmla="*/ 64 w 2175"/>
                  <a:gd name="T27" fmla="*/ 0 h 641"/>
                  <a:gd name="T28" fmla="*/ 639 w 2175"/>
                  <a:gd name="T29" fmla="*/ 0 h 641"/>
                  <a:gd name="T30" fmla="*/ 656 w 2175"/>
                  <a:gd name="T31" fmla="*/ 2 h 641"/>
                  <a:gd name="T32" fmla="*/ 671 w 2175"/>
                  <a:gd name="T33" fmla="*/ 9 h 641"/>
                  <a:gd name="T34" fmla="*/ 685 w 2175"/>
                  <a:gd name="T35" fmla="*/ 19 h 641"/>
                  <a:gd name="T36" fmla="*/ 922 w 2175"/>
                  <a:gd name="T37" fmla="*/ 257 h 641"/>
                  <a:gd name="T38" fmla="*/ 2175 w 2175"/>
                  <a:gd name="T39" fmla="*/ 257 h 641"/>
                  <a:gd name="T40" fmla="*/ 2175 w 2175"/>
                  <a:gd name="T41" fmla="*/ 384 h 641"/>
                  <a:gd name="T42" fmla="*/ 922 w 2175"/>
                  <a:gd name="T43" fmla="*/ 384 h 641"/>
                  <a:gd name="T44" fmla="*/ 685 w 2175"/>
                  <a:gd name="T45" fmla="*/ 622 h 641"/>
                  <a:gd name="T46" fmla="*/ 671 w 2175"/>
                  <a:gd name="T47" fmla="*/ 632 h 641"/>
                  <a:gd name="T48" fmla="*/ 656 w 2175"/>
                  <a:gd name="T49" fmla="*/ 639 h 641"/>
                  <a:gd name="T50" fmla="*/ 639 w 2175"/>
                  <a:gd name="T51" fmla="*/ 641 h 641"/>
                  <a:gd name="T52" fmla="*/ 64 w 2175"/>
                  <a:gd name="T53" fmla="*/ 641 h 641"/>
                  <a:gd name="T54" fmla="*/ 45 w 2175"/>
                  <a:gd name="T55" fmla="*/ 637 h 641"/>
                  <a:gd name="T56" fmla="*/ 28 w 2175"/>
                  <a:gd name="T57" fmla="*/ 629 h 641"/>
                  <a:gd name="T58" fmla="*/ 14 w 2175"/>
                  <a:gd name="T59" fmla="*/ 617 h 641"/>
                  <a:gd name="T60" fmla="*/ 5 w 2175"/>
                  <a:gd name="T61" fmla="*/ 601 h 641"/>
                  <a:gd name="T62" fmla="*/ 0 w 2175"/>
                  <a:gd name="T63" fmla="*/ 582 h 641"/>
                  <a:gd name="T64" fmla="*/ 1 w 2175"/>
                  <a:gd name="T65" fmla="*/ 564 h 641"/>
                  <a:gd name="T66" fmla="*/ 7 w 2175"/>
                  <a:gd name="T67" fmla="*/ 547 h 641"/>
                  <a:gd name="T68" fmla="*/ 19 w 2175"/>
                  <a:gd name="T69" fmla="*/ 531 h 641"/>
                  <a:gd name="T70" fmla="*/ 230 w 2175"/>
                  <a:gd name="T71" fmla="*/ 320 h 641"/>
                  <a:gd name="T72" fmla="*/ 19 w 2175"/>
                  <a:gd name="T73" fmla="*/ 110 h 641"/>
                  <a:gd name="T74" fmla="*/ 7 w 2175"/>
                  <a:gd name="T75" fmla="*/ 94 h 641"/>
                  <a:gd name="T76" fmla="*/ 1 w 2175"/>
                  <a:gd name="T77" fmla="*/ 77 h 641"/>
                  <a:gd name="T78" fmla="*/ 0 w 2175"/>
                  <a:gd name="T79" fmla="*/ 59 h 641"/>
                  <a:gd name="T80" fmla="*/ 5 w 2175"/>
                  <a:gd name="T81" fmla="*/ 40 h 641"/>
                  <a:gd name="T82" fmla="*/ 14 w 2175"/>
                  <a:gd name="T83" fmla="*/ 24 h 641"/>
                  <a:gd name="T84" fmla="*/ 28 w 2175"/>
                  <a:gd name="T85" fmla="*/ 11 h 641"/>
                  <a:gd name="T86" fmla="*/ 45 w 2175"/>
                  <a:gd name="T87" fmla="*/ 4 h 641"/>
                  <a:gd name="T88" fmla="*/ 64 w 2175"/>
                  <a:gd name="T89" fmla="*/ 0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75" h="641">
                    <a:moveTo>
                      <a:pt x="218" y="128"/>
                    </a:moveTo>
                    <a:lnTo>
                      <a:pt x="365" y="276"/>
                    </a:lnTo>
                    <a:lnTo>
                      <a:pt x="376" y="289"/>
                    </a:lnTo>
                    <a:lnTo>
                      <a:pt x="382" y="304"/>
                    </a:lnTo>
                    <a:lnTo>
                      <a:pt x="384" y="320"/>
                    </a:lnTo>
                    <a:lnTo>
                      <a:pt x="382" y="337"/>
                    </a:lnTo>
                    <a:lnTo>
                      <a:pt x="376" y="352"/>
                    </a:lnTo>
                    <a:lnTo>
                      <a:pt x="365" y="365"/>
                    </a:lnTo>
                    <a:lnTo>
                      <a:pt x="218" y="513"/>
                    </a:lnTo>
                    <a:lnTo>
                      <a:pt x="614" y="513"/>
                    </a:lnTo>
                    <a:lnTo>
                      <a:pt x="805" y="320"/>
                    </a:lnTo>
                    <a:lnTo>
                      <a:pt x="614" y="128"/>
                    </a:lnTo>
                    <a:lnTo>
                      <a:pt x="218" y="128"/>
                    </a:lnTo>
                    <a:close/>
                    <a:moveTo>
                      <a:pt x="64" y="0"/>
                    </a:moveTo>
                    <a:lnTo>
                      <a:pt x="639" y="0"/>
                    </a:lnTo>
                    <a:lnTo>
                      <a:pt x="656" y="2"/>
                    </a:lnTo>
                    <a:lnTo>
                      <a:pt x="671" y="9"/>
                    </a:lnTo>
                    <a:lnTo>
                      <a:pt x="685" y="19"/>
                    </a:lnTo>
                    <a:lnTo>
                      <a:pt x="922" y="257"/>
                    </a:lnTo>
                    <a:lnTo>
                      <a:pt x="2175" y="257"/>
                    </a:lnTo>
                    <a:lnTo>
                      <a:pt x="2175" y="384"/>
                    </a:lnTo>
                    <a:lnTo>
                      <a:pt x="922" y="384"/>
                    </a:lnTo>
                    <a:lnTo>
                      <a:pt x="685" y="622"/>
                    </a:lnTo>
                    <a:lnTo>
                      <a:pt x="671" y="632"/>
                    </a:lnTo>
                    <a:lnTo>
                      <a:pt x="656" y="639"/>
                    </a:lnTo>
                    <a:lnTo>
                      <a:pt x="639" y="641"/>
                    </a:lnTo>
                    <a:lnTo>
                      <a:pt x="64" y="641"/>
                    </a:lnTo>
                    <a:lnTo>
                      <a:pt x="45" y="637"/>
                    </a:lnTo>
                    <a:lnTo>
                      <a:pt x="28" y="629"/>
                    </a:lnTo>
                    <a:lnTo>
                      <a:pt x="14" y="617"/>
                    </a:lnTo>
                    <a:lnTo>
                      <a:pt x="5" y="601"/>
                    </a:lnTo>
                    <a:lnTo>
                      <a:pt x="0" y="582"/>
                    </a:lnTo>
                    <a:lnTo>
                      <a:pt x="1" y="564"/>
                    </a:lnTo>
                    <a:lnTo>
                      <a:pt x="7" y="547"/>
                    </a:lnTo>
                    <a:lnTo>
                      <a:pt x="19" y="531"/>
                    </a:lnTo>
                    <a:lnTo>
                      <a:pt x="230" y="320"/>
                    </a:lnTo>
                    <a:lnTo>
                      <a:pt x="19" y="110"/>
                    </a:lnTo>
                    <a:lnTo>
                      <a:pt x="7" y="94"/>
                    </a:lnTo>
                    <a:lnTo>
                      <a:pt x="1" y="77"/>
                    </a:lnTo>
                    <a:lnTo>
                      <a:pt x="0" y="59"/>
                    </a:lnTo>
                    <a:lnTo>
                      <a:pt x="5" y="40"/>
                    </a:lnTo>
                    <a:lnTo>
                      <a:pt x="14" y="24"/>
                    </a:lnTo>
                    <a:lnTo>
                      <a:pt x="28" y="11"/>
                    </a:lnTo>
                    <a:lnTo>
                      <a:pt x="45" y="4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Freeform 326">
                <a:extLst>
                  <a:ext uri="{FF2B5EF4-FFF2-40B4-BE49-F238E27FC236}">
                    <a16:creationId xmlns:a16="http://schemas.microsoft.com/office/drawing/2014/main" id="{B6ABA946-E43E-4641-B231-64F328C4B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3490" y="2340845"/>
                <a:ext cx="2289272" cy="2305489"/>
              </a:xfrm>
              <a:custGeom>
                <a:avLst/>
                <a:gdLst>
                  <a:gd name="T0" fmla="*/ 1450 w 2541"/>
                  <a:gd name="T1" fmla="*/ 13 h 2559"/>
                  <a:gd name="T2" fmla="*/ 1718 w 2541"/>
                  <a:gd name="T3" fmla="*/ 84 h 2559"/>
                  <a:gd name="T4" fmla="*/ 1958 w 2541"/>
                  <a:gd name="T5" fmla="*/ 206 h 2559"/>
                  <a:gd name="T6" fmla="*/ 2166 w 2541"/>
                  <a:gd name="T7" fmla="*/ 375 h 2559"/>
                  <a:gd name="T8" fmla="*/ 2335 w 2541"/>
                  <a:gd name="T9" fmla="*/ 583 h 2559"/>
                  <a:gd name="T10" fmla="*/ 2457 w 2541"/>
                  <a:gd name="T11" fmla="*/ 824 h 2559"/>
                  <a:gd name="T12" fmla="*/ 2528 w 2541"/>
                  <a:gd name="T13" fmla="*/ 1091 h 2559"/>
                  <a:gd name="T14" fmla="*/ 2537 w 2541"/>
                  <a:gd name="T15" fmla="*/ 1375 h 2559"/>
                  <a:gd name="T16" fmla="*/ 2487 w 2541"/>
                  <a:gd name="T17" fmla="*/ 1648 h 2559"/>
                  <a:gd name="T18" fmla="*/ 2381 w 2541"/>
                  <a:gd name="T19" fmla="*/ 1899 h 2559"/>
                  <a:gd name="T20" fmla="*/ 2228 w 2541"/>
                  <a:gd name="T21" fmla="*/ 2118 h 2559"/>
                  <a:gd name="T22" fmla="*/ 2031 w 2541"/>
                  <a:gd name="T23" fmla="*/ 2301 h 2559"/>
                  <a:gd name="T24" fmla="*/ 1800 w 2541"/>
                  <a:gd name="T25" fmla="*/ 2440 h 2559"/>
                  <a:gd name="T26" fmla="*/ 1542 w 2541"/>
                  <a:gd name="T27" fmla="*/ 2528 h 2559"/>
                  <a:gd name="T28" fmla="*/ 1262 w 2541"/>
                  <a:gd name="T29" fmla="*/ 2559 h 2559"/>
                  <a:gd name="T30" fmla="*/ 985 w 2541"/>
                  <a:gd name="T31" fmla="*/ 2530 h 2559"/>
                  <a:gd name="T32" fmla="*/ 730 w 2541"/>
                  <a:gd name="T33" fmla="*/ 2445 h 2559"/>
                  <a:gd name="T34" fmla="*/ 500 w 2541"/>
                  <a:gd name="T35" fmla="*/ 2309 h 2559"/>
                  <a:gd name="T36" fmla="*/ 305 w 2541"/>
                  <a:gd name="T37" fmla="*/ 2131 h 2559"/>
                  <a:gd name="T38" fmla="*/ 150 w 2541"/>
                  <a:gd name="T39" fmla="*/ 1913 h 2559"/>
                  <a:gd name="T40" fmla="*/ 42 w 2541"/>
                  <a:gd name="T41" fmla="*/ 1664 h 2559"/>
                  <a:gd name="T42" fmla="*/ 127 w 2541"/>
                  <a:gd name="T43" fmla="*/ 1461 h 2559"/>
                  <a:gd name="T44" fmla="*/ 196 w 2541"/>
                  <a:gd name="T45" fmla="*/ 1715 h 2559"/>
                  <a:gd name="T46" fmla="*/ 318 w 2541"/>
                  <a:gd name="T47" fmla="*/ 1939 h 2559"/>
                  <a:gd name="T48" fmla="*/ 482 w 2541"/>
                  <a:gd name="T49" fmla="*/ 2129 h 2559"/>
                  <a:gd name="T50" fmla="*/ 685 w 2541"/>
                  <a:gd name="T51" fmla="*/ 2279 h 2559"/>
                  <a:gd name="T52" fmla="*/ 918 w 2541"/>
                  <a:gd name="T53" fmla="*/ 2380 h 2559"/>
                  <a:gd name="T54" fmla="*/ 1173 w 2541"/>
                  <a:gd name="T55" fmla="*/ 2428 h 2559"/>
                  <a:gd name="T56" fmla="*/ 1440 w 2541"/>
                  <a:gd name="T57" fmla="*/ 2418 h 2559"/>
                  <a:gd name="T58" fmla="*/ 1689 w 2541"/>
                  <a:gd name="T59" fmla="*/ 2349 h 2559"/>
                  <a:gd name="T60" fmla="*/ 1914 w 2541"/>
                  <a:gd name="T61" fmla="*/ 2228 h 2559"/>
                  <a:gd name="T62" fmla="*/ 2105 w 2541"/>
                  <a:gd name="T63" fmla="*/ 2063 h 2559"/>
                  <a:gd name="T64" fmla="*/ 2256 w 2541"/>
                  <a:gd name="T65" fmla="*/ 1860 h 2559"/>
                  <a:gd name="T66" fmla="*/ 2360 w 2541"/>
                  <a:gd name="T67" fmla="*/ 1627 h 2559"/>
                  <a:gd name="T68" fmla="*/ 2410 w 2541"/>
                  <a:gd name="T69" fmla="*/ 1369 h 2559"/>
                  <a:gd name="T70" fmla="*/ 2400 w 2541"/>
                  <a:gd name="T71" fmla="*/ 1102 h 2559"/>
                  <a:gd name="T72" fmla="*/ 2331 w 2541"/>
                  <a:gd name="T73" fmla="*/ 852 h 2559"/>
                  <a:gd name="T74" fmla="*/ 2210 w 2541"/>
                  <a:gd name="T75" fmla="*/ 627 h 2559"/>
                  <a:gd name="T76" fmla="*/ 2045 w 2541"/>
                  <a:gd name="T77" fmla="*/ 436 h 2559"/>
                  <a:gd name="T78" fmla="*/ 1843 w 2541"/>
                  <a:gd name="T79" fmla="*/ 285 h 2559"/>
                  <a:gd name="T80" fmla="*/ 1609 w 2541"/>
                  <a:gd name="T81" fmla="*/ 181 h 2559"/>
                  <a:gd name="T82" fmla="*/ 1352 w 2541"/>
                  <a:gd name="T83" fmla="*/ 131 h 2559"/>
                  <a:gd name="T84" fmla="*/ 1085 w 2541"/>
                  <a:gd name="T85" fmla="*/ 140 h 2559"/>
                  <a:gd name="T86" fmla="*/ 837 w 2541"/>
                  <a:gd name="T87" fmla="*/ 207 h 2559"/>
                  <a:gd name="T88" fmla="*/ 614 w 2541"/>
                  <a:gd name="T89" fmla="*/ 325 h 2559"/>
                  <a:gd name="T90" fmla="*/ 424 w 2541"/>
                  <a:gd name="T91" fmla="*/ 489 h 2559"/>
                  <a:gd name="T92" fmla="*/ 272 w 2541"/>
                  <a:gd name="T93" fmla="*/ 690 h 2559"/>
                  <a:gd name="T94" fmla="*/ 167 w 2541"/>
                  <a:gd name="T95" fmla="*/ 925 h 2559"/>
                  <a:gd name="T96" fmla="*/ 0 w 2541"/>
                  <a:gd name="T97" fmla="*/ 1077 h 2559"/>
                  <a:gd name="T98" fmla="*/ 73 w 2541"/>
                  <a:gd name="T99" fmla="*/ 809 h 2559"/>
                  <a:gd name="T100" fmla="*/ 196 w 2541"/>
                  <a:gd name="T101" fmla="*/ 569 h 2559"/>
                  <a:gd name="T102" fmla="*/ 366 w 2541"/>
                  <a:gd name="T103" fmla="*/ 364 h 2559"/>
                  <a:gd name="T104" fmla="*/ 573 w 2541"/>
                  <a:gd name="T105" fmla="*/ 199 h 2559"/>
                  <a:gd name="T106" fmla="*/ 812 w 2541"/>
                  <a:gd name="T107" fmla="*/ 80 h 2559"/>
                  <a:gd name="T108" fmla="*/ 1076 w 2541"/>
                  <a:gd name="T109" fmla="*/ 13 h 2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41" h="2559">
                    <a:moveTo>
                      <a:pt x="1262" y="0"/>
                    </a:moveTo>
                    <a:lnTo>
                      <a:pt x="1357" y="4"/>
                    </a:lnTo>
                    <a:lnTo>
                      <a:pt x="1450" y="13"/>
                    </a:lnTo>
                    <a:lnTo>
                      <a:pt x="1542" y="31"/>
                    </a:lnTo>
                    <a:lnTo>
                      <a:pt x="1631" y="54"/>
                    </a:lnTo>
                    <a:lnTo>
                      <a:pt x="1718" y="84"/>
                    </a:lnTo>
                    <a:lnTo>
                      <a:pt x="1800" y="119"/>
                    </a:lnTo>
                    <a:lnTo>
                      <a:pt x="1881" y="159"/>
                    </a:lnTo>
                    <a:lnTo>
                      <a:pt x="1958" y="206"/>
                    </a:lnTo>
                    <a:lnTo>
                      <a:pt x="2031" y="258"/>
                    </a:lnTo>
                    <a:lnTo>
                      <a:pt x="2100" y="313"/>
                    </a:lnTo>
                    <a:lnTo>
                      <a:pt x="2166" y="375"/>
                    </a:lnTo>
                    <a:lnTo>
                      <a:pt x="2228" y="441"/>
                    </a:lnTo>
                    <a:lnTo>
                      <a:pt x="2283" y="510"/>
                    </a:lnTo>
                    <a:lnTo>
                      <a:pt x="2335" y="583"/>
                    </a:lnTo>
                    <a:lnTo>
                      <a:pt x="2381" y="660"/>
                    </a:lnTo>
                    <a:lnTo>
                      <a:pt x="2422" y="740"/>
                    </a:lnTo>
                    <a:lnTo>
                      <a:pt x="2457" y="824"/>
                    </a:lnTo>
                    <a:lnTo>
                      <a:pt x="2487" y="911"/>
                    </a:lnTo>
                    <a:lnTo>
                      <a:pt x="2510" y="999"/>
                    </a:lnTo>
                    <a:lnTo>
                      <a:pt x="2528" y="1091"/>
                    </a:lnTo>
                    <a:lnTo>
                      <a:pt x="2537" y="1184"/>
                    </a:lnTo>
                    <a:lnTo>
                      <a:pt x="2541" y="1279"/>
                    </a:lnTo>
                    <a:lnTo>
                      <a:pt x="2537" y="1375"/>
                    </a:lnTo>
                    <a:lnTo>
                      <a:pt x="2528" y="1468"/>
                    </a:lnTo>
                    <a:lnTo>
                      <a:pt x="2510" y="1560"/>
                    </a:lnTo>
                    <a:lnTo>
                      <a:pt x="2487" y="1648"/>
                    </a:lnTo>
                    <a:lnTo>
                      <a:pt x="2457" y="1735"/>
                    </a:lnTo>
                    <a:lnTo>
                      <a:pt x="2422" y="1819"/>
                    </a:lnTo>
                    <a:lnTo>
                      <a:pt x="2381" y="1899"/>
                    </a:lnTo>
                    <a:lnTo>
                      <a:pt x="2335" y="1976"/>
                    </a:lnTo>
                    <a:lnTo>
                      <a:pt x="2283" y="2049"/>
                    </a:lnTo>
                    <a:lnTo>
                      <a:pt x="2228" y="2118"/>
                    </a:lnTo>
                    <a:lnTo>
                      <a:pt x="2166" y="2184"/>
                    </a:lnTo>
                    <a:lnTo>
                      <a:pt x="2100" y="2246"/>
                    </a:lnTo>
                    <a:lnTo>
                      <a:pt x="2031" y="2301"/>
                    </a:lnTo>
                    <a:lnTo>
                      <a:pt x="1958" y="2353"/>
                    </a:lnTo>
                    <a:lnTo>
                      <a:pt x="1881" y="2399"/>
                    </a:lnTo>
                    <a:lnTo>
                      <a:pt x="1800" y="2440"/>
                    </a:lnTo>
                    <a:lnTo>
                      <a:pt x="1718" y="2475"/>
                    </a:lnTo>
                    <a:lnTo>
                      <a:pt x="1631" y="2505"/>
                    </a:lnTo>
                    <a:lnTo>
                      <a:pt x="1542" y="2528"/>
                    </a:lnTo>
                    <a:lnTo>
                      <a:pt x="1450" y="2546"/>
                    </a:lnTo>
                    <a:lnTo>
                      <a:pt x="1357" y="2555"/>
                    </a:lnTo>
                    <a:lnTo>
                      <a:pt x="1262" y="2559"/>
                    </a:lnTo>
                    <a:lnTo>
                      <a:pt x="1168" y="2557"/>
                    </a:lnTo>
                    <a:lnTo>
                      <a:pt x="1076" y="2546"/>
                    </a:lnTo>
                    <a:lnTo>
                      <a:pt x="985" y="2530"/>
                    </a:lnTo>
                    <a:lnTo>
                      <a:pt x="897" y="2507"/>
                    </a:lnTo>
                    <a:lnTo>
                      <a:pt x="812" y="2479"/>
                    </a:lnTo>
                    <a:lnTo>
                      <a:pt x="730" y="2445"/>
                    </a:lnTo>
                    <a:lnTo>
                      <a:pt x="650" y="2405"/>
                    </a:lnTo>
                    <a:lnTo>
                      <a:pt x="573" y="2360"/>
                    </a:lnTo>
                    <a:lnTo>
                      <a:pt x="500" y="2309"/>
                    </a:lnTo>
                    <a:lnTo>
                      <a:pt x="431" y="2255"/>
                    </a:lnTo>
                    <a:lnTo>
                      <a:pt x="366" y="2195"/>
                    </a:lnTo>
                    <a:lnTo>
                      <a:pt x="305" y="2131"/>
                    </a:lnTo>
                    <a:lnTo>
                      <a:pt x="248" y="2062"/>
                    </a:lnTo>
                    <a:lnTo>
                      <a:pt x="196" y="1990"/>
                    </a:lnTo>
                    <a:lnTo>
                      <a:pt x="150" y="1913"/>
                    </a:lnTo>
                    <a:lnTo>
                      <a:pt x="109" y="1833"/>
                    </a:lnTo>
                    <a:lnTo>
                      <a:pt x="73" y="1750"/>
                    </a:lnTo>
                    <a:lnTo>
                      <a:pt x="42" y="1664"/>
                    </a:lnTo>
                    <a:lnTo>
                      <a:pt x="18" y="1574"/>
                    </a:lnTo>
                    <a:lnTo>
                      <a:pt x="0" y="1481"/>
                    </a:lnTo>
                    <a:lnTo>
                      <a:pt x="127" y="1461"/>
                    </a:lnTo>
                    <a:lnTo>
                      <a:pt x="143" y="1549"/>
                    </a:lnTo>
                    <a:lnTo>
                      <a:pt x="167" y="1633"/>
                    </a:lnTo>
                    <a:lnTo>
                      <a:pt x="196" y="1715"/>
                    </a:lnTo>
                    <a:lnTo>
                      <a:pt x="232" y="1793"/>
                    </a:lnTo>
                    <a:lnTo>
                      <a:pt x="272" y="1869"/>
                    </a:lnTo>
                    <a:lnTo>
                      <a:pt x="318" y="1939"/>
                    </a:lnTo>
                    <a:lnTo>
                      <a:pt x="368" y="2008"/>
                    </a:lnTo>
                    <a:lnTo>
                      <a:pt x="424" y="2070"/>
                    </a:lnTo>
                    <a:lnTo>
                      <a:pt x="482" y="2129"/>
                    </a:lnTo>
                    <a:lnTo>
                      <a:pt x="547" y="2184"/>
                    </a:lnTo>
                    <a:lnTo>
                      <a:pt x="614" y="2234"/>
                    </a:lnTo>
                    <a:lnTo>
                      <a:pt x="685" y="2279"/>
                    </a:lnTo>
                    <a:lnTo>
                      <a:pt x="759" y="2317"/>
                    </a:lnTo>
                    <a:lnTo>
                      <a:pt x="837" y="2352"/>
                    </a:lnTo>
                    <a:lnTo>
                      <a:pt x="918" y="2380"/>
                    </a:lnTo>
                    <a:lnTo>
                      <a:pt x="1001" y="2402"/>
                    </a:lnTo>
                    <a:lnTo>
                      <a:pt x="1085" y="2418"/>
                    </a:lnTo>
                    <a:lnTo>
                      <a:pt x="1173" y="2428"/>
                    </a:lnTo>
                    <a:lnTo>
                      <a:pt x="1262" y="2432"/>
                    </a:lnTo>
                    <a:lnTo>
                      <a:pt x="1352" y="2428"/>
                    </a:lnTo>
                    <a:lnTo>
                      <a:pt x="1440" y="2418"/>
                    </a:lnTo>
                    <a:lnTo>
                      <a:pt x="1526" y="2401"/>
                    </a:lnTo>
                    <a:lnTo>
                      <a:pt x="1609" y="2378"/>
                    </a:lnTo>
                    <a:lnTo>
                      <a:pt x="1689" y="2349"/>
                    </a:lnTo>
                    <a:lnTo>
                      <a:pt x="1768" y="2314"/>
                    </a:lnTo>
                    <a:lnTo>
                      <a:pt x="1843" y="2274"/>
                    </a:lnTo>
                    <a:lnTo>
                      <a:pt x="1914" y="2228"/>
                    </a:lnTo>
                    <a:lnTo>
                      <a:pt x="1982" y="2178"/>
                    </a:lnTo>
                    <a:lnTo>
                      <a:pt x="2045" y="2123"/>
                    </a:lnTo>
                    <a:lnTo>
                      <a:pt x="2105" y="2063"/>
                    </a:lnTo>
                    <a:lnTo>
                      <a:pt x="2161" y="1999"/>
                    </a:lnTo>
                    <a:lnTo>
                      <a:pt x="2210" y="1932"/>
                    </a:lnTo>
                    <a:lnTo>
                      <a:pt x="2256" y="1860"/>
                    </a:lnTo>
                    <a:lnTo>
                      <a:pt x="2296" y="1786"/>
                    </a:lnTo>
                    <a:lnTo>
                      <a:pt x="2331" y="1707"/>
                    </a:lnTo>
                    <a:lnTo>
                      <a:pt x="2360" y="1627"/>
                    </a:lnTo>
                    <a:lnTo>
                      <a:pt x="2383" y="1543"/>
                    </a:lnTo>
                    <a:lnTo>
                      <a:pt x="2400" y="1457"/>
                    </a:lnTo>
                    <a:lnTo>
                      <a:pt x="2410" y="1369"/>
                    </a:lnTo>
                    <a:lnTo>
                      <a:pt x="2414" y="1279"/>
                    </a:lnTo>
                    <a:lnTo>
                      <a:pt x="2410" y="1190"/>
                    </a:lnTo>
                    <a:lnTo>
                      <a:pt x="2400" y="1102"/>
                    </a:lnTo>
                    <a:lnTo>
                      <a:pt x="2383" y="1016"/>
                    </a:lnTo>
                    <a:lnTo>
                      <a:pt x="2360" y="932"/>
                    </a:lnTo>
                    <a:lnTo>
                      <a:pt x="2331" y="852"/>
                    </a:lnTo>
                    <a:lnTo>
                      <a:pt x="2296" y="773"/>
                    </a:lnTo>
                    <a:lnTo>
                      <a:pt x="2256" y="699"/>
                    </a:lnTo>
                    <a:lnTo>
                      <a:pt x="2210" y="627"/>
                    </a:lnTo>
                    <a:lnTo>
                      <a:pt x="2161" y="560"/>
                    </a:lnTo>
                    <a:lnTo>
                      <a:pt x="2105" y="496"/>
                    </a:lnTo>
                    <a:lnTo>
                      <a:pt x="2045" y="436"/>
                    </a:lnTo>
                    <a:lnTo>
                      <a:pt x="1982" y="381"/>
                    </a:lnTo>
                    <a:lnTo>
                      <a:pt x="1914" y="330"/>
                    </a:lnTo>
                    <a:lnTo>
                      <a:pt x="1843" y="285"/>
                    </a:lnTo>
                    <a:lnTo>
                      <a:pt x="1768" y="245"/>
                    </a:lnTo>
                    <a:lnTo>
                      <a:pt x="1689" y="210"/>
                    </a:lnTo>
                    <a:lnTo>
                      <a:pt x="1609" y="181"/>
                    </a:lnTo>
                    <a:lnTo>
                      <a:pt x="1526" y="158"/>
                    </a:lnTo>
                    <a:lnTo>
                      <a:pt x="1440" y="141"/>
                    </a:lnTo>
                    <a:lnTo>
                      <a:pt x="1352" y="131"/>
                    </a:lnTo>
                    <a:lnTo>
                      <a:pt x="1262" y="127"/>
                    </a:lnTo>
                    <a:lnTo>
                      <a:pt x="1173" y="131"/>
                    </a:lnTo>
                    <a:lnTo>
                      <a:pt x="1085" y="140"/>
                    </a:lnTo>
                    <a:lnTo>
                      <a:pt x="1001" y="157"/>
                    </a:lnTo>
                    <a:lnTo>
                      <a:pt x="918" y="179"/>
                    </a:lnTo>
                    <a:lnTo>
                      <a:pt x="837" y="207"/>
                    </a:lnTo>
                    <a:lnTo>
                      <a:pt x="759" y="242"/>
                    </a:lnTo>
                    <a:lnTo>
                      <a:pt x="685" y="280"/>
                    </a:lnTo>
                    <a:lnTo>
                      <a:pt x="614" y="325"/>
                    </a:lnTo>
                    <a:lnTo>
                      <a:pt x="547" y="375"/>
                    </a:lnTo>
                    <a:lnTo>
                      <a:pt x="482" y="430"/>
                    </a:lnTo>
                    <a:lnTo>
                      <a:pt x="424" y="489"/>
                    </a:lnTo>
                    <a:lnTo>
                      <a:pt x="368" y="551"/>
                    </a:lnTo>
                    <a:lnTo>
                      <a:pt x="318" y="619"/>
                    </a:lnTo>
                    <a:lnTo>
                      <a:pt x="272" y="690"/>
                    </a:lnTo>
                    <a:lnTo>
                      <a:pt x="232" y="766"/>
                    </a:lnTo>
                    <a:lnTo>
                      <a:pt x="196" y="844"/>
                    </a:lnTo>
                    <a:lnTo>
                      <a:pt x="167" y="925"/>
                    </a:lnTo>
                    <a:lnTo>
                      <a:pt x="143" y="1010"/>
                    </a:lnTo>
                    <a:lnTo>
                      <a:pt x="127" y="1098"/>
                    </a:lnTo>
                    <a:lnTo>
                      <a:pt x="0" y="1077"/>
                    </a:lnTo>
                    <a:lnTo>
                      <a:pt x="18" y="985"/>
                    </a:lnTo>
                    <a:lnTo>
                      <a:pt x="42" y="895"/>
                    </a:lnTo>
                    <a:lnTo>
                      <a:pt x="73" y="809"/>
                    </a:lnTo>
                    <a:lnTo>
                      <a:pt x="109" y="726"/>
                    </a:lnTo>
                    <a:lnTo>
                      <a:pt x="150" y="646"/>
                    </a:lnTo>
                    <a:lnTo>
                      <a:pt x="196" y="569"/>
                    </a:lnTo>
                    <a:lnTo>
                      <a:pt x="248" y="496"/>
                    </a:lnTo>
                    <a:lnTo>
                      <a:pt x="305" y="428"/>
                    </a:lnTo>
                    <a:lnTo>
                      <a:pt x="366" y="364"/>
                    </a:lnTo>
                    <a:lnTo>
                      <a:pt x="431" y="304"/>
                    </a:lnTo>
                    <a:lnTo>
                      <a:pt x="500" y="249"/>
                    </a:lnTo>
                    <a:lnTo>
                      <a:pt x="573" y="199"/>
                    </a:lnTo>
                    <a:lnTo>
                      <a:pt x="650" y="154"/>
                    </a:lnTo>
                    <a:lnTo>
                      <a:pt x="730" y="114"/>
                    </a:lnTo>
                    <a:lnTo>
                      <a:pt x="812" y="80"/>
                    </a:lnTo>
                    <a:lnTo>
                      <a:pt x="897" y="52"/>
                    </a:lnTo>
                    <a:lnTo>
                      <a:pt x="985" y="29"/>
                    </a:lnTo>
                    <a:lnTo>
                      <a:pt x="1076" y="13"/>
                    </a:lnTo>
                    <a:lnTo>
                      <a:pt x="1168" y="2"/>
                    </a:lnTo>
                    <a:lnTo>
                      <a:pt x="12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Freeform 327">
                <a:extLst>
                  <a:ext uri="{FF2B5EF4-FFF2-40B4-BE49-F238E27FC236}">
                    <a16:creationId xmlns:a16="http://schemas.microsoft.com/office/drawing/2014/main" id="{433954AD-152C-452B-8725-BEA124083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832" y="2571484"/>
                <a:ext cx="1825291" cy="1844211"/>
              </a:xfrm>
              <a:custGeom>
                <a:avLst/>
                <a:gdLst>
                  <a:gd name="T0" fmla="*/ 1177 w 2026"/>
                  <a:gd name="T1" fmla="*/ 14 h 2047"/>
                  <a:gd name="T2" fmla="*/ 1420 w 2026"/>
                  <a:gd name="T3" fmla="*/ 88 h 2047"/>
                  <a:gd name="T4" fmla="*/ 1633 w 2026"/>
                  <a:gd name="T5" fmla="*/ 218 h 2047"/>
                  <a:gd name="T6" fmla="*/ 1808 w 2026"/>
                  <a:gd name="T7" fmla="*/ 393 h 2047"/>
                  <a:gd name="T8" fmla="*/ 1938 w 2026"/>
                  <a:gd name="T9" fmla="*/ 606 h 2047"/>
                  <a:gd name="T10" fmla="*/ 2011 w 2026"/>
                  <a:gd name="T11" fmla="*/ 849 h 2047"/>
                  <a:gd name="T12" fmla="*/ 2023 w 2026"/>
                  <a:gd name="T13" fmla="*/ 1112 h 2047"/>
                  <a:gd name="T14" fmla="*/ 1969 w 2026"/>
                  <a:gd name="T15" fmla="*/ 1363 h 2047"/>
                  <a:gd name="T16" fmla="*/ 1857 w 2026"/>
                  <a:gd name="T17" fmla="*/ 1587 h 2047"/>
                  <a:gd name="T18" fmla="*/ 1697 w 2026"/>
                  <a:gd name="T19" fmla="*/ 1776 h 2047"/>
                  <a:gd name="T20" fmla="*/ 1495 w 2026"/>
                  <a:gd name="T21" fmla="*/ 1921 h 2047"/>
                  <a:gd name="T22" fmla="*/ 1261 w 2026"/>
                  <a:gd name="T23" fmla="*/ 2014 h 2047"/>
                  <a:gd name="T24" fmla="*/ 1003 w 2026"/>
                  <a:gd name="T25" fmla="*/ 2047 h 2047"/>
                  <a:gd name="T26" fmla="*/ 767 w 2026"/>
                  <a:gd name="T27" fmla="*/ 2020 h 2047"/>
                  <a:gd name="T28" fmla="*/ 548 w 2026"/>
                  <a:gd name="T29" fmla="*/ 1940 h 2047"/>
                  <a:gd name="T30" fmla="*/ 355 w 2026"/>
                  <a:gd name="T31" fmla="*/ 1816 h 2047"/>
                  <a:gd name="T32" fmla="*/ 195 w 2026"/>
                  <a:gd name="T33" fmla="*/ 1651 h 2047"/>
                  <a:gd name="T34" fmla="*/ 74 w 2026"/>
                  <a:gd name="T35" fmla="*/ 1454 h 2047"/>
                  <a:gd name="T36" fmla="*/ 0 w 2026"/>
                  <a:gd name="T37" fmla="*/ 1228 h 2047"/>
                  <a:gd name="T38" fmla="*/ 169 w 2026"/>
                  <a:gd name="T39" fmla="*/ 1352 h 2047"/>
                  <a:gd name="T40" fmla="*/ 281 w 2026"/>
                  <a:gd name="T41" fmla="*/ 1552 h 2047"/>
                  <a:gd name="T42" fmla="*/ 437 w 2026"/>
                  <a:gd name="T43" fmla="*/ 1716 h 2047"/>
                  <a:gd name="T44" fmla="*/ 629 w 2026"/>
                  <a:gd name="T45" fmla="*/ 1836 h 2047"/>
                  <a:gd name="T46" fmla="*/ 846 w 2026"/>
                  <a:gd name="T47" fmla="*/ 1906 h 2047"/>
                  <a:gd name="T48" fmla="*/ 1084 w 2026"/>
                  <a:gd name="T49" fmla="*/ 1915 h 2047"/>
                  <a:gd name="T50" fmla="*/ 1315 w 2026"/>
                  <a:gd name="T51" fmla="*/ 1864 h 2047"/>
                  <a:gd name="T52" fmla="*/ 1519 w 2026"/>
                  <a:gd name="T53" fmla="*/ 1755 h 2047"/>
                  <a:gd name="T54" fmla="*/ 1687 w 2026"/>
                  <a:gd name="T55" fmla="*/ 1601 h 2047"/>
                  <a:gd name="T56" fmla="*/ 1812 w 2026"/>
                  <a:gd name="T57" fmla="*/ 1408 h 2047"/>
                  <a:gd name="T58" fmla="*/ 1884 w 2026"/>
                  <a:gd name="T59" fmla="*/ 1184 h 2047"/>
                  <a:gd name="T60" fmla="*/ 1894 w 2026"/>
                  <a:gd name="T61" fmla="*/ 942 h 2047"/>
                  <a:gd name="T62" fmla="*/ 1843 w 2026"/>
                  <a:gd name="T63" fmla="*/ 711 h 2047"/>
                  <a:gd name="T64" fmla="*/ 1734 w 2026"/>
                  <a:gd name="T65" fmla="*/ 507 h 2047"/>
                  <a:gd name="T66" fmla="*/ 1580 w 2026"/>
                  <a:gd name="T67" fmla="*/ 339 h 2047"/>
                  <a:gd name="T68" fmla="*/ 1387 w 2026"/>
                  <a:gd name="T69" fmla="*/ 214 h 2047"/>
                  <a:gd name="T70" fmla="*/ 1163 w 2026"/>
                  <a:gd name="T71" fmla="*/ 142 h 2047"/>
                  <a:gd name="T72" fmla="*/ 924 w 2026"/>
                  <a:gd name="T73" fmla="*/ 130 h 2047"/>
                  <a:gd name="T74" fmla="*/ 699 w 2026"/>
                  <a:gd name="T75" fmla="*/ 181 h 2047"/>
                  <a:gd name="T76" fmla="*/ 497 w 2026"/>
                  <a:gd name="T77" fmla="*/ 285 h 2047"/>
                  <a:gd name="T78" fmla="*/ 328 w 2026"/>
                  <a:gd name="T79" fmla="*/ 434 h 2047"/>
                  <a:gd name="T80" fmla="*/ 201 w 2026"/>
                  <a:gd name="T81" fmla="*/ 624 h 2047"/>
                  <a:gd name="T82" fmla="*/ 126 w 2026"/>
                  <a:gd name="T83" fmla="*/ 844 h 2047"/>
                  <a:gd name="T84" fmla="*/ 43 w 2026"/>
                  <a:gd name="T85" fmla="*/ 665 h 2047"/>
                  <a:gd name="T86" fmla="*/ 150 w 2026"/>
                  <a:gd name="T87" fmla="*/ 458 h 2047"/>
                  <a:gd name="T88" fmla="*/ 298 w 2026"/>
                  <a:gd name="T89" fmla="*/ 281 h 2047"/>
                  <a:gd name="T90" fmla="*/ 481 w 2026"/>
                  <a:gd name="T91" fmla="*/ 143 h 2047"/>
                  <a:gd name="T92" fmla="*/ 692 w 2026"/>
                  <a:gd name="T93" fmla="*/ 48 h 2047"/>
                  <a:gd name="T94" fmla="*/ 923 w 2026"/>
                  <a:gd name="T95" fmla="*/ 3 h 2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26" h="2047">
                    <a:moveTo>
                      <a:pt x="1003" y="0"/>
                    </a:moveTo>
                    <a:lnTo>
                      <a:pt x="1091" y="3"/>
                    </a:lnTo>
                    <a:lnTo>
                      <a:pt x="1177" y="14"/>
                    </a:lnTo>
                    <a:lnTo>
                      <a:pt x="1261" y="33"/>
                    </a:lnTo>
                    <a:lnTo>
                      <a:pt x="1342" y="57"/>
                    </a:lnTo>
                    <a:lnTo>
                      <a:pt x="1420" y="88"/>
                    </a:lnTo>
                    <a:lnTo>
                      <a:pt x="1495" y="126"/>
                    </a:lnTo>
                    <a:lnTo>
                      <a:pt x="1566" y="169"/>
                    </a:lnTo>
                    <a:lnTo>
                      <a:pt x="1633" y="218"/>
                    </a:lnTo>
                    <a:lnTo>
                      <a:pt x="1697" y="271"/>
                    </a:lnTo>
                    <a:lnTo>
                      <a:pt x="1755" y="330"/>
                    </a:lnTo>
                    <a:lnTo>
                      <a:pt x="1808" y="393"/>
                    </a:lnTo>
                    <a:lnTo>
                      <a:pt x="1857" y="460"/>
                    </a:lnTo>
                    <a:lnTo>
                      <a:pt x="1900" y="531"/>
                    </a:lnTo>
                    <a:lnTo>
                      <a:pt x="1938" y="606"/>
                    </a:lnTo>
                    <a:lnTo>
                      <a:pt x="1969" y="684"/>
                    </a:lnTo>
                    <a:lnTo>
                      <a:pt x="1993" y="765"/>
                    </a:lnTo>
                    <a:lnTo>
                      <a:pt x="2011" y="849"/>
                    </a:lnTo>
                    <a:lnTo>
                      <a:pt x="2023" y="935"/>
                    </a:lnTo>
                    <a:lnTo>
                      <a:pt x="2026" y="1023"/>
                    </a:lnTo>
                    <a:lnTo>
                      <a:pt x="2023" y="1112"/>
                    </a:lnTo>
                    <a:lnTo>
                      <a:pt x="2011" y="1198"/>
                    </a:lnTo>
                    <a:lnTo>
                      <a:pt x="1993" y="1282"/>
                    </a:lnTo>
                    <a:lnTo>
                      <a:pt x="1969" y="1363"/>
                    </a:lnTo>
                    <a:lnTo>
                      <a:pt x="1938" y="1441"/>
                    </a:lnTo>
                    <a:lnTo>
                      <a:pt x="1900" y="1516"/>
                    </a:lnTo>
                    <a:lnTo>
                      <a:pt x="1857" y="1587"/>
                    </a:lnTo>
                    <a:lnTo>
                      <a:pt x="1808" y="1654"/>
                    </a:lnTo>
                    <a:lnTo>
                      <a:pt x="1755" y="1717"/>
                    </a:lnTo>
                    <a:lnTo>
                      <a:pt x="1697" y="1776"/>
                    </a:lnTo>
                    <a:lnTo>
                      <a:pt x="1633" y="1829"/>
                    </a:lnTo>
                    <a:lnTo>
                      <a:pt x="1566" y="1878"/>
                    </a:lnTo>
                    <a:lnTo>
                      <a:pt x="1495" y="1921"/>
                    </a:lnTo>
                    <a:lnTo>
                      <a:pt x="1420" y="1959"/>
                    </a:lnTo>
                    <a:lnTo>
                      <a:pt x="1342" y="1990"/>
                    </a:lnTo>
                    <a:lnTo>
                      <a:pt x="1261" y="2014"/>
                    </a:lnTo>
                    <a:lnTo>
                      <a:pt x="1177" y="2032"/>
                    </a:lnTo>
                    <a:lnTo>
                      <a:pt x="1091" y="2044"/>
                    </a:lnTo>
                    <a:lnTo>
                      <a:pt x="1003" y="2047"/>
                    </a:lnTo>
                    <a:lnTo>
                      <a:pt x="923" y="2044"/>
                    </a:lnTo>
                    <a:lnTo>
                      <a:pt x="844" y="2036"/>
                    </a:lnTo>
                    <a:lnTo>
                      <a:pt x="767" y="2020"/>
                    </a:lnTo>
                    <a:lnTo>
                      <a:pt x="692" y="1999"/>
                    </a:lnTo>
                    <a:lnTo>
                      <a:pt x="619" y="1972"/>
                    </a:lnTo>
                    <a:lnTo>
                      <a:pt x="548" y="1940"/>
                    </a:lnTo>
                    <a:lnTo>
                      <a:pt x="481" y="1904"/>
                    </a:lnTo>
                    <a:lnTo>
                      <a:pt x="417" y="1862"/>
                    </a:lnTo>
                    <a:lnTo>
                      <a:pt x="355" y="1816"/>
                    </a:lnTo>
                    <a:lnTo>
                      <a:pt x="298" y="1766"/>
                    </a:lnTo>
                    <a:lnTo>
                      <a:pt x="245" y="1710"/>
                    </a:lnTo>
                    <a:lnTo>
                      <a:pt x="195" y="1651"/>
                    </a:lnTo>
                    <a:lnTo>
                      <a:pt x="150" y="1589"/>
                    </a:lnTo>
                    <a:lnTo>
                      <a:pt x="109" y="1523"/>
                    </a:lnTo>
                    <a:lnTo>
                      <a:pt x="74" y="1454"/>
                    </a:lnTo>
                    <a:lnTo>
                      <a:pt x="43" y="1382"/>
                    </a:lnTo>
                    <a:lnTo>
                      <a:pt x="19" y="1306"/>
                    </a:lnTo>
                    <a:lnTo>
                      <a:pt x="0" y="1228"/>
                    </a:lnTo>
                    <a:lnTo>
                      <a:pt x="126" y="1203"/>
                    </a:lnTo>
                    <a:lnTo>
                      <a:pt x="145" y="1279"/>
                    </a:lnTo>
                    <a:lnTo>
                      <a:pt x="169" y="1352"/>
                    </a:lnTo>
                    <a:lnTo>
                      <a:pt x="201" y="1423"/>
                    </a:lnTo>
                    <a:lnTo>
                      <a:pt x="239" y="1490"/>
                    </a:lnTo>
                    <a:lnTo>
                      <a:pt x="281" y="1552"/>
                    </a:lnTo>
                    <a:lnTo>
                      <a:pt x="328" y="1613"/>
                    </a:lnTo>
                    <a:lnTo>
                      <a:pt x="380" y="1667"/>
                    </a:lnTo>
                    <a:lnTo>
                      <a:pt x="437" y="1716"/>
                    </a:lnTo>
                    <a:lnTo>
                      <a:pt x="497" y="1762"/>
                    </a:lnTo>
                    <a:lnTo>
                      <a:pt x="561" y="1802"/>
                    </a:lnTo>
                    <a:lnTo>
                      <a:pt x="629" y="1836"/>
                    </a:lnTo>
                    <a:lnTo>
                      <a:pt x="699" y="1866"/>
                    </a:lnTo>
                    <a:lnTo>
                      <a:pt x="771" y="1889"/>
                    </a:lnTo>
                    <a:lnTo>
                      <a:pt x="846" y="1906"/>
                    </a:lnTo>
                    <a:lnTo>
                      <a:pt x="924" y="1915"/>
                    </a:lnTo>
                    <a:lnTo>
                      <a:pt x="1003" y="1919"/>
                    </a:lnTo>
                    <a:lnTo>
                      <a:pt x="1084" y="1915"/>
                    </a:lnTo>
                    <a:lnTo>
                      <a:pt x="1163" y="1905"/>
                    </a:lnTo>
                    <a:lnTo>
                      <a:pt x="1241" y="1887"/>
                    </a:lnTo>
                    <a:lnTo>
                      <a:pt x="1315" y="1864"/>
                    </a:lnTo>
                    <a:lnTo>
                      <a:pt x="1387" y="1833"/>
                    </a:lnTo>
                    <a:lnTo>
                      <a:pt x="1454" y="1796"/>
                    </a:lnTo>
                    <a:lnTo>
                      <a:pt x="1519" y="1755"/>
                    </a:lnTo>
                    <a:lnTo>
                      <a:pt x="1580" y="1708"/>
                    </a:lnTo>
                    <a:lnTo>
                      <a:pt x="1635" y="1656"/>
                    </a:lnTo>
                    <a:lnTo>
                      <a:pt x="1687" y="1601"/>
                    </a:lnTo>
                    <a:lnTo>
                      <a:pt x="1734" y="1540"/>
                    </a:lnTo>
                    <a:lnTo>
                      <a:pt x="1776" y="1476"/>
                    </a:lnTo>
                    <a:lnTo>
                      <a:pt x="1812" y="1408"/>
                    </a:lnTo>
                    <a:lnTo>
                      <a:pt x="1843" y="1336"/>
                    </a:lnTo>
                    <a:lnTo>
                      <a:pt x="1866" y="1261"/>
                    </a:lnTo>
                    <a:lnTo>
                      <a:pt x="1884" y="1184"/>
                    </a:lnTo>
                    <a:lnTo>
                      <a:pt x="1894" y="1105"/>
                    </a:lnTo>
                    <a:lnTo>
                      <a:pt x="1898" y="1023"/>
                    </a:lnTo>
                    <a:lnTo>
                      <a:pt x="1894" y="942"/>
                    </a:lnTo>
                    <a:lnTo>
                      <a:pt x="1884" y="862"/>
                    </a:lnTo>
                    <a:lnTo>
                      <a:pt x="1866" y="785"/>
                    </a:lnTo>
                    <a:lnTo>
                      <a:pt x="1843" y="711"/>
                    </a:lnTo>
                    <a:lnTo>
                      <a:pt x="1812" y="639"/>
                    </a:lnTo>
                    <a:lnTo>
                      <a:pt x="1776" y="571"/>
                    </a:lnTo>
                    <a:lnTo>
                      <a:pt x="1734" y="507"/>
                    </a:lnTo>
                    <a:lnTo>
                      <a:pt x="1687" y="446"/>
                    </a:lnTo>
                    <a:lnTo>
                      <a:pt x="1635" y="390"/>
                    </a:lnTo>
                    <a:lnTo>
                      <a:pt x="1580" y="339"/>
                    </a:lnTo>
                    <a:lnTo>
                      <a:pt x="1519" y="292"/>
                    </a:lnTo>
                    <a:lnTo>
                      <a:pt x="1454" y="249"/>
                    </a:lnTo>
                    <a:lnTo>
                      <a:pt x="1387" y="214"/>
                    </a:lnTo>
                    <a:lnTo>
                      <a:pt x="1315" y="183"/>
                    </a:lnTo>
                    <a:lnTo>
                      <a:pt x="1241" y="160"/>
                    </a:lnTo>
                    <a:lnTo>
                      <a:pt x="1163" y="142"/>
                    </a:lnTo>
                    <a:lnTo>
                      <a:pt x="1084" y="132"/>
                    </a:lnTo>
                    <a:lnTo>
                      <a:pt x="1003" y="127"/>
                    </a:lnTo>
                    <a:lnTo>
                      <a:pt x="924" y="130"/>
                    </a:lnTo>
                    <a:lnTo>
                      <a:pt x="846" y="141"/>
                    </a:lnTo>
                    <a:lnTo>
                      <a:pt x="771" y="158"/>
                    </a:lnTo>
                    <a:lnTo>
                      <a:pt x="699" y="181"/>
                    </a:lnTo>
                    <a:lnTo>
                      <a:pt x="629" y="211"/>
                    </a:lnTo>
                    <a:lnTo>
                      <a:pt x="561" y="245"/>
                    </a:lnTo>
                    <a:lnTo>
                      <a:pt x="497" y="285"/>
                    </a:lnTo>
                    <a:lnTo>
                      <a:pt x="437" y="330"/>
                    </a:lnTo>
                    <a:lnTo>
                      <a:pt x="380" y="380"/>
                    </a:lnTo>
                    <a:lnTo>
                      <a:pt x="328" y="434"/>
                    </a:lnTo>
                    <a:lnTo>
                      <a:pt x="281" y="494"/>
                    </a:lnTo>
                    <a:lnTo>
                      <a:pt x="239" y="557"/>
                    </a:lnTo>
                    <a:lnTo>
                      <a:pt x="201" y="624"/>
                    </a:lnTo>
                    <a:lnTo>
                      <a:pt x="169" y="694"/>
                    </a:lnTo>
                    <a:lnTo>
                      <a:pt x="145" y="768"/>
                    </a:lnTo>
                    <a:lnTo>
                      <a:pt x="126" y="844"/>
                    </a:lnTo>
                    <a:lnTo>
                      <a:pt x="0" y="818"/>
                    </a:lnTo>
                    <a:lnTo>
                      <a:pt x="19" y="741"/>
                    </a:lnTo>
                    <a:lnTo>
                      <a:pt x="43" y="665"/>
                    </a:lnTo>
                    <a:lnTo>
                      <a:pt x="74" y="593"/>
                    </a:lnTo>
                    <a:lnTo>
                      <a:pt x="109" y="524"/>
                    </a:lnTo>
                    <a:lnTo>
                      <a:pt x="150" y="458"/>
                    </a:lnTo>
                    <a:lnTo>
                      <a:pt x="195" y="396"/>
                    </a:lnTo>
                    <a:lnTo>
                      <a:pt x="245" y="337"/>
                    </a:lnTo>
                    <a:lnTo>
                      <a:pt x="298" y="281"/>
                    </a:lnTo>
                    <a:lnTo>
                      <a:pt x="355" y="231"/>
                    </a:lnTo>
                    <a:lnTo>
                      <a:pt x="417" y="185"/>
                    </a:lnTo>
                    <a:lnTo>
                      <a:pt x="481" y="143"/>
                    </a:lnTo>
                    <a:lnTo>
                      <a:pt x="548" y="107"/>
                    </a:lnTo>
                    <a:lnTo>
                      <a:pt x="619" y="75"/>
                    </a:lnTo>
                    <a:lnTo>
                      <a:pt x="692" y="48"/>
                    </a:lnTo>
                    <a:lnTo>
                      <a:pt x="767" y="27"/>
                    </a:lnTo>
                    <a:lnTo>
                      <a:pt x="844" y="11"/>
                    </a:lnTo>
                    <a:lnTo>
                      <a:pt x="923" y="3"/>
                    </a:lnTo>
                    <a:lnTo>
                      <a:pt x="10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Freeform 328">
                <a:extLst>
                  <a:ext uri="{FF2B5EF4-FFF2-40B4-BE49-F238E27FC236}">
                    <a16:creationId xmlns:a16="http://schemas.microsoft.com/office/drawing/2014/main" id="{0256FF52-EA28-46B5-B2D0-3FD1D90B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0271" y="2974202"/>
                <a:ext cx="999135" cy="1038776"/>
              </a:xfrm>
              <a:custGeom>
                <a:avLst/>
                <a:gdLst>
                  <a:gd name="T0" fmla="*/ 595 w 1109"/>
                  <a:gd name="T1" fmla="*/ 4 h 1153"/>
                  <a:gd name="T2" fmla="*/ 714 w 1109"/>
                  <a:gd name="T3" fmla="*/ 30 h 1153"/>
                  <a:gd name="T4" fmla="*/ 823 w 1109"/>
                  <a:gd name="T5" fmla="*/ 79 h 1153"/>
                  <a:gd name="T6" fmla="*/ 918 w 1109"/>
                  <a:gd name="T7" fmla="*/ 149 h 1153"/>
                  <a:gd name="T8" fmla="*/ 997 w 1109"/>
                  <a:gd name="T9" fmla="*/ 236 h 1153"/>
                  <a:gd name="T10" fmla="*/ 1057 w 1109"/>
                  <a:gd name="T11" fmla="*/ 338 h 1153"/>
                  <a:gd name="T12" fmla="*/ 1095 w 1109"/>
                  <a:gd name="T13" fmla="*/ 453 h 1153"/>
                  <a:gd name="T14" fmla="*/ 1109 w 1109"/>
                  <a:gd name="T15" fmla="*/ 576 h 1153"/>
                  <a:gd name="T16" fmla="*/ 1095 w 1109"/>
                  <a:gd name="T17" fmla="*/ 700 h 1153"/>
                  <a:gd name="T18" fmla="*/ 1057 w 1109"/>
                  <a:gd name="T19" fmla="*/ 814 h 1153"/>
                  <a:gd name="T20" fmla="*/ 997 w 1109"/>
                  <a:gd name="T21" fmla="*/ 917 h 1153"/>
                  <a:gd name="T22" fmla="*/ 918 w 1109"/>
                  <a:gd name="T23" fmla="*/ 1004 h 1153"/>
                  <a:gd name="T24" fmla="*/ 823 w 1109"/>
                  <a:gd name="T25" fmla="*/ 1074 h 1153"/>
                  <a:gd name="T26" fmla="*/ 714 w 1109"/>
                  <a:gd name="T27" fmla="*/ 1123 h 1153"/>
                  <a:gd name="T28" fmla="*/ 595 w 1109"/>
                  <a:gd name="T29" fmla="*/ 1149 h 1153"/>
                  <a:gd name="T30" fmla="*/ 474 w 1109"/>
                  <a:gd name="T31" fmla="*/ 1149 h 1153"/>
                  <a:gd name="T32" fmla="*/ 362 w 1109"/>
                  <a:gd name="T33" fmla="*/ 1127 h 1153"/>
                  <a:gd name="T34" fmla="*/ 259 w 1109"/>
                  <a:gd name="T35" fmla="*/ 1083 h 1153"/>
                  <a:gd name="T36" fmla="*/ 166 w 1109"/>
                  <a:gd name="T37" fmla="*/ 1021 h 1153"/>
                  <a:gd name="T38" fmla="*/ 87 w 1109"/>
                  <a:gd name="T39" fmla="*/ 941 h 1153"/>
                  <a:gd name="T40" fmla="*/ 24 w 1109"/>
                  <a:gd name="T41" fmla="*/ 845 h 1153"/>
                  <a:gd name="T42" fmla="*/ 118 w 1109"/>
                  <a:gd name="T43" fmla="*/ 745 h 1153"/>
                  <a:gd name="T44" fmla="*/ 170 w 1109"/>
                  <a:gd name="T45" fmla="*/ 839 h 1153"/>
                  <a:gd name="T46" fmla="*/ 241 w 1109"/>
                  <a:gd name="T47" fmla="*/ 917 h 1153"/>
                  <a:gd name="T48" fmla="*/ 328 w 1109"/>
                  <a:gd name="T49" fmla="*/ 975 h 1153"/>
                  <a:gd name="T50" fmla="*/ 426 w 1109"/>
                  <a:gd name="T51" fmla="*/ 1011 h 1153"/>
                  <a:gd name="T52" fmla="*/ 533 w 1109"/>
                  <a:gd name="T53" fmla="*/ 1024 h 1153"/>
                  <a:gd name="T54" fmla="*/ 643 w 1109"/>
                  <a:gd name="T55" fmla="*/ 1011 h 1153"/>
                  <a:gd name="T56" fmla="*/ 744 w 1109"/>
                  <a:gd name="T57" fmla="*/ 972 h 1153"/>
                  <a:gd name="T58" fmla="*/ 830 w 1109"/>
                  <a:gd name="T59" fmla="*/ 911 h 1153"/>
                  <a:gd name="T60" fmla="*/ 900 w 1109"/>
                  <a:gd name="T61" fmla="*/ 832 h 1153"/>
                  <a:gd name="T62" fmla="*/ 951 w 1109"/>
                  <a:gd name="T63" fmla="*/ 738 h 1153"/>
                  <a:gd name="T64" fmla="*/ 977 w 1109"/>
                  <a:gd name="T65" fmla="*/ 633 h 1153"/>
                  <a:gd name="T66" fmla="*/ 977 w 1109"/>
                  <a:gd name="T67" fmla="*/ 520 h 1153"/>
                  <a:gd name="T68" fmla="*/ 951 w 1109"/>
                  <a:gd name="T69" fmla="*/ 415 h 1153"/>
                  <a:gd name="T70" fmla="*/ 900 w 1109"/>
                  <a:gd name="T71" fmla="*/ 321 h 1153"/>
                  <a:gd name="T72" fmla="*/ 830 w 1109"/>
                  <a:gd name="T73" fmla="*/ 242 h 1153"/>
                  <a:gd name="T74" fmla="*/ 744 w 1109"/>
                  <a:gd name="T75" fmla="*/ 181 h 1153"/>
                  <a:gd name="T76" fmla="*/ 643 w 1109"/>
                  <a:gd name="T77" fmla="*/ 142 h 1153"/>
                  <a:gd name="T78" fmla="*/ 533 w 1109"/>
                  <a:gd name="T79" fmla="*/ 129 h 1153"/>
                  <a:gd name="T80" fmla="*/ 426 w 1109"/>
                  <a:gd name="T81" fmla="*/ 142 h 1153"/>
                  <a:gd name="T82" fmla="*/ 328 w 1109"/>
                  <a:gd name="T83" fmla="*/ 178 h 1153"/>
                  <a:gd name="T84" fmla="*/ 241 w 1109"/>
                  <a:gd name="T85" fmla="*/ 236 h 1153"/>
                  <a:gd name="T86" fmla="*/ 170 w 1109"/>
                  <a:gd name="T87" fmla="*/ 314 h 1153"/>
                  <a:gd name="T88" fmla="*/ 118 w 1109"/>
                  <a:gd name="T89" fmla="*/ 408 h 1153"/>
                  <a:gd name="T90" fmla="*/ 24 w 1109"/>
                  <a:gd name="T91" fmla="*/ 308 h 1153"/>
                  <a:gd name="T92" fmla="*/ 87 w 1109"/>
                  <a:gd name="T93" fmla="*/ 212 h 1153"/>
                  <a:gd name="T94" fmla="*/ 166 w 1109"/>
                  <a:gd name="T95" fmla="*/ 132 h 1153"/>
                  <a:gd name="T96" fmla="*/ 259 w 1109"/>
                  <a:gd name="T97" fmla="*/ 70 h 1153"/>
                  <a:gd name="T98" fmla="*/ 362 w 1109"/>
                  <a:gd name="T99" fmla="*/ 26 h 1153"/>
                  <a:gd name="T100" fmla="*/ 474 w 1109"/>
                  <a:gd name="T101" fmla="*/ 4 h 1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09" h="1153">
                    <a:moveTo>
                      <a:pt x="533" y="0"/>
                    </a:moveTo>
                    <a:lnTo>
                      <a:pt x="595" y="4"/>
                    </a:lnTo>
                    <a:lnTo>
                      <a:pt x="657" y="13"/>
                    </a:lnTo>
                    <a:lnTo>
                      <a:pt x="714" y="30"/>
                    </a:lnTo>
                    <a:lnTo>
                      <a:pt x="771" y="52"/>
                    </a:lnTo>
                    <a:lnTo>
                      <a:pt x="823" y="79"/>
                    </a:lnTo>
                    <a:lnTo>
                      <a:pt x="872" y="112"/>
                    </a:lnTo>
                    <a:lnTo>
                      <a:pt x="918" y="149"/>
                    </a:lnTo>
                    <a:lnTo>
                      <a:pt x="960" y="191"/>
                    </a:lnTo>
                    <a:lnTo>
                      <a:pt x="997" y="236"/>
                    </a:lnTo>
                    <a:lnTo>
                      <a:pt x="1030" y="285"/>
                    </a:lnTo>
                    <a:lnTo>
                      <a:pt x="1057" y="338"/>
                    </a:lnTo>
                    <a:lnTo>
                      <a:pt x="1079" y="395"/>
                    </a:lnTo>
                    <a:lnTo>
                      <a:pt x="1095" y="453"/>
                    </a:lnTo>
                    <a:lnTo>
                      <a:pt x="1105" y="514"/>
                    </a:lnTo>
                    <a:lnTo>
                      <a:pt x="1109" y="576"/>
                    </a:lnTo>
                    <a:lnTo>
                      <a:pt x="1105" y="639"/>
                    </a:lnTo>
                    <a:lnTo>
                      <a:pt x="1095" y="700"/>
                    </a:lnTo>
                    <a:lnTo>
                      <a:pt x="1079" y="758"/>
                    </a:lnTo>
                    <a:lnTo>
                      <a:pt x="1057" y="814"/>
                    </a:lnTo>
                    <a:lnTo>
                      <a:pt x="1030" y="867"/>
                    </a:lnTo>
                    <a:lnTo>
                      <a:pt x="997" y="917"/>
                    </a:lnTo>
                    <a:lnTo>
                      <a:pt x="960" y="962"/>
                    </a:lnTo>
                    <a:lnTo>
                      <a:pt x="918" y="1004"/>
                    </a:lnTo>
                    <a:lnTo>
                      <a:pt x="872" y="1041"/>
                    </a:lnTo>
                    <a:lnTo>
                      <a:pt x="823" y="1074"/>
                    </a:lnTo>
                    <a:lnTo>
                      <a:pt x="771" y="1101"/>
                    </a:lnTo>
                    <a:lnTo>
                      <a:pt x="714" y="1123"/>
                    </a:lnTo>
                    <a:lnTo>
                      <a:pt x="657" y="1140"/>
                    </a:lnTo>
                    <a:lnTo>
                      <a:pt x="595" y="1149"/>
                    </a:lnTo>
                    <a:lnTo>
                      <a:pt x="533" y="1153"/>
                    </a:lnTo>
                    <a:lnTo>
                      <a:pt x="474" y="1149"/>
                    </a:lnTo>
                    <a:lnTo>
                      <a:pt x="418" y="1141"/>
                    </a:lnTo>
                    <a:lnTo>
                      <a:pt x="362" y="1127"/>
                    </a:lnTo>
                    <a:lnTo>
                      <a:pt x="309" y="1108"/>
                    </a:lnTo>
                    <a:lnTo>
                      <a:pt x="259" y="1083"/>
                    </a:lnTo>
                    <a:lnTo>
                      <a:pt x="212" y="1055"/>
                    </a:lnTo>
                    <a:lnTo>
                      <a:pt x="166" y="1021"/>
                    </a:lnTo>
                    <a:lnTo>
                      <a:pt x="124" y="983"/>
                    </a:lnTo>
                    <a:lnTo>
                      <a:pt x="87" y="941"/>
                    </a:lnTo>
                    <a:lnTo>
                      <a:pt x="54" y="895"/>
                    </a:lnTo>
                    <a:lnTo>
                      <a:pt x="24" y="845"/>
                    </a:lnTo>
                    <a:lnTo>
                      <a:pt x="0" y="792"/>
                    </a:lnTo>
                    <a:lnTo>
                      <a:pt x="118" y="745"/>
                    </a:lnTo>
                    <a:lnTo>
                      <a:pt x="141" y="793"/>
                    </a:lnTo>
                    <a:lnTo>
                      <a:pt x="170" y="839"/>
                    </a:lnTo>
                    <a:lnTo>
                      <a:pt x="203" y="880"/>
                    </a:lnTo>
                    <a:lnTo>
                      <a:pt x="241" y="917"/>
                    </a:lnTo>
                    <a:lnTo>
                      <a:pt x="282" y="948"/>
                    </a:lnTo>
                    <a:lnTo>
                      <a:pt x="328" y="975"/>
                    </a:lnTo>
                    <a:lnTo>
                      <a:pt x="375" y="996"/>
                    </a:lnTo>
                    <a:lnTo>
                      <a:pt x="426" y="1011"/>
                    </a:lnTo>
                    <a:lnTo>
                      <a:pt x="479" y="1021"/>
                    </a:lnTo>
                    <a:lnTo>
                      <a:pt x="533" y="1024"/>
                    </a:lnTo>
                    <a:lnTo>
                      <a:pt x="590" y="1021"/>
                    </a:lnTo>
                    <a:lnTo>
                      <a:pt x="643" y="1011"/>
                    </a:lnTo>
                    <a:lnTo>
                      <a:pt x="694" y="995"/>
                    </a:lnTo>
                    <a:lnTo>
                      <a:pt x="744" y="972"/>
                    </a:lnTo>
                    <a:lnTo>
                      <a:pt x="789" y="944"/>
                    </a:lnTo>
                    <a:lnTo>
                      <a:pt x="830" y="911"/>
                    </a:lnTo>
                    <a:lnTo>
                      <a:pt x="867" y="873"/>
                    </a:lnTo>
                    <a:lnTo>
                      <a:pt x="900" y="832"/>
                    </a:lnTo>
                    <a:lnTo>
                      <a:pt x="929" y="787"/>
                    </a:lnTo>
                    <a:lnTo>
                      <a:pt x="951" y="738"/>
                    </a:lnTo>
                    <a:lnTo>
                      <a:pt x="968" y="686"/>
                    </a:lnTo>
                    <a:lnTo>
                      <a:pt x="977" y="633"/>
                    </a:lnTo>
                    <a:lnTo>
                      <a:pt x="980" y="576"/>
                    </a:lnTo>
                    <a:lnTo>
                      <a:pt x="977" y="520"/>
                    </a:lnTo>
                    <a:lnTo>
                      <a:pt x="968" y="466"/>
                    </a:lnTo>
                    <a:lnTo>
                      <a:pt x="951" y="415"/>
                    </a:lnTo>
                    <a:lnTo>
                      <a:pt x="929" y="366"/>
                    </a:lnTo>
                    <a:lnTo>
                      <a:pt x="900" y="321"/>
                    </a:lnTo>
                    <a:lnTo>
                      <a:pt x="867" y="280"/>
                    </a:lnTo>
                    <a:lnTo>
                      <a:pt x="830" y="242"/>
                    </a:lnTo>
                    <a:lnTo>
                      <a:pt x="789" y="209"/>
                    </a:lnTo>
                    <a:lnTo>
                      <a:pt x="744" y="181"/>
                    </a:lnTo>
                    <a:lnTo>
                      <a:pt x="694" y="158"/>
                    </a:lnTo>
                    <a:lnTo>
                      <a:pt x="643" y="142"/>
                    </a:lnTo>
                    <a:lnTo>
                      <a:pt x="590" y="132"/>
                    </a:lnTo>
                    <a:lnTo>
                      <a:pt x="533" y="129"/>
                    </a:lnTo>
                    <a:lnTo>
                      <a:pt x="479" y="131"/>
                    </a:lnTo>
                    <a:lnTo>
                      <a:pt x="426" y="142"/>
                    </a:lnTo>
                    <a:lnTo>
                      <a:pt x="375" y="157"/>
                    </a:lnTo>
                    <a:lnTo>
                      <a:pt x="328" y="178"/>
                    </a:lnTo>
                    <a:lnTo>
                      <a:pt x="282" y="204"/>
                    </a:lnTo>
                    <a:lnTo>
                      <a:pt x="241" y="236"/>
                    </a:lnTo>
                    <a:lnTo>
                      <a:pt x="203" y="273"/>
                    </a:lnTo>
                    <a:lnTo>
                      <a:pt x="170" y="314"/>
                    </a:lnTo>
                    <a:lnTo>
                      <a:pt x="141" y="360"/>
                    </a:lnTo>
                    <a:lnTo>
                      <a:pt x="118" y="408"/>
                    </a:lnTo>
                    <a:lnTo>
                      <a:pt x="0" y="361"/>
                    </a:lnTo>
                    <a:lnTo>
                      <a:pt x="24" y="308"/>
                    </a:lnTo>
                    <a:lnTo>
                      <a:pt x="54" y="258"/>
                    </a:lnTo>
                    <a:lnTo>
                      <a:pt x="87" y="212"/>
                    </a:lnTo>
                    <a:lnTo>
                      <a:pt x="124" y="170"/>
                    </a:lnTo>
                    <a:lnTo>
                      <a:pt x="166" y="132"/>
                    </a:lnTo>
                    <a:lnTo>
                      <a:pt x="212" y="98"/>
                    </a:lnTo>
                    <a:lnTo>
                      <a:pt x="259" y="70"/>
                    </a:lnTo>
                    <a:lnTo>
                      <a:pt x="309" y="45"/>
                    </a:lnTo>
                    <a:lnTo>
                      <a:pt x="362" y="26"/>
                    </a:lnTo>
                    <a:lnTo>
                      <a:pt x="418" y="12"/>
                    </a:lnTo>
                    <a:lnTo>
                      <a:pt x="474" y="4"/>
                    </a:lnTo>
                    <a:lnTo>
                      <a:pt x="5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Freeform 329">
                <a:extLst>
                  <a:ext uri="{FF2B5EF4-FFF2-40B4-BE49-F238E27FC236}">
                    <a16:creationId xmlns:a16="http://schemas.microsoft.com/office/drawing/2014/main" id="{C539EA1E-A39E-47F2-ACC8-A522B6935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1272" y="3204841"/>
                <a:ext cx="477495" cy="577498"/>
              </a:xfrm>
              <a:custGeom>
                <a:avLst/>
                <a:gdLst>
                  <a:gd name="T0" fmla="*/ 257 w 530"/>
                  <a:gd name="T1" fmla="*/ 4 h 641"/>
                  <a:gd name="T2" fmla="*/ 344 w 530"/>
                  <a:gd name="T3" fmla="*/ 31 h 641"/>
                  <a:gd name="T4" fmla="*/ 420 w 530"/>
                  <a:gd name="T5" fmla="*/ 79 h 641"/>
                  <a:gd name="T6" fmla="*/ 478 w 530"/>
                  <a:gd name="T7" fmla="*/ 146 h 641"/>
                  <a:gd name="T8" fmla="*/ 516 w 530"/>
                  <a:gd name="T9" fmla="*/ 229 h 641"/>
                  <a:gd name="T10" fmla="*/ 530 w 530"/>
                  <a:gd name="T11" fmla="*/ 320 h 641"/>
                  <a:gd name="T12" fmla="*/ 516 w 530"/>
                  <a:gd name="T13" fmla="*/ 412 h 641"/>
                  <a:gd name="T14" fmla="*/ 478 w 530"/>
                  <a:gd name="T15" fmla="*/ 495 h 641"/>
                  <a:gd name="T16" fmla="*/ 420 w 530"/>
                  <a:gd name="T17" fmla="*/ 562 h 641"/>
                  <a:gd name="T18" fmla="*/ 344 w 530"/>
                  <a:gd name="T19" fmla="*/ 610 h 641"/>
                  <a:gd name="T20" fmla="*/ 257 w 530"/>
                  <a:gd name="T21" fmla="*/ 637 h 641"/>
                  <a:gd name="T22" fmla="*/ 164 w 530"/>
                  <a:gd name="T23" fmla="*/ 637 h 641"/>
                  <a:gd name="T24" fmla="*/ 77 w 530"/>
                  <a:gd name="T25" fmla="*/ 611 h 641"/>
                  <a:gd name="T26" fmla="*/ 0 w 530"/>
                  <a:gd name="T27" fmla="*/ 561 h 641"/>
                  <a:gd name="T28" fmla="*/ 98 w 530"/>
                  <a:gd name="T29" fmla="*/ 476 h 641"/>
                  <a:gd name="T30" fmla="*/ 135 w 530"/>
                  <a:gd name="T31" fmla="*/ 496 h 641"/>
                  <a:gd name="T32" fmla="*/ 182 w 530"/>
                  <a:gd name="T33" fmla="*/ 510 h 641"/>
                  <a:gd name="T34" fmla="*/ 244 w 530"/>
                  <a:gd name="T35" fmla="*/ 509 h 641"/>
                  <a:gd name="T36" fmla="*/ 307 w 530"/>
                  <a:gd name="T37" fmla="*/ 487 h 641"/>
                  <a:gd name="T38" fmla="*/ 356 w 530"/>
                  <a:gd name="T39" fmla="*/ 444 h 641"/>
                  <a:gd name="T40" fmla="*/ 390 w 530"/>
                  <a:gd name="T41" fmla="*/ 388 h 641"/>
                  <a:gd name="T42" fmla="*/ 402 w 530"/>
                  <a:gd name="T43" fmla="*/ 320 h 641"/>
                  <a:gd name="T44" fmla="*/ 390 w 530"/>
                  <a:gd name="T45" fmla="*/ 253 h 641"/>
                  <a:gd name="T46" fmla="*/ 356 w 530"/>
                  <a:gd name="T47" fmla="*/ 197 h 641"/>
                  <a:gd name="T48" fmla="*/ 307 w 530"/>
                  <a:gd name="T49" fmla="*/ 154 h 641"/>
                  <a:gd name="T50" fmla="*/ 244 w 530"/>
                  <a:gd name="T51" fmla="*/ 132 h 641"/>
                  <a:gd name="T52" fmla="*/ 182 w 530"/>
                  <a:gd name="T53" fmla="*/ 131 h 641"/>
                  <a:gd name="T54" fmla="*/ 135 w 530"/>
                  <a:gd name="T55" fmla="*/ 144 h 641"/>
                  <a:gd name="T56" fmla="*/ 98 w 530"/>
                  <a:gd name="T57" fmla="*/ 165 h 641"/>
                  <a:gd name="T58" fmla="*/ 0 w 530"/>
                  <a:gd name="T59" fmla="*/ 80 h 641"/>
                  <a:gd name="T60" fmla="*/ 77 w 530"/>
                  <a:gd name="T61" fmla="*/ 29 h 641"/>
                  <a:gd name="T62" fmla="*/ 164 w 530"/>
                  <a:gd name="T63" fmla="*/ 4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0" h="641">
                    <a:moveTo>
                      <a:pt x="210" y="0"/>
                    </a:moveTo>
                    <a:lnTo>
                      <a:pt x="257" y="4"/>
                    </a:lnTo>
                    <a:lnTo>
                      <a:pt x="302" y="14"/>
                    </a:lnTo>
                    <a:lnTo>
                      <a:pt x="344" y="31"/>
                    </a:lnTo>
                    <a:lnTo>
                      <a:pt x="384" y="52"/>
                    </a:lnTo>
                    <a:lnTo>
                      <a:pt x="420" y="79"/>
                    </a:lnTo>
                    <a:lnTo>
                      <a:pt x="451" y="111"/>
                    </a:lnTo>
                    <a:lnTo>
                      <a:pt x="478" y="146"/>
                    </a:lnTo>
                    <a:lnTo>
                      <a:pt x="500" y="186"/>
                    </a:lnTo>
                    <a:lnTo>
                      <a:pt x="516" y="229"/>
                    </a:lnTo>
                    <a:lnTo>
                      <a:pt x="527" y="273"/>
                    </a:lnTo>
                    <a:lnTo>
                      <a:pt x="530" y="320"/>
                    </a:lnTo>
                    <a:lnTo>
                      <a:pt x="527" y="368"/>
                    </a:lnTo>
                    <a:lnTo>
                      <a:pt x="516" y="412"/>
                    </a:lnTo>
                    <a:lnTo>
                      <a:pt x="500" y="455"/>
                    </a:lnTo>
                    <a:lnTo>
                      <a:pt x="478" y="495"/>
                    </a:lnTo>
                    <a:lnTo>
                      <a:pt x="451" y="530"/>
                    </a:lnTo>
                    <a:lnTo>
                      <a:pt x="420" y="562"/>
                    </a:lnTo>
                    <a:lnTo>
                      <a:pt x="384" y="589"/>
                    </a:lnTo>
                    <a:lnTo>
                      <a:pt x="344" y="610"/>
                    </a:lnTo>
                    <a:lnTo>
                      <a:pt x="302" y="627"/>
                    </a:lnTo>
                    <a:lnTo>
                      <a:pt x="257" y="637"/>
                    </a:lnTo>
                    <a:lnTo>
                      <a:pt x="210" y="641"/>
                    </a:lnTo>
                    <a:lnTo>
                      <a:pt x="164" y="637"/>
                    </a:lnTo>
                    <a:lnTo>
                      <a:pt x="121" y="627"/>
                    </a:lnTo>
                    <a:lnTo>
                      <a:pt x="77" y="611"/>
                    </a:lnTo>
                    <a:lnTo>
                      <a:pt x="37" y="589"/>
                    </a:lnTo>
                    <a:lnTo>
                      <a:pt x="0" y="561"/>
                    </a:lnTo>
                    <a:lnTo>
                      <a:pt x="84" y="464"/>
                    </a:lnTo>
                    <a:lnTo>
                      <a:pt x="98" y="476"/>
                    </a:lnTo>
                    <a:lnTo>
                      <a:pt x="115" y="487"/>
                    </a:lnTo>
                    <a:lnTo>
                      <a:pt x="135" y="496"/>
                    </a:lnTo>
                    <a:lnTo>
                      <a:pt x="157" y="504"/>
                    </a:lnTo>
                    <a:lnTo>
                      <a:pt x="182" y="510"/>
                    </a:lnTo>
                    <a:lnTo>
                      <a:pt x="210" y="513"/>
                    </a:lnTo>
                    <a:lnTo>
                      <a:pt x="244" y="509"/>
                    </a:lnTo>
                    <a:lnTo>
                      <a:pt x="277" y="501"/>
                    </a:lnTo>
                    <a:lnTo>
                      <a:pt x="307" y="487"/>
                    </a:lnTo>
                    <a:lnTo>
                      <a:pt x="334" y="468"/>
                    </a:lnTo>
                    <a:lnTo>
                      <a:pt x="356" y="444"/>
                    </a:lnTo>
                    <a:lnTo>
                      <a:pt x="376" y="417"/>
                    </a:lnTo>
                    <a:lnTo>
                      <a:pt x="390" y="388"/>
                    </a:lnTo>
                    <a:lnTo>
                      <a:pt x="398" y="355"/>
                    </a:lnTo>
                    <a:lnTo>
                      <a:pt x="402" y="320"/>
                    </a:lnTo>
                    <a:lnTo>
                      <a:pt x="398" y="286"/>
                    </a:lnTo>
                    <a:lnTo>
                      <a:pt x="390" y="253"/>
                    </a:lnTo>
                    <a:lnTo>
                      <a:pt x="376" y="224"/>
                    </a:lnTo>
                    <a:lnTo>
                      <a:pt x="356" y="197"/>
                    </a:lnTo>
                    <a:lnTo>
                      <a:pt x="334" y="173"/>
                    </a:lnTo>
                    <a:lnTo>
                      <a:pt x="307" y="154"/>
                    </a:lnTo>
                    <a:lnTo>
                      <a:pt x="277" y="140"/>
                    </a:lnTo>
                    <a:lnTo>
                      <a:pt x="244" y="132"/>
                    </a:lnTo>
                    <a:lnTo>
                      <a:pt x="210" y="128"/>
                    </a:lnTo>
                    <a:lnTo>
                      <a:pt x="182" y="131"/>
                    </a:lnTo>
                    <a:lnTo>
                      <a:pt x="157" y="136"/>
                    </a:lnTo>
                    <a:lnTo>
                      <a:pt x="135" y="144"/>
                    </a:lnTo>
                    <a:lnTo>
                      <a:pt x="115" y="154"/>
                    </a:lnTo>
                    <a:lnTo>
                      <a:pt x="98" y="165"/>
                    </a:lnTo>
                    <a:lnTo>
                      <a:pt x="84" y="177"/>
                    </a:lnTo>
                    <a:lnTo>
                      <a:pt x="0" y="80"/>
                    </a:lnTo>
                    <a:lnTo>
                      <a:pt x="37" y="52"/>
                    </a:lnTo>
                    <a:lnTo>
                      <a:pt x="77" y="29"/>
                    </a:lnTo>
                    <a:lnTo>
                      <a:pt x="121" y="14"/>
                    </a:lnTo>
                    <a:lnTo>
                      <a:pt x="164" y="4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Freeform 330">
                <a:extLst>
                  <a:ext uri="{FF2B5EF4-FFF2-40B4-BE49-F238E27FC236}">
                    <a16:creationId xmlns:a16="http://schemas.microsoft.com/office/drawing/2014/main" id="{FE6BA3BD-291F-4248-86FD-A637A974BC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51678" y="1994887"/>
                <a:ext cx="2937043" cy="3497424"/>
              </a:xfrm>
              <a:custGeom>
                <a:avLst/>
                <a:gdLst>
                  <a:gd name="T0" fmla="*/ 638 w 3260"/>
                  <a:gd name="T1" fmla="*/ 3697 h 3882"/>
                  <a:gd name="T2" fmla="*/ 689 w 3260"/>
                  <a:gd name="T3" fmla="*/ 3751 h 3882"/>
                  <a:gd name="T4" fmla="*/ 755 w 3260"/>
                  <a:gd name="T5" fmla="*/ 3731 h 3882"/>
                  <a:gd name="T6" fmla="*/ 870 w 3260"/>
                  <a:gd name="T7" fmla="*/ 3157 h 3882"/>
                  <a:gd name="T8" fmla="*/ 2439 w 3260"/>
                  <a:gd name="T9" fmla="*/ 3716 h 3882"/>
                  <a:gd name="T10" fmla="*/ 2497 w 3260"/>
                  <a:gd name="T11" fmla="*/ 3754 h 3882"/>
                  <a:gd name="T12" fmla="*/ 2560 w 3260"/>
                  <a:gd name="T13" fmla="*/ 3716 h 3882"/>
                  <a:gd name="T14" fmla="*/ 2332 w 3260"/>
                  <a:gd name="T15" fmla="*/ 3155 h 3882"/>
                  <a:gd name="T16" fmla="*/ 1918 w 3260"/>
                  <a:gd name="T17" fmla="*/ 31 h 3882"/>
                  <a:gd name="T18" fmla="*/ 2314 w 3260"/>
                  <a:gd name="T19" fmla="*/ 162 h 3882"/>
                  <a:gd name="T20" fmla="*/ 2659 w 3260"/>
                  <a:gd name="T21" fmla="*/ 384 h 3882"/>
                  <a:gd name="T22" fmla="*/ 2938 w 3260"/>
                  <a:gd name="T23" fmla="*/ 681 h 3882"/>
                  <a:gd name="T24" fmla="*/ 3140 w 3260"/>
                  <a:gd name="T25" fmla="*/ 1040 h 3882"/>
                  <a:gd name="T26" fmla="*/ 3246 w 3260"/>
                  <a:gd name="T27" fmla="*/ 1447 h 3882"/>
                  <a:gd name="T28" fmla="*/ 3247 w 3260"/>
                  <a:gd name="T29" fmla="*/ 1874 h 3882"/>
                  <a:gd name="T30" fmla="*/ 3146 w 3260"/>
                  <a:gd name="T31" fmla="*/ 2271 h 3882"/>
                  <a:gd name="T32" fmla="*/ 2954 w 3260"/>
                  <a:gd name="T33" fmla="*/ 2624 h 3882"/>
                  <a:gd name="T34" fmla="*/ 2687 w 3260"/>
                  <a:gd name="T35" fmla="*/ 2918 h 3882"/>
                  <a:gd name="T36" fmla="*/ 2677 w 3260"/>
                  <a:gd name="T37" fmla="*/ 3605 h 3882"/>
                  <a:gd name="T38" fmla="*/ 2687 w 3260"/>
                  <a:gd name="T39" fmla="*/ 3738 h 3882"/>
                  <a:gd name="T40" fmla="*/ 2609 w 3260"/>
                  <a:gd name="T41" fmla="*/ 3848 h 3882"/>
                  <a:gd name="T42" fmla="*/ 2498 w 3260"/>
                  <a:gd name="T43" fmla="*/ 3882 h 3882"/>
                  <a:gd name="T44" fmla="*/ 2384 w 3260"/>
                  <a:gd name="T45" fmla="*/ 3844 h 3882"/>
                  <a:gd name="T46" fmla="*/ 2067 w 3260"/>
                  <a:gd name="T47" fmla="*/ 3259 h 3882"/>
                  <a:gd name="T48" fmla="*/ 1694 w 3260"/>
                  <a:gd name="T49" fmla="*/ 3325 h 3882"/>
                  <a:gd name="T50" fmla="*/ 1317 w 3260"/>
                  <a:gd name="T51" fmla="*/ 3302 h 3882"/>
                  <a:gd name="T52" fmla="*/ 863 w 3260"/>
                  <a:gd name="T53" fmla="*/ 3801 h 3882"/>
                  <a:gd name="T54" fmla="*/ 766 w 3260"/>
                  <a:gd name="T55" fmla="*/ 3873 h 3882"/>
                  <a:gd name="T56" fmla="*/ 657 w 3260"/>
                  <a:gd name="T57" fmla="*/ 3876 h 3882"/>
                  <a:gd name="T58" fmla="*/ 547 w 3260"/>
                  <a:gd name="T59" fmla="*/ 3801 h 3882"/>
                  <a:gd name="T60" fmla="*/ 510 w 3260"/>
                  <a:gd name="T61" fmla="*/ 3671 h 3882"/>
                  <a:gd name="T62" fmla="*/ 677 w 3260"/>
                  <a:gd name="T63" fmla="*/ 3045 h 3882"/>
                  <a:gd name="T64" fmla="*/ 384 w 3260"/>
                  <a:gd name="T65" fmla="*/ 2799 h 3882"/>
                  <a:gd name="T66" fmla="*/ 154 w 3260"/>
                  <a:gd name="T67" fmla="*/ 2491 h 3882"/>
                  <a:gd name="T68" fmla="*/ 0 w 3260"/>
                  <a:gd name="T69" fmla="*/ 2129 h 3882"/>
                  <a:gd name="T70" fmla="*/ 236 w 3260"/>
                  <a:gd name="T71" fmla="*/ 2373 h 3882"/>
                  <a:gd name="T72" fmla="*/ 461 w 3260"/>
                  <a:gd name="T73" fmla="*/ 2694 h 3882"/>
                  <a:gd name="T74" fmla="*/ 756 w 3260"/>
                  <a:gd name="T75" fmla="*/ 2947 h 3882"/>
                  <a:gd name="T76" fmla="*/ 1107 w 3260"/>
                  <a:gd name="T77" fmla="*/ 3119 h 3882"/>
                  <a:gd name="T78" fmla="*/ 1496 w 3260"/>
                  <a:gd name="T79" fmla="*/ 3196 h 3882"/>
                  <a:gd name="T80" fmla="*/ 1906 w 3260"/>
                  <a:gd name="T81" fmla="*/ 3168 h 3882"/>
                  <a:gd name="T82" fmla="*/ 2285 w 3260"/>
                  <a:gd name="T83" fmla="*/ 3037 h 3882"/>
                  <a:gd name="T84" fmla="*/ 2610 w 3260"/>
                  <a:gd name="T85" fmla="*/ 2816 h 3882"/>
                  <a:gd name="T86" fmla="*/ 2870 w 3260"/>
                  <a:gd name="T87" fmla="*/ 2521 h 3882"/>
                  <a:gd name="T88" fmla="*/ 3048 w 3260"/>
                  <a:gd name="T89" fmla="*/ 2168 h 3882"/>
                  <a:gd name="T90" fmla="*/ 3129 w 3260"/>
                  <a:gd name="T91" fmla="*/ 1768 h 3882"/>
                  <a:gd name="T92" fmla="*/ 3101 w 3260"/>
                  <a:gd name="T93" fmla="*/ 1355 h 3882"/>
                  <a:gd name="T94" fmla="*/ 2970 w 3260"/>
                  <a:gd name="T95" fmla="*/ 975 h 3882"/>
                  <a:gd name="T96" fmla="*/ 2749 w 3260"/>
                  <a:gd name="T97" fmla="*/ 649 h 3882"/>
                  <a:gd name="T98" fmla="*/ 2454 w 3260"/>
                  <a:gd name="T99" fmla="*/ 390 h 3882"/>
                  <a:gd name="T100" fmla="*/ 2101 w 3260"/>
                  <a:gd name="T101" fmla="*/ 212 h 3882"/>
                  <a:gd name="T102" fmla="*/ 1702 w 3260"/>
                  <a:gd name="T103" fmla="*/ 131 h 3882"/>
                  <a:gd name="T104" fmla="*/ 1298 w 3260"/>
                  <a:gd name="T105" fmla="*/ 158 h 3882"/>
                  <a:gd name="T106" fmla="*/ 926 w 3260"/>
                  <a:gd name="T107" fmla="*/ 284 h 3882"/>
                  <a:gd name="T108" fmla="*/ 601 w 3260"/>
                  <a:gd name="T109" fmla="*/ 497 h 3882"/>
                  <a:gd name="T110" fmla="*/ 338 w 3260"/>
                  <a:gd name="T111" fmla="*/ 786 h 3882"/>
                  <a:gd name="T112" fmla="*/ 154 w 3260"/>
                  <a:gd name="T113" fmla="*/ 1137 h 3882"/>
                  <a:gd name="T114" fmla="*/ 71 w 3260"/>
                  <a:gd name="T115" fmla="*/ 1003 h 3882"/>
                  <a:gd name="T116" fmla="*/ 278 w 3260"/>
                  <a:gd name="T117" fmla="*/ 651 h 3882"/>
                  <a:gd name="T118" fmla="*/ 561 w 3260"/>
                  <a:gd name="T119" fmla="*/ 365 h 3882"/>
                  <a:gd name="T120" fmla="*/ 902 w 3260"/>
                  <a:gd name="T121" fmla="*/ 153 h 3882"/>
                  <a:gd name="T122" fmla="*/ 1287 w 3260"/>
                  <a:gd name="T123" fmla="*/ 29 h 3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60" h="3882">
                    <a:moveTo>
                      <a:pt x="870" y="3157"/>
                    </a:moveTo>
                    <a:lnTo>
                      <a:pt x="643" y="3658"/>
                    </a:lnTo>
                    <a:lnTo>
                      <a:pt x="638" y="3677"/>
                    </a:lnTo>
                    <a:lnTo>
                      <a:pt x="638" y="3697"/>
                    </a:lnTo>
                    <a:lnTo>
                      <a:pt x="644" y="3716"/>
                    </a:lnTo>
                    <a:lnTo>
                      <a:pt x="655" y="3732"/>
                    </a:lnTo>
                    <a:lnTo>
                      <a:pt x="670" y="3744"/>
                    </a:lnTo>
                    <a:lnTo>
                      <a:pt x="689" y="3751"/>
                    </a:lnTo>
                    <a:lnTo>
                      <a:pt x="707" y="3754"/>
                    </a:lnTo>
                    <a:lnTo>
                      <a:pt x="726" y="3751"/>
                    </a:lnTo>
                    <a:lnTo>
                      <a:pt x="741" y="3743"/>
                    </a:lnTo>
                    <a:lnTo>
                      <a:pt x="755" y="3731"/>
                    </a:lnTo>
                    <a:lnTo>
                      <a:pt x="766" y="3716"/>
                    </a:lnTo>
                    <a:lnTo>
                      <a:pt x="1014" y="3220"/>
                    </a:lnTo>
                    <a:lnTo>
                      <a:pt x="942" y="3190"/>
                    </a:lnTo>
                    <a:lnTo>
                      <a:pt x="870" y="3157"/>
                    </a:lnTo>
                    <a:close/>
                    <a:moveTo>
                      <a:pt x="2332" y="3155"/>
                    </a:moveTo>
                    <a:lnTo>
                      <a:pt x="2262" y="3188"/>
                    </a:lnTo>
                    <a:lnTo>
                      <a:pt x="2189" y="3218"/>
                    </a:lnTo>
                    <a:lnTo>
                      <a:pt x="2439" y="3716"/>
                    </a:lnTo>
                    <a:lnTo>
                      <a:pt x="2450" y="3731"/>
                    </a:lnTo>
                    <a:lnTo>
                      <a:pt x="2463" y="3743"/>
                    </a:lnTo>
                    <a:lnTo>
                      <a:pt x="2479" y="3751"/>
                    </a:lnTo>
                    <a:lnTo>
                      <a:pt x="2497" y="3754"/>
                    </a:lnTo>
                    <a:lnTo>
                      <a:pt x="2516" y="3751"/>
                    </a:lnTo>
                    <a:lnTo>
                      <a:pt x="2534" y="3744"/>
                    </a:lnTo>
                    <a:lnTo>
                      <a:pt x="2548" y="3732"/>
                    </a:lnTo>
                    <a:lnTo>
                      <a:pt x="2560" y="3716"/>
                    </a:lnTo>
                    <a:lnTo>
                      <a:pt x="2566" y="3696"/>
                    </a:lnTo>
                    <a:lnTo>
                      <a:pt x="2566" y="3677"/>
                    </a:lnTo>
                    <a:lnTo>
                      <a:pt x="2560" y="3658"/>
                    </a:lnTo>
                    <a:lnTo>
                      <a:pt x="2332" y="3155"/>
                    </a:lnTo>
                    <a:close/>
                    <a:moveTo>
                      <a:pt x="1597" y="0"/>
                    </a:moveTo>
                    <a:lnTo>
                      <a:pt x="1707" y="3"/>
                    </a:lnTo>
                    <a:lnTo>
                      <a:pt x="1814" y="14"/>
                    </a:lnTo>
                    <a:lnTo>
                      <a:pt x="1918" y="31"/>
                    </a:lnTo>
                    <a:lnTo>
                      <a:pt x="2022" y="54"/>
                    </a:lnTo>
                    <a:lnTo>
                      <a:pt x="2122" y="85"/>
                    </a:lnTo>
                    <a:lnTo>
                      <a:pt x="2220" y="120"/>
                    </a:lnTo>
                    <a:lnTo>
                      <a:pt x="2314" y="162"/>
                    </a:lnTo>
                    <a:lnTo>
                      <a:pt x="2406" y="210"/>
                    </a:lnTo>
                    <a:lnTo>
                      <a:pt x="2494" y="263"/>
                    </a:lnTo>
                    <a:lnTo>
                      <a:pt x="2578" y="320"/>
                    </a:lnTo>
                    <a:lnTo>
                      <a:pt x="2659" y="384"/>
                    </a:lnTo>
                    <a:lnTo>
                      <a:pt x="2736" y="452"/>
                    </a:lnTo>
                    <a:lnTo>
                      <a:pt x="2808" y="524"/>
                    </a:lnTo>
                    <a:lnTo>
                      <a:pt x="2876" y="601"/>
                    </a:lnTo>
                    <a:lnTo>
                      <a:pt x="2938" y="681"/>
                    </a:lnTo>
                    <a:lnTo>
                      <a:pt x="2997" y="766"/>
                    </a:lnTo>
                    <a:lnTo>
                      <a:pt x="3050" y="854"/>
                    </a:lnTo>
                    <a:lnTo>
                      <a:pt x="3097" y="946"/>
                    </a:lnTo>
                    <a:lnTo>
                      <a:pt x="3140" y="1040"/>
                    </a:lnTo>
                    <a:lnTo>
                      <a:pt x="3175" y="1138"/>
                    </a:lnTo>
                    <a:lnTo>
                      <a:pt x="3206" y="1238"/>
                    </a:lnTo>
                    <a:lnTo>
                      <a:pt x="3229" y="1342"/>
                    </a:lnTo>
                    <a:lnTo>
                      <a:pt x="3246" y="1447"/>
                    </a:lnTo>
                    <a:lnTo>
                      <a:pt x="3256" y="1554"/>
                    </a:lnTo>
                    <a:lnTo>
                      <a:pt x="3260" y="1663"/>
                    </a:lnTo>
                    <a:lnTo>
                      <a:pt x="3256" y="1770"/>
                    </a:lnTo>
                    <a:lnTo>
                      <a:pt x="3247" y="1874"/>
                    </a:lnTo>
                    <a:lnTo>
                      <a:pt x="3230" y="1977"/>
                    </a:lnTo>
                    <a:lnTo>
                      <a:pt x="3208" y="2078"/>
                    </a:lnTo>
                    <a:lnTo>
                      <a:pt x="3180" y="2176"/>
                    </a:lnTo>
                    <a:lnTo>
                      <a:pt x="3146" y="2271"/>
                    </a:lnTo>
                    <a:lnTo>
                      <a:pt x="3105" y="2365"/>
                    </a:lnTo>
                    <a:lnTo>
                      <a:pt x="3060" y="2454"/>
                    </a:lnTo>
                    <a:lnTo>
                      <a:pt x="3010" y="2540"/>
                    </a:lnTo>
                    <a:lnTo>
                      <a:pt x="2954" y="2624"/>
                    </a:lnTo>
                    <a:lnTo>
                      <a:pt x="2894" y="2704"/>
                    </a:lnTo>
                    <a:lnTo>
                      <a:pt x="2830" y="2779"/>
                    </a:lnTo>
                    <a:lnTo>
                      <a:pt x="2760" y="2851"/>
                    </a:lnTo>
                    <a:lnTo>
                      <a:pt x="2687" y="2918"/>
                    </a:lnTo>
                    <a:lnTo>
                      <a:pt x="2610" y="2982"/>
                    </a:lnTo>
                    <a:lnTo>
                      <a:pt x="2530" y="3041"/>
                    </a:lnTo>
                    <a:lnTo>
                      <a:pt x="2445" y="3094"/>
                    </a:lnTo>
                    <a:lnTo>
                      <a:pt x="2677" y="3605"/>
                    </a:lnTo>
                    <a:lnTo>
                      <a:pt x="2689" y="3637"/>
                    </a:lnTo>
                    <a:lnTo>
                      <a:pt x="2695" y="3671"/>
                    </a:lnTo>
                    <a:lnTo>
                      <a:pt x="2693" y="3705"/>
                    </a:lnTo>
                    <a:lnTo>
                      <a:pt x="2687" y="3738"/>
                    </a:lnTo>
                    <a:lnTo>
                      <a:pt x="2676" y="3771"/>
                    </a:lnTo>
                    <a:lnTo>
                      <a:pt x="2658" y="3801"/>
                    </a:lnTo>
                    <a:lnTo>
                      <a:pt x="2636" y="3827"/>
                    </a:lnTo>
                    <a:lnTo>
                      <a:pt x="2609" y="3848"/>
                    </a:lnTo>
                    <a:lnTo>
                      <a:pt x="2579" y="3864"/>
                    </a:lnTo>
                    <a:lnTo>
                      <a:pt x="2546" y="3876"/>
                    </a:lnTo>
                    <a:lnTo>
                      <a:pt x="2523" y="3881"/>
                    </a:lnTo>
                    <a:lnTo>
                      <a:pt x="2498" y="3882"/>
                    </a:lnTo>
                    <a:lnTo>
                      <a:pt x="2467" y="3880"/>
                    </a:lnTo>
                    <a:lnTo>
                      <a:pt x="2438" y="3873"/>
                    </a:lnTo>
                    <a:lnTo>
                      <a:pt x="2410" y="3861"/>
                    </a:lnTo>
                    <a:lnTo>
                      <a:pt x="2384" y="3844"/>
                    </a:lnTo>
                    <a:lnTo>
                      <a:pt x="2360" y="3824"/>
                    </a:lnTo>
                    <a:lnTo>
                      <a:pt x="2340" y="3801"/>
                    </a:lnTo>
                    <a:lnTo>
                      <a:pt x="2324" y="3774"/>
                    </a:lnTo>
                    <a:lnTo>
                      <a:pt x="2067" y="3259"/>
                    </a:lnTo>
                    <a:lnTo>
                      <a:pt x="1976" y="3283"/>
                    </a:lnTo>
                    <a:lnTo>
                      <a:pt x="1884" y="3302"/>
                    </a:lnTo>
                    <a:lnTo>
                      <a:pt x="1790" y="3316"/>
                    </a:lnTo>
                    <a:lnTo>
                      <a:pt x="1694" y="3325"/>
                    </a:lnTo>
                    <a:lnTo>
                      <a:pt x="1597" y="3327"/>
                    </a:lnTo>
                    <a:lnTo>
                      <a:pt x="1503" y="3325"/>
                    </a:lnTo>
                    <a:lnTo>
                      <a:pt x="1409" y="3316"/>
                    </a:lnTo>
                    <a:lnTo>
                      <a:pt x="1317" y="3302"/>
                    </a:lnTo>
                    <a:lnTo>
                      <a:pt x="1226" y="3283"/>
                    </a:lnTo>
                    <a:lnTo>
                      <a:pt x="1137" y="3260"/>
                    </a:lnTo>
                    <a:lnTo>
                      <a:pt x="880" y="3774"/>
                    </a:lnTo>
                    <a:lnTo>
                      <a:pt x="863" y="3801"/>
                    </a:lnTo>
                    <a:lnTo>
                      <a:pt x="843" y="3824"/>
                    </a:lnTo>
                    <a:lnTo>
                      <a:pt x="820" y="3844"/>
                    </a:lnTo>
                    <a:lnTo>
                      <a:pt x="794" y="3861"/>
                    </a:lnTo>
                    <a:lnTo>
                      <a:pt x="766" y="3873"/>
                    </a:lnTo>
                    <a:lnTo>
                      <a:pt x="736" y="3880"/>
                    </a:lnTo>
                    <a:lnTo>
                      <a:pt x="706" y="3882"/>
                    </a:lnTo>
                    <a:lnTo>
                      <a:pt x="682" y="3881"/>
                    </a:lnTo>
                    <a:lnTo>
                      <a:pt x="657" y="3876"/>
                    </a:lnTo>
                    <a:lnTo>
                      <a:pt x="625" y="3864"/>
                    </a:lnTo>
                    <a:lnTo>
                      <a:pt x="595" y="3848"/>
                    </a:lnTo>
                    <a:lnTo>
                      <a:pt x="569" y="3827"/>
                    </a:lnTo>
                    <a:lnTo>
                      <a:pt x="547" y="3801"/>
                    </a:lnTo>
                    <a:lnTo>
                      <a:pt x="529" y="3771"/>
                    </a:lnTo>
                    <a:lnTo>
                      <a:pt x="517" y="3738"/>
                    </a:lnTo>
                    <a:lnTo>
                      <a:pt x="510" y="3705"/>
                    </a:lnTo>
                    <a:lnTo>
                      <a:pt x="510" y="3671"/>
                    </a:lnTo>
                    <a:lnTo>
                      <a:pt x="516" y="3638"/>
                    </a:lnTo>
                    <a:lnTo>
                      <a:pt x="527" y="3605"/>
                    </a:lnTo>
                    <a:lnTo>
                      <a:pt x="757" y="3096"/>
                    </a:lnTo>
                    <a:lnTo>
                      <a:pt x="677" y="3045"/>
                    </a:lnTo>
                    <a:lnTo>
                      <a:pt x="598" y="2990"/>
                    </a:lnTo>
                    <a:lnTo>
                      <a:pt x="524" y="2931"/>
                    </a:lnTo>
                    <a:lnTo>
                      <a:pt x="452" y="2866"/>
                    </a:lnTo>
                    <a:lnTo>
                      <a:pt x="384" y="2799"/>
                    </a:lnTo>
                    <a:lnTo>
                      <a:pt x="320" y="2727"/>
                    </a:lnTo>
                    <a:lnTo>
                      <a:pt x="260" y="2652"/>
                    </a:lnTo>
                    <a:lnTo>
                      <a:pt x="205" y="2573"/>
                    </a:lnTo>
                    <a:lnTo>
                      <a:pt x="154" y="2491"/>
                    </a:lnTo>
                    <a:lnTo>
                      <a:pt x="109" y="2405"/>
                    </a:lnTo>
                    <a:lnTo>
                      <a:pt x="67" y="2316"/>
                    </a:lnTo>
                    <a:lnTo>
                      <a:pt x="31" y="2224"/>
                    </a:lnTo>
                    <a:lnTo>
                      <a:pt x="0" y="2129"/>
                    </a:lnTo>
                    <a:lnTo>
                      <a:pt x="123" y="2094"/>
                    </a:lnTo>
                    <a:lnTo>
                      <a:pt x="154" y="2190"/>
                    </a:lnTo>
                    <a:lnTo>
                      <a:pt x="192" y="2283"/>
                    </a:lnTo>
                    <a:lnTo>
                      <a:pt x="236" y="2373"/>
                    </a:lnTo>
                    <a:lnTo>
                      <a:pt x="284" y="2459"/>
                    </a:lnTo>
                    <a:lnTo>
                      <a:pt x="338" y="2541"/>
                    </a:lnTo>
                    <a:lnTo>
                      <a:pt x="397" y="2620"/>
                    </a:lnTo>
                    <a:lnTo>
                      <a:pt x="461" y="2694"/>
                    </a:lnTo>
                    <a:lnTo>
                      <a:pt x="529" y="2764"/>
                    </a:lnTo>
                    <a:lnTo>
                      <a:pt x="601" y="2830"/>
                    </a:lnTo>
                    <a:lnTo>
                      <a:pt x="676" y="2891"/>
                    </a:lnTo>
                    <a:lnTo>
                      <a:pt x="756" y="2947"/>
                    </a:lnTo>
                    <a:lnTo>
                      <a:pt x="840" y="2997"/>
                    </a:lnTo>
                    <a:lnTo>
                      <a:pt x="926" y="3043"/>
                    </a:lnTo>
                    <a:lnTo>
                      <a:pt x="1015" y="3083"/>
                    </a:lnTo>
                    <a:lnTo>
                      <a:pt x="1107" y="3119"/>
                    </a:lnTo>
                    <a:lnTo>
                      <a:pt x="1201" y="3147"/>
                    </a:lnTo>
                    <a:lnTo>
                      <a:pt x="1298" y="3169"/>
                    </a:lnTo>
                    <a:lnTo>
                      <a:pt x="1396" y="3186"/>
                    </a:lnTo>
                    <a:lnTo>
                      <a:pt x="1496" y="3196"/>
                    </a:lnTo>
                    <a:lnTo>
                      <a:pt x="1597" y="3200"/>
                    </a:lnTo>
                    <a:lnTo>
                      <a:pt x="1702" y="3196"/>
                    </a:lnTo>
                    <a:lnTo>
                      <a:pt x="1805" y="3186"/>
                    </a:lnTo>
                    <a:lnTo>
                      <a:pt x="1906" y="3168"/>
                    </a:lnTo>
                    <a:lnTo>
                      <a:pt x="2004" y="3144"/>
                    </a:lnTo>
                    <a:lnTo>
                      <a:pt x="2101" y="3115"/>
                    </a:lnTo>
                    <a:lnTo>
                      <a:pt x="2194" y="3078"/>
                    </a:lnTo>
                    <a:lnTo>
                      <a:pt x="2285" y="3037"/>
                    </a:lnTo>
                    <a:lnTo>
                      <a:pt x="2371" y="2989"/>
                    </a:lnTo>
                    <a:lnTo>
                      <a:pt x="2454" y="2937"/>
                    </a:lnTo>
                    <a:lnTo>
                      <a:pt x="2534" y="2879"/>
                    </a:lnTo>
                    <a:lnTo>
                      <a:pt x="2610" y="2816"/>
                    </a:lnTo>
                    <a:lnTo>
                      <a:pt x="2682" y="2749"/>
                    </a:lnTo>
                    <a:lnTo>
                      <a:pt x="2749" y="2678"/>
                    </a:lnTo>
                    <a:lnTo>
                      <a:pt x="2812" y="2601"/>
                    </a:lnTo>
                    <a:lnTo>
                      <a:pt x="2870" y="2521"/>
                    </a:lnTo>
                    <a:lnTo>
                      <a:pt x="2922" y="2438"/>
                    </a:lnTo>
                    <a:lnTo>
                      <a:pt x="2970" y="2352"/>
                    </a:lnTo>
                    <a:lnTo>
                      <a:pt x="3011" y="2261"/>
                    </a:lnTo>
                    <a:lnTo>
                      <a:pt x="3048" y="2168"/>
                    </a:lnTo>
                    <a:lnTo>
                      <a:pt x="3077" y="2071"/>
                    </a:lnTo>
                    <a:lnTo>
                      <a:pt x="3101" y="1972"/>
                    </a:lnTo>
                    <a:lnTo>
                      <a:pt x="3118" y="1872"/>
                    </a:lnTo>
                    <a:lnTo>
                      <a:pt x="3129" y="1768"/>
                    </a:lnTo>
                    <a:lnTo>
                      <a:pt x="3133" y="1663"/>
                    </a:lnTo>
                    <a:lnTo>
                      <a:pt x="3129" y="1559"/>
                    </a:lnTo>
                    <a:lnTo>
                      <a:pt x="3118" y="1455"/>
                    </a:lnTo>
                    <a:lnTo>
                      <a:pt x="3101" y="1355"/>
                    </a:lnTo>
                    <a:lnTo>
                      <a:pt x="3077" y="1256"/>
                    </a:lnTo>
                    <a:lnTo>
                      <a:pt x="3048" y="1159"/>
                    </a:lnTo>
                    <a:lnTo>
                      <a:pt x="3011" y="1066"/>
                    </a:lnTo>
                    <a:lnTo>
                      <a:pt x="2970" y="975"/>
                    </a:lnTo>
                    <a:lnTo>
                      <a:pt x="2922" y="888"/>
                    </a:lnTo>
                    <a:lnTo>
                      <a:pt x="2870" y="806"/>
                    </a:lnTo>
                    <a:lnTo>
                      <a:pt x="2812" y="726"/>
                    </a:lnTo>
                    <a:lnTo>
                      <a:pt x="2749" y="649"/>
                    </a:lnTo>
                    <a:lnTo>
                      <a:pt x="2682" y="578"/>
                    </a:lnTo>
                    <a:lnTo>
                      <a:pt x="2610" y="510"/>
                    </a:lnTo>
                    <a:lnTo>
                      <a:pt x="2534" y="448"/>
                    </a:lnTo>
                    <a:lnTo>
                      <a:pt x="2454" y="390"/>
                    </a:lnTo>
                    <a:lnTo>
                      <a:pt x="2371" y="338"/>
                    </a:lnTo>
                    <a:lnTo>
                      <a:pt x="2285" y="290"/>
                    </a:lnTo>
                    <a:lnTo>
                      <a:pt x="2194" y="248"/>
                    </a:lnTo>
                    <a:lnTo>
                      <a:pt x="2101" y="212"/>
                    </a:lnTo>
                    <a:lnTo>
                      <a:pt x="2004" y="183"/>
                    </a:lnTo>
                    <a:lnTo>
                      <a:pt x="1906" y="159"/>
                    </a:lnTo>
                    <a:lnTo>
                      <a:pt x="1805" y="141"/>
                    </a:lnTo>
                    <a:lnTo>
                      <a:pt x="1702" y="131"/>
                    </a:lnTo>
                    <a:lnTo>
                      <a:pt x="1597" y="127"/>
                    </a:lnTo>
                    <a:lnTo>
                      <a:pt x="1496" y="131"/>
                    </a:lnTo>
                    <a:lnTo>
                      <a:pt x="1396" y="141"/>
                    </a:lnTo>
                    <a:lnTo>
                      <a:pt x="1298" y="158"/>
                    </a:lnTo>
                    <a:lnTo>
                      <a:pt x="1201" y="180"/>
                    </a:lnTo>
                    <a:lnTo>
                      <a:pt x="1107" y="208"/>
                    </a:lnTo>
                    <a:lnTo>
                      <a:pt x="1015" y="244"/>
                    </a:lnTo>
                    <a:lnTo>
                      <a:pt x="926" y="284"/>
                    </a:lnTo>
                    <a:lnTo>
                      <a:pt x="840" y="329"/>
                    </a:lnTo>
                    <a:lnTo>
                      <a:pt x="756" y="380"/>
                    </a:lnTo>
                    <a:lnTo>
                      <a:pt x="677" y="436"/>
                    </a:lnTo>
                    <a:lnTo>
                      <a:pt x="601" y="497"/>
                    </a:lnTo>
                    <a:lnTo>
                      <a:pt x="529" y="563"/>
                    </a:lnTo>
                    <a:lnTo>
                      <a:pt x="461" y="633"/>
                    </a:lnTo>
                    <a:lnTo>
                      <a:pt x="397" y="707"/>
                    </a:lnTo>
                    <a:lnTo>
                      <a:pt x="338" y="786"/>
                    </a:lnTo>
                    <a:lnTo>
                      <a:pt x="284" y="868"/>
                    </a:lnTo>
                    <a:lnTo>
                      <a:pt x="236" y="954"/>
                    </a:lnTo>
                    <a:lnTo>
                      <a:pt x="192" y="1044"/>
                    </a:lnTo>
                    <a:lnTo>
                      <a:pt x="154" y="1137"/>
                    </a:lnTo>
                    <a:lnTo>
                      <a:pt x="123" y="1233"/>
                    </a:lnTo>
                    <a:lnTo>
                      <a:pt x="0" y="1198"/>
                    </a:lnTo>
                    <a:lnTo>
                      <a:pt x="33" y="1098"/>
                    </a:lnTo>
                    <a:lnTo>
                      <a:pt x="71" y="1003"/>
                    </a:lnTo>
                    <a:lnTo>
                      <a:pt x="114" y="909"/>
                    </a:lnTo>
                    <a:lnTo>
                      <a:pt x="164" y="820"/>
                    </a:lnTo>
                    <a:lnTo>
                      <a:pt x="219" y="734"/>
                    </a:lnTo>
                    <a:lnTo>
                      <a:pt x="278" y="651"/>
                    </a:lnTo>
                    <a:lnTo>
                      <a:pt x="342" y="574"/>
                    </a:lnTo>
                    <a:lnTo>
                      <a:pt x="411" y="499"/>
                    </a:lnTo>
                    <a:lnTo>
                      <a:pt x="483" y="430"/>
                    </a:lnTo>
                    <a:lnTo>
                      <a:pt x="561" y="365"/>
                    </a:lnTo>
                    <a:lnTo>
                      <a:pt x="641" y="304"/>
                    </a:lnTo>
                    <a:lnTo>
                      <a:pt x="724" y="248"/>
                    </a:lnTo>
                    <a:lnTo>
                      <a:pt x="812" y="199"/>
                    </a:lnTo>
                    <a:lnTo>
                      <a:pt x="902" y="153"/>
                    </a:lnTo>
                    <a:lnTo>
                      <a:pt x="995" y="113"/>
                    </a:lnTo>
                    <a:lnTo>
                      <a:pt x="1091" y="80"/>
                    </a:lnTo>
                    <a:lnTo>
                      <a:pt x="1188" y="51"/>
                    </a:lnTo>
                    <a:lnTo>
                      <a:pt x="1287" y="29"/>
                    </a:lnTo>
                    <a:lnTo>
                      <a:pt x="1390" y="13"/>
                    </a:lnTo>
                    <a:lnTo>
                      <a:pt x="1492" y="2"/>
                    </a:lnTo>
                    <a:lnTo>
                      <a:pt x="15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Rectangle 331">
                <a:extLst>
                  <a:ext uri="{FF2B5EF4-FFF2-40B4-BE49-F238E27FC236}">
                    <a16:creationId xmlns:a16="http://schemas.microsoft.com/office/drawing/2014/main" id="{05AA7F13-EB69-4A22-B98E-B47293D8B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3448" y="5107612"/>
                <a:ext cx="115319" cy="11622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Rectangle 332">
                <a:extLst>
                  <a:ext uri="{FF2B5EF4-FFF2-40B4-BE49-F238E27FC236}">
                    <a16:creationId xmlns:a16="http://schemas.microsoft.com/office/drawing/2014/main" id="{508FC153-2709-4B70-B822-BB8198A17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32809" y="5107612"/>
                <a:ext cx="115319" cy="11622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Rectangle 333">
                <a:extLst>
                  <a:ext uri="{FF2B5EF4-FFF2-40B4-BE49-F238E27FC236}">
                    <a16:creationId xmlns:a16="http://schemas.microsoft.com/office/drawing/2014/main" id="{DE182575-3BED-4364-86FA-5BA6C3353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02170" y="5107612"/>
                <a:ext cx="115319" cy="11622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2D0B4F-8192-46BF-821D-E376D7300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2888" y="5062538"/>
              <a:ext cx="1754187" cy="34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+mn-lt"/>
                </a:rPr>
                <a:t>Target Body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BD7B6F-B223-4AFB-B6D6-B01CD90BA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888" y="5429250"/>
              <a:ext cx="2200275" cy="8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en-US" sz="1100">
                  <a:solidFill>
                    <a:schemeClr val="bg1"/>
                  </a:solidFill>
                  <a:latin typeface="+mn-lt"/>
                </a:rPr>
                <a:t>Lorem ipsum dolor sit amet, consectetur adipiscing elit. Aliquam sit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3E5168E-0E08-4881-91DE-4E5D28DFFFC8}"/>
              </a:ext>
            </a:extLst>
          </p:cNvPr>
          <p:cNvSpPr/>
          <p:nvPr/>
        </p:nvSpPr>
        <p:spPr>
          <a:xfrm>
            <a:off x="6332123" y="5435061"/>
            <a:ext cx="525027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sem. In urna purus, fermentum nec massa sed, commodo egestas odio. </a:t>
            </a:r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8855" r="-104" b="37597"/>
          <a:stretch/>
        </p:blipFill>
        <p:spPr/>
      </p:pic>
      <p:grpSp>
        <p:nvGrpSpPr>
          <p:cNvPr id="26" name="Group 25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2904E1-03F0-4CE6-9FEE-419FED8B03A8}"/>
              </a:ext>
            </a:extLst>
          </p:cNvPr>
          <p:cNvSpPr txBox="1"/>
          <p:nvPr/>
        </p:nvSpPr>
        <p:spPr bwMode="auto">
          <a:xfrm>
            <a:off x="622300" y="1001713"/>
            <a:ext cx="50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One Week Target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D67AC-9BAE-4C1E-AA77-2ED1E513239B}"/>
              </a:ext>
            </a:extLst>
          </p:cNvPr>
          <p:cNvGrpSpPr>
            <a:grpSpLocks/>
          </p:cNvGrpSpPr>
          <p:nvPr/>
        </p:nvGrpSpPr>
        <p:grpSpPr bwMode="auto">
          <a:xfrm>
            <a:off x="728663" y="2055813"/>
            <a:ext cx="2560638" cy="388937"/>
            <a:chOff x="1470564" y="2652987"/>
            <a:chExt cx="2560660" cy="3885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D00524-52F9-47A4-985B-5D8FF25221B9}"/>
                </a:ext>
              </a:extLst>
            </p:cNvPr>
            <p:cNvSpPr/>
            <p:nvPr/>
          </p:nvSpPr>
          <p:spPr>
            <a:xfrm>
              <a:off x="1470564" y="2679948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25885B-75B8-4B0A-B79C-DA552B173653}"/>
                </a:ext>
              </a:extLst>
            </p:cNvPr>
            <p:cNvSpPr txBox="1"/>
            <p:nvPr/>
          </p:nvSpPr>
          <p:spPr>
            <a:xfrm>
              <a:off x="1821405" y="2652987"/>
              <a:ext cx="2209819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First Target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06F6C9E-B43D-4CDB-8415-16A28AB3D166}"/>
              </a:ext>
            </a:extLst>
          </p:cNvPr>
          <p:cNvSpPr/>
          <p:nvPr/>
        </p:nvSpPr>
        <p:spPr>
          <a:xfrm>
            <a:off x="1109663" y="2403475"/>
            <a:ext cx="3789362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E1E0CE-8F85-4DD1-8F71-AEF71755A019}"/>
              </a:ext>
            </a:extLst>
          </p:cNvPr>
          <p:cNvGrpSpPr>
            <a:grpSpLocks/>
          </p:cNvGrpSpPr>
          <p:nvPr/>
        </p:nvGrpSpPr>
        <p:grpSpPr bwMode="auto">
          <a:xfrm>
            <a:off x="728663" y="3379788"/>
            <a:ext cx="2560638" cy="387350"/>
            <a:chOff x="1470564" y="3976243"/>
            <a:chExt cx="2560660" cy="3885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CB511E-7EC3-4183-A92C-F0EAA8156A7A}"/>
                </a:ext>
              </a:extLst>
            </p:cNvPr>
            <p:cNvSpPr/>
            <p:nvPr/>
          </p:nvSpPr>
          <p:spPr>
            <a:xfrm>
              <a:off x="1470564" y="4003315"/>
              <a:ext cx="530230" cy="36149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BFAAFB-E830-47A3-B869-52D236B951B3}"/>
                </a:ext>
              </a:extLst>
            </p:cNvPr>
            <p:cNvSpPr txBox="1"/>
            <p:nvPr/>
          </p:nvSpPr>
          <p:spPr>
            <a:xfrm>
              <a:off x="1821405" y="3976243"/>
              <a:ext cx="2209819" cy="3774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Second Target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60DD98F-D914-454D-87AA-C02334D3AF20}"/>
              </a:ext>
            </a:extLst>
          </p:cNvPr>
          <p:cNvSpPr/>
          <p:nvPr/>
        </p:nvSpPr>
        <p:spPr>
          <a:xfrm>
            <a:off x="1109663" y="3725863"/>
            <a:ext cx="3789362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82865A-D39E-47CA-9C3C-25E48639AE5F}"/>
              </a:ext>
            </a:extLst>
          </p:cNvPr>
          <p:cNvGrpSpPr>
            <a:grpSpLocks/>
          </p:cNvGrpSpPr>
          <p:nvPr/>
        </p:nvGrpSpPr>
        <p:grpSpPr bwMode="auto">
          <a:xfrm>
            <a:off x="728663" y="4702175"/>
            <a:ext cx="2560637" cy="388938"/>
            <a:chOff x="1538804" y="5299499"/>
            <a:chExt cx="2560660" cy="3885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CF4940-CE8E-4428-8B8F-749FD3FD43A3}"/>
                </a:ext>
              </a:extLst>
            </p:cNvPr>
            <p:cNvSpPr/>
            <p:nvPr/>
          </p:nvSpPr>
          <p:spPr>
            <a:xfrm>
              <a:off x="1538804" y="5326461"/>
              <a:ext cx="530230" cy="36160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03.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F4221F-AE21-412C-9991-62EBE23A74EB}"/>
                </a:ext>
              </a:extLst>
            </p:cNvPr>
            <p:cNvSpPr txBox="1"/>
            <p:nvPr/>
          </p:nvSpPr>
          <p:spPr>
            <a:xfrm>
              <a:off x="1889644" y="5299499"/>
              <a:ext cx="2209820" cy="377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Third Target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BF0AB26-30EC-41C9-862D-0B663398594B}"/>
              </a:ext>
            </a:extLst>
          </p:cNvPr>
          <p:cNvSpPr/>
          <p:nvPr/>
        </p:nvSpPr>
        <p:spPr>
          <a:xfrm>
            <a:off x="1109663" y="5049838"/>
            <a:ext cx="3789363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r="25117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" b="5514"/>
          <a:stretch>
            <a:fillRect/>
          </a:stretch>
        </p:blipFill>
        <p:spPr/>
      </p:pic>
      <p:grpSp>
        <p:nvGrpSpPr>
          <p:cNvPr id="26" name="Group 25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5BA257-5A8E-478A-8B67-1256587704A2}"/>
              </a:ext>
            </a:extLst>
          </p:cNvPr>
          <p:cNvSpPr/>
          <p:nvPr/>
        </p:nvSpPr>
        <p:spPr>
          <a:xfrm>
            <a:off x="7477125" y="1428750"/>
            <a:ext cx="4100513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sem. In urna purus, fermentum nec massa sed, commodo egestas odio.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B443F2-8F43-480B-8C8A-DEEC12DDDE7B}"/>
              </a:ext>
            </a:extLst>
          </p:cNvPr>
          <p:cNvGrpSpPr>
            <a:grpSpLocks/>
          </p:cNvGrpSpPr>
          <p:nvPr/>
        </p:nvGrpSpPr>
        <p:grpSpPr bwMode="auto">
          <a:xfrm>
            <a:off x="7545388" y="3151188"/>
            <a:ext cx="2560637" cy="388937"/>
            <a:chOff x="6758180" y="3151444"/>
            <a:chExt cx="2560660" cy="3885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28DCBE-C741-47D8-8F20-EB3AEB24D304}"/>
                </a:ext>
              </a:extLst>
            </p:cNvPr>
            <p:cNvSpPr/>
            <p:nvPr/>
          </p:nvSpPr>
          <p:spPr>
            <a:xfrm>
              <a:off x="6758180" y="3178405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1CB661-F290-404D-A91A-A43A4F98A66F}"/>
                </a:ext>
              </a:extLst>
            </p:cNvPr>
            <p:cNvSpPr txBox="1"/>
            <p:nvPr/>
          </p:nvSpPr>
          <p:spPr>
            <a:xfrm>
              <a:off x="7109020" y="3151444"/>
              <a:ext cx="2209820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One Something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6686413-EC10-428E-882D-92028D916E1D}"/>
              </a:ext>
            </a:extLst>
          </p:cNvPr>
          <p:cNvSpPr/>
          <p:nvPr/>
        </p:nvSpPr>
        <p:spPr>
          <a:xfrm>
            <a:off x="7896225" y="3498850"/>
            <a:ext cx="3681413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52A490-C8CA-4D6C-9EEF-5915DABCDE67}"/>
              </a:ext>
            </a:extLst>
          </p:cNvPr>
          <p:cNvGrpSpPr>
            <a:grpSpLocks/>
          </p:cNvGrpSpPr>
          <p:nvPr/>
        </p:nvGrpSpPr>
        <p:grpSpPr bwMode="auto">
          <a:xfrm>
            <a:off x="7545388" y="4475163"/>
            <a:ext cx="2560637" cy="387350"/>
            <a:chOff x="6758180" y="4474700"/>
            <a:chExt cx="2560660" cy="3885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7A22C3-658E-4293-A6CD-D3160CE03575}"/>
                </a:ext>
              </a:extLst>
            </p:cNvPr>
            <p:cNvSpPr/>
            <p:nvPr/>
          </p:nvSpPr>
          <p:spPr>
            <a:xfrm>
              <a:off x="6758180" y="4501772"/>
              <a:ext cx="530230" cy="36149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8AE273-CF83-4B31-88D6-7E278DC843A4}"/>
                </a:ext>
              </a:extLst>
            </p:cNvPr>
            <p:cNvSpPr txBox="1"/>
            <p:nvPr/>
          </p:nvSpPr>
          <p:spPr>
            <a:xfrm>
              <a:off x="7109020" y="4474700"/>
              <a:ext cx="2209820" cy="3774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Two Something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66E0822-8631-4D24-B210-527C28B79786}"/>
              </a:ext>
            </a:extLst>
          </p:cNvPr>
          <p:cNvSpPr/>
          <p:nvPr/>
        </p:nvSpPr>
        <p:spPr>
          <a:xfrm>
            <a:off x="7896225" y="4821238"/>
            <a:ext cx="3681413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r="24166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77976-794B-418F-9AA0-9CA434E9BE35}"/>
              </a:ext>
            </a:extLst>
          </p:cNvPr>
          <p:cNvSpPr txBox="1"/>
          <p:nvPr/>
        </p:nvSpPr>
        <p:spPr bwMode="auto">
          <a:xfrm>
            <a:off x="620742" y="998537"/>
            <a:ext cx="4751358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Do Something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D0B5DE-EDE9-4588-B688-F34602D1B880}"/>
              </a:ext>
            </a:extLst>
          </p:cNvPr>
          <p:cNvSpPr txBox="1"/>
          <p:nvPr/>
        </p:nvSpPr>
        <p:spPr bwMode="auto">
          <a:xfrm>
            <a:off x="3246438" y="990600"/>
            <a:ext cx="5699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Our Daily Service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7FB55-198D-4D17-AE59-454BFB514414}"/>
              </a:ext>
            </a:extLst>
          </p:cNvPr>
          <p:cNvSpPr/>
          <p:nvPr/>
        </p:nvSpPr>
        <p:spPr>
          <a:xfrm>
            <a:off x="2414588" y="1968855"/>
            <a:ext cx="7362825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sem. In urna purus, fermentum nec massa sed, commodo egestas odio. </a:t>
            </a: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8" b="28038"/>
          <a:stretch/>
        </p:blipFill>
        <p:spPr>
          <a:xfrm>
            <a:off x="4709011" y="3439236"/>
            <a:ext cx="2797791" cy="1842448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7" b="31477"/>
          <a:stretch>
            <a:fillRect/>
          </a:stretch>
        </p:blipFill>
        <p:spPr>
          <a:xfrm>
            <a:off x="8784609" y="3439236"/>
            <a:ext cx="2797791" cy="1842448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b="8787"/>
          <a:stretch>
            <a:fillRect/>
          </a:stretch>
        </p:blipFill>
        <p:spPr>
          <a:xfrm>
            <a:off x="633413" y="3439236"/>
            <a:ext cx="2797791" cy="1842448"/>
          </a:xfrm>
        </p:spPr>
      </p:pic>
      <p:grpSp>
        <p:nvGrpSpPr>
          <p:cNvPr id="34" name="Group 33"/>
          <p:cNvGrpSpPr/>
          <p:nvPr/>
        </p:nvGrpSpPr>
        <p:grpSpPr>
          <a:xfrm>
            <a:off x="633413" y="3180557"/>
            <a:ext cx="1630362" cy="493712"/>
            <a:chOff x="784226" y="3180557"/>
            <a:chExt cx="1630362" cy="493712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E4142D3-BD2B-48E6-89E7-EFADB08DAA39}"/>
                </a:ext>
              </a:extLst>
            </p:cNvPr>
            <p:cNvSpPr/>
            <p:nvPr/>
          </p:nvSpPr>
          <p:spPr>
            <a:xfrm>
              <a:off x="784226" y="3180557"/>
              <a:ext cx="1630362" cy="493712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6BDA34-AE79-4268-A862-E4B7EE76C96D}"/>
                </a:ext>
              </a:extLst>
            </p:cNvPr>
            <p:cNvSpPr txBox="1"/>
            <p:nvPr/>
          </p:nvSpPr>
          <p:spPr>
            <a:xfrm>
              <a:off x="1030288" y="3242747"/>
              <a:ext cx="11037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First Target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09011" y="3180557"/>
            <a:ext cx="1630363" cy="493712"/>
            <a:chOff x="4670425" y="3180557"/>
            <a:chExt cx="1630363" cy="493712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726EA9FF-F65F-4DD5-B434-95A6C615308E}"/>
                </a:ext>
              </a:extLst>
            </p:cNvPr>
            <p:cNvSpPr/>
            <p:nvPr/>
          </p:nvSpPr>
          <p:spPr>
            <a:xfrm>
              <a:off x="4670425" y="3180557"/>
              <a:ext cx="1630363" cy="493712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EE070D-D66A-41EF-9FF4-8CE1F0AE4722}"/>
                </a:ext>
              </a:extLst>
            </p:cNvPr>
            <p:cNvSpPr txBox="1"/>
            <p:nvPr/>
          </p:nvSpPr>
          <p:spPr>
            <a:xfrm>
              <a:off x="4819758" y="3242747"/>
              <a:ext cx="13316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Second Target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784609" y="3180557"/>
            <a:ext cx="1630362" cy="493712"/>
            <a:chOff x="7827963" y="3180557"/>
            <a:chExt cx="1630362" cy="493712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E59F0F2-1AB6-48F5-BEE6-14775604B0ED}"/>
                </a:ext>
              </a:extLst>
            </p:cNvPr>
            <p:cNvSpPr/>
            <p:nvPr/>
          </p:nvSpPr>
          <p:spPr>
            <a:xfrm>
              <a:off x="7827963" y="3180557"/>
              <a:ext cx="1630362" cy="493712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513F05-A999-40DB-9441-85A96856B3AF}"/>
                </a:ext>
              </a:extLst>
            </p:cNvPr>
            <p:cNvSpPr txBox="1"/>
            <p:nvPr/>
          </p:nvSpPr>
          <p:spPr>
            <a:xfrm>
              <a:off x="7972425" y="3242747"/>
              <a:ext cx="12223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Third Target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27408" y="5363803"/>
            <a:ext cx="2503796" cy="1201742"/>
            <a:chOff x="1030288" y="5363803"/>
            <a:chExt cx="2209800" cy="12017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881988-2B57-48FA-9E83-D6B463B0E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288" y="5363803"/>
              <a:ext cx="22098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1400" b="1" dirty="0">
                  <a:latin typeface="+mn-lt"/>
                </a:rPr>
                <a:t>Service Body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24B74E-70B3-4C16-A898-7C0B93A3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711465"/>
              <a:ext cx="1766888" cy="8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en-US" sz="1100" dirty="0">
                  <a:latin typeface="+mn-lt"/>
                </a:rPr>
                <a:t>Lorem ipsum dolor sit </a:t>
              </a:r>
              <a:r>
                <a:rPr lang="en-US" altLang="en-US" sz="1100" dirty="0" err="1">
                  <a:latin typeface="+mn-lt"/>
                </a:rPr>
                <a:t>ametmetus</a:t>
              </a:r>
              <a:r>
                <a:rPr lang="en-US" altLang="en-US" sz="1100" dirty="0">
                  <a:latin typeface="+mn-lt"/>
                </a:rPr>
                <a:t> </a:t>
              </a:r>
              <a:r>
                <a:rPr lang="en-US" altLang="en-US" sz="1100" dirty="0" err="1">
                  <a:latin typeface="+mn-lt"/>
                </a:rPr>
                <a:t>commodo</a:t>
              </a:r>
              <a:r>
                <a:rPr lang="en-US" altLang="en-US" sz="1100" dirty="0">
                  <a:latin typeface="+mn-lt"/>
                </a:rPr>
                <a:t>,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03006" y="5363803"/>
            <a:ext cx="2503796" cy="1201742"/>
            <a:chOff x="4287838" y="5363803"/>
            <a:chExt cx="2209800" cy="120174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628D0A-B841-46CE-A82C-2E0F8BB34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7838" y="5363803"/>
              <a:ext cx="22098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1400" b="1" dirty="0">
                  <a:latin typeface="+mn-lt"/>
                </a:rPr>
                <a:t>Service Leg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9727E4-5E37-4336-A83B-BBFBBDD6A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838" y="5711465"/>
              <a:ext cx="1766888" cy="8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en-US" sz="1100" dirty="0">
                  <a:latin typeface="+mn-lt"/>
                </a:rPr>
                <a:t>Lorem ipsum dolor sit </a:t>
              </a:r>
              <a:r>
                <a:rPr lang="en-US" altLang="en-US" sz="1100" dirty="0" err="1">
                  <a:latin typeface="+mn-lt"/>
                </a:rPr>
                <a:t>ametmetus</a:t>
              </a:r>
              <a:r>
                <a:rPr lang="en-US" altLang="en-US" sz="1100" dirty="0">
                  <a:latin typeface="+mn-lt"/>
                </a:rPr>
                <a:t> </a:t>
              </a:r>
              <a:r>
                <a:rPr lang="en-US" altLang="en-US" sz="1100" dirty="0" err="1">
                  <a:latin typeface="+mn-lt"/>
                </a:rPr>
                <a:t>commodo</a:t>
              </a:r>
              <a:r>
                <a:rPr lang="en-US" altLang="en-US" sz="1100" dirty="0">
                  <a:latin typeface="+mn-lt"/>
                </a:rPr>
                <a:t>,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78604" y="5363803"/>
            <a:ext cx="2503796" cy="1201742"/>
            <a:chOff x="7294563" y="5363803"/>
            <a:chExt cx="2209800" cy="120174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C4E696-3EB1-4C9D-8E71-4DA4109B9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563" y="5363803"/>
              <a:ext cx="22098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1400" b="1">
                  <a:latin typeface="+mn-lt"/>
                </a:rPr>
                <a:t>Service Feet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C47588-9957-48C0-81A4-4C3E43B8E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4563" y="5711465"/>
              <a:ext cx="1766888" cy="8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en-US" sz="1100" dirty="0">
                  <a:latin typeface="+mn-lt"/>
                </a:rPr>
                <a:t>Lorem ipsum dolor sit </a:t>
              </a:r>
              <a:r>
                <a:rPr lang="en-US" altLang="en-US" sz="1100" dirty="0" err="1">
                  <a:latin typeface="+mn-lt"/>
                </a:rPr>
                <a:t>ametmetus</a:t>
              </a:r>
              <a:r>
                <a:rPr lang="en-US" altLang="en-US" sz="1100" dirty="0">
                  <a:latin typeface="+mn-lt"/>
                </a:rPr>
                <a:t> </a:t>
              </a:r>
              <a:r>
                <a:rPr lang="en-US" altLang="en-US" sz="1100" dirty="0" err="1">
                  <a:latin typeface="+mn-lt"/>
                </a:rPr>
                <a:t>commodo</a:t>
              </a:r>
              <a:r>
                <a:rPr lang="en-US" altLang="en-US" sz="1100" dirty="0">
                  <a:latin typeface="+mn-lt"/>
                </a:rPr>
                <a:t>,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871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3EEE8E-AD12-407F-838F-2264DD87C97F}"/>
              </a:ext>
            </a:extLst>
          </p:cNvPr>
          <p:cNvSpPr txBox="1"/>
          <p:nvPr/>
        </p:nvSpPr>
        <p:spPr bwMode="auto">
          <a:xfrm>
            <a:off x="619125" y="2875002"/>
            <a:ext cx="57943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kern="3000" dirty="0">
                <a:solidFill>
                  <a:schemeClr val="accent5"/>
                </a:solidFill>
                <a:latin typeface="+mj-lt"/>
              </a:rPr>
              <a:t>Break Time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2E7266E-5195-497E-9BC9-8A0141534AFA}"/>
              </a:ext>
            </a:extLst>
          </p:cNvPr>
          <p:cNvSpPr/>
          <p:nvPr/>
        </p:nvSpPr>
        <p:spPr>
          <a:xfrm flipH="1">
            <a:off x="11582400" y="4186238"/>
            <a:ext cx="609600" cy="2678112"/>
          </a:xfrm>
          <a:custGeom>
            <a:avLst/>
            <a:gdLst>
              <a:gd name="connsiteX0" fmla="*/ 0 w 1034716"/>
              <a:gd name="connsiteY0" fmla="*/ 2671010 h 2671010"/>
              <a:gd name="connsiteX1" fmla="*/ 0 w 1034716"/>
              <a:gd name="connsiteY1" fmla="*/ 0 h 2671010"/>
              <a:gd name="connsiteX2" fmla="*/ 1034716 w 1034716"/>
              <a:gd name="connsiteY2" fmla="*/ 2671010 h 2671010"/>
              <a:gd name="connsiteX3" fmla="*/ 0 w 1034716"/>
              <a:gd name="connsiteY3" fmla="*/ 2671010 h 2671010"/>
              <a:gd name="connsiteX0" fmla="*/ 0 w 478125"/>
              <a:gd name="connsiteY0" fmla="*/ 2671010 h 2671010"/>
              <a:gd name="connsiteX1" fmla="*/ 0 w 478125"/>
              <a:gd name="connsiteY1" fmla="*/ 0 h 2671010"/>
              <a:gd name="connsiteX2" fmla="*/ 478125 w 478125"/>
              <a:gd name="connsiteY2" fmla="*/ 2671010 h 2671010"/>
              <a:gd name="connsiteX3" fmla="*/ 0 w 478125"/>
              <a:gd name="connsiteY3" fmla="*/ 2671010 h 2671010"/>
              <a:gd name="connsiteX0" fmla="*/ 0 w 597395"/>
              <a:gd name="connsiteY0" fmla="*/ 2671010 h 2710766"/>
              <a:gd name="connsiteX1" fmla="*/ 0 w 597395"/>
              <a:gd name="connsiteY1" fmla="*/ 0 h 2710766"/>
              <a:gd name="connsiteX2" fmla="*/ 597395 w 597395"/>
              <a:gd name="connsiteY2" fmla="*/ 2710766 h 2710766"/>
              <a:gd name="connsiteX3" fmla="*/ 0 w 597395"/>
              <a:gd name="connsiteY3" fmla="*/ 2671010 h 2710766"/>
              <a:gd name="connsiteX0" fmla="*/ 0 w 610095"/>
              <a:gd name="connsiteY0" fmla="*/ 2671010 h 2676900"/>
              <a:gd name="connsiteX1" fmla="*/ 0 w 610095"/>
              <a:gd name="connsiteY1" fmla="*/ 0 h 2676900"/>
              <a:gd name="connsiteX2" fmla="*/ 610095 w 610095"/>
              <a:gd name="connsiteY2" fmla="*/ 2676900 h 2676900"/>
              <a:gd name="connsiteX3" fmla="*/ 0 w 610095"/>
              <a:gd name="connsiteY3" fmla="*/ 2671010 h 2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095" h="2676900">
                <a:moveTo>
                  <a:pt x="0" y="2671010"/>
                </a:moveTo>
                <a:lnTo>
                  <a:pt x="0" y="0"/>
                </a:lnTo>
                <a:lnTo>
                  <a:pt x="610095" y="2676900"/>
                </a:lnTo>
                <a:lnTo>
                  <a:pt x="0" y="26710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4" r="20664"/>
          <a:stretch>
            <a:fillRect/>
          </a:stretch>
        </p:blipFill>
        <p:spPr/>
      </p:pic>
      <p:grpSp>
        <p:nvGrpSpPr>
          <p:cNvPr id="10" name="Group 9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012F9A-BB7F-4292-AD67-614B07DFB2A6}"/>
              </a:ext>
            </a:extLst>
          </p:cNvPr>
          <p:cNvSpPr txBox="1"/>
          <p:nvPr/>
        </p:nvSpPr>
        <p:spPr bwMode="auto">
          <a:xfrm>
            <a:off x="627063" y="1074738"/>
            <a:ext cx="42052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Visit Our Club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395466-7C13-4DA8-B622-ED1BF51DCD85}"/>
              </a:ext>
            </a:extLst>
          </p:cNvPr>
          <p:cNvSpPr/>
          <p:nvPr/>
        </p:nvSpPr>
        <p:spPr>
          <a:xfrm>
            <a:off x="619125" y="1936750"/>
            <a:ext cx="4098925" cy="568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54B1B3-1A6D-44A4-BB96-0D11D2219157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2894013"/>
            <a:ext cx="2560637" cy="388937"/>
            <a:chOff x="1575810" y="3592309"/>
            <a:chExt cx="2560660" cy="3885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A60479-1C61-4BE1-989D-34184A96E656}"/>
                </a:ext>
              </a:extLst>
            </p:cNvPr>
            <p:cNvSpPr/>
            <p:nvPr/>
          </p:nvSpPr>
          <p:spPr>
            <a:xfrm>
              <a:off x="1575810" y="3619270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058568-927E-43E4-BDF7-5A669005762C}"/>
                </a:ext>
              </a:extLst>
            </p:cNvPr>
            <p:cNvSpPr txBox="1"/>
            <p:nvPr/>
          </p:nvSpPr>
          <p:spPr>
            <a:xfrm>
              <a:off x="1926650" y="3592309"/>
              <a:ext cx="2209820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One Something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3D84C04-A207-455A-B371-9223D9AA85F1}"/>
              </a:ext>
            </a:extLst>
          </p:cNvPr>
          <p:cNvSpPr/>
          <p:nvPr/>
        </p:nvSpPr>
        <p:spPr>
          <a:xfrm>
            <a:off x="969962" y="3270250"/>
            <a:ext cx="3789363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0E5CD8-BE0D-42FB-AA50-70DEFCE271E3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4216400"/>
            <a:ext cx="2560637" cy="388938"/>
            <a:chOff x="1575810" y="4915565"/>
            <a:chExt cx="2560660" cy="38856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422F84-B46A-4118-8DDB-E2A5EBAC93B5}"/>
                </a:ext>
              </a:extLst>
            </p:cNvPr>
            <p:cNvSpPr/>
            <p:nvPr/>
          </p:nvSpPr>
          <p:spPr>
            <a:xfrm>
              <a:off x="1575810" y="4942527"/>
              <a:ext cx="530230" cy="36160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93088B-1076-4404-ABF0-CFABFA0C1564}"/>
                </a:ext>
              </a:extLst>
            </p:cNvPr>
            <p:cNvSpPr txBox="1"/>
            <p:nvPr/>
          </p:nvSpPr>
          <p:spPr>
            <a:xfrm>
              <a:off x="1926650" y="4915565"/>
              <a:ext cx="2209820" cy="377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Two Something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F7D345-02EE-459D-955C-E5F3F6185052}"/>
              </a:ext>
            </a:extLst>
          </p:cNvPr>
          <p:cNvSpPr/>
          <p:nvPr/>
        </p:nvSpPr>
        <p:spPr>
          <a:xfrm>
            <a:off x="969962" y="4594225"/>
            <a:ext cx="3789363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 r="31168"/>
          <a:stretch>
            <a:fillRect/>
          </a:stretch>
        </p:blipFill>
        <p:spPr/>
      </p:pic>
      <p:grpSp>
        <p:nvGrpSpPr>
          <p:cNvPr id="26" name="Group 25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3" t="2065" r="1361" b="41133"/>
          <a:stretch/>
        </p:blipFill>
        <p:spPr/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7FB0E14A-1B4D-44F1-A90F-FE5AC19D93BF}"/>
              </a:ext>
            </a:extLst>
          </p:cNvPr>
          <p:cNvSpPr/>
          <p:nvPr/>
        </p:nvSpPr>
        <p:spPr>
          <a:xfrm>
            <a:off x="0" y="0"/>
            <a:ext cx="7061200" cy="6858000"/>
          </a:xfrm>
          <a:custGeom>
            <a:avLst/>
            <a:gdLst>
              <a:gd name="connsiteX0" fmla="*/ 0 w 7061200"/>
              <a:gd name="connsiteY0" fmla="*/ 0 h 6858000"/>
              <a:gd name="connsiteX1" fmla="*/ 3973776 w 7061200"/>
              <a:gd name="connsiteY1" fmla="*/ 0 h 6858000"/>
              <a:gd name="connsiteX2" fmla="*/ 7061200 w 7061200"/>
              <a:gd name="connsiteY2" fmla="*/ 6858000 h 6858000"/>
              <a:gd name="connsiteX3" fmla="*/ 1286080 w 7061200"/>
              <a:gd name="connsiteY3" fmla="*/ 6858000 h 6858000"/>
              <a:gd name="connsiteX4" fmla="*/ 0 w 7061200"/>
              <a:gd name="connsiteY4" fmla="*/ 40012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1200" h="6858000">
                <a:moveTo>
                  <a:pt x="0" y="0"/>
                </a:moveTo>
                <a:lnTo>
                  <a:pt x="3973776" y="0"/>
                </a:lnTo>
                <a:lnTo>
                  <a:pt x="7061200" y="6858000"/>
                </a:lnTo>
                <a:lnTo>
                  <a:pt x="1286080" y="6858000"/>
                </a:lnTo>
                <a:lnTo>
                  <a:pt x="0" y="4001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BAF8D6-C09E-45CF-812C-476A88B21F85}"/>
              </a:ext>
            </a:extLst>
          </p:cNvPr>
          <p:cNvGrpSpPr>
            <a:grpSpLocks/>
          </p:cNvGrpSpPr>
          <p:nvPr/>
        </p:nvGrpSpPr>
        <p:grpSpPr bwMode="auto">
          <a:xfrm>
            <a:off x="592430" y="990600"/>
            <a:ext cx="2600327" cy="708025"/>
            <a:chOff x="1402324" y="1088923"/>
            <a:chExt cx="2599556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C95161-F4C1-4088-A202-83B97DEB18B5}"/>
                </a:ext>
              </a:extLst>
            </p:cNvPr>
            <p:cNvSpPr txBox="1"/>
            <p:nvPr/>
          </p:nvSpPr>
          <p:spPr>
            <a:xfrm>
              <a:off x="1402324" y="1088923"/>
              <a:ext cx="2242471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i="1" kern="3000" dirty="0">
                  <a:solidFill>
                    <a:schemeClr val="accent5"/>
                  </a:solidFill>
                  <a:latin typeface="+mj-lt"/>
                </a:rPr>
                <a:t>Quote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46AB01-F9D1-40C4-BAD9-076F63703C48}"/>
                </a:ext>
              </a:extLst>
            </p:cNvPr>
            <p:cNvSpPr/>
            <p:nvPr/>
          </p:nvSpPr>
          <p:spPr>
            <a:xfrm>
              <a:off x="3341676" y="1400072"/>
              <a:ext cx="660204" cy="1031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CF29EB83-139C-4698-89AC-889456F71100}"/>
              </a:ext>
            </a:extLst>
          </p:cNvPr>
          <p:cNvSpPr/>
          <p:nvPr/>
        </p:nvSpPr>
        <p:spPr>
          <a:xfrm flipH="1">
            <a:off x="4994730" y="3800866"/>
            <a:ext cx="4714303" cy="3057135"/>
          </a:xfrm>
          <a:custGeom>
            <a:avLst/>
            <a:gdLst>
              <a:gd name="connsiteX0" fmla="*/ 4714303 w 4714303"/>
              <a:gd name="connsiteY0" fmla="*/ 0 h 3057135"/>
              <a:gd name="connsiteX1" fmla="*/ 1599340 w 4714303"/>
              <a:gd name="connsiteY1" fmla="*/ 0 h 3057135"/>
              <a:gd name="connsiteX2" fmla="*/ 0 w 4714303"/>
              <a:gd name="connsiteY2" fmla="*/ 3057135 h 3057135"/>
              <a:gd name="connsiteX3" fmla="*/ 3114963 w 4714303"/>
              <a:gd name="connsiteY3" fmla="*/ 3057135 h 305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4303" h="3057135">
                <a:moveTo>
                  <a:pt x="4714303" y="0"/>
                </a:moveTo>
                <a:lnTo>
                  <a:pt x="1599340" y="0"/>
                </a:lnTo>
                <a:lnTo>
                  <a:pt x="0" y="3057135"/>
                </a:lnTo>
                <a:lnTo>
                  <a:pt x="3114963" y="305713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D6FCA38-22BC-4AC0-98EA-DB2CCD604A87}"/>
              </a:ext>
            </a:extLst>
          </p:cNvPr>
          <p:cNvSpPr/>
          <p:nvPr/>
        </p:nvSpPr>
        <p:spPr>
          <a:xfrm flipH="1">
            <a:off x="8407854" y="4907353"/>
            <a:ext cx="1489075" cy="1649412"/>
          </a:xfrm>
          <a:prstGeom prst="parallelogram">
            <a:avLst>
              <a:gd name="adj" fmla="val 5746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09C0D6-2E96-4026-A052-25A3155FF1C5}"/>
              </a:ext>
            </a:extLst>
          </p:cNvPr>
          <p:cNvSpPr/>
          <p:nvPr/>
        </p:nvSpPr>
        <p:spPr>
          <a:xfrm>
            <a:off x="592430" y="2068513"/>
            <a:ext cx="46799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5"/>
                </a:solidFill>
                <a:latin typeface="+mn-lt"/>
              </a:rPr>
              <a:t>“I’ve failed over and over again in my life. And that is why I succeed </a:t>
            </a:r>
            <a:endParaRPr lang="en-US" sz="3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B45143-2831-40A0-9A88-394E2FF8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129" y="4464440"/>
            <a:ext cx="256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– Michael Jordan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AB414-2E6F-475D-8982-D9595C9EB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129" y="4834328"/>
            <a:ext cx="256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</a:rPr>
              <a:t>Professional Basketballer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07EF6-2256-49FC-87DB-A6F0CE9ABE44}"/>
              </a:ext>
            </a:extLst>
          </p:cNvPr>
          <p:cNvSpPr txBox="1"/>
          <p:nvPr/>
        </p:nvSpPr>
        <p:spPr bwMode="auto">
          <a:xfrm>
            <a:off x="622300" y="998538"/>
            <a:ext cx="3686175" cy="132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Member Benefits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DACF58-1BF2-4DBD-B4CD-F2878BD06374}"/>
              </a:ext>
            </a:extLst>
          </p:cNvPr>
          <p:cNvGrpSpPr>
            <a:grpSpLocks/>
          </p:cNvGrpSpPr>
          <p:nvPr/>
        </p:nvGrpSpPr>
        <p:grpSpPr bwMode="auto">
          <a:xfrm>
            <a:off x="3643313" y="2701925"/>
            <a:ext cx="2560637" cy="387350"/>
            <a:chOff x="3744313" y="2701422"/>
            <a:chExt cx="2560660" cy="3885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745E43-2845-41D5-BD9F-3E71342F237B}"/>
                </a:ext>
              </a:extLst>
            </p:cNvPr>
            <p:cNvSpPr/>
            <p:nvPr/>
          </p:nvSpPr>
          <p:spPr>
            <a:xfrm>
              <a:off x="3744313" y="2728495"/>
              <a:ext cx="530230" cy="361495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DFB888-6A4A-4761-8DC8-F7FD133046A7}"/>
                </a:ext>
              </a:extLst>
            </p:cNvPr>
            <p:cNvSpPr txBox="1"/>
            <p:nvPr/>
          </p:nvSpPr>
          <p:spPr>
            <a:xfrm>
              <a:off x="4095153" y="2701422"/>
              <a:ext cx="2209820" cy="3774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Member First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41DF0DD-04BA-4CF3-9196-67447AC20F4C}"/>
              </a:ext>
            </a:extLst>
          </p:cNvPr>
          <p:cNvSpPr/>
          <p:nvPr/>
        </p:nvSpPr>
        <p:spPr>
          <a:xfrm>
            <a:off x="4021137" y="3048000"/>
            <a:ext cx="37973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482835-1EF9-4291-B960-DBD430196DCC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3899694"/>
            <a:ext cx="2560638" cy="388937"/>
            <a:chOff x="3101759" y="3885122"/>
            <a:chExt cx="2560660" cy="3885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9748AF-48F3-4258-B716-256D75251A4B}"/>
                </a:ext>
              </a:extLst>
            </p:cNvPr>
            <p:cNvSpPr/>
            <p:nvPr/>
          </p:nvSpPr>
          <p:spPr>
            <a:xfrm>
              <a:off x="3101759" y="3912083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260D48-547D-4D12-BFFF-4DB61E346FD4}"/>
                </a:ext>
              </a:extLst>
            </p:cNvPr>
            <p:cNvSpPr txBox="1"/>
            <p:nvPr/>
          </p:nvSpPr>
          <p:spPr>
            <a:xfrm>
              <a:off x="3452600" y="3885122"/>
              <a:ext cx="2209819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Member Second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E53617-3792-44F8-9DAE-736A2017000E}"/>
              </a:ext>
            </a:extLst>
          </p:cNvPr>
          <p:cNvSpPr/>
          <p:nvPr/>
        </p:nvSpPr>
        <p:spPr>
          <a:xfrm>
            <a:off x="3403599" y="4247357"/>
            <a:ext cx="37973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A90DEF-22C2-4447-9601-7CE476F6ADAA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5099050"/>
            <a:ext cx="2560638" cy="388938"/>
            <a:chOff x="2441339" y="5099776"/>
            <a:chExt cx="2560660" cy="3885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714EC1-51A7-4DF6-9CE3-36716E86385E}"/>
                </a:ext>
              </a:extLst>
            </p:cNvPr>
            <p:cNvSpPr/>
            <p:nvPr/>
          </p:nvSpPr>
          <p:spPr>
            <a:xfrm>
              <a:off x="2441339" y="5126738"/>
              <a:ext cx="530230" cy="36160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03.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CEEA8E-DBAB-4BED-9001-1AE248952EAA}"/>
                </a:ext>
              </a:extLst>
            </p:cNvPr>
            <p:cNvSpPr txBox="1"/>
            <p:nvPr/>
          </p:nvSpPr>
          <p:spPr>
            <a:xfrm>
              <a:off x="2792180" y="5099776"/>
              <a:ext cx="2209819" cy="377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Member Third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894F4F4-13C9-4395-88A7-1A72E46631C7}"/>
              </a:ext>
            </a:extLst>
          </p:cNvPr>
          <p:cNvSpPr/>
          <p:nvPr/>
        </p:nvSpPr>
        <p:spPr>
          <a:xfrm>
            <a:off x="2743199" y="5446713"/>
            <a:ext cx="37973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r="9958"/>
          <a:stretch>
            <a:fillRect/>
          </a:stretch>
        </p:blipFill>
        <p:spPr/>
      </p:pic>
      <p:grpSp>
        <p:nvGrpSpPr>
          <p:cNvPr id="21" name="Group 20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E2FE29-97BB-44A7-9BC6-EC5741861F51}"/>
              </a:ext>
            </a:extLst>
          </p:cNvPr>
          <p:cNvSpPr txBox="1"/>
          <p:nvPr/>
        </p:nvSpPr>
        <p:spPr bwMode="auto">
          <a:xfrm>
            <a:off x="627063" y="998538"/>
            <a:ext cx="4264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Fitness Club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26A410C1-C965-41A7-B80B-C3FB21B13888}"/>
              </a:ext>
            </a:extLst>
          </p:cNvPr>
          <p:cNvSpPr/>
          <p:nvPr/>
        </p:nvSpPr>
        <p:spPr>
          <a:xfrm>
            <a:off x="0" y="4186238"/>
            <a:ext cx="1035050" cy="267176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80FA08-6F19-4FAB-98B0-822527010CCE}"/>
              </a:ext>
            </a:extLst>
          </p:cNvPr>
          <p:cNvSpPr/>
          <p:nvPr/>
        </p:nvSpPr>
        <p:spPr>
          <a:xfrm>
            <a:off x="633412" y="1952625"/>
            <a:ext cx="500538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sem. In urna purus, fermentum nec massa sed, commodo egestas odio.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E682F-DADB-4DA3-8F5B-74084A16B927}"/>
              </a:ext>
            </a:extLst>
          </p:cNvPr>
          <p:cNvSpPr txBox="1"/>
          <p:nvPr/>
        </p:nvSpPr>
        <p:spPr>
          <a:xfrm>
            <a:off x="633413" y="3230563"/>
            <a:ext cx="2209800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Open Fitness Club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295A60-C7B8-4A1E-A216-C17D36B851CF}"/>
              </a:ext>
            </a:extLst>
          </p:cNvPr>
          <p:cNvSpPr/>
          <p:nvPr/>
        </p:nvSpPr>
        <p:spPr>
          <a:xfrm>
            <a:off x="633412" y="3659188"/>
            <a:ext cx="5005387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7DCEF2-D37F-4D4D-97CF-6E6694DE2EEB}"/>
              </a:ext>
            </a:extLst>
          </p:cNvPr>
          <p:cNvSpPr txBox="1"/>
          <p:nvPr/>
        </p:nvSpPr>
        <p:spPr>
          <a:xfrm>
            <a:off x="4840287" y="3230563"/>
            <a:ext cx="798512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08:00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2A96E6-CAF2-4390-991C-4F5028E45DFD}"/>
              </a:ext>
            </a:extLst>
          </p:cNvPr>
          <p:cNvSpPr txBox="1"/>
          <p:nvPr/>
        </p:nvSpPr>
        <p:spPr>
          <a:xfrm>
            <a:off x="633413" y="4340225"/>
            <a:ext cx="2209800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Close Fitness Club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C21D3D-554B-4718-9DCF-EBD1FAF2DA91}"/>
              </a:ext>
            </a:extLst>
          </p:cNvPr>
          <p:cNvSpPr/>
          <p:nvPr/>
        </p:nvSpPr>
        <p:spPr>
          <a:xfrm>
            <a:off x="633412" y="4768850"/>
            <a:ext cx="5005387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61B117-3673-42F7-8E19-61D1243156B7}"/>
              </a:ext>
            </a:extLst>
          </p:cNvPr>
          <p:cNvSpPr txBox="1"/>
          <p:nvPr/>
        </p:nvSpPr>
        <p:spPr>
          <a:xfrm>
            <a:off x="4840287" y="4340225"/>
            <a:ext cx="798512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18:00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r="25090"/>
          <a:stretch>
            <a:fillRect/>
          </a:stretch>
        </p:blipFill>
        <p:spPr/>
      </p:pic>
      <p:grpSp>
        <p:nvGrpSpPr>
          <p:cNvPr id="17" name="Group 16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4EDC6D-D7AA-4C83-A4CB-3745D8017545}"/>
              </a:ext>
            </a:extLst>
          </p:cNvPr>
          <p:cNvSpPr txBox="1"/>
          <p:nvPr/>
        </p:nvSpPr>
        <p:spPr bwMode="auto">
          <a:xfrm>
            <a:off x="7383463" y="1074738"/>
            <a:ext cx="4198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Exclusive Offer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A0CEE-B039-4D1C-842B-EB386DC7D01D}"/>
              </a:ext>
            </a:extLst>
          </p:cNvPr>
          <p:cNvSpPr/>
          <p:nvPr/>
        </p:nvSpPr>
        <p:spPr>
          <a:xfrm>
            <a:off x="7419975" y="1976438"/>
            <a:ext cx="41648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86D745-0086-4700-B21A-0634A10AB3F9}"/>
              </a:ext>
            </a:extLst>
          </p:cNvPr>
          <p:cNvGrpSpPr>
            <a:grpSpLocks/>
          </p:cNvGrpSpPr>
          <p:nvPr/>
        </p:nvGrpSpPr>
        <p:grpSpPr bwMode="auto">
          <a:xfrm>
            <a:off x="7488238" y="3141663"/>
            <a:ext cx="2560637" cy="388937"/>
            <a:chOff x="7488758" y="3878819"/>
            <a:chExt cx="2560660" cy="3885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E25B34-9DA7-4982-8C18-6DA0AC4DBCA2}"/>
                </a:ext>
              </a:extLst>
            </p:cNvPr>
            <p:cNvSpPr/>
            <p:nvPr/>
          </p:nvSpPr>
          <p:spPr>
            <a:xfrm>
              <a:off x="7488758" y="3905780"/>
              <a:ext cx="530230" cy="361607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A3249F-46F0-453A-B3A7-5B8501EEC53E}"/>
                </a:ext>
              </a:extLst>
            </p:cNvPr>
            <p:cNvSpPr txBox="1"/>
            <p:nvPr/>
          </p:nvSpPr>
          <p:spPr>
            <a:xfrm>
              <a:off x="7839598" y="3878819"/>
              <a:ext cx="2209820" cy="377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First Offer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66DD7-584A-4CD5-87A3-A6E2EBA8A20C}"/>
              </a:ext>
            </a:extLst>
          </p:cNvPr>
          <p:cNvSpPr/>
          <p:nvPr/>
        </p:nvSpPr>
        <p:spPr>
          <a:xfrm>
            <a:off x="7839074" y="3489325"/>
            <a:ext cx="37433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4618A2-D634-4F1E-A579-09697269C492}"/>
              </a:ext>
            </a:extLst>
          </p:cNvPr>
          <p:cNvGrpSpPr>
            <a:grpSpLocks/>
          </p:cNvGrpSpPr>
          <p:nvPr/>
        </p:nvGrpSpPr>
        <p:grpSpPr bwMode="auto">
          <a:xfrm>
            <a:off x="7488238" y="4368800"/>
            <a:ext cx="2560637" cy="388938"/>
            <a:chOff x="7488758" y="5105799"/>
            <a:chExt cx="2560660" cy="3885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7CFBDB-F7CF-4F30-9C91-E7C1348DCFD1}"/>
                </a:ext>
              </a:extLst>
            </p:cNvPr>
            <p:cNvSpPr/>
            <p:nvPr/>
          </p:nvSpPr>
          <p:spPr>
            <a:xfrm>
              <a:off x="7488758" y="5132761"/>
              <a:ext cx="530230" cy="36160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A378DC-ED42-44AA-B37F-D2D2358728F9}"/>
                </a:ext>
              </a:extLst>
            </p:cNvPr>
            <p:cNvSpPr txBox="1"/>
            <p:nvPr/>
          </p:nvSpPr>
          <p:spPr>
            <a:xfrm>
              <a:off x="7839598" y="5105799"/>
              <a:ext cx="2209820" cy="377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Second Offer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1FEE0BB-D7B2-4190-A1EA-9CF4AF535553}"/>
              </a:ext>
            </a:extLst>
          </p:cNvPr>
          <p:cNvSpPr/>
          <p:nvPr/>
        </p:nvSpPr>
        <p:spPr>
          <a:xfrm>
            <a:off x="7839074" y="4716463"/>
            <a:ext cx="37433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sit.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0" r="28440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" b="661"/>
          <a:stretch>
            <a:fillRect/>
          </a:stretch>
        </p:blipFill>
        <p:spPr/>
      </p:pic>
      <p:grpSp>
        <p:nvGrpSpPr>
          <p:cNvPr id="24" name="Group 23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3AFFDCD-46B5-4994-A3EA-6BEF5E14369E}"/>
              </a:ext>
            </a:extLst>
          </p:cNvPr>
          <p:cNvSpPr/>
          <p:nvPr/>
        </p:nvSpPr>
        <p:spPr>
          <a:xfrm>
            <a:off x="619769" y="2117726"/>
            <a:ext cx="529843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urna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himenaeos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9F3253-3B29-423C-BBDF-5D19AB601F18}"/>
              </a:ext>
            </a:extLst>
          </p:cNvPr>
          <p:cNvSpPr/>
          <p:nvPr/>
        </p:nvSpPr>
        <p:spPr>
          <a:xfrm>
            <a:off x="619770" y="3243305"/>
            <a:ext cx="41003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urna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himenaeos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9F3253-3B29-423C-BBDF-5D19AB601F18}"/>
              </a:ext>
            </a:extLst>
          </p:cNvPr>
          <p:cNvSpPr/>
          <p:nvPr/>
        </p:nvSpPr>
        <p:spPr>
          <a:xfrm>
            <a:off x="619769" y="4622800"/>
            <a:ext cx="352043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urna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himenaeos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B79C2-AFEC-4B55-98B4-FCEB5147C2AD}"/>
              </a:ext>
            </a:extLst>
          </p:cNvPr>
          <p:cNvSpPr txBox="1"/>
          <p:nvPr/>
        </p:nvSpPr>
        <p:spPr bwMode="auto">
          <a:xfrm>
            <a:off x="626120" y="1000126"/>
            <a:ext cx="4567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Athletic Tips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6BBCA0E8-9350-4289-82A2-A710E784B014}"/>
              </a:ext>
            </a:extLst>
          </p:cNvPr>
          <p:cNvSpPr/>
          <p:nvPr/>
        </p:nvSpPr>
        <p:spPr>
          <a:xfrm>
            <a:off x="4294188" y="3429000"/>
            <a:ext cx="3654425" cy="1781175"/>
          </a:xfrm>
          <a:prstGeom prst="parallelogram">
            <a:avLst>
              <a:gd name="adj" fmla="val 3763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47F9C75-ADCE-4CE6-A4FE-EC0886807D5C}"/>
              </a:ext>
            </a:extLst>
          </p:cNvPr>
          <p:cNvSpPr/>
          <p:nvPr/>
        </p:nvSpPr>
        <p:spPr>
          <a:xfrm>
            <a:off x="10683875" y="1736725"/>
            <a:ext cx="923925" cy="1781175"/>
          </a:xfrm>
          <a:prstGeom prst="parallelogram">
            <a:avLst>
              <a:gd name="adj" fmla="val 708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68">
            <a:extLst>
              <a:ext uri="{FF2B5EF4-FFF2-40B4-BE49-F238E27FC236}">
                <a16:creationId xmlns:a16="http://schemas.microsoft.com/office/drawing/2014/main" id="{BBCFD533-2E7C-432B-A2AD-B4D8780ED98E}"/>
              </a:ext>
            </a:extLst>
          </p:cNvPr>
          <p:cNvGrpSpPr>
            <a:grpSpLocks/>
          </p:cNvGrpSpPr>
          <p:nvPr/>
        </p:nvGrpSpPr>
        <p:grpSpPr bwMode="auto">
          <a:xfrm>
            <a:off x="5172952" y="3767967"/>
            <a:ext cx="295162" cy="292819"/>
            <a:chOff x="5718769" y="1512461"/>
            <a:chExt cx="140676" cy="140676"/>
          </a:xfrm>
          <a:solidFill>
            <a:schemeClr val="bg1"/>
          </a:solidFill>
        </p:grpSpPr>
        <p:sp>
          <p:nvSpPr>
            <p:cNvPr id="10" name="Freeform 363">
              <a:extLst>
                <a:ext uri="{FF2B5EF4-FFF2-40B4-BE49-F238E27FC236}">
                  <a16:creationId xmlns:a16="http://schemas.microsoft.com/office/drawing/2014/main" id="{70884D12-9993-4EEA-88F4-D963300A8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33407 w 49"/>
                <a:gd name="T1" fmla="*/ 0 h 50"/>
                <a:gd name="T2" fmla="*/ 33407 w 49"/>
                <a:gd name="T3" fmla="*/ 0 h 50"/>
                <a:gd name="T4" fmla="*/ 26447 w 49"/>
                <a:gd name="T5" fmla="*/ 0 h 50"/>
                <a:gd name="T6" fmla="*/ 19487 w 49"/>
                <a:gd name="T7" fmla="*/ 4348 h 50"/>
                <a:gd name="T8" fmla="*/ 15312 w 49"/>
                <a:gd name="T9" fmla="*/ 5798 h 50"/>
                <a:gd name="T10" fmla="*/ 9744 w 49"/>
                <a:gd name="T11" fmla="*/ 11595 h 50"/>
                <a:gd name="T12" fmla="*/ 4176 w 49"/>
                <a:gd name="T13" fmla="*/ 15943 h 50"/>
                <a:gd name="T14" fmla="*/ 2784 w 49"/>
                <a:gd name="T15" fmla="*/ 21741 h 50"/>
                <a:gd name="T16" fmla="*/ 0 w 49"/>
                <a:gd name="T17" fmla="*/ 28988 h 50"/>
                <a:gd name="T18" fmla="*/ 0 w 49"/>
                <a:gd name="T19" fmla="*/ 36235 h 50"/>
                <a:gd name="T20" fmla="*/ 0 w 49"/>
                <a:gd name="T21" fmla="*/ 36235 h 50"/>
                <a:gd name="T22" fmla="*/ 0 w 49"/>
                <a:gd name="T23" fmla="*/ 43482 h 50"/>
                <a:gd name="T24" fmla="*/ 2784 w 49"/>
                <a:gd name="T25" fmla="*/ 50729 h 50"/>
                <a:gd name="T26" fmla="*/ 4176 w 49"/>
                <a:gd name="T27" fmla="*/ 55077 h 50"/>
                <a:gd name="T28" fmla="*/ 9744 w 49"/>
                <a:gd name="T29" fmla="*/ 60875 h 50"/>
                <a:gd name="T30" fmla="*/ 15312 w 49"/>
                <a:gd name="T31" fmla="*/ 66672 h 50"/>
                <a:gd name="T32" fmla="*/ 19487 w 49"/>
                <a:gd name="T33" fmla="*/ 68122 h 50"/>
                <a:gd name="T34" fmla="*/ 26447 w 49"/>
                <a:gd name="T35" fmla="*/ 72470 h 50"/>
                <a:gd name="T36" fmla="*/ 33407 w 49"/>
                <a:gd name="T37" fmla="*/ 72470 h 50"/>
                <a:gd name="T38" fmla="*/ 33407 w 49"/>
                <a:gd name="T39" fmla="*/ 72470 h 50"/>
                <a:gd name="T40" fmla="*/ 40367 w 49"/>
                <a:gd name="T41" fmla="*/ 72470 h 50"/>
                <a:gd name="T42" fmla="*/ 47327 w 49"/>
                <a:gd name="T43" fmla="*/ 68122 h 50"/>
                <a:gd name="T44" fmla="*/ 52894 w 49"/>
                <a:gd name="T45" fmla="*/ 66672 h 50"/>
                <a:gd name="T46" fmla="*/ 58462 w 49"/>
                <a:gd name="T47" fmla="*/ 60875 h 50"/>
                <a:gd name="T48" fmla="*/ 62638 w 49"/>
                <a:gd name="T49" fmla="*/ 55077 h 50"/>
                <a:gd name="T50" fmla="*/ 64030 w 49"/>
                <a:gd name="T51" fmla="*/ 50729 h 50"/>
                <a:gd name="T52" fmla="*/ 68206 w 49"/>
                <a:gd name="T53" fmla="*/ 43482 h 50"/>
                <a:gd name="T54" fmla="*/ 68206 w 49"/>
                <a:gd name="T55" fmla="*/ 36235 h 50"/>
                <a:gd name="T56" fmla="*/ 68206 w 49"/>
                <a:gd name="T57" fmla="*/ 36235 h 50"/>
                <a:gd name="T58" fmla="*/ 68206 w 49"/>
                <a:gd name="T59" fmla="*/ 28988 h 50"/>
                <a:gd name="T60" fmla="*/ 64030 w 49"/>
                <a:gd name="T61" fmla="*/ 21741 h 50"/>
                <a:gd name="T62" fmla="*/ 62638 w 49"/>
                <a:gd name="T63" fmla="*/ 15943 h 50"/>
                <a:gd name="T64" fmla="*/ 58462 w 49"/>
                <a:gd name="T65" fmla="*/ 11595 h 50"/>
                <a:gd name="T66" fmla="*/ 52894 w 49"/>
                <a:gd name="T67" fmla="*/ 5798 h 50"/>
                <a:gd name="T68" fmla="*/ 47327 w 49"/>
                <a:gd name="T69" fmla="*/ 4348 h 50"/>
                <a:gd name="T70" fmla="*/ 40367 w 49"/>
                <a:gd name="T71" fmla="*/ 0 h 50"/>
                <a:gd name="T72" fmla="*/ 33407 w 49"/>
                <a:gd name="T73" fmla="*/ 0 h 50"/>
                <a:gd name="T74" fmla="*/ 33407 w 49"/>
                <a:gd name="T75" fmla="*/ 0 h 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Rectangle 364">
              <a:extLst>
                <a:ext uri="{FF2B5EF4-FFF2-40B4-BE49-F238E27FC236}">
                  <a16:creationId xmlns:a16="http://schemas.microsoft.com/office/drawing/2014/main" id="{E37B6660-389A-4DC5-B032-F0D0FEB7B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Varela" pitchFamily="50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arela" pitchFamily="50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u="sng"/>
            </a:p>
          </p:txBody>
        </p:sp>
        <p:sp>
          <p:nvSpPr>
            <p:cNvPr id="12" name="Freeform 365">
              <a:extLst>
                <a:ext uri="{FF2B5EF4-FFF2-40B4-BE49-F238E27FC236}">
                  <a16:creationId xmlns:a16="http://schemas.microsoft.com/office/drawing/2014/main" id="{D0FE20A4-0D38-424C-98F4-2D93DED4C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21315 w 17"/>
                <a:gd name="T1" fmla="*/ 8777 h 17"/>
                <a:gd name="T2" fmla="*/ 12538 w 17"/>
                <a:gd name="T3" fmla="*/ 0 h 17"/>
                <a:gd name="T4" fmla="*/ 0 w 17"/>
                <a:gd name="T5" fmla="*/ 12538 h 17"/>
                <a:gd name="T6" fmla="*/ 10031 w 17"/>
                <a:gd name="T7" fmla="*/ 21315 h 17"/>
                <a:gd name="T8" fmla="*/ 21315 w 17"/>
                <a:gd name="T9" fmla="*/ 877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Rectangle 366">
              <a:extLst>
                <a:ext uri="{FF2B5EF4-FFF2-40B4-BE49-F238E27FC236}">
                  <a16:creationId xmlns:a16="http://schemas.microsoft.com/office/drawing/2014/main" id="{F6D000BF-8F08-425E-BBBD-B8FC1C54F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Varela" pitchFamily="50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arela" pitchFamily="50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u="sng"/>
            </a:p>
          </p:txBody>
        </p:sp>
        <p:sp>
          <p:nvSpPr>
            <p:cNvPr id="14" name="Freeform 367">
              <a:extLst>
                <a:ext uri="{FF2B5EF4-FFF2-40B4-BE49-F238E27FC236}">
                  <a16:creationId xmlns:a16="http://schemas.microsoft.com/office/drawing/2014/main" id="{E0185628-0CCB-49C9-875F-708890BC5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10532 h 17"/>
                <a:gd name="T2" fmla="*/ 12538 w 17"/>
                <a:gd name="T3" fmla="*/ 25577 h 17"/>
                <a:gd name="T4" fmla="*/ 21315 w 17"/>
                <a:gd name="T5" fmla="*/ 15045 h 17"/>
                <a:gd name="T6" fmla="*/ 10031 w 17"/>
                <a:gd name="T7" fmla="*/ 0 h 17"/>
                <a:gd name="T8" fmla="*/ 0 w 17"/>
                <a:gd name="T9" fmla="*/ 1053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Rectangle 368">
              <a:extLst>
                <a:ext uri="{FF2B5EF4-FFF2-40B4-BE49-F238E27FC236}">
                  <a16:creationId xmlns:a16="http://schemas.microsoft.com/office/drawing/2014/main" id="{4207E641-A287-47BA-BCD4-8FAF71EC7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Varela" pitchFamily="50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arela" pitchFamily="50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u="sng"/>
            </a:p>
          </p:txBody>
        </p:sp>
        <p:sp>
          <p:nvSpPr>
            <p:cNvPr id="16" name="Freeform 369">
              <a:extLst>
                <a:ext uri="{FF2B5EF4-FFF2-40B4-BE49-F238E27FC236}">
                  <a16:creationId xmlns:a16="http://schemas.microsoft.com/office/drawing/2014/main" id="{5E661923-88A9-4C57-9F17-245DD4909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5045 h 17"/>
                <a:gd name="T2" fmla="*/ 10532 w 17"/>
                <a:gd name="T3" fmla="*/ 25577 h 17"/>
                <a:gd name="T4" fmla="*/ 25577 w 17"/>
                <a:gd name="T5" fmla="*/ 10532 h 17"/>
                <a:gd name="T6" fmla="*/ 15045 w 17"/>
                <a:gd name="T7" fmla="*/ 0 h 17"/>
                <a:gd name="T8" fmla="*/ 0 w 17"/>
                <a:gd name="T9" fmla="*/ 1504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7" name="Rectangle 370">
              <a:extLst>
                <a:ext uri="{FF2B5EF4-FFF2-40B4-BE49-F238E27FC236}">
                  <a16:creationId xmlns:a16="http://schemas.microsoft.com/office/drawing/2014/main" id="{3E0236BA-0535-4489-AB57-7B736021E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Varela" pitchFamily="50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arela" pitchFamily="50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arela" pitchFamily="50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arela" pitchFamily="50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u="sng"/>
            </a:p>
          </p:txBody>
        </p:sp>
        <p:sp>
          <p:nvSpPr>
            <p:cNvPr id="18" name="Freeform 371">
              <a:extLst>
                <a:ext uri="{FF2B5EF4-FFF2-40B4-BE49-F238E27FC236}">
                  <a16:creationId xmlns:a16="http://schemas.microsoft.com/office/drawing/2014/main" id="{DD03064B-0082-4007-A781-71CBB412B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25577 w 17"/>
                <a:gd name="T1" fmla="*/ 12538 h 17"/>
                <a:gd name="T2" fmla="*/ 10532 w 17"/>
                <a:gd name="T3" fmla="*/ 0 h 17"/>
                <a:gd name="T4" fmla="*/ 0 w 17"/>
                <a:gd name="T5" fmla="*/ 8777 h 17"/>
                <a:gd name="T6" fmla="*/ 15045 w 17"/>
                <a:gd name="T7" fmla="*/ 21315 h 17"/>
                <a:gd name="T8" fmla="*/ 25577 w 17"/>
                <a:gd name="T9" fmla="*/ 1253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A51D52-D736-4AAE-A671-875B4EFE7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3687763"/>
            <a:ext cx="1754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1200" b="1">
                <a:solidFill>
                  <a:schemeClr val="bg1"/>
                </a:solidFill>
              </a:rPr>
              <a:t>Tips Fitness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B025D5-6299-4A09-9F99-14D7490AA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5" y="4056063"/>
            <a:ext cx="1673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1100">
                <a:solidFill>
                  <a:schemeClr val="bg1"/>
                </a:solidFill>
              </a:rPr>
              <a:t>Lorem ipsum dolor sit amet, consectetur adipiscing elit. </a:t>
            </a: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48369" r="8475" b="12661"/>
          <a:stretch/>
        </p:blipFill>
        <p:spPr>
          <a:xfrm>
            <a:off x="6959600" y="0"/>
            <a:ext cx="5232400" cy="4379913"/>
          </a:xfrm>
        </p:spPr>
      </p:pic>
      <p:grpSp>
        <p:nvGrpSpPr>
          <p:cNvPr id="29" name="Group 28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F1F892-CCB5-43E6-8CD5-FC6714F01E32}"/>
              </a:ext>
            </a:extLst>
          </p:cNvPr>
          <p:cNvSpPr txBox="1"/>
          <p:nvPr/>
        </p:nvSpPr>
        <p:spPr bwMode="auto">
          <a:xfrm>
            <a:off x="622300" y="998538"/>
            <a:ext cx="4579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Be Our Member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0780A040-DAFB-40E8-9842-D868129A47E0}"/>
              </a:ext>
            </a:extLst>
          </p:cNvPr>
          <p:cNvSpPr/>
          <p:nvPr/>
        </p:nvSpPr>
        <p:spPr>
          <a:xfrm>
            <a:off x="6650038" y="2165350"/>
            <a:ext cx="2525712" cy="25273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905F98-9135-4A2B-A69A-F30A65BA2764}"/>
              </a:ext>
            </a:extLst>
          </p:cNvPr>
          <p:cNvSpPr/>
          <p:nvPr/>
        </p:nvSpPr>
        <p:spPr>
          <a:xfrm>
            <a:off x="695326" y="2084249"/>
            <a:ext cx="3257550" cy="823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5D511-5635-4B84-BED1-E2A17F917C02}"/>
              </a:ext>
            </a:extLst>
          </p:cNvPr>
          <p:cNvSpPr txBox="1"/>
          <p:nvPr/>
        </p:nvSpPr>
        <p:spPr>
          <a:xfrm>
            <a:off x="695326" y="3802063"/>
            <a:ext cx="2209800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Leon Martinez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6FD94C-F098-4679-82CB-C4194549B09E}"/>
              </a:ext>
            </a:extLst>
          </p:cNvPr>
          <p:cNvSpPr/>
          <p:nvPr/>
        </p:nvSpPr>
        <p:spPr>
          <a:xfrm>
            <a:off x="695326" y="4179888"/>
            <a:ext cx="1892300" cy="315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Member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B93E83-2C70-4160-8308-593128E88C21}"/>
              </a:ext>
            </a:extLst>
          </p:cNvPr>
          <p:cNvSpPr txBox="1"/>
          <p:nvPr/>
        </p:nvSpPr>
        <p:spPr>
          <a:xfrm>
            <a:off x="695326" y="3040063"/>
            <a:ext cx="2209800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Jessica Monte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16D504-46F6-4180-8D93-14FE47074132}"/>
              </a:ext>
            </a:extLst>
          </p:cNvPr>
          <p:cNvSpPr/>
          <p:nvPr/>
        </p:nvSpPr>
        <p:spPr>
          <a:xfrm>
            <a:off x="695326" y="3417888"/>
            <a:ext cx="18923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Member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503" r="33838" b="503"/>
          <a:stretch/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6669"/>
          <a:stretch>
            <a:fillRect/>
          </a:stretch>
        </p:blipFill>
        <p:spPr/>
      </p:pic>
      <p:grpSp>
        <p:nvGrpSpPr>
          <p:cNvPr id="22" name="Group 21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20376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28F0C-8BF5-4C90-B7A7-F9B9DB180FB8}"/>
              </a:ext>
            </a:extLst>
          </p:cNvPr>
          <p:cNvSpPr txBox="1"/>
          <p:nvPr/>
        </p:nvSpPr>
        <p:spPr bwMode="auto">
          <a:xfrm>
            <a:off x="785325" y="3013502"/>
            <a:ext cx="4140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3000" dirty="0">
                <a:solidFill>
                  <a:schemeClr val="bg1"/>
                </a:solidFill>
                <a:latin typeface="+mj-lt"/>
              </a:rPr>
              <a:t>Thank You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AF0939-5B97-4567-9A0A-41BE013F2CA3}"/>
              </a:ext>
            </a:extLst>
          </p:cNvPr>
          <p:cNvCxnSpPr>
            <a:cxnSpLocks/>
          </p:cNvCxnSpPr>
          <p:nvPr/>
        </p:nvCxnSpPr>
        <p:spPr>
          <a:xfrm>
            <a:off x="611188" y="2922588"/>
            <a:ext cx="0" cy="101282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46070A-59AF-4D18-8F52-476D0EA8F584}"/>
              </a:ext>
            </a:extLst>
          </p:cNvPr>
          <p:cNvSpPr txBox="1"/>
          <p:nvPr/>
        </p:nvSpPr>
        <p:spPr>
          <a:xfrm>
            <a:off x="517525" y="642620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solidFill>
                  <a:schemeClr val="bg1"/>
                </a:solidFill>
                <a:latin typeface="+mn-lt"/>
              </a:rPr>
              <a:t>www.website.com</a:t>
            </a:r>
            <a:endParaRPr lang="en-US" sz="1000" kern="30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736CC-EBB7-41D7-A60B-19249670B7A3}"/>
              </a:ext>
            </a:extLst>
          </p:cNvPr>
          <p:cNvCxnSpPr>
            <a:cxnSpLocks/>
          </p:cNvCxnSpPr>
          <p:nvPr/>
        </p:nvCxnSpPr>
        <p:spPr>
          <a:xfrm flipH="1">
            <a:off x="2149475" y="6549231"/>
            <a:ext cx="2441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DDFB8C22-B7EA-4AEA-9D1E-6A192AA910E2}"/>
              </a:ext>
            </a:extLst>
          </p:cNvPr>
          <p:cNvSpPr/>
          <p:nvPr/>
        </p:nvSpPr>
        <p:spPr>
          <a:xfrm>
            <a:off x="9436074" y="0"/>
            <a:ext cx="2755926" cy="5267459"/>
          </a:xfrm>
          <a:custGeom>
            <a:avLst/>
            <a:gdLst>
              <a:gd name="connsiteX0" fmla="*/ 0 w 2523734"/>
              <a:gd name="connsiteY0" fmla="*/ 0 h 4824113"/>
              <a:gd name="connsiteX1" fmla="*/ 2523734 w 2523734"/>
              <a:gd name="connsiteY1" fmla="*/ 0 h 4824113"/>
              <a:gd name="connsiteX2" fmla="*/ 2523734 w 2523734"/>
              <a:gd name="connsiteY2" fmla="*/ 4824113 h 482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3734" h="4824113">
                <a:moveTo>
                  <a:pt x="0" y="0"/>
                </a:moveTo>
                <a:lnTo>
                  <a:pt x="2523734" y="0"/>
                </a:lnTo>
                <a:lnTo>
                  <a:pt x="2523734" y="482411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84F27-00D4-499A-BDC0-CD6D1DD1C4B9}"/>
              </a:ext>
            </a:extLst>
          </p:cNvPr>
          <p:cNvSpPr txBox="1"/>
          <p:nvPr/>
        </p:nvSpPr>
        <p:spPr bwMode="auto">
          <a:xfrm>
            <a:off x="616409" y="1111845"/>
            <a:ext cx="5479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Welcome Message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B967994E-5D24-44E4-9197-6D4E78330CB4}"/>
              </a:ext>
            </a:extLst>
          </p:cNvPr>
          <p:cNvSpPr/>
          <p:nvPr/>
        </p:nvSpPr>
        <p:spPr>
          <a:xfrm flipH="1">
            <a:off x="4185633" y="4343400"/>
            <a:ext cx="5593367" cy="1828800"/>
          </a:xfrm>
          <a:prstGeom prst="parallelogram">
            <a:avLst>
              <a:gd name="adj" fmla="val 5231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4689DE-E927-482B-830A-6DE523BFE801}"/>
              </a:ext>
            </a:extLst>
          </p:cNvPr>
          <p:cNvSpPr/>
          <p:nvPr/>
        </p:nvSpPr>
        <p:spPr>
          <a:xfrm>
            <a:off x="672306" y="1964070"/>
            <a:ext cx="5423694" cy="2607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urna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himenaeos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Suspendisse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lobortis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tortor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augue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elementum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Integer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 ex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euismod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Pellentesque non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urna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himenaeos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Suspendisse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lobortis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tortor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augue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elementum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Integer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 ex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euismod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Pellentesque non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726638" y="4683997"/>
            <a:ext cx="2563813" cy="949315"/>
            <a:chOff x="4636486" y="4683997"/>
            <a:chExt cx="2563813" cy="9493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9269FA-CE84-4B46-BD4F-024764194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6486" y="4683997"/>
              <a:ext cx="25638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chemeClr val="bg1"/>
                  </a:solidFill>
                  <a:latin typeface="+mn-lt"/>
                </a:rPr>
                <a:t>Gabriel Doe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3C168E-85B2-46E5-8F58-5A64EB0063DF}"/>
                </a:ext>
              </a:extLst>
            </p:cNvPr>
            <p:cNvGrpSpPr/>
            <p:nvPr/>
          </p:nvGrpSpPr>
          <p:grpSpPr>
            <a:xfrm>
              <a:off x="6166836" y="5453068"/>
              <a:ext cx="696794" cy="180244"/>
              <a:chOff x="7039773" y="837429"/>
              <a:chExt cx="696794" cy="180244"/>
            </a:xfrm>
            <a:solidFill>
              <a:schemeClr val="bg1"/>
            </a:solidFill>
          </p:grpSpPr>
          <p:grpSp>
            <p:nvGrpSpPr>
              <p:cNvPr id="10" name="Group 673">
                <a:extLst>
                  <a:ext uri="{FF2B5EF4-FFF2-40B4-BE49-F238E27FC236}">
                    <a16:creationId xmlns:a16="http://schemas.microsoft.com/office/drawing/2014/main" id="{7DB1FB51-388B-427C-A96E-A550E180A9E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59213" y="837429"/>
                <a:ext cx="177354" cy="179579"/>
                <a:chOff x="6267" y="2329"/>
                <a:chExt cx="797" cy="807"/>
              </a:xfrm>
              <a:grpFill/>
            </p:grpSpPr>
            <p:sp>
              <p:nvSpPr>
                <p:cNvPr id="14" name="Freeform 675">
                  <a:extLst>
                    <a:ext uri="{FF2B5EF4-FFF2-40B4-BE49-F238E27FC236}">
                      <a16:creationId xmlns:a16="http://schemas.microsoft.com/office/drawing/2014/main" id="{7D9E75BE-010C-4B37-ABB5-C281CCD52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6" y="2651"/>
                  <a:ext cx="159" cy="162"/>
                </a:xfrm>
                <a:custGeom>
                  <a:avLst/>
                  <a:gdLst>
                    <a:gd name="T0" fmla="*/ 399 w 798"/>
                    <a:gd name="T1" fmla="*/ 0 h 646"/>
                    <a:gd name="T2" fmla="*/ 455 w 798"/>
                    <a:gd name="T3" fmla="*/ 3 h 646"/>
                    <a:gd name="T4" fmla="*/ 509 w 798"/>
                    <a:gd name="T5" fmla="*/ 12 h 646"/>
                    <a:gd name="T6" fmla="*/ 559 w 798"/>
                    <a:gd name="T7" fmla="*/ 27 h 646"/>
                    <a:gd name="T8" fmla="*/ 606 w 798"/>
                    <a:gd name="T9" fmla="*/ 47 h 646"/>
                    <a:gd name="T10" fmla="*/ 650 w 798"/>
                    <a:gd name="T11" fmla="*/ 72 h 646"/>
                    <a:gd name="T12" fmla="*/ 689 w 798"/>
                    <a:gd name="T13" fmla="*/ 102 h 646"/>
                    <a:gd name="T14" fmla="*/ 722 w 798"/>
                    <a:gd name="T15" fmla="*/ 134 h 646"/>
                    <a:gd name="T16" fmla="*/ 748 w 798"/>
                    <a:gd name="T17" fmla="*/ 167 h 646"/>
                    <a:gd name="T18" fmla="*/ 770 w 798"/>
                    <a:gd name="T19" fmla="*/ 204 h 646"/>
                    <a:gd name="T20" fmla="*/ 785 w 798"/>
                    <a:gd name="T21" fmla="*/ 241 h 646"/>
                    <a:gd name="T22" fmla="*/ 795 w 798"/>
                    <a:gd name="T23" fmla="*/ 281 h 646"/>
                    <a:gd name="T24" fmla="*/ 798 w 798"/>
                    <a:gd name="T25" fmla="*/ 323 h 646"/>
                    <a:gd name="T26" fmla="*/ 795 w 798"/>
                    <a:gd name="T27" fmla="*/ 366 h 646"/>
                    <a:gd name="T28" fmla="*/ 783 w 798"/>
                    <a:gd name="T29" fmla="*/ 409 h 646"/>
                    <a:gd name="T30" fmla="*/ 767 w 798"/>
                    <a:gd name="T31" fmla="*/ 448 h 646"/>
                    <a:gd name="T32" fmla="*/ 743 w 798"/>
                    <a:gd name="T33" fmla="*/ 485 h 646"/>
                    <a:gd name="T34" fmla="*/ 715 w 798"/>
                    <a:gd name="T35" fmla="*/ 520 h 646"/>
                    <a:gd name="T36" fmla="*/ 681 w 798"/>
                    <a:gd name="T37" fmla="*/ 551 h 646"/>
                    <a:gd name="T38" fmla="*/ 642 w 798"/>
                    <a:gd name="T39" fmla="*/ 578 h 646"/>
                    <a:gd name="T40" fmla="*/ 600 w 798"/>
                    <a:gd name="T41" fmla="*/ 601 h 646"/>
                    <a:gd name="T42" fmla="*/ 554 w 798"/>
                    <a:gd name="T43" fmla="*/ 621 h 646"/>
                    <a:gd name="T44" fmla="*/ 505 w 798"/>
                    <a:gd name="T45" fmla="*/ 634 h 646"/>
                    <a:gd name="T46" fmla="*/ 453 w 798"/>
                    <a:gd name="T47" fmla="*/ 643 h 646"/>
                    <a:gd name="T48" fmla="*/ 399 w 798"/>
                    <a:gd name="T49" fmla="*/ 646 h 646"/>
                    <a:gd name="T50" fmla="*/ 344 w 798"/>
                    <a:gd name="T51" fmla="*/ 643 h 646"/>
                    <a:gd name="T52" fmla="*/ 293 w 798"/>
                    <a:gd name="T53" fmla="*/ 634 h 646"/>
                    <a:gd name="T54" fmla="*/ 243 w 798"/>
                    <a:gd name="T55" fmla="*/ 621 h 646"/>
                    <a:gd name="T56" fmla="*/ 197 w 798"/>
                    <a:gd name="T57" fmla="*/ 601 h 646"/>
                    <a:gd name="T58" fmla="*/ 155 w 798"/>
                    <a:gd name="T59" fmla="*/ 578 h 646"/>
                    <a:gd name="T60" fmla="*/ 117 w 798"/>
                    <a:gd name="T61" fmla="*/ 551 h 646"/>
                    <a:gd name="T62" fmla="*/ 82 w 798"/>
                    <a:gd name="T63" fmla="*/ 520 h 646"/>
                    <a:gd name="T64" fmla="*/ 54 w 798"/>
                    <a:gd name="T65" fmla="*/ 485 h 646"/>
                    <a:gd name="T66" fmla="*/ 31 w 798"/>
                    <a:gd name="T67" fmla="*/ 448 h 646"/>
                    <a:gd name="T68" fmla="*/ 14 w 798"/>
                    <a:gd name="T69" fmla="*/ 409 h 646"/>
                    <a:gd name="T70" fmla="*/ 4 w 798"/>
                    <a:gd name="T71" fmla="*/ 366 h 646"/>
                    <a:gd name="T72" fmla="*/ 0 w 798"/>
                    <a:gd name="T73" fmla="*/ 323 h 646"/>
                    <a:gd name="T74" fmla="*/ 3 w 798"/>
                    <a:gd name="T75" fmla="*/ 281 h 646"/>
                    <a:gd name="T76" fmla="*/ 12 w 798"/>
                    <a:gd name="T77" fmla="*/ 241 h 646"/>
                    <a:gd name="T78" fmla="*/ 29 w 798"/>
                    <a:gd name="T79" fmla="*/ 204 h 646"/>
                    <a:gd name="T80" fmla="*/ 49 w 798"/>
                    <a:gd name="T81" fmla="*/ 167 h 646"/>
                    <a:gd name="T82" fmla="*/ 75 w 798"/>
                    <a:gd name="T83" fmla="*/ 134 h 646"/>
                    <a:gd name="T84" fmla="*/ 109 w 798"/>
                    <a:gd name="T85" fmla="*/ 102 h 646"/>
                    <a:gd name="T86" fmla="*/ 148 w 798"/>
                    <a:gd name="T87" fmla="*/ 72 h 646"/>
                    <a:gd name="T88" fmla="*/ 191 w 798"/>
                    <a:gd name="T89" fmla="*/ 47 h 646"/>
                    <a:gd name="T90" fmla="*/ 238 w 798"/>
                    <a:gd name="T91" fmla="*/ 27 h 646"/>
                    <a:gd name="T92" fmla="*/ 289 w 798"/>
                    <a:gd name="T93" fmla="*/ 12 h 646"/>
                    <a:gd name="T94" fmla="*/ 343 w 798"/>
                    <a:gd name="T95" fmla="*/ 3 h 646"/>
                    <a:gd name="T96" fmla="*/ 399 w 798"/>
                    <a:gd name="T97" fmla="*/ 0 h 6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98" h="646">
                      <a:moveTo>
                        <a:pt x="399" y="0"/>
                      </a:moveTo>
                      <a:lnTo>
                        <a:pt x="455" y="3"/>
                      </a:lnTo>
                      <a:lnTo>
                        <a:pt x="509" y="12"/>
                      </a:lnTo>
                      <a:lnTo>
                        <a:pt x="559" y="27"/>
                      </a:lnTo>
                      <a:lnTo>
                        <a:pt x="606" y="47"/>
                      </a:lnTo>
                      <a:lnTo>
                        <a:pt x="650" y="72"/>
                      </a:lnTo>
                      <a:lnTo>
                        <a:pt x="689" y="102"/>
                      </a:lnTo>
                      <a:lnTo>
                        <a:pt x="722" y="134"/>
                      </a:lnTo>
                      <a:lnTo>
                        <a:pt x="748" y="167"/>
                      </a:lnTo>
                      <a:lnTo>
                        <a:pt x="770" y="204"/>
                      </a:lnTo>
                      <a:lnTo>
                        <a:pt x="785" y="241"/>
                      </a:lnTo>
                      <a:lnTo>
                        <a:pt x="795" y="281"/>
                      </a:lnTo>
                      <a:lnTo>
                        <a:pt x="798" y="323"/>
                      </a:lnTo>
                      <a:lnTo>
                        <a:pt x="795" y="366"/>
                      </a:lnTo>
                      <a:lnTo>
                        <a:pt x="783" y="409"/>
                      </a:lnTo>
                      <a:lnTo>
                        <a:pt x="767" y="448"/>
                      </a:lnTo>
                      <a:lnTo>
                        <a:pt x="743" y="485"/>
                      </a:lnTo>
                      <a:lnTo>
                        <a:pt x="715" y="520"/>
                      </a:lnTo>
                      <a:lnTo>
                        <a:pt x="681" y="551"/>
                      </a:lnTo>
                      <a:lnTo>
                        <a:pt x="642" y="578"/>
                      </a:lnTo>
                      <a:lnTo>
                        <a:pt x="600" y="601"/>
                      </a:lnTo>
                      <a:lnTo>
                        <a:pt x="554" y="621"/>
                      </a:lnTo>
                      <a:lnTo>
                        <a:pt x="505" y="634"/>
                      </a:lnTo>
                      <a:lnTo>
                        <a:pt x="453" y="643"/>
                      </a:lnTo>
                      <a:lnTo>
                        <a:pt x="399" y="646"/>
                      </a:lnTo>
                      <a:lnTo>
                        <a:pt x="344" y="643"/>
                      </a:lnTo>
                      <a:lnTo>
                        <a:pt x="293" y="634"/>
                      </a:lnTo>
                      <a:lnTo>
                        <a:pt x="243" y="621"/>
                      </a:lnTo>
                      <a:lnTo>
                        <a:pt x="197" y="601"/>
                      </a:lnTo>
                      <a:lnTo>
                        <a:pt x="155" y="578"/>
                      </a:lnTo>
                      <a:lnTo>
                        <a:pt x="117" y="551"/>
                      </a:lnTo>
                      <a:lnTo>
                        <a:pt x="82" y="520"/>
                      </a:lnTo>
                      <a:lnTo>
                        <a:pt x="54" y="485"/>
                      </a:lnTo>
                      <a:lnTo>
                        <a:pt x="31" y="448"/>
                      </a:lnTo>
                      <a:lnTo>
                        <a:pt x="14" y="409"/>
                      </a:lnTo>
                      <a:lnTo>
                        <a:pt x="4" y="366"/>
                      </a:lnTo>
                      <a:lnTo>
                        <a:pt x="0" y="323"/>
                      </a:lnTo>
                      <a:lnTo>
                        <a:pt x="3" y="281"/>
                      </a:lnTo>
                      <a:lnTo>
                        <a:pt x="12" y="241"/>
                      </a:lnTo>
                      <a:lnTo>
                        <a:pt x="29" y="204"/>
                      </a:lnTo>
                      <a:lnTo>
                        <a:pt x="49" y="167"/>
                      </a:lnTo>
                      <a:lnTo>
                        <a:pt x="75" y="134"/>
                      </a:lnTo>
                      <a:lnTo>
                        <a:pt x="109" y="102"/>
                      </a:lnTo>
                      <a:lnTo>
                        <a:pt x="148" y="72"/>
                      </a:lnTo>
                      <a:lnTo>
                        <a:pt x="191" y="47"/>
                      </a:lnTo>
                      <a:lnTo>
                        <a:pt x="238" y="27"/>
                      </a:lnTo>
                      <a:lnTo>
                        <a:pt x="289" y="12"/>
                      </a:lnTo>
                      <a:lnTo>
                        <a:pt x="343" y="3"/>
                      </a:lnTo>
                      <a:lnTo>
                        <a:pt x="39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" name="Freeform 676">
                  <a:extLst>
                    <a:ext uri="{FF2B5EF4-FFF2-40B4-BE49-F238E27FC236}">
                      <a16:creationId xmlns:a16="http://schemas.microsoft.com/office/drawing/2014/main" id="{B404BF49-646E-4CD6-8D78-82146D68B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3" y="2555"/>
                  <a:ext cx="77" cy="78"/>
                </a:xfrm>
                <a:custGeom>
                  <a:avLst/>
                  <a:gdLst>
                    <a:gd name="T0" fmla="*/ 334 w 385"/>
                    <a:gd name="T1" fmla="*/ 0 h 312"/>
                    <a:gd name="T2" fmla="*/ 385 w 385"/>
                    <a:gd name="T3" fmla="*/ 0 h 312"/>
                    <a:gd name="T4" fmla="*/ 385 w 385"/>
                    <a:gd name="T5" fmla="*/ 311 h 312"/>
                    <a:gd name="T6" fmla="*/ 1 w 385"/>
                    <a:gd name="T7" fmla="*/ 312 h 312"/>
                    <a:gd name="T8" fmla="*/ 0 w 385"/>
                    <a:gd name="T9" fmla="*/ 1 h 312"/>
                    <a:gd name="T10" fmla="*/ 334 w 385"/>
                    <a:gd name="T11" fmla="*/ 0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" h="312">
                      <a:moveTo>
                        <a:pt x="334" y="0"/>
                      </a:moveTo>
                      <a:lnTo>
                        <a:pt x="385" y="0"/>
                      </a:lnTo>
                      <a:lnTo>
                        <a:pt x="385" y="311"/>
                      </a:lnTo>
                      <a:lnTo>
                        <a:pt x="1" y="312"/>
                      </a:lnTo>
                      <a:lnTo>
                        <a:pt x="0" y="1"/>
                      </a:lnTo>
                      <a:lnTo>
                        <a:pt x="33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" name="Freeform 677">
                  <a:extLst>
                    <a:ext uri="{FF2B5EF4-FFF2-40B4-BE49-F238E27FC236}">
                      <a16:creationId xmlns:a16="http://schemas.microsoft.com/office/drawing/2014/main" id="{0A7BF9A4-AEAA-4585-805B-FC76D2DA15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67" y="2329"/>
                  <a:ext cx="797" cy="807"/>
                </a:xfrm>
                <a:custGeom>
                  <a:avLst/>
                  <a:gdLst>
                    <a:gd name="T0" fmla="*/ 1191 w 3987"/>
                    <a:gd name="T1" fmla="*/ 708 h 3229"/>
                    <a:gd name="T2" fmla="*/ 1047 w 3987"/>
                    <a:gd name="T3" fmla="*/ 761 h 3229"/>
                    <a:gd name="T4" fmla="*/ 939 w 3987"/>
                    <a:gd name="T5" fmla="*/ 849 h 3229"/>
                    <a:gd name="T6" fmla="*/ 873 w 3987"/>
                    <a:gd name="T7" fmla="*/ 964 h 3229"/>
                    <a:gd name="T8" fmla="*/ 860 w 3987"/>
                    <a:gd name="T9" fmla="*/ 2178 h 3229"/>
                    <a:gd name="T10" fmla="*/ 889 w 3987"/>
                    <a:gd name="T11" fmla="*/ 2306 h 3229"/>
                    <a:gd name="T12" fmla="*/ 970 w 3987"/>
                    <a:gd name="T13" fmla="*/ 2413 h 3229"/>
                    <a:gd name="T14" fmla="*/ 1092 w 3987"/>
                    <a:gd name="T15" fmla="*/ 2491 h 3229"/>
                    <a:gd name="T16" fmla="*/ 1243 w 3987"/>
                    <a:gd name="T17" fmla="*/ 2530 h 3229"/>
                    <a:gd name="T18" fmla="*/ 2744 w 3987"/>
                    <a:gd name="T19" fmla="*/ 2530 h 3229"/>
                    <a:gd name="T20" fmla="*/ 2896 w 3987"/>
                    <a:gd name="T21" fmla="*/ 2491 h 3229"/>
                    <a:gd name="T22" fmla="*/ 3017 w 3987"/>
                    <a:gd name="T23" fmla="*/ 2413 h 3229"/>
                    <a:gd name="T24" fmla="*/ 3098 w 3987"/>
                    <a:gd name="T25" fmla="*/ 2306 h 3229"/>
                    <a:gd name="T26" fmla="*/ 3128 w 3987"/>
                    <a:gd name="T27" fmla="*/ 2178 h 3229"/>
                    <a:gd name="T28" fmla="*/ 3114 w 3987"/>
                    <a:gd name="T29" fmla="*/ 964 h 3229"/>
                    <a:gd name="T30" fmla="*/ 3049 w 3987"/>
                    <a:gd name="T31" fmla="*/ 849 h 3229"/>
                    <a:gd name="T32" fmla="*/ 2940 w 3987"/>
                    <a:gd name="T33" fmla="*/ 761 h 3229"/>
                    <a:gd name="T34" fmla="*/ 2797 w 3987"/>
                    <a:gd name="T35" fmla="*/ 708 h 3229"/>
                    <a:gd name="T36" fmla="*/ 1298 w 3987"/>
                    <a:gd name="T37" fmla="*/ 697 h 3229"/>
                    <a:gd name="T38" fmla="*/ 2244 w 3987"/>
                    <a:gd name="T39" fmla="*/ 13 h 3229"/>
                    <a:gd name="T40" fmla="*/ 2600 w 3987"/>
                    <a:gd name="T41" fmla="*/ 77 h 3229"/>
                    <a:gd name="T42" fmla="*/ 2931 w 3987"/>
                    <a:gd name="T43" fmla="*/ 190 h 3229"/>
                    <a:gd name="T44" fmla="*/ 3226 w 3987"/>
                    <a:gd name="T45" fmla="*/ 348 h 3229"/>
                    <a:gd name="T46" fmla="*/ 3483 w 3987"/>
                    <a:gd name="T47" fmla="*/ 543 h 3229"/>
                    <a:gd name="T48" fmla="*/ 3695 w 3987"/>
                    <a:gd name="T49" fmla="*/ 774 h 3229"/>
                    <a:gd name="T50" fmla="*/ 3854 w 3987"/>
                    <a:gd name="T51" fmla="*/ 1032 h 3229"/>
                    <a:gd name="T52" fmla="*/ 3954 w 3987"/>
                    <a:gd name="T53" fmla="*/ 1314 h 3229"/>
                    <a:gd name="T54" fmla="*/ 3987 w 3987"/>
                    <a:gd name="T55" fmla="*/ 1615 h 3229"/>
                    <a:gd name="T56" fmla="*/ 3954 w 3987"/>
                    <a:gd name="T57" fmla="*/ 1916 h 3229"/>
                    <a:gd name="T58" fmla="*/ 3854 w 3987"/>
                    <a:gd name="T59" fmla="*/ 2197 h 3229"/>
                    <a:gd name="T60" fmla="*/ 3695 w 3987"/>
                    <a:gd name="T61" fmla="*/ 2456 h 3229"/>
                    <a:gd name="T62" fmla="*/ 3483 w 3987"/>
                    <a:gd name="T63" fmla="*/ 2686 h 3229"/>
                    <a:gd name="T64" fmla="*/ 3226 w 3987"/>
                    <a:gd name="T65" fmla="*/ 2882 h 3229"/>
                    <a:gd name="T66" fmla="*/ 2931 w 3987"/>
                    <a:gd name="T67" fmla="*/ 3039 h 3229"/>
                    <a:gd name="T68" fmla="*/ 2600 w 3987"/>
                    <a:gd name="T69" fmla="*/ 3152 h 3229"/>
                    <a:gd name="T70" fmla="*/ 2244 w 3987"/>
                    <a:gd name="T71" fmla="*/ 3216 h 3229"/>
                    <a:gd name="T72" fmla="*/ 1868 w 3987"/>
                    <a:gd name="T73" fmla="*/ 3225 h 3229"/>
                    <a:gd name="T74" fmla="*/ 1504 w 3987"/>
                    <a:gd name="T75" fmla="*/ 3180 h 3229"/>
                    <a:gd name="T76" fmla="*/ 1163 w 3987"/>
                    <a:gd name="T77" fmla="*/ 3082 h 3229"/>
                    <a:gd name="T78" fmla="*/ 855 w 3987"/>
                    <a:gd name="T79" fmla="*/ 2939 h 3229"/>
                    <a:gd name="T80" fmla="*/ 585 w 3987"/>
                    <a:gd name="T81" fmla="*/ 2756 h 3229"/>
                    <a:gd name="T82" fmla="*/ 358 w 3987"/>
                    <a:gd name="T83" fmla="*/ 2537 h 3229"/>
                    <a:gd name="T84" fmla="*/ 181 w 3987"/>
                    <a:gd name="T85" fmla="*/ 2286 h 3229"/>
                    <a:gd name="T86" fmla="*/ 61 w 3987"/>
                    <a:gd name="T87" fmla="*/ 2012 h 3229"/>
                    <a:gd name="T88" fmla="*/ 3 w 3987"/>
                    <a:gd name="T89" fmla="*/ 1717 h 3229"/>
                    <a:gd name="T90" fmla="*/ 16 w 3987"/>
                    <a:gd name="T91" fmla="*/ 1413 h 3229"/>
                    <a:gd name="T92" fmla="*/ 95 w 3987"/>
                    <a:gd name="T93" fmla="*/ 1124 h 3229"/>
                    <a:gd name="T94" fmla="*/ 234 w 3987"/>
                    <a:gd name="T95" fmla="*/ 856 h 3229"/>
                    <a:gd name="T96" fmla="*/ 428 w 3987"/>
                    <a:gd name="T97" fmla="*/ 616 h 3229"/>
                    <a:gd name="T98" fmla="*/ 671 w 3987"/>
                    <a:gd name="T99" fmla="*/ 408 h 3229"/>
                    <a:gd name="T100" fmla="*/ 954 w 3987"/>
                    <a:gd name="T101" fmla="*/ 237 h 3229"/>
                    <a:gd name="T102" fmla="*/ 1274 w 3987"/>
                    <a:gd name="T103" fmla="*/ 109 h 3229"/>
                    <a:gd name="T104" fmla="*/ 1622 w 3987"/>
                    <a:gd name="T105" fmla="*/ 28 h 3229"/>
                    <a:gd name="T106" fmla="*/ 1994 w 3987"/>
                    <a:gd name="T107" fmla="*/ 0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987" h="3229">
                      <a:moveTo>
                        <a:pt x="1298" y="697"/>
                      </a:moveTo>
                      <a:lnTo>
                        <a:pt x="1243" y="700"/>
                      </a:lnTo>
                      <a:lnTo>
                        <a:pt x="1191" y="708"/>
                      </a:lnTo>
                      <a:lnTo>
                        <a:pt x="1140" y="721"/>
                      </a:lnTo>
                      <a:lnTo>
                        <a:pt x="1092" y="738"/>
                      </a:lnTo>
                      <a:lnTo>
                        <a:pt x="1047" y="761"/>
                      </a:lnTo>
                      <a:lnTo>
                        <a:pt x="1008" y="787"/>
                      </a:lnTo>
                      <a:lnTo>
                        <a:pt x="970" y="816"/>
                      </a:lnTo>
                      <a:lnTo>
                        <a:pt x="939" y="849"/>
                      </a:lnTo>
                      <a:lnTo>
                        <a:pt x="912" y="885"/>
                      </a:lnTo>
                      <a:lnTo>
                        <a:pt x="889" y="923"/>
                      </a:lnTo>
                      <a:lnTo>
                        <a:pt x="873" y="964"/>
                      </a:lnTo>
                      <a:lnTo>
                        <a:pt x="863" y="1007"/>
                      </a:lnTo>
                      <a:lnTo>
                        <a:pt x="860" y="1051"/>
                      </a:lnTo>
                      <a:lnTo>
                        <a:pt x="860" y="2178"/>
                      </a:lnTo>
                      <a:lnTo>
                        <a:pt x="863" y="2223"/>
                      </a:lnTo>
                      <a:lnTo>
                        <a:pt x="873" y="2265"/>
                      </a:lnTo>
                      <a:lnTo>
                        <a:pt x="889" y="2306"/>
                      </a:lnTo>
                      <a:lnTo>
                        <a:pt x="912" y="2345"/>
                      </a:lnTo>
                      <a:lnTo>
                        <a:pt x="939" y="2380"/>
                      </a:lnTo>
                      <a:lnTo>
                        <a:pt x="970" y="2413"/>
                      </a:lnTo>
                      <a:lnTo>
                        <a:pt x="1008" y="2443"/>
                      </a:lnTo>
                      <a:lnTo>
                        <a:pt x="1047" y="2469"/>
                      </a:lnTo>
                      <a:lnTo>
                        <a:pt x="1092" y="2491"/>
                      </a:lnTo>
                      <a:lnTo>
                        <a:pt x="1140" y="2508"/>
                      </a:lnTo>
                      <a:lnTo>
                        <a:pt x="1191" y="2521"/>
                      </a:lnTo>
                      <a:lnTo>
                        <a:pt x="1243" y="2530"/>
                      </a:lnTo>
                      <a:lnTo>
                        <a:pt x="1298" y="2533"/>
                      </a:lnTo>
                      <a:lnTo>
                        <a:pt x="2689" y="2533"/>
                      </a:lnTo>
                      <a:lnTo>
                        <a:pt x="2744" y="2530"/>
                      </a:lnTo>
                      <a:lnTo>
                        <a:pt x="2797" y="2521"/>
                      </a:lnTo>
                      <a:lnTo>
                        <a:pt x="2847" y="2508"/>
                      </a:lnTo>
                      <a:lnTo>
                        <a:pt x="2896" y="2491"/>
                      </a:lnTo>
                      <a:lnTo>
                        <a:pt x="2940" y="2469"/>
                      </a:lnTo>
                      <a:lnTo>
                        <a:pt x="2981" y="2443"/>
                      </a:lnTo>
                      <a:lnTo>
                        <a:pt x="3017" y="2413"/>
                      </a:lnTo>
                      <a:lnTo>
                        <a:pt x="3049" y="2380"/>
                      </a:lnTo>
                      <a:lnTo>
                        <a:pt x="3077" y="2345"/>
                      </a:lnTo>
                      <a:lnTo>
                        <a:pt x="3098" y="2306"/>
                      </a:lnTo>
                      <a:lnTo>
                        <a:pt x="3114" y="2265"/>
                      </a:lnTo>
                      <a:lnTo>
                        <a:pt x="3124" y="2223"/>
                      </a:lnTo>
                      <a:lnTo>
                        <a:pt x="3128" y="2178"/>
                      </a:lnTo>
                      <a:lnTo>
                        <a:pt x="3128" y="1051"/>
                      </a:lnTo>
                      <a:lnTo>
                        <a:pt x="3124" y="1007"/>
                      </a:lnTo>
                      <a:lnTo>
                        <a:pt x="3114" y="964"/>
                      </a:lnTo>
                      <a:lnTo>
                        <a:pt x="3098" y="923"/>
                      </a:lnTo>
                      <a:lnTo>
                        <a:pt x="3077" y="885"/>
                      </a:lnTo>
                      <a:lnTo>
                        <a:pt x="3049" y="849"/>
                      </a:lnTo>
                      <a:lnTo>
                        <a:pt x="3017" y="816"/>
                      </a:lnTo>
                      <a:lnTo>
                        <a:pt x="2981" y="787"/>
                      </a:lnTo>
                      <a:lnTo>
                        <a:pt x="2940" y="761"/>
                      </a:lnTo>
                      <a:lnTo>
                        <a:pt x="2896" y="738"/>
                      </a:lnTo>
                      <a:lnTo>
                        <a:pt x="2847" y="721"/>
                      </a:lnTo>
                      <a:lnTo>
                        <a:pt x="2797" y="708"/>
                      </a:lnTo>
                      <a:lnTo>
                        <a:pt x="2744" y="700"/>
                      </a:lnTo>
                      <a:lnTo>
                        <a:pt x="2689" y="697"/>
                      </a:lnTo>
                      <a:lnTo>
                        <a:pt x="1298" y="697"/>
                      </a:lnTo>
                      <a:close/>
                      <a:moveTo>
                        <a:pt x="1994" y="0"/>
                      </a:moveTo>
                      <a:lnTo>
                        <a:pt x="2120" y="4"/>
                      </a:lnTo>
                      <a:lnTo>
                        <a:pt x="2244" y="13"/>
                      </a:lnTo>
                      <a:lnTo>
                        <a:pt x="2365" y="28"/>
                      </a:lnTo>
                      <a:lnTo>
                        <a:pt x="2484" y="50"/>
                      </a:lnTo>
                      <a:lnTo>
                        <a:pt x="2600" y="77"/>
                      </a:lnTo>
                      <a:lnTo>
                        <a:pt x="2714" y="109"/>
                      </a:lnTo>
                      <a:lnTo>
                        <a:pt x="2824" y="148"/>
                      </a:lnTo>
                      <a:lnTo>
                        <a:pt x="2931" y="190"/>
                      </a:lnTo>
                      <a:lnTo>
                        <a:pt x="3033" y="237"/>
                      </a:lnTo>
                      <a:lnTo>
                        <a:pt x="3132" y="290"/>
                      </a:lnTo>
                      <a:lnTo>
                        <a:pt x="3226" y="348"/>
                      </a:lnTo>
                      <a:lnTo>
                        <a:pt x="3318" y="408"/>
                      </a:lnTo>
                      <a:lnTo>
                        <a:pt x="3404" y="474"/>
                      </a:lnTo>
                      <a:lnTo>
                        <a:pt x="3483" y="543"/>
                      </a:lnTo>
                      <a:lnTo>
                        <a:pt x="3559" y="616"/>
                      </a:lnTo>
                      <a:lnTo>
                        <a:pt x="3631" y="693"/>
                      </a:lnTo>
                      <a:lnTo>
                        <a:pt x="3695" y="774"/>
                      </a:lnTo>
                      <a:lnTo>
                        <a:pt x="3754" y="856"/>
                      </a:lnTo>
                      <a:lnTo>
                        <a:pt x="3806" y="943"/>
                      </a:lnTo>
                      <a:lnTo>
                        <a:pt x="3854" y="1032"/>
                      </a:lnTo>
                      <a:lnTo>
                        <a:pt x="3894" y="1124"/>
                      </a:lnTo>
                      <a:lnTo>
                        <a:pt x="3927" y="1218"/>
                      </a:lnTo>
                      <a:lnTo>
                        <a:pt x="3954" y="1314"/>
                      </a:lnTo>
                      <a:lnTo>
                        <a:pt x="3972" y="1413"/>
                      </a:lnTo>
                      <a:lnTo>
                        <a:pt x="3984" y="1513"/>
                      </a:lnTo>
                      <a:lnTo>
                        <a:pt x="3987" y="1615"/>
                      </a:lnTo>
                      <a:lnTo>
                        <a:pt x="3984" y="1717"/>
                      </a:lnTo>
                      <a:lnTo>
                        <a:pt x="3972" y="1817"/>
                      </a:lnTo>
                      <a:lnTo>
                        <a:pt x="3954" y="1916"/>
                      </a:lnTo>
                      <a:lnTo>
                        <a:pt x="3927" y="2012"/>
                      </a:lnTo>
                      <a:lnTo>
                        <a:pt x="3894" y="2105"/>
                      </a:lnTo>
                      <a:lnTo>
                        <a:pt x="3854" y="2197"/>
                      </a:lnTo>
                      <a:lnTo>
                        <a:pt x="3806" y="2286"/>
                      </a:lnTo>
                      <a:lnTo>
                        <a:pt x="3754" y="2373"/>
                      </a:lnTo>
                      <a:lnTo>
                        <a:pt x="3695" y="2456"/>
                      </a:lnTo>
                      <a:lnTo>
                        <a:pt x="3631" y="2537"/>
                      </a:lnTo>
                      <a:lnTo>
                        <a:pt x="3559" y="2613"/>
                      </a:lnTo>
                      <a:lnTo>
                        <a:pt x="3483" y="2686"/>
                      </a:lnTo>
                      <a:lnTo>
                        <a:pt x="3404" y="2756"/>
                      </a:lnTo>
                      <a:lnTo>
                        <a:pt x="3318" y="2821"/>
                      </a:lnTo>
                      <a:lnTo>
                        <a:pt x="3226" y="2882"/>
                      </a:lnTo>
                      <a:lnTo>
                        <a:pt x="3132" y="2939"/>
                      </a:lnTo>
                      <a:lnTo>
                        <a:pt x="3033" y="2992"/>
                      </a:lnTo>
                      <a:lnTo>
                        <a:pt x="2931" y="3039"/>
                      </a:lnTo>
                      <a:lnTo>
                        <a:pt x="2824" y="3082"/>
                      </a:lnTo>
                      <a:lnTo>
                        <a:pt x="2714" y="3120"/>
                      </a:lnTo>
                      <a:lnTo>
                        <a:pt x="2600" y="3152"/>
                      </a:lnTo>
                      <a:lnTo>
                        <a:pt x="2484" y="3180"/>
                      </a:lnTo>
                      <a:lnTo>
                        <a:pt x="2365" y="3201"/>
                      </a:lnTo>
                      <a:lnTo>
                        <a:pt x="2244" y="3216"/>
                      </a:lnTo>
                      <a:lnTo>
                        <a:pt x="2120" y="3225"/>
                      </a:lnTo>
                      <a:lnTo>
                        <a:pt x="1994" y="3229"/>
                      </a:lnTo>
                      <a:lnTo>
                        <a:pt x="1868" y="3225"/>
                      </a:lnTo>
                      <a:lnTo>
                        <a:pt x="1743" y="3216"/>
                      </a:lnTo>
                      <a:lnTo>
                        <a:pt x="1622" y="3201"/>
                      </a:lnTo>
                      <a:lnTo>
                        <a:pt x="1504" y="3180"/>
                      </a:lnTo>
                      <a:lnTo>
                        <a:pt x="1387" y="3152"/>
                      </a:lnTo>
                      <a:lnTo>
                        <a:pt x="1274" y="3120"/>
                      </a:lnTo>
                      <a:lnTo>
                        <a:pt x="1163" y="3082"/>
                      </a:lnTo>
                      <a:lnTo>
                        <a:pt x="1057" y="3039"/>
                      </a:lnTo>
                      <a:lnTo>
                        <a:pt x="954" y="2992"/>
                      </a:lnTo>
                      <a:lnTo>
                        <a:pt x="855" y="2939"/>
                      </a:lnTo>
                      <a:lnTo>
                        <a:pt x="761" y="2882"/>
                      </a:lnTo>
                      <a:lnTo>
                        <a:pt x="671" y="2821"/>
                      </a:lnTo>
                      <a:lnTo>
                        <a:pt x="585" y="2756"/>
                      </a:lnTo>
                      <a:lnTo>
                        <a:pt x="504" y="2686"/>
                      </a:lnTo>
                      <a:lnTo>
                        <a:pt x="428" y="2613"/>
                      </a:lnTo>
                      <a:lnTo>
                        <a:pt x="358" y="2537"/>
                      </a:lnTo>
                      <a:lnTo>
                        <a:pt x="293" y="2456"/>
                      </a:lnTo>
                      <a:lnTo>
                        <a:pt x="234" y="2373"/>
                      </a:lnTo>
                      <a:lnTo>
                        <a:pt x="181" y="2286"/>
                      </a:lnTo>
                      <a:lnTo>
                        <a:pt x="134" y="2197"/>
                      </a:lnTo>
                      <a:lnTo>
                        <a:pt x="95" y="2105"/>
                      </a:lnTo>
                      <a:lnTo>
                        <a:pt x="61" y="2012"/>
                      </a:lnTo>
                      <a:lnTo>
                        <a:pt x="35" y="1916"/>
                      </a:lnTo>
                      <a:lnTo>
                        <a:pt x="16" y="1817"/>
                      </a:lnTo>
                      <a:lnTo>
                        <a:pt x="3" y="1717"/>
                      </a:lnTo>
                      <a:lnTo>
                        <a:pt x="0" y="1615"/>
                      </a:lnTo>
                      <a:lnTo>
                        <a:pt x="3" y="1513"/>
                      </a:lnTo>
                      <a:lnTo>
                        <a:pt x="16" y="1413"/>
                      </a:lnTo>
                      <a:lnTo>
                        <a:pt x="35" y="1314"/>
                      </a:lnTo>
                      <a:lnTo>
                        <a:pt x="61" y="1218"/>
                      </a:lnTo>
                      <a:lnTo>
                        <a:pt x="95" y="1124"/>
                      </a:lnTo>
                      <a:lnTo>
                        <a:pt x="134" y="1032"/>
                      </a:lnTo>
                      <a:lnTo>
                        <a:pt x="181" y="943"/>
                      </a:lnTo>
                      <a:lnTo>
                        <a:pt x="234" y="856"/>
                      </a:lnTo>
                      <a:lnTo>
                        <a:pt x="293" y="774"/>
                      </a:lnTo>
                      <a:lnTo>
                        <a:pt x="358" y="693"/>
                      </a:lnTo>
                      <a:lnTo>
                        <a:pt x="428" y="616"/>
                      </a:lnTo>
                      <a:lnTo>
                        <a:pt x="504" y="543"/>
                      </a:lnTo>
                      <a:lnTo>
                        <a:pt x="585" y="474"/>
                      </a:lnTo>
                      <a:lnTo>
                        <a:pt x="671" y="408"/>
                      </a:lnTo>
                      <a:lnTo>
                        <a:pt x="761" y="348"/>
                      </a:lnTo>
                      <a:lnTo>
                        <a:pt x="855" y="290"/>
                      </a:lnTo>
                      <a:lnTo>
                        <a:pt x="954" y="237"/>
                      </a:lnTo>
                      <a:lnTo>
                        <a:pt x="1057" y="190"/>
                      </a:lnTo>
                      <a:lnTo>
                        <a:pt x="1163" y="148"/>
                      </a:lnTo>
                      <a:lnTo>
                        <a:pt x="1274" y="109"/>
                      </a:lnTo>
                      <a:lnTo>
                        <a:pt x="1387" y="77"/>
                      </a:lnTo>
                      <a:lnTo>
                        <a:pt x="1504" y="50"/>
                      </a:lnTo>
                      <a:lnTo>
                        <a:pt x="1622" y="28"/>
                      </a:lnTo>
                      <a:lnTo>
                        <a:pt x="1743" y="13"/>
                      </a:lnTo>
                      <a:lnTo>
                        <a:pt x="1868" y="4"/>
                      </a:lnTo>
                      <a:lnTo>
                        <a:pt x="199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" name="Freeform 678">
                  <a:extLst>
                    <a:ext uri="{FF2B5EF4-FFF2-40B4-BE49-F238E27FC236}">
                      <a16:creationId xmlns:a16="http://schemas.microsoft.com/office/drawing/2014/main" id="{ACE7D45C-8673-4EAA-9C51-C47BAE71F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3" y="2685"/>
                  <a:ext cx="365" cy="232"/>
                </a:xfrm>
                <a:custGeom>
                  <a:avLst/>
                  <a:gdLst>
                    <a:gd name="T0" fmla="*/ 0 w 1826"/>
                    <a:gd name="T1" fmla="*/ 0 h 928"/>
                    <a:gd name="T2" fmla="*/ 338 w 1826"/>
                    <a:gd name="T3" fmla="*/ 0 h 928"/>
                    <a:gd name="T4" fmla="*/ 319 w 1826"/>
                    <a:gd name="T5" fmla="*/ 45 h 928"/>
                    <a:gd name="T6" fmla="*/ 304 w 1826"/>
                    <a:gd name="T7" fmla="*/ 92 h 928"/>
                    <a:gd name="T8" fmla="*/ 296 w 1826"/>
                    <a:gd name="T9" fmla="*/ 139 h 928"/>
                    <a:gd name="T10" fmla="*/ 293 w 1826"/>
                    <a:gd name="T11" fmla="*/ 189 h 928"/>
                    <a:gd name="T12" fmla="*/ 297 w 1826"/>
                    <a:gd name="T13" fmla="*/ 243 h 928"/>
                    <a:gd name="T14" fmla="*/ 307 w 1826"/>
                    <a:gd name="T15" fmla="*/ 296 h 928"/>
                    <a:gd name="T16" fmla="*/ 324 w 1826"/>
                    <a:gd name="T17" fmla="*/ 347 h 928"/>
                    <a:gd name="T18" fmla="*/ 348 w 1826"/>
                    <a:gd name="T19" fmla="*/ 396 h 928"/>
                    <a:gd name="T20" fmla="*/ 378 w 1826"/>
                    <a:gd name="T21" fmla="*/ 442 h 928"/>
                    <a:gd name="T22" fmla="*/ 413 w 1826"/>
                    <a:gd name="T23" fmla="*/ 485 h 928"/>
                    <a:gd name="T24" fmla="*/ 453 w 1826"/>
                    <a:gd name="T25" fmla="*/ 525 h 928"/>
                    <a:gd name="T26" fmla="*/ 498 w 1826"/>
                    <a:gd name="T27" fmla="*/ 561 h 928"/>
                    <a:gd name="T28" fmla="*/ 546 w 1826"/>
                    <a:gd name="T29" fmla="*/ 594 h 928"/>
                    <a:gd name="T30" fmla="*/ 600 w 1826"/>
                    <a:gd name="T31" fmla="*/ 622 h 928"/>
                    <a:gd name="T32" fmla="*/ 657 w 1826"/>
                    <a:gd name="T33" fmla="*/ 646 h 928"/>
                    <a:gd name="T34" fmla="*/ 717 w 1826"/>
                    <a:gd name="T35" fmla="*/ 665 h 928"/>
                    <a:gd name="T36" fmla="*/ 780 w 1826"/>
                    <a:gd name="T37" fmla="*/ 679 h 928"/>
                    <a:gd name="T38" fmla="*/ 846 w 1826"/>
                    <a:gd name="T39" fmla="*/ 688 h 928"/>
                    <a:gd name="T40" fmla="*/ 913 w 1826"/>
                    <a:gd name="T41" fmla="*/ 691 h 928"/>
                    <a:gd name="T42" fmla="*/ 981 w 1826"/>
                    <a:gd name="T43" fmla="*/ 688 h 928"/>
                    <a:gd name="T44" fmla="*/ 1045 w 1826"/>
                    <a:gd name="T45" fmla="*/ 679 h 928"/>
                    <a:gd name="T46" fmla="*/ 1109 w 1826"/>
                    <a:gd name="T47" fmla="*/ 665 h 928"/>
                    <a:gd name="T48" fmla="*/ 1169 w 1826"/>
                    <a:gd name="T49" fmla="*/ 646 h 928"/>
                    <a:gd name="T50" fmla="*/ 1226 w 1826"/>
                    <a:gd name="T51" fmla="*/ 622 h 928"/>
                    <a:gd name="T52" fmla="*/ 1279 w 1826"/>
                    <a:gd name="T53" fmla="*/ 594 h 928"/>
                    <a:gd name="T54" fmla="*/ 1329 w 1826"/>
                    <a:gd name="T55" fmla="*/ 561 h 928"/>
                    <a:gd name="T56" fmla="*/ 1373 w 1826"/>
                    <a:gd name="T57" fmla="*/ 525 h 928"/>
                    <a:gd name="T58" fmla="*/ 1413 w 1826"/>
                    <a:gd name="T59" fmla="*/ 485 h 928"/>
                    <a:gd name="T60" fmla="*/ 1448 w 1826"/>
                    <a:gd name="T61" fmla="*/ 442 h 928"/>
                    <a:gd name="T62" fmla="*/ 1478 w 1826"/>
                    <a:gd name="T63" fmla="*/ 396 h 928"/>
                    <a:gd name="T64" fmla="*/ 1502 w 1826"/>
                    <a:gd name="T65" fmla="*/ 347 h 928"/>
                    <a:gd name="T66" fmla="*/ 1519 w 1826"/>
                    <a:gd name="T67" fmla="*/ 296 h 928"/>
                    <a:gd name="T68" fmla="*/ 1529 w 1826"/>
                    <a:gd name="T69" fmla="*/ 243 h 928"/>
                    <a:gd name="T70" fmla="*/ 1533 w 1826"/>
                    <a:gd name="T71" fmla="*/ 189 h 928"/>
                    <a:gd name="T72" fmla="*/ 1531 w 1826"/>
                    <a:gd name="T73" fmla="*/ 139 h 928"/>
                    <a:gd name="T74" fmla="*/ 1521 w 1826"/>
                    <a:gd name="T75" fmla="*/ 92 h 928"/>
                    <a:gd name="T76" fmla="*/ 1507 w 1826"/>
                    <a:gd name="T77" fmla="*/ 45 h 928"/>
                    <a:gd name="T78" fmla="*/ 1487 w 1826"/>
                    <a:gd name="T79" fmla="*/ 0 h 928"/>
                    <a:gd name="T80" fmla="*/ 1826 w 1826"/>
                    <a:gd name="T81" fmla="*/ 0 h 928"/>
                    <a:gd name="T82" fmla="*/ 1826 w 1826"/>
                    <a:gd name="T83" fmla="*/ 752 h 928"/>
                    <a:gd name="T84" fmla="*/ 1822 w 1826"/>
                    <a:gd name="T85" fmla="*/ 783 h 928"/>
                    <a:gd name="T86" fmla="*/ 1812 w 1826"/>
                    <a:gd name="T87" fmla="*/ 814 h 928"/>
                    <a:gd name="T88" fmla="*/ 1796 w 1826"/>
                    <a:gd name="T89" fmla="*/ 841 h 928"/>
                    <a:gd name="T90" fmla="*/ 1775 w 1826"/>
                    <a:gd name="T91" fmla="*/ 865 h 928"/>
                    <a:gd name="T92" fmla="*/ 1749 w 1826"/>
                    <a:gd name="T93" fmla="*/ 886 h 928"/>
                    <a:gd name="T94" fmla="*/ 1718 w 1826"/>
                    <a:gd name="T95" fmla="*/ 904 h 928"/>
                    <a:gd name="T96" fmla="*/ 1684 w 1826"/>
                    <a:gd name="T97" fmla="*/ 917 h 928"/>
                    <a:gd name="T98" fmla="*/ 1648 w 1826"/>
                    <a:gd name="T99" fmla="*/ 925 h 928"/>
                    <a:gd name="T100" fmla="*/ 1608 w 1826"/>
                    <a:gd name="T101" fmla="*/ 928 h 928"/>
                    <a:gd name="T102" fmla="*/ 217 w 1826"/>
                    <a:gd name="T103" fmla="*/ 928 h 928"/>
                    <a:gd name="T104" fmla="*/ 179 w 1826"/>
                    <a:gd name="T105" fmla="*/ 925 h 928"/>
                    <a:gd name="T106" fmla="*/ 141 w 1826"/>
                    <a:gd name="T107" fmla="*/ 917 h 928"/>
                    <a:gd name="T108" fmla="*/ 107 w 1826"/>
                    <a:gd name="T109" fmla="*/ 904 h 928"/>
                    <a:gd name="T110" fmla="*/ 77 w 1826"/>
                    <a:gd name="T111" fmla="*/ 886 h 928"/>
                    <a:gd name="T112" fmla="*/ 51 w 1826"/>
                    <a:gd name="T113" fmla="*/ 865 h 928"/>
                    <a:gd name="T114" fmla="*/ 30 w 1826"/>
                    <a:gd name="T115" fmla="*/ 841 h 928"/>
                    <a:gd name="T116" fmla="*/ 14 w 1826"/>
                    <a:gd name="T117" fmla="*/ 814 h 928"/>
                    <a:gd name="T118" fmla="*/ 4 w 1826"/>
                    <a:gd name="T119" fmla="*/ 783 h 928"/>
                    <a:gd name="T120" fmla="*/ 0 w 1826"/>
                    <a:gd name="T121" fmla="*/ 752 h 928"/>
                    <a:gd name="T122" fmla="*/ 0 w 1826"/>
                    <a:gd name="T123" fmla="*/ 0 h 9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826" h="928">
                      <a:moveTo>
                        <a:pt x="0" y="0"/>
                      </a:moveTo>
                      <a:lnTo>
                        <a:pt x="338" y="0"/>
                      </a:lnTo>
                      <a:lnTo>
                        <a:pt x="319" y="45"/>
                      </a:lnTo>
                      <a:lnTo>
                        <a:pt x="304" y="92"/>
                      </a:lnTo>
                      <a:lnTo>
                        <a:pt x="296" y="139"/>
                      </a:lnTo>
                      <a:lnTo>
                        <a:pt x="293" y="189"/>
                      </a:lnTo>
                      <a:lnTo>
                        <a:pt x="297" y="243"/>
                      </a:lnTo>
                      <a:lnTo>
                        <a:pt x="307" y="296"/>
                      </a:lnTo>
                      <a:lnTo>
                        <a:pt x="324" y="347"/>
                      </a:lnTo>
                      <a:lnTo>
                        <a:pt x="348" y="396"/>
                      </a:lnTo>
                      <a:lnTo>
                        <a:pt x="378" y="442"/>
                      </a:lnTo>
                      <a:lnTo>
                        <a:pt x="413" y="485"/>
                      </a:lnTo>
                      <a:lnTo>
                        <a:pt x="453" y="525"/>
                      </a:lnTo>
                      <a:lnTo>
                        <a:pt x="498" y="561"/>
                      </a:lnTo>
                      <a:lnTo>
                        <a:pt x="546" y="594"/>
                      </a:lnTo>
                      <a:lnTo>
                        <a:pt x="600" y="622"/>
                      </a:lnTo>
                      <a:lnTo>
                        <a:pt x="657" y="646"/>
                      </a:lnTo>
                      <a:lnTo>
                        <a:pt x="717" y="665"/>
                      </a:lnTo>
                      <a:lnTo>
                        <a:pt x="780" y="679"/>
                      </a:lnTo>
                      <a:lnTo>
                        <a:pt x="846" y="688"/>
                      </a:lnTo>
                      <a:lnTo>
                        <a:pt x="913" y="691"/>
                      </a:lnTo>
                      <a:lnTo>
                        <a:pt x="981" y="688"/>
                      </a:lnTo>
                      <a:lnTo>
                        <a:pt x="1045" y="679"/>
                      </a:lnTo>
                      <a:lnTo>
                        <a:pt x="1109" y="665"/>
                      </a:lnTo>
                      <a:lnTo>
                        <a:pt x="1169" y="646"/>
                      </a:lnTo>
                      <a:lnTo>
                        <a:pt x="1226" y="622"/>
                      </a:lnTo>
                      <a:lnTo>
                        <a:pt x="1279" y="594"/>
                      </a:lnTo>
                      <a:lnTo>
                        <a:pt x="1329" y="561"/>
                      </a:lnTo>
                      <a:lnTo>
                        <a:pt x="1373" y="525"/>
                      </a:lnTo>
                      <a:lnTo>
                        <a:pt x="1413" y="485"/>
                      </a:lnTo>
                      <a:lnTo>
                        <a:pt x="1448" y="442"/>
                      </a:lnTo>
                      <a:lnTo>
                        <a:pt x="1478" y="396"/>
                      </a:lnTo>
                      <a:lnTo>
                        <a:pt x="1502" y="347"/>
                      </a:lnTo>
                      <a:lnTo>
                        <a:pt x="1519" y="296"/>
                      </a:lnTo>
                      <a:lnTo>
                        <a:pt x="1529" y="243"/>
                      </a:lnTo>
                      <a:lnTo>
                        <a:pt x="1533" y="189"/>
                      </a:lnTo>
                      <a:lnTo>
                        <a:pt x="1531" y="139"/>
                      </a:lnTo>
                      <a:lnTo>
                        <a:pt x="1521" y="92"/>
                      </a:lnTo>
                      <a:lnTo>
                        <a:pt x="1507" y="45"/>
                      </a:lnTo>
                      <a:lnTo>
                        <a:pt x="1487" y="0"/>
                      </a:lnTo>
                      <a:lnTo>
                        <a:pt x="1826" y="0"/>
                      </a:lnTo>
                      <a:lnTo>
                        <a:pt x="1826" y="752"/>
                      </a:lnTo>
                      <a:lnTo>
                        <a:pt x="1822" y="783"/>
                      </a:lnTo>
                      <a:lnTo>
                        <a:pt x="1812" y="814"/>
                      </a:lnTo>
                      <a:lnTo>
                        <a:pt x="1796" y="841"/>
                      </a:lnTo>
                      <a:lnTo>
                        <a:pt x="1775" y="865"/>
                      </a:lnTo>
                      <a:lnTo>
                        <a:pt x="1749" y="886"/>
                      </a:lnTo>
                      <a:lnTo>
                        <a:pt x="1718" y="904"/>
                      </a:lnTo>
                      <a:lnTo>
                        <a:pt x="1684" y="917"/>
                      </a:lnTo>
                      <a:lnTo>
                        <a:pt x="1648" y="925"/>
                      </a:lnTo>
                      <a:lnTo>
                        <a:pt x="1608" y="928"/>
                      </a:lnTo>
                      <a:lnTo>
                        <a:pt x="217" y="928"/>
                      </a:lnTo>
                      <a:lnTo>
                        <a:pt x="179" y="925"/>
                      </a:lnTo>
                      <a:lnTo>
                        <a:pt x="141" y="917"/>
                      </a:lnTo>
                      <a:lnTo>
                        <a:pt x="107" y="904"/>
                      </a:lnTo>
                      <a:lnTo>
                        <a:pt x="77" y="886"/>
                      </a:lnTo>
                      <a:lnTo>
                        <a:pt x="51" y="865"/>
                      </a:lnTo>
                      <a:lnTo>
                        <a:pt x="30" y="841"/>
                      </a:lnTo>
                      <a:lnTo>
                        <a:pt x="14" y="814"/>
                      </a:lnTo>
                      <a:lnTo>
                        <a:pt x="4" y="783"/>
                      </a:lnTo>
                      <a:lnTo>
                        <a:pt x="0" y="7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2" name="Freeform 1536">
                <a:extLst>
                  <a:ext uri="{FF2B5EF4-FFF2-40B4-BE49-F238E27FC236}">
                    <a16:creationId xmlns:a16="http://schemas.microsoft.com/office/drawing/2014/main" id="{B54C84E0-D05E-4979-9064-37C98C1EF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39773" y="838095"/>
                <a:ext cx="177332" cy="179578"/>
              </a:xfrm>
              <a:custGeom>
                <a:avLst/>
                <a:gdLst>
                  <a:gd name="T0" fmla="*/ 1968 w 3474"/>
                  <a:gd name="T1" fmla="*/ 985 h 3518"/>
                  <a:gd name="T2" fmla="*/ 1814 w 3474"/>
                  <a:gd name="T3" fmla="*/ 1094 h 3518"/>
                  <a:gd name="T4" fmla="*/ 1724 w 3474"/>
                  <a:gd name="T5" fmla="*/ 1263 h 3518"/>
                  <a:gd name="T6" fmla="*/ 1722 w 3474"/>
                  <a:gd name="T7" fmla="*/ 1454 h 3518"/>
                  <a:gd name="T8" fmla="*/ 1405 w 3474"/>
                  <a:gd name="T9" fmla="*/ 1392 h 3518"/>
                  <a:gd name="T10" fmla="*/ 1126 w 3474"/>
                  <a:gd name="T11" fmla="*/ 1247 h 3518"/>
                  <a:gd name="T12" fmla="*/ 899 w 3474"/>
                  <a:gd name="T13" fmla="*/ 1032 h 3518"/>
                  <a:gd name="T14" fmla="*/ 846 w 3474"/>
                  <a:gd name="T15" fmla="*/ 1192 h 3518"/>
                  <a:gd name="T16" fmla="*/ 873 w 3474"/>
                  <a:gd name="T17" fmla="*/ 1384 h 3518"/>
                  <a:gd name="T18" fmla="*/ 984 w 3474"/>
                  <a:gd name="T19" fmla="*/ 1542 h 3518"/>
                  <a:gd name="T20" fmla="*/ 883 w 3474"/>
                  <a:gd name="T21" fmla="*/ 1541 h 3518"/>
                  <a:gd name="T22" fmla="*/ 844 w 3474"/>
                  <a:gd name="T23" fmla="*/ 1579 h 3518"/>
                  <a:gd name="T24" fmla="*/ 918 w 3474"/>
                  <a:gd name="T25" fmla="*/ 1765 h 3518"/>
                  <a:gd name="T26" fmla="*/ 1067 w 3474"/>
                  <a:gd name="T27" fmla="*/ 1891 h 3518"/>
                  <a:gd name="T28" fmla="*/ 1092 w 3474"/>
                  <a:gd name="T29" fmla="*/ 1936 h 3518"/>
                  <a:gd name="T30" fmla="*/ 1000 w 3474"/>
                  <a:gd name="T31" fmla="*/ 1977 h 3518"/>
                  <a:gd name="T32" fmla="*/ 1121 w 3474"/>
                  <a:gd name="T33" fmla="*/ 2130 h 3518"/>
                  <a:gd name="T34" fmla="*/ 1303 w 3474"/>
                  <a:gd name="T35" fmla="*/ 2207 h 3518"/>
                  <a:gd name="T36" fmla="*/ 1187 w 3474"/>
                  <a:gd name="T37" fmla="*/ 2314 h 3518"/>
                  <a:gd name="T38" fmla="*/ 928 w 3474"/>
                  <a:gd name="T39" fmla="*/ 2382 h 3518"/>
                  <a:gd name="T40" fmla="*/ 830 w 3474"/>
                  <a:gd name="T41" fmla="*/ 2419 h 3518"/>
                  <a:gd name="T42" fmla="*/ 1129 w 3474"/>
                  <a:gd name="T43" fmla="*/ 2534 h 3518"/>
                  <a:gd name="T44" fmla="*/ 1459 w 3474"/>
                  <a:gd name="T45" fmla="*/ 2558 h 3518"/>
                  <a:gd name="T46" fmla="*/ 1762 w 3474"/>
                  <a:gd name="T47" fmla="*/ 2497 h 3518"/>
                  <a:gd name="T48" fmla="*/ 2017 w 3474"/>
                  <a:gd name="T49" fmla="*/ 2367 h 3518"/>
                  <a:gd name="T50" fmla="*/ 2220 w 3474"/>
                  <a:gd name="T51" fmla="*/ 2186 h 3518"/>
                  <a:gd name="T52" fmla="*/ 2372 w 3474"/>
                  <a:gd name="T53" fmla="*/ 1965 h 3518"/>
                  <a:gd name="T54" fmla="*/ 2469 w 3474"/>
                  <a:gd name="T55" fmla="*/ 1722 h 3518"/>
                  <a:gd name="T56" fmla="*/ 2511 w 3474"/>
                  <a:gd name="T57" fmla="*/ 1471 h 3518"/>
                  <a:gd name="T58" fmla="*/ 2600 w 3474"/>
                  <a:gd name="T59" fmla="*/ 1282 h 3518"/>
                  <a:gd name="T60" fmla="*/ 2657 w 3474"/>
                  <a:gd name="T61" fmla="*/ 1170 h 3518"/>
                  <a:gd name="T62" fmla="*/ 2522 w 3474"/>
                  <a:gd name="T63" fmla="*/ 1184 h 3518"/>
                  <a:gd name="T64" fmla="*/ 2641 w 3474"/>
                  <a:gd name="T65" fmla="*/ 1033 h 3518"/>
                  <a:gd name="T66" fmla="*/ 2471 w 3474"/>
                  <a:gd name="T67" fmla="*/ 1068 h 3518"/>
                  <a:gd name="T68" fmla="*/ 2295 w 3474"/>
                  <a:gd name="T69" fmla="*/ 1002 h 3518"/>
                  <a:gd name="T70" fmla="*/ 2112 w 3474"/>
                  <a:gd name="T71" fmla="*/ 957 h 3518"/>
                  <a:gd name="T72" fmla="*/ 2060 w 3474"/>
                  <a:gd name="T73" fmla="*/ 31 h 3518"/>
                  <a:gd name="T74" fmla="*/ 2460 w 3474"/>
                  <a:gd name="T75" fmla="*/ 161 h 3518"/>
                  <a:gd name="T76" fmla="*/ 2811 w 3474"/>
                  <a:gd name="T77" fmla="*/ 379 h 3518"/>
                  <a:gd name="T78" fmla="*/ 3101 w 3474"/>
                  <a:gd name="T79" fmla="*/ 671 h 3518"/>
                  <a:gd name="T80" fmla="*/ 3316 w 3474"/>
                  <a:gd name="T81" fmla="*/ 1028 h 3518"/>
                  <a:gd name="T82" fmla="*/ 3445 w 3474"/>
                  <a:gd name="T83" fmla="*/ 1431 h 3518"/>
                  <a:gd name="T84" fmla="*/ 3471 w 3474"/>
                  <a:gd name="T85" fmla="*/ 1870 h 3518"/>
                  <a:gd name="T86" fmla="*/ 3393 w 3474"/>
                  <a:gd name="T87" fmla="*/ 2294 h 3518"/>
                  <a:gd name="T88" fmla="*/ 3220 w 3474"/>
                  <a:gd name="T89" fmla="*/ 2675 h 3518"/>
                  <a:gd name="T90" fmla="*/ 2965 w 3474"/>
                  <a:gd name="T91" fmla="*/ 3002 h 3518"/>
                  <a:gd name="T92" fmla="*/ 2643 w 3474"/>
                  <a:gd name="T93" fmla="*/ 3260 h 3518"/>
                  <a:gd name="T94" fmla="*/ 2266 w 3474"/>
                  <a:gd name="T95" fmla="*/ 3434 h 3518"/>
                  <a:gd name="T96" fmla="*/ 1847 w 3474"/>
                  <a:gd name="T97" fmla="*/ 3514 h 3518"/>
                  <a:gd name="T98" fmla="*/ 1414 w 3474"/>
                  <a:gd name="T99" fmla="*/ 3487 h 3518"/>
                  <a:gd name="T100" fmla="*/ 1014 w 3474"/>
                  <a:gd name="T101" fmla="*/ 3357 h 3518"/>
                  <a:gd name="T102" fmla="*/ 663 w 3474"/>
                  <a:gd name="T103" fmla="*/ 3140 h 3518"/>
                  <a:gd name="T104" fmla="*/ 373 w 3474"/>
                  <a:gd name="T105" fmla="*/ 2847 h 3518"/>
                  <a:gd name="T106" fmla="*/ 157 w 3474"/>
                  <a:gd name="T107" fmla="*/ 2491 h 3518"/>
                  <a:gd name="T108" fmla="*/ 30 w 3474"/>
                  <a:gd name="T109" fmla="*/ 2087 h 3518"/>
                  <a:gd name="T110" fmla="*/ 3 w 3474"/>
                  <a:gd name="T111" fmla="*/ 1648 h 3518"/>
                  <a:gd name="T112" fmla="*/ 83 w 3474"/>
                  <a:gd name="T113" fmla="*/ 1225 h 3518"/>
                  <a:gd name="T114" fmla="*/ 255 w 3474"/>
                  <a:gd name="T115" fmla="*/ 843 h 3518"/>
                  <a:gd name="T116" fmla="*/ 510 w 3474"/>
                  <a:gd name="T117" fmla="*/ 516 h 3518"/>
                  <a:gd name="T118" fmla="*/ 831 w 3474"/>
                  <a:gd name="T119" fmla="*/ 259 h 3518"/>
                  <a:gd name="T120" fmla="*/ 1208 w 3474"/>
                  <a:gd name="T121" fmla="*/ 84 h 3518"/>
                  <a:gd name="T122" fmla="*/ 1628 w 3474"/>
                  <a:gd name="T123" fmla="*/ 5 h 3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74" h="3518">
                    <a:moveTo>
                      <a:pt x="2112" y="957"/>
                    </a:moveTo>
                    <a:lnTo>
                      <a:pt x="2061" y="961"/>
                    </a:lnTo>
                    <a:lnTo>
                      <a:pt x="2014" y="970"/>
                    </a:lnTo>
                    <a:lnTo>
                      <a:pt x="1968" y="985"/>
                    </a:lnTo>
                    <a:lnTo>
                      <a:pt x="1924" y="1005"/>
                    </a:lnTo>
                    <a:lnTo>
                      <a:pt x="1883" y="1030"/>
                    </a:lnTo>
                    <a:lnTo>
                      <a:pt x="1846" y="1060"/>
                    </a:lnTo>
                    <a:lnTo>
                      <a:pt x="1814" y="1094"/>
                    </a:lnTo>
                    <a:lnTo>
                      <a:pt x="1784" y="1131"/>
                    </a:lnTo>
                    <a:lnTo>
                      <a:pt x="1759" y="1172"/>
                    </a:lnTo>
                    <a:lnTo>
                      <a:pt x="1739" y="1216"/>
                    </a:lnTo>
                    <a:lnTo>
                      <a:pt x="1724" y="1263"/>
                    </a:lnTo>
                    <a:lnTo>
                      <a:pt x="1716" y="1311"/>
                    </a:lnTo>
                    <a:lnTo>
                      <a:pt x="1713" y="1362"/>
                    </a:lnTo>
                    <a:lnTo>
                      <a:pt x="1715" y="1409"/>
                    </a:lnTo>
                    <a:lnTo>
                      <a:pt x="1722" y="1454"/>
                    </a:lnTo>
                    <a:lnTo>
                      <a:pt x="1640" y="1448"/>
                    </a:lnTo>
                    <a:lnTo>
                      <a:pt x="1559" y="1435"/>
                    </a:lnTo>
                    <a:lnTo>
                      <a:pt x="1481" y="1416"/>
                    </a:lnTo>
                    <a:lnTo>
                      <a:pt x="1405" y="1392"/>
                    </a:lnTo>
                    <a:lnTo>
                      <a:pt x="1331" y="1363"/>
                    </a:lnTo>
                    <a:lnTo>
                      <a:pt x="1259" y="1329"/>
                    </a:lnTo>
                    <a:lnTo>
                      <a:pt x="1191" y="1289"/>
                    </a:lnTo>
                    <a:lnTo>
                      <a:pt x="1126" y="1247"/>
                    </a:lnTo>
                    <a:lnTo>
                      <a:pt x="1064" y="1198"/>
                    </a:lnTo>
                    <a:lnTo>
                      <a:pt x="1005" y="1146"/>
                    </a:lnTo>
                    <a:lnTo>
                      <a:pt x="950" y="1091"/>
                    </a:lnTo>
                    <a:lnTo>
                      <a:pt x="899" y="1032"/>
                    </a:lnTo>
                    <a:lnTo>
                      <a:pt x="880" y="1068"/>
                    </a:lnTo>
                    <a:lnTo>
                      <a:pt x="865" y="1108"/>
                    </a:lnTo>
                    <a:lnTo>
                      <a:pt x="854" y="1149"/>
                    </a:lnTo>
                    <a:lnTo>
                      <a:pt x="846" y="1192"/>
                    </a:lnTo>
                    <a:lnTo>
                      <a:pt x="844" y="1236"/>
                    </a:lnTo>
                    <a:lnTo>
                      <a:pt x="848" y="1287"/>
                    </a:lnTo>
                    <a:lnTo>
                      <a:pt x="857" y="1337"/>
                    </a:lnTo>
                    <a:lnTo>
                      <a:pt x="873" y="1384"/>
                    </a:lnTo>
                    <a:lnTo>
                      <a:pt x="893" y="1429"/>
                    </a:lnTo>
                    <a:lnTo>
                      <a:pt x="919" y="1471"/>
                    </a:lnTo>
                    <a:lnTo>
                      <a:pt x="950" y="1508"/>
                    </a:lnTo>
                    <a:lnTo>
                      <a:pt x="984" y="1542"/>
                    </a:lnTo>
                    <a:lnTo>
                      <a:pt x="1022" y="1572"/>
                    </a:lnTo>
                    <a:lnTo>
                      <a:pt x="974" y="1568"/>
                    </a:lnTo>
                    <a:lnTo>
                      <a:pt x="928" y="1557"/>
                    </a:lnTo>
                    <a:lnTo>
                      <a:pt x="883" y="1541"/>
                    </a:lnTo>
                    <a:lnTo>
                      <a:pt x="841" y="1522"/>
                    </a:lnTo>
                    <a:lnTo>
                      <a:pt x="841" y="1524"/>
                    </a:lnTo>
                    <a:lnTo>
                      <a:pt x="841" y="1527"/>
                    </a:lnTo>
                    <a:lnTo>
                      <a:pt x="844" y="1579"/>
                    </a:lnTo>
                    <a:lnTo>
                      <a:pt x="854" y="1629"/>
                    </a:lnTo>
                    <a:lnTo>
                      <a:pt x="870" y="1678"/>
                    </a:lnTo>
                    <a:lnTo>
                      <a:pt x="891" y="1723"/>
                    </a:lnTo>
                    <a:lnTo>
                      <a:pt x="918" y="1765"/>
                    </a:lnTo>
                    <a:lnTo>
                      <a:pt x="949" y="1803"/>
                    </a:lnTo>
                    <a:lnTo>
                      <a:pt x="984" y="1837"/>
                    </a:lnTo>
                    <a:lnTo>
                      <a:pt x="1025" y="1867"/>
                    </a:lnTo>
                    <a:lnTo>
                      <a:pt x="1067" y="1891"/>
                    </a:lnTo>
                    <a:lnTo>
                      <a:pt x="1113" y="1910"/>
                    </a:lnTo>
                    <a:lnTo>
                      <a:pt x="1162" y="1923"/>
                    </a:lnTo>
                    <a:lnTo>
                      <a:pt x="1128" y="1931"/>
                    </a:lnTo>
                    <a:lnTo>
                      <a:pt x="1092" y="1936"/>
                    </a:lnTo>
                    <a:lnTo>
                      <a:pt x="1056" y="1937"/>
                    </a:lnTo>
                    <a:lnTo>
                      <a:pt x="1018" y="1935"/>
                    </a:lnTo>
                    <a:lnTo>
                      <a:pt x="981" y="1930"/>
                    </a:lnTo>
                    <a:lnTo>
                      <a:pt x="1000" y="1977"/>
                    </a:lnTo>
                    <a:lnTo>
                      <a:pt x="1024" y="2021"/>
                    </a:lnTo>
                    <a:lnTo>
                      <a:pt x="1052" y="2062"/>
                    </a:lnTo>
                    <a:lnTo>
                      <a:pt x="1084" y="2098"/>
                    </a:lnTo>
                    <a:lnTo>
                      <a:pt x="1121" y="2130"/>
                    </a:lnTo>
                    <a:lnTo>
                      <a:pt x="1163" y="2157"/>
                    </a:lnTo>
                    <a:lnTo>
                      <a:pt x="1206" y="2179"/>
                    </a:lnTo>
                    <a:lnTo>
                      <a:pt x="1254" y="2196"/>
                    </a:lnTo>
                    <a:lnTo>
                      <a:pt x="1303" y="2207"/>
                    </a:lnTo>
                    <a:lnTo>
                      <a:pt x="1355" y="2211"/>
                    </a:lnTo>
                    <a:lnTo>
                      <a:pt x="1302" y="2250"/>
                    </a:lnTo>
                    <a:lnTo>
                      <a:pt x="1246" y="2284"/>
                    </a:lnTo>
                    <a:lnTo>
                      <a:pt x="1187" y="2314"/>
                    </a:lnTo>
                    <a:lnTo>
                      <a:pt x="1126" y="2339"/>
                    </a:lnTo>
                    <a:lnTo>
                      <a:pt x="1062" y="2359"/>
                    </a:lnTo>
                    <a:lnTo>
                      <a:pt x="995" y="2373"/>
                    </a:lnTo>
                    <a:lnTo>
                      <a:pt x="928" y="2382"/>
                    </a:lnTo>
                    <a:lnTo>
                      <a:pt x="858" y="2385"/>
                    </a:lnTo>
                    <a:lnTo>
                      <a:pt x="811" y="2383"/>
                    </a:lnTo>
                    <a:lnTo>
                      <a:pt x="763" y="2378"/>
                    </a:lnTo>
                    <a:lnTo>
                      <a:pt x="830" y="2419"/>
                    </a:lnTo>
                    <a:lnTo>
                      <a:pt x="902" y="2455"/>
                    </a:lnTo>
                    <a:lnTo>
                      <a:pt x="975" y="2487"/>
                    </a:lnTo>
                    <a:lnTo>
                      <a:pt x="1051" y="2513"/>
                    </a:lnTo>
                    <a:lnTo>
                      <a:pt x="1129" y="2534"/>
                    </a:lnTo>
                    <a:lnTo>
                      <a:pt x="1209" y="2548"/>
                    </a:lnTo>
                    <a:lnTo>
                      <a:pt x="1292" y="2558"/>
                    </a:lnTo>
                    <a:lnTo>
                      <a:pt x="1376" y="2561"/>
                    </a:lnTo>
                    <a:lnTo>
                      <a:pt x="1459" y="2558"/>
                    </a:lnTo>
                    <a:lnTo>
                      <a:pt x="1540" y="2550"/>
                    </a:lnTo>
                    <a:lnTo>
                      <a:pt x="1617" y="2537"/>
                    </a:lnTo>
                    <a:lnTo>
                      <a:pt x="1691" y="2519"/>
                    </a:lnTo>
                    <a:lnTo>
                      <a:pt x="1762" y="2497"/>
                    </a:lnTo>
                    <a:lnTo>
                      <a:pt x="1831" y="2471"/>
                    </a:lnTo>
                    <a:lnTo>
                      <a:pt x="1896" y="2440"/>
                    </a:lnTo>
                    <a:lnTo>
                      <a:pt x="1958" y="2406"/>
                    </a:lnTo>
                    <a:lnTo>
                      <a:pt x="2017" y="2367"/>
                    </a:lnTo>
                    <a:lnTo>
                      <a:pt x="2072" y="2327"/>
                    </a:lnTo>
                    <a:lnTo>
                      <a:pt x="2125" y="2283"/>
                    </a:lnTo>
                    <a:lnTo>
                      <a:pt x="2174" y="2235"/>
                    </a:lnTo>
                    <a:lnTo>
                      <a:pt x="2220" y="2186"/>
                    </a:lnTo>
                    <a:lnTo>
                      <a:pt x="2263" y="2133"/>
                    </a:lnTo>
                    <a:lnTo>
                      <a:pt x="2303" y="2079"/>
                    </a:lnTo>
                    <a:lnTo>
                      <a:pt x="2338" y="2023"/>
                    </a:lnTo>
                    <a:lnTo>
                      <a:pt x="2372" y="1965"/>
                    </a:lnTo>
                    <a:lnTo>
                      <a:pt x="2401" y="1905"/>
                    </a:lnTo>
                    <a:lnTo>
                      <a:pt x="2428" y="1845"/>
                    </a:lnTo>
                    <a:lnTo>
                      <a:pt x="2450" y="1784"/>
                    </a:lnTo>
                    <a:lnTo>
                      <a:pt x="2469" y="1722"/>
                    </a:lnTo>
                    <a:lnTo>
                      <a:pt x="2485" y="1659"/>
                    </a:lnTo>
                    <a:lnTo>
                      <a:pt x="2497" y="1596"/>
                    </a:lnTo>
                    <a:lnTo>
                      <a:pt x="2506" y="1534"/>
                    </a:lnTo>
                    <a:lnTo>
                      <a:pt x="2511" y="1471"/>
                    </a:lnTo>
                    <a:lnTo>
                      <a:pt x="2513" y="1409"/>
                    </a:lnTo>
                    <a:lnTo>
                      <a:pt x="2512" y="1357"/>
                    </a:lnTo>
                    <a:lnTo>
                      <a:pt x="2558" y="1321"/>
                    </a:lnTo>
                    <a:lnTo>
                      <a:pt x="2600" y="1282"/>
                    </a:lnTo>
                    <a:lnTo>
                      <a:pt x="2641" y="1240"/>
                    </a:lnTo>
                    <a:lnTo>
                      <a:pt x="2677" y="1195"/>
                    </a:lnTo>
                    <a:lnTo>
                      <a:pt x="2711" y="1148"/>
                    </a:lnTo>
                    <a:lnTo>
                      <a:pt x="2657" y="1170"/>
                    </a:lnTo>
                    <a:lnTo>
                      <a:pt x="2600" y="1188"/>
                    </a:lnTo>
                    <a:lnTo>
                      <a:pt x="2542" y="1201"/>
                    </a:lnTo>
                    <a:lnTo>
                      <a:pt x="2482" y="1211"/>
                    </a:lnTo>
                    <a:lnTo>
                      <a:pt x="2522" y="1184"/>
                    </a:lnTo>
                    <a:lnTo>
                      <a:pt x="2558" y="1152"/>
                    </a:lnTo>
                    <a:lnTo>
                      <a:pt x="2589" y="1116"/>
                    </a:lnTo>
                    <a:lnTo>
                      <a:pt x="2618" y="1076"/>
                    </a:lnTo>
                    <a:lnTo>
                      <a:pt x="2641" y="1033"/>
                    </a:lnTo>
                    <a:lnTo>
                      <a:pt x="2658" y="987"/>
                    </a:lnTo>
                    <a:lnTo>
                      <a:pt x="2598" y="1020"/>
                    </a:lnTo>
                    <a:lnTo>
                      <a:pt x="2536" y="1046"/>
                    </a:lnTo>
                    <a:lnTo>
                      <a:pt x="2471" y="1068"/>
                    </a:lnTo>
                    <a:lnTo>
                      <a:pt x="2404" y="1085"/>
                    </a:lnTo>
                    <a:lnTo>
                      <a:pt x="2371" y="1053"/>
                    </a:lnTo>
                    <a:lnTo>
                      <a:pt x="2334" y="1025"/>
                    </a:lnTo>
                    <a:lnTo>
                      <a:pt x="2295" y="1002"/>
                    </a:lnTo>
                    <a:lnTo>
                      <a:pt x="2253" y="984"/>
                    </a:lnTo>
                    <a:lnTo>
                      <a:pt x="2207" y="969"/>
                    </a:lnTo>
                    <a:lnTo>
                      <a:pt x="2160" y="961"/>
                    </a:lnTo>
                    <a:lnTo>
                      <a:pt x="2112" y="957"/>
                    </a:lnTo>
                    <a:close/>
                    <a:moveTo>
                      <a:pt x="1738" y="0"/>
                    </a:moveTo>
                    <a:lnTo>
                      <a:pt x="1847" y="5"/>
                    </a:lnTo>
                    <a:lnTo>
                      <a:pt x="1955" y="15"/>
                    </a:lnTo>
                    <a:lnTo>
                      <a:pt x="2060" y="31"/>
                    </a:lnTo>
                    <a:lnTo>
                      <a:pt x="2165" y="54"/>
                    </a:lnTo>
                    <a:lnTo>
                      <a:pt x="2266" y="84"/>
                    </a:lnTo>
                    <a:lnTo>
                      <a:pt x="2365" y="119"/>
                    </a:lnTo>
                    <a:lnTo>
                      <a:pt x="2460" y="161"/>
                    </a:lnTo>
                    <a:lnTo>
                      <a:pt x="2554" y="207"/>
                    </a:lnTo>
                    <a:lnTo>
                      <a:pt x="2643" y="259"/>
                    </a:lnTo>
                    <a:lnTo>
                      <a:pt x="2729" y="316"/>
                    </a:lnTo>
                    <a:lnTo>
                      <a:pt x="2811" y="379"/>
                    </a:lnTo>
                    <a:lnTo>
                      <a:pt x="2890" y="445"/>
                    </a:lnTo>
                    <a:lnTo>
                      <a:pt x="2965" y="516"/>
                    </a:lnTo>
                    <a:lnTo>
                      <a:pt x="3035" y="592"/>
                    </a:lnTo>
                    <a:lnTo>
                      <a:pt x="3101" y="671"/>
                    </a:lnTo>
                    <a:lnTo>
                      <a:pt x="3163" y="755"/>
                    </a:lnTo>
                    <a:lnTo>
                      <a:pt x="3220" y="843"/>
                    </a:lnTo>
                    <a:lnTo>
                      <a:pt x="3271" y="933"/>
                    </a:lnTo>
                    <a:lnTo>
                      <a:pt x="3316" y="1028"/>
                    </a:lnTo>
                    <a:lnTo>
                      <a:pt x="3358" y="1124"/>
                    </a:lnTo>
                    <a:lnTo>
                      <a:pt x="3393" y="1225"/>
                    </a:lnTo>
                    <a:lnTo>
                      <a:pt x="3422" y="1327"/>
                    </a:lnTo>
                    <a:lnTo>
                      <a:pt x="3445" y="1431"/>
                    </a:lnTo>
                    <a:lnTo>
                      <a:pt x="3461" y="1539"/>
                    </a:lnTo>
                    <a:lnTo>
                      <a:pt x="3471" y="1648"/>
                    </a:lnTo>
                    <a:lnTo>
                      <a:pt x="3474" y="1759"/>
                    </a:lnTo>
                    <a:lnTo>
                      <a:pt x="3471" y="1870"/>
                    </a:lnTo>
                    <a:lnTo>
                      <a:pt x="3461" y="1979"/>
                    </a:lnTo>
                    <a:lnTo>
                      <a:pt x="3445" y="2087"/>
                    </a:lnTo>
                    <a:lnTo>
                      <a:pt x="3422" y="2191"/>
                    </a:lnTo>
                    <a:lnTo>
                      <a:pt x="3393" y="2294"/>
                    </a:lnTo>
                    <a:lnTo>
                      <a:pt x="3358" y="2394"/>
                    </a:lnTo>
                    <a:lnTo>
                      <a:pt x="3316" y="2491"/>
                    </a:lnTo>
                    <a:lnTo>
                      <a:pt x="3271" y="2585"/>
                    </a:lnTo>
                    <a:lnTo>
                      <a:pt x="3220" y="2675"/>
                    </a:lnTo>
                    <a:lnTo>
                      <a:pt x="3163" y="2763"/>
                    </a:lnTo>
                    <a:lnTo>
                      <a:pt x="3101" y="2847"/>
                    </a:lnTo>
                    <a:lnTo>
                      <a:pt x="3035" y="2926"/>
                    </a:lnTo>
                    <a:lnTo>
                      <a:pt x="2965" y="3002"/>
                    </a:lnTo>
                    <a:lnTo>
                      <a:pt x="2890" y="3074"/>
                    </a:lnTo>
                    <a:lnTo>
                      <a:pt x="2811" y="3140"/>
                    </a:lnTo>
                    <a:lnTo>
                      <a:pt x="2729" y="3202"/>
                    </a:lnTo>
                    <a:lnTo>
                      <a:pt x="2643" y="3260"/>
                    </a:lnTo>
                    <a:lnTo>
                      <a:pt x="2554" y="3311"/>
                    </a:lnTo>
                    <a:lnTo>
                      <a:pt x="2460" y="3357"/>
                    </a:lnTo>
                    <a:lnTo>
                      <a:pt x="2365" y="3399"/>
                    </a:lnTo>
                    <a:lnTo>
                      <a:pt x="2266" y="3434"/>
                    </a:lnTo>
                    <a:lnTo>
                      <a:pt x="2165" y="3464"/>
                    </a:lnTo>
                    <a:lnTo>
                      <a:pt x="2060" y="3487"/>
                    </a:lnTo>
                    <a:lnTo>
                      <a:pt x="1955" y="3504"/>
                    </a:lnTo>
                    <a:lnTo>
                      <a:pt x="1847" y="3514"/>
                    </a:lnTo>
                    <a:lnTo>
                      <a:pt x="1738" y="3518"/>
                    </a:lnTo>
                    <a:lnTo>
                      <a:pt x="1628" y="3514"/>
                    </a:lnTo>
                    <a:lnTo>
                      <a:pt x="1519" y="3504"/>
                    </a:lnTo>
                    <a:lnTo>
                      <a:pt x="1414" y="3487"/>
                    </a:lnTo>
                    <a:lnTo>
                      <a:pt x="1310" y="3464"/>
                    </a:lnTo>
                    <a:lnTo>
                      <a:pt x="1208" y="3434"/>
                    </a:lnTo>
                    <a:lnTo>
                      <a:pt x="1110" y="3399"/>
                    </a:lnTo>
                    <a:lnTo>
                      <a:pt x="1014" y="3357"/>
                    </a:lnTo>
                    <a:lnTo>
                      <a:pt x="921" y="3311"/>
                    </a:lnTo>
                    <a:lnTo>
                      <a:pt x="831" y="3260"/>
                    </a:lnTo>
                    <a:lnTo>
                      <a:pt x="745" y="3202"/>
                    </a:lnTo>
                    <a:lnTo>
                      <a:pt x="663" y="3140"/>
                    </a:lnTo>
                    <a:lnTo>
                      <a:pt x="585" y="3074"/>
                    </a:lnTo>
                    <a:lnTo>
                      <a:pt x="510" y="3002"/>
                    </a:lnTo>
                    <a:lnTo>
                      <a:pt x="439" y="2926"/>
                    </a:lnTo>
                    <a:lnTo>
                      <a:pt x="373" y="2847"/>
                    </a:lnTo>
                    <a:lnTo>
                      <a:pt x="312" y="2763"/>
                    </a:lnTo>
                    <a:lnTo>
                      <a:pt x="255" y="2675"/>
                    </a:lnTo>
                    <a:lnTo>
                      <a:pt x="204" y="2585"/>
                    </a:lnTo>
                    <a:lnTo>
                      <a:pt x="157" y="2491"/>
                    </a:lnTo>
                    <a:lnTo>
                      <a:pt x="117" y="2394"/>
                    </a:lnTo>
                    <a:lnTo>
                      <a:pt x="83" y="2294"/>
                    </a:lnTo>
                    <a:lnTo>
                      <a:pt x="53" y="2191"/>
                    </a:lnTo>
                    <a:lnTo>
                      <a:pt x="30" y="2087"/>
                    </a:lnTo>
                    <a:lnTo>
                      <a:pt x="14" y="1979"/>
                    </a:lnTo>
                    <a:lnTo>
                      <a:pt x="3" y="1870"/>
                    </a:lnTo>
                    <a:lnTo>
                      <a:pt x="0" y="1759"/>
                    </a:lnTo>
                    <a:lnTo>
                      <a:pt x="3" y="1648"/>
                    </a:lnTo>
                    <a:lnTo>
                      <a:pt x="14" y="1539"/>
                    </a:lnTo>
                    <a:lnTo>
                      <a:pt x="30" y="1431"/>
                    </a:lnTo>
                    <a:lnTo>
                      <a:pt x="53" y="1327"/>
                    </a:lnTo>
                    <a:lnTo>
                      <a:pt x="83" y="1225"/>
                    </a:lnTo>
                    <a:lnTo>
                      <a:pt x="117" y="1124"/>
                    </a:lnTo>
                    <a:lnTo>
                      <a:pt x="157" y="1028"/>
                    </a:lnTo>
                    <a:lnTo>
                      <a:pt x="204" y="933"/>
                    </a:lnTo>
                    <a:lnTo>
                      <a:pt x="255" y="843"/>
                    </a:lnTo>
                    <a:lnTo>
                      <a:pt x="312" y="755"/>
                    </a:lnTo>
                    <a:lnTo>
                      <a:pt x="373" y="671"/>
                    </a:lnTo>
                    <a:lnTo>
                      <a:pt x="439" y="592"/>
                    </a:lnTo>
                    <a:lnTo>
                      <a:pt x="510" y="516"/>
                    </a:lnTo>
                    <a:lnTo>
                      <a:pt x="585" y="445"/>
                    </a:lnTo>
                    <a:lnTo>
                      <a:pt x="663" y="379"/>
                    </a:lnTo>
                    <a:lnTo>
                      <a:pt x="745" y="316"/>
                    </a:lnTo>
                    <a:lnTo>
                      <a:pt x="831" y="259"/>
                    </a:lnTo>
                    <a:lnTo>
                      <a:pt x="921" y="207"/>
                    </a:lnTo>
                    <a:lnTo>
                      <a:pt x="1014" y="161"/>
                    </a:lnTo>
                    <a:lnTo>
                      <a:pt x="1110" y="119"/>
                    </a:lnTo>
                    <a:lnTo>
                      <a:pt x="1208" y="84"/>
                    </a:lnTo>
                    <a:lnTo>
                      <a:pt x="1310" y="54"/>
                    </a:lnTo>
                    <a:lnTo>
                      <a:pt x="1414" y="31"/>
                    </a:lnTo>
                    <a:lnTo>
                      <a:pt x="1519" y="15"/>
                    </a:lnTo>
                    <a:lnTo>
                      <a:pt x="1628" y="5"/>
                    </a:lnTo>
                    <a:lnTo>
                      <a:pt x="17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0B21907C-1A60-4E24-ACF1-C11FEBB66C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99922" y="838095"/>
                <a:ext cx="176474" cy="178913"/>
              </a:xfrm>
              <a:custGeom>
                <a:avLst/>
                <a:gdLst>
                  <a:gd name="T0" fmla="*/ 1686 w 3263"/>
                  <a:gd name="T1" fmla="*/ 759 h 3314"/>
                  <a:gd name="T2" fmla="*/ 1577 w 3263"/>
                  <a:gd name="T3" fmla="*/ 794 h 3314"/>
                  <a:gd name="T4" fmla="*/ 1496 w 3263"/>
                  <a:gd name="T5" fmla="*/ 850 h 3314"/>
                  <a:gd name="T6" fmla="*/ 1439 w 3263"/>
                  <a:gd name="T7" fmla="*/ 920 h 3314"/>
                  <a:gd name="T8" fmla="*/ 1403 w 3263"/>
                  <a:gd name="T9" fmla="*/ 1000 h 3314"/>
                  <a:gd name="T10" fmla="*/ 1384 w 3263"/>
                  <a:gd name="T11" fmla="*/ 1081 h 3314"/>
                  <a:gd name="T12" fmla="*/ 1379 w 3263"/>
                  <a:gd name="T13" fmla="*/ 1156 h 3314"/>
                  <a:gd name="T14" fmla="*/ 1192 w 3263"/>
                  <a:gd name="T15" fmla="*/ 1715 h 3314"/>
                  <a:gd name="T16" fmla="*/ 1772 w 3263"/>
                  <a:gd name="T17" fmla="*/ 2676 h 3314"/>
                  <a:gd name="T18" fmla="*/ 2072 w 3263"/>
                  <a:gd name="T19" fmla="*/ 1376 h 3314"/>
                  <a:gd name="T20" fmla="*/ 1774 w 3263"/>
                  <a:gd name="T21" fmla="*/ 1153 h 3314"/>
                  <a:gd name="T22" fmla="*/ 1795 w 3263"/>
                  <a:gd name="T23" fmla="*/ 1107 h 3314"/>
                  <a:gd name="T24" fmla="*/ 1831 w 3263"/>
                  <a:gd name="T25" fmla="*/ 1087 h 3314"/>
                  <a:gd name="T26" fmla="*/ 2066 w 3263"/>
                  <a:gd name="T27" fmla="*/ 1084 h 3314"/>
                  <a:gd name="T28" fmla="*/ 1632 w 3263"/>
                  <a:gd name="T29" fmla="*/ 0 h 3314"/>
                  <a:gd name="T30" fmla="*/ 1935 w 3263"/>
                  <a:gd name="T31" fmla="*/ 29 h 3314"/>
                  <a:gd name="T32" fmla="*/ 2221 w 3263"/>
                  <a:gd name="T33" fmla="*/ 112 h 3314"/>
                  <a:gd name="T34" fmla="*/ 2482 w 3263"/>
                  <a:gd name="T35" fmla="*/ 243 h 3314"/>
                  <a:gd name="T36" fmla="*/ 2715 w 3263"/>
                  <a:gd name="T37" fmla="*/ 418 h 3314"/>
                  <a:gd name="T38" fmla="*/ 2912 w 3263"/>
                  <a:gd name="T39" fmla="*/ 632 h 3314"/>
                  <a:gd name="T40" fmla="*/ 3072 w 3263"/>
                  <a:gd name="T41" fmla="*/ 879 h 3314"/>
                  <a:gd name="T42" fmla="*/ 3186 w 3263"/>
                  <a:gd name="T43" fmla="*/ 1153 h 3314"/>
                  <a:gd name="T44" fmla="*/ 3250 w 3263"/>
                  <a:gd name="T45" fmla="*/ 1450 h 3314"/>
                  <a:gd name="T46" fmla="*/ 3259 w 3263"/>
                  <a:gd name="T47" fmla="*/ 1762 h 3314"/>
                  <a:gd name="T48" fmla="*/ 3214 w 3263"/>
                  <a:gd name="T49" fmla="*/ 2064 h 3314"/>
                  <a:gd name="T50" fmla="*/ 3115 w 3263"/>
                  <a:gd name="T51" fmla="*/ 2346 h 3314"/>
                  <a:gd name="T52" fmla="*/ 2971 w 3263"/>
                  <a:gd name="T53" fmla="*/ 2603 h 3314"/>
                  <a:gd name="T54" fmla="*/ 2785 w 3263"/>
                  <a:gd name="T55" fmla="*/ 2828 h 3314"/>
                  <a:gd name="T56" fmla="*/ 2562 w 3263"/>
                  <a:gd name="T57" fmla="*/ 3017 h 3314"/>
                  <a:gd name="T58" fmla="*/ 2310 w 3263"/>
                  <a:gd name="T59" fmla="*/ 3163 h 3314"/>
                  <a:gd name="T60" fmla="*/ 2033 w 3263"/>
                  <a:gd name="T61" fmla="*/ 3263 h 3314"/>
                  <a:gd name="T62" fmla="*/ 1735 w 3263"/>
                  <a:gd name="T63" fmla="*/ 3310 h 3314"/>
                  <a:gd name="T64" fmla="*/ 1427 w 3263"/>
                  <a:gd name="T65" fmla="*/ 3301 h 3314"/>
                  <a:gd name="T66" fmla="*/ 1135 w 3263"/>
                  <a:gd name="T67" fmla="*/ 3235 h 3314"/>
                  <a:gd name="T68" fmla="*/ 865 w 3263"/>
                  <a:gd name="T69" fmla="*/ 3119 h 3314"/>
                  <a:gd name="T70" fmla="*/ 622 w 3263"/>
                  <a:gd name="T71" fmla="*/ 2958 h 3314"/>
                  <a:gd name="T72" fmla="*/ 412 w 3263"/>
                  <a:gd name="T73" fmla="*/ 2757 h 3314"/>
                  <a:gd name="T74" fmla="*/ 240 w 3263"/>
                  <a:gd name="T75" fmla="*/ 2520 h 3314"/>
                  <a:gd name="T76" fmla="*/ 110 w 3263"/>
                  <a:gd name="T77" fmla="*/ 2255 h 3314"/>
                  <a:gd name="T78" fmla="*/ 29 w 3263"/>
                  <a:gd name="T79" fmla="*/ 1966 h 3314"/>
                  <a:gd name="T80" fmla="*/ 0 w 3263"/>
                  <a:gd name="T81" fmla="*/ 1657 h 3314"/>
                  <a:gd name="T82" fmla="*/ 29 w 3263"/>
                  <a:gd name="T83" fmla="*/ 1348 h 3314"/>
                  <a:gd name="T84" fmla="*/ 110 w 3263"/>
                  <a:gd name="T85" fmla="*/ 1059 h 3314"/>
                  <a:gd name="T86" fmla="*/ 240 w 3263"/>
                  <a:gd name="T87" fmla="*/ 794 h 3314"/>
                  <a:gd name="T88" fmla="*/ 412 w 3263"/>
                  <a:gd name="T89" fmla="*/ 557 h 3314"/>
                  <a:gd name="T90" fmla="*/ 622 w 3263"/>
                  <a:gd name="T91" fmla="*/ 356 h 3314"/>
                  <a:gd name="T92" fmla="*/ 865 w 3263"/>
                  <a:gd name="T93" fmla="*/ 195 h 3314"/>
                  <a:gd name="T94" fmla="*/ 1135 w 3263"/>
                  <a:gd name="T95" fmla="*/ 79 h 3314"/>
                  <a:gd name="T96" fmla="*/ 1427 w 3263"/>
                  <a:gd name="T97" fmla="*/ 13 h 3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63" h="3314">
                    <a:moveTo>
                      <a:pt x="1776" y="753"/>
                    </a:moveTo>
                    <a:lnTo>
                      <a:pt x="1729" y="754"/>
                    </a:lnTo>
                    <a:lnTo>
                      <a:pt x="1686" y="759"/>
                    </a:lnTo>
                    <a:lnTo>
                      <a:pt x="1646" y="769"/>
                    </a:lnTo>
                    <a:lnTo>
                      <a:pt x="1610" y="780"/>
                    </a:lnTo>
                    <a:lnTo>
                      <a:pt x="1577" y="794"/>
                    </a:lnTo>
                    <a:lnTo>
                      <a:pt x="1547" y="810"/>
                    </a:lnTo>
                    <a:lnTo>
                      <a:pt x="1521" y="829"/>
                    </a:lnTo>
                    <a:lnTo>
                      <a:pt x="1496" y="850"/>
                    </a:lnTo>
                    <a:lnTo>
                      <a:pt x="1475" y="871"/>
                    </a:lnTo>
                    <a:lnTo>
                      <a:pt x="1456" y="895"/>
                    </a:lnTo>
                    <a:lnTo>
                      <a:pt x="1439" y="920"/>
                    </a:lnTo>
                    <a:lnTo>
                      <a:pt x="1426" y="946"/>
                    </a:lnTo>
                    <a:lnTo>
                      <a:pt x="1413" y="973"/>
                    </a:lnTo>
                    <a:lnTo>
                      <a:pt x="1403" y="1000"/>
                    </a:lnTo>
                    <a:lnTo>
                      <a:pt x="1395" y="1027"/>
                    </a:lnTo>
                    <a:lnTo>
                      <a:pt x="1389" y="1054"/>
                    </a:lnTo>
                    <a:lnTo>
                      <a:pt x="1384" y="1081"/>
                    </a:lnTo>
                    <a:lnTo>
                      <a:pt x="1381" y="1107"/>
                    </a:lnTo>
                    <a:lnTo>
                      <a:pt x="1379" y="1132"/>
                    </a:lnTo>
                    <a:lnTo>
                      <a:pt x="1379" y="1156"/>
                    </a:lnTo>
                    <a:lnTo>
                      <a:pt x="1379" y="1376"/>
                    </a:lnTo>
                    <a:lnTo>
                      <a:pt x="1192" y="1376"/>
                    </a:lnTo>
                    <a:lnTo>
                      <a:pt x="1192" y="1715"/>
                    </a:lnTo>
                    <a:lnTo>
                      <a:pt x="1379" y="1715"/>
                    </a:lnTo>
                    <a:lnTo>
                      <a:pt x="1379" y="2676"/>
                    </a:lnTo>
                    <a:lnTo>
                      <a:pt x="1772" y="2676"/>
                    </a:lnTo>
                    <a:lnTo>
                      <a:pt x="1772" y="1715"/>
                    </a:lnTo>
                    <a:lnTo>
                      <a:pt x="2037" y="1715"/>
                    </a:lnTo>
                    <a:lnTo>
                      <a:pt x="2072" y="1376"/>
                    </a:lnTo>
                    <a:lnTo>
                      <a:pt x="1772" y="1376"/>
                    </a:lnTo>
                    <a:lnTo>
                      <a:pt x="1772" y="1176"/>
                    </a:lnTo>
                    <a:lnTo>
                      <a:pt x="1774" y="1153"/>
                    </a:lnTo>
                    <a:lnTo>
                      <a:pt x="1779" y="1135"/>
                    </a:lnTo>
                    <a:lnTo>
                      <a:pt x="1786" y="1119"/>
                    </a:lnTo>
                    <a:lnTo>
                      <a:pt x="1795" y="1107"/>
                    </a:lnTo>
                    <a:lnTo>
                      <a:pt x="1806" y="1097"/>
                    </a:lnTo>
                    <a:lnTo>
                      <a:pt x="1819" y="1091"/>
                    </a:lnTo>
                    <a:lnTo>
                      <a:pt x="1831" y="1087"/>
                    </a:lnTo>
                    <a:lnTo>
                      <a:pt x="1843" y="1085"/>
                    </a:lnTo>
                    <a:lnTo>
                      <a:pt x="1855" y="1084"/>
                    </a:lnTo>
                    <a:lnTo>
                      <a:pt x="2066" y="1084"/>
                    </a:lnTo>
                    <a:lnTo>
                      <a:pt x="2066" y="754"/>
                    </a:lnTo>
                    <a:lnTo>
                      <a:pt x="1776" y="753"/>
                    </a:lnTo>
                    <a:close/>
                    <a:moveTo>
                      <a:pt x="1632" y="0"/>
                    </a:moveTo>
                    <a:lnTo>
                      <a:pt x="1735" y="4"/>
                    </a:lnTo>
                    <a:lnTo>
                      <a:pt x="1836" y="13"/>
                    </a:lnTo>
                    <a:lnTo>
                      <a:pt x="1935" y="29"/>
                    </a:lnTo>
                    <a:lnTo>
                      <a:pt x="2033" y="51"/>
                    </a:lnTo>
                    <a:lnTo>
                      <a:pt x="2128" y="79"/>
                    </a:lnTo>
                    <a:lnTo>
                      <a:pt x="2221" y="112"/>
                    </a:lnTo>
                    <a:lnTo>
                      <a:pt x="2310" y="151"/>
                    </a:lnTo>
                    <a:lnTo>
                      <a:pt x="2398" y="195"/>
                    </a:lnTo>
                    <a:lnTo>
                      <a:pt x="2482" y="243"/>
                    </a:lnTo>
                    <a:lnTo>
                      <a:pt x="2562" y="297"/>
                    </a:lnTo>
                    <a:lnTo>
                      <a:pt x="2640" y="356"/>
                    </a:lnTo>
                    <a:lnTo>
                      <a:pt x="2715" y="418"/>
                    </a:lnTo>
                    <a:lnTo>
                      <a:pt x="2785" y="486"/>
                    </a:lnTo>
                    <a:lnTo>
                      <a:pt x="2850" y="557"/>
                    </a:lnTo>
                    <a:lnTo>
                      <a:pt x="2912" y="632"/>
                    </a:lnTo>
                    <a:lnTo>
                      <a:pt x="2971" y="711"/>
                    </a:lnTo>
                    <a:lnTo>
                      <a:pt x="3024" y="794"/>
                    </a:lnTo>
                    <a:lnTo>
                      <a:pt x="3072" y="879"/>
                    </a:lnTo>
                    <a:lnTo>
                      <a:pt x="3115" y="968"/>
                    </a:lnTo>
                    <a:lnTo>
                      <a:pt x="3153" y="1059"/>
                    </a:lnTo>
                    <a:lnTo>
                      <a:pt x="3186" y="1153"/>
                    </a:lnTo>
                    <a:lnTo>
                      <a:pt x="3214" y="1250"/>
                    </a:lnTo>
                    <a:lnTo>
                      <a:pt x="3235" y="1348"/>
                    </a:lnTo>
                    <a:lnTo>
                      <a:pt x="3250" y="1450"/>
                    </a:lnTo>
                    <a:lnTo>
                      <a:pt x="3259" y="1552"/>
                    </a:lnTo>
                    <a:lnTo>
                      <a:pt x="3263" y="1657"/>
                    </a:lnTo>
                    <a:lnTo>
                      <a:pt x="3259" y="1762"/>
                    </a:lnTo>
                    <a:lnTo>
                      <a:pt x="3250" y="1864"/>
                    </a:lnTo>
                    <a:lnTo>
                      <a:pt x="3235" y="1966"/>
                    </a:lnTo>
                    <a:lnTo>
                      <a:pt x="3214" y="2064"/>
                    </a:lnTo>
                    <a:lnTo>
                      <a:pt x="3186" y="2161"/>
                    </a:lnTo>
                    <a:lnTo>
                      <a:pt x="3153" y="2255"/>
                    </a:lnTo>
                    <a:lnTo>
                      <a:pt x="3115" y="2346"/>
                    </a:lnTo>
                    <a:lnTo>
                      <a:pt x="3072" y="2435"/>
                    </a:lnTo>
                    <a:lnTo>
                      <a:pt x="3024" y="2520"/>
                    </a:lnTo>
                    <a:lnTo>
                      <a:pt x="2971" y="2603"/>
                    </a:lnTo>
                    <a:lnTo>
                      <a:pt x="2912" y="2682"/>
                    </a:lnTo>
                    <a:lnTo>
                      <a:pt x="2850" y="2757"/>
                    </a:lnTo>
                    <a:lnTo>
                      <a:pt x="2785" y="2828"/>
                    </a:lnTo>
                    <a:lnTo>
                      <a:pt x="2715" y="2895"/>
                    </a:lnTo>
                    <a:lnTo>
                      <a:pt x="2640" y="2958"/>
                    </a:lnTo>
                    <a:lnTo>
                      <a:pt x="2562" y="3017"/>
                    </a:lnTo>
                    <a:lnTo>
                      <a:pt x="2482" y="3071"/>
                    </a:lnTo>
                    <a:lnTo>
                      <a:pt x="2398" y="3119"/>
                    </a:lnTo>
                    <a:lnTo>
                      <a:pt x="2310" y="3163"/>
                    </a:lnTo>
                    <a:lnTo>
                      <a:pt x="2221" y="3202"/>
                    </a:lnTo>
                    <a:lnTo>
                      <a:pt x="2128" y="3235"/>
                    </a:lnTo>
                    <a:lnTo>
                      <a:pt x="2033" y="3263"/>
                    </a:lnTo>
                    <a:lnTo>
                      <a:pt x="1935" y="3285"/>
                    </a:lnTo>
                    <a:lnTo>
                      <a:pt x="1836" y="3301"/>
                    </a:lnTo>
                    <a:lnTo>
                      <a:pt x="1735" y="3310"/>
                    </a:lnTo>
                    <a:lnTo>
                      <a:pt x="1632" y="3314"/>
                    </a:lnTo>
                    <a:lnTo>
                      <a:pt x="1529" y="3310"/>
                    </a:lnTo>
                    <a:lnTo>
                      <a:pt x="1427" y="3301"/>
                    </a:lnTo>
                    <a:lnTo>
                      <a:pt x="1328" y="3285"/>
                    </a:lnTo>
                    <a:lnTo>
                      <a:pt x="1231" y="3263"/>
                    </a:lnTo>
                    <a:lnTo>
                      <a:pt x="1135" y="3235"/>
                    </a:lnTo>
                    <a:lnTo>
                      <a:pt x="1043" y="3202"/>
                    </a:lnTo>
                    <a:lnTo>
                      <a:pt x="952" y="3163"/>
                    </a:lnTo>
                    <a:lnTo>
                      <a:pt x="865" y="3119"/>
                    </a:lnTo>
                    <a:lnTo>
                      <a:pt x="781" y="3071"/>
                    </a:lnTo>
                    <a:lnTo>
                      <a:pt x="700" y="3017"/>
                    </a:lnTo>
                    <a:lnTo>
                      <a:pt x="622" y="2958"/>
                    </a:lnTo>
                    <a:lnTo>
                      <a:pt x="549" y="2895"/>
                    </a:lnTo>
                    <a:lnTo>
                      <a:pt x="479" y="2828"/>
                    </a:lnTo>
                    <a:lnTo>
                      <a:pt x="412" y="2757"/>
                    </a:lnTo>
                    <a:lnTo>
                      <a:pt x="350" y="2682"/>
                    </a:lnTo>
                    <a:lnTo>
                      <a:pt x="293" y="2603"/>
                    </a:lnTo>
                    <a:lnTo>
                      <a:pt x="240" y="2520"/>
                    </a:lnTo>
                    <a:lnTo>
                      <a:pt x="192" y="2435"/>
                    </a:lnTo>
                    <a:lnTo>
                      <a:pt x="148" y="2346"/>
                    </a:lnTo>
                    <a:lnTo>
                      <a:pt x="110" y="2255"/>
                    </a:lnTo>
                    <a:lnTo>
                      <a:pt x="78" y="2161"/>
                    </a:lnTo>
                    <a:lnTo>
                      <a:pt x="50" y="2064"/>
                    </a:lnTo>
                    <a:lnTo>
                      <a:pt x="29" y="1966"/>
                    </a:lnTo>
                    <a:lnTo>
                      <a:pt x="13" y="1864"/>
                    </a:lnTo>
                    <a:lnTo>
                      <a:pt x="3" y="1762"/>
                    </a:lnTo>
                    <a:lnTo>
                      <a:pt x="0" y="1657"/>
                    </a:lnTo>
                    <a:lnTo>
                      <a:pt x="3" y="1552"/>
                    </a:lnTo>
                    <a:lnTo>
                      <a:pt x="13" y="1450"/>
                    </a:lnTo>
                    <a:lnTo>
                      <a:pt x="29" y="1348"/>
                    </a:lnTo>
                    <a:lnTo>
                      <a:pt x="50" y="1250"/>
                    </a:lnTo>
                    <a:lnTo>
                      <a:pt x="78" y="1153"/>
                    </a:lnTo>
                    <a:lnTo>
                      <a:pt x="110" y="1059"/>
                    </a:lnTo>
                    <a:lnTo>
                      <a:pt x="148" y="968"/>
                    </a:lnTo>
                    <a:lnTo>
                      <a:pt x="192" y="879"/>
                    </a:lnTo>
                    <a:lnTo>
                      <a:pt x="240" y="794"/>
                    </a:lnTo>
                    <a:lnTo>
                      <a:pt x="293" y="711"/>
                    </a:lnTo>
                    <a:lnTo>
                      <a:pt x="350" y="632"/>
                    </a:lnTo>
                    <a:lnTo>
                      <a:pt x="412" y="557"/>
                    </a:lnTo>
                    <a:lnTo>
                      <a:pt x="479" y="486"/>
                    </a:lnTo>
                    <a:lnTo>
                      <a:pt x="549" y="418"/>
                    </a:lnTo>
                    <a:lnTo>
                      <a:pt x="622" y="356"/>
                    </a:lnTo>
                    <a:lnTo>
                      <a:pt x="700" y="297"/>
                    </a:lnTo>
                    <a:lnTo>
                      <a:pt x="781" y="243"/>
                    </a:lnTo>
                    <a:lnTo>
                      <a:pt x="865" y="195"/>
                    </a:lnTo>
                    <a:lnTo>
                      <a:pt x="952" y="151"/>
                    </a:lnTo>
                    <a:lnTo>
                      <a:pt x="1043" y="112"/>
                    </a:lnTo>
                    <a:lnTo>
                      <a:pt x="1135" y="79"/>
                    </a:lnTo>
                    <a:lnTo>
                      <a:pt x="1231" y="51"/>
                    </a:lnTo>
                    <a:lnTo>
                      <a:pt x="1328" y="29"/>
                    </a:lnTo>
                    <a:lnTo>
                      <a:pt x="1427" y="13"/>
                    </a:lnTo>
                    <a:lnTo>
                      <a:pt x="1529" y="4"/>
                    </a:lnTo>
                    <a:lnTo>
                      <a:pt x="16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01AB49-0D2B-4B3B-9868-FC204AA1F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586" y="5040468"/>
              <a:ext cx="9121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eaLnBrk="1" hangingPunct="1"/>
              <a:r>
                <a:rPr lang="en-US" altLang="en-US" sz="1400" i="1" dirty="0">
                  <a:solidFill>
                    <a:schemeClr val="bg1"/>
                  </a:solidFill>
                  <a:latin typeface="+mn-lt"/>
                </a:rPr>
                <a:t>Athlete</a:t>
              </a:r>
            </a:p>
          </p:txBody>
        </p:sp>
      </p:grpSp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r="8596"/>
          <a:stretch>
            <a:fillRect/>
          </a:stretch>
        </p:blipFill>
        <p:spPr/>
      </p:pic>
      <p:grpSp>
        <p:nvGrpSpPr>
          <p:cNvPr id="24" name="Group 23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7EE175-C4B5-465F-B7F5-841C506A915D}"/>
              </a:ext>
            </a:extLst>
          </p:cNvPr>
          <p:cNvSpPr txBox="1"/>
          <p:nvPr/>
        </p:nvSpPr>
        <p:spPr bwMode="auto">
          <a:xfrm>
            <a:off x="530045" y="1010343"/>
            <a:ext cx="34734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Introducing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6C16782-42E5-4B00-BC75-8872A02E0080}"/>
              </a:ext>
            </a:extLst>
          </p:cNvPr>
          <p:cNvSpPr/>
          <p:nvPr/>
        </p:nvSpPr>
        <p:spPr>
          <a:xfrm>
            <a:off x="8552334" y="2381653"/>
            <a:ext cx="3639665" cy="3773488"/>
          </a:xfrm>
          <a:custGeom>
            <a:avLst/>
            <a:gdLst>
              <a:gd name="connsiteX0" fmla="*/ 941611 w 3168219"/>
              <a:gd name="connsiteY0" fmla="*/ 0 h 3773606"/>
              <a:gd name="connsiteX1" fmla="*/ 3168219 w 3168219"/>
              <a:gd name="connsiteY1" fmla="*/ 0 h 3773606"/>
              <a:gd name="connsiteX2" fmla="*/ 3168219 w 3168219"/>
              <a:gd name="connsiteY2" fmla="*/ 2397454 h 3773606"/>
              <a:gd name="connsiteX3" fmla="*/ 2824834 w 3168219"/>
              <a:gd name="connsiteY3" fmla="*/ 3773606 h 3773606"/>
              <a:gd name="connsiteX4" fmla="*/ 0 w 3168219"/>
              <a:gd name="connsiteY4" fmla="*/ 3773606 h 377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219" h="3773606">
                <a:moveTo>
                  <a:pt x="941611" y="0"/>
                </a:moveTo>
                <a:lnTo>
                  <a:pt x="3168219" y="0"/>
                </a:lnTo>
                <a:lnTo>
                  <a:pt x="3168219" y="2397454"/>
                </a:lnTo>
                <a:lnTo>
                  <a:pt x="2824834" y="3773606"/>
                </a:lnTo>
                <a:lnTo>
                  <a:pt x="0" y="377360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EC777D-3967-4EE6-9465-5AAB651AD270}"/>
              </a:ext>
            </a:extLst>
          </p:cNvPr>
          <p:cNvSpPr/>
          <p:nvPr/>
        </p:nvSpPr>
        <p:spPr>
          <a:xfrm>
            <a:off x="530045" y="1562793"/>
            <a:ext cx="866547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adipiscing elit.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orci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iaculis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amet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accumsan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Proin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elementum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tellus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suscipit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molestie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Vestibulum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pharetra lorem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accumsan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ornare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ligula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ullamcorper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Cras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ornare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Praesent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volutpat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hendrerit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tristique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 lacus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nisi dictum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luctus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Phasellus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tortor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nibh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egestas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auctor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tortor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1" name="Group 1271">
            <a:extLst>
              <a:ext uri="{FF2B5EF4-FFF2-40B4-BE49-F238E27FC236}">
                <a16:creationId xmlns:a16="http://schemas.microsoft.com/office/drawing/2014/main" id="{3CBD9031-CBE8-4B54-B1DD-32FAE82195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91163" y="3496021"/>
            <a:ext cx="476039" cy="475558"/>
            <a:chOff x="5516" y="3626"/>
            <a:chExt cx="1981" cy="1979"/>
          </a:xfrm>
          <a:solidFill>
            <a:schemeClr val="bg1"/>
          </a:solidFill>
        </p:grpSpPr>
        <p:sp>
          <p:nvSpPr>
            <p:cNvPr id="12" name="Freeform 1273">
              <a:extLst>
                <a:ext uri="{FF2B5EF4-FFF2-40B4-BE49-F238E27FC236}">
                  <a16:creationId xmlns:a16="http://schemas.microsoft.com/office/drawing/2014/main" id="{866C4937-25CB-45DB-BDE1-F0E83ABC6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74">
              <a:extLst>
                <a:ext uri="{FF2B5EF4-FFF2-40B4-BE49-F238E27FC236}">
                  <a16:creationId xmlns:a16="http://schemas.microsoft.com/office/drawing/2014/main" id="{28EC84CE-F40A-44A1-8087-85104D7A8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" name="Freeform 1275">
              <a:extLst>
                <a:ext uri="{FF2B5EF4-FFF2-40B4-BE49-F238E27FC236}">
                  <a16:creationId xmlns:a16="http://schemas.microsoft.com/office/drawing/2014/main" id="{B2C079FB-36F2-4F4B-834B-AA26C2E1E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Freeform 1276">
              <a:extLst>
                <a:ext uri="{FF2B5EF4-FFF2-40B4-BE49-F238E27FC236}">
                  <a16:creationId xmlns:a16="http://schemas.microsoft.com/office/drawing/2014/main" id="{E4A01A55-EF90-4110-A282-6D632FD554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5668AA-E7D8-42A3-BFBC-053CA5807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3774" y="4053953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+mn-lt"/>
              </a:rPr>
              <a:t>Est In 2001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BD2EA8-A8BE-4089-B725-08BB70349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3774" y="4423841"/>
            <a:ext cx="1739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1100">
                <a:solidFill>
                  <a:schemeClr val="bg1"/>
                </a:solidFill>
                <a:latin typeface="+mn-lt"/>
              </a:rPr>
              <a:t>Lorem ipsum dolor sit amet, consectetur adipiscing elit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22338" r="3680" b="33466"/>
          <a:stretch/>
        </p:blipFill>
        <p:spPr/>
      </p:pic>
      <p:grpSp>
        <p:nvGrpSpPr>
          <p:cNvPr id="18" name="Group 17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2F204D-A837-426A-99C6-D261BEB66075}"/>
              </a:ext>
            </a:extLst>
          </p:cNvPr>
          <p:cNvSpPr txBox="1"/>
          <p:nvPr/>
        </p:nvSpPr>
        <p:spPr bwMode="auto">
          <a:xfrm>
            <a:off x="604121" y="1004061"/>
            <a:ext cx="2879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Purpose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43EC17-5C6D-43BF-A797-336EEDB1F41E}"/>
              </a:ext>
            </a:extLst>
          </p:cNvPr>
          <p:cNvSpPr/>
          <p:nvPr/>
        </p:nvSpPr>
        <p:spPr>
          <a:xfrm>
            <a:off x="604121" y="2331211"/>
            <a:ext cx="5474600" cy="85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sem. In urna purus, fermentum nec massa sed, commodo egestas odio.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FB37F-07E4-4844-AB25-B0F198D38C1A}"/>
              </a:ext>
            </a:extLst>
          </p:cNvPr>
          <p:cNvGrpSpPr>
            <a:grpSpLocks/>
          </p:cNvGrpSpPr>
          <p:nvPr/>
        </p:nvGrpSpPr>
        <p:grpSpPr bwMode="auto">
          <a:xfrm>
            <a:off x="721596" y="3540886"/>
            <a:ext cx="2560637" cy="387350"/>
            <a:chOff x="1519619" y="3610799"/>
            <a:chExt cx="2560660" cy="3885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23F9E2-4026-4D2B-9EF4-815AED8852E9}"/>
                </a:ext>
              </a:extLst>
            </p:cNvPr>
            <p:cNvSpPr/>
            <p:nvPr/>
          </p:nvSpPr>
          <p:spPr>
            <a:xfrm>
              <a:off x="1519619" y="3637871"/>
              <a:ext cx="530230" cy="36149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AD439D-C348-4D60-9E8F-E507D1DAC87F}"/>
                </a:ext>
              </a:extLst>
            </p:cNvPr>
            <p:cNvSpPr txBox="1"/>
            <p:nvPr/>
          </p:nvSpPr>
          <p:spPr>
            <a:xfrm>
              <a:off x="1870459" y="3610799"/>
              <a:ext cx="2209820" cy="3774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First Purpose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F16E11E-C384-41F4-B784-01BFC1BE35CA}"/>
              </a:ext>
            </a:extLst>
          </p:cNvPr>
          <p:cNvSpPr/>
          <p:nvPr/>
        </p:nvSpPr>
        <p:spPr>
          <a:xfrm>
            <a:off x="1072433" y="3886961"/>
            <a:ext cx="4885455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87C554-3DF6-44F4-9A8D-A550FC60DE4B}"/>
              </a:ext>
            </a:extLst>
          </p:cNvPr>
          <p:cNvGrpSpPr>
            <a:grpSpLocks/>
          </p:cNvGrpSpPr>
          <p:nvPr/>
        </p:nvGrpSpPr>
        <p:grpSpPr bwMode="auto">
          <a:xfrm>
            <a:off x="758108" y="4806123"/>
            <a:ext cx="2560638" cy="415925"/>
            <a:chOff x="1555764" y="4877462"/>
            <a:chExt cx="2560660" cy="4154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4703A7-F855-4DF5-94BA-FD1C51EE5BE2}"/>
                </a:ext>
              </a:extLst>
            </p:cNvPr>
            <p:cNvSpPr/>
            <p:nvPr/>
          </p:nvSpPr>
          <p:spPr>
            <a:xfrm>
              <a:off x="1555764" y="4904422"/>
              <a:ext cx="530230" cy="361578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66775E-A02D-4789-848F-DFB78F2964F9}"/>
                </a:ext>
              </a:extLst>
            </p:cNvPr>
            <p:cNvSpPr txBox="1"/>
            <p:nvPr/>
          </p:nvSpPr>
          <p:spPr>
            <a:xfrm>
              <a:off x="1906605" y="4877462"/>
              <a:ext cx="2209819" cy="4154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Second Purpose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42E3A59-EBE8-48B4-BA6D-075B6620CAF9}"/>
              </a:ext>
            </a:extLst>
          </p:cNvPr>
          <p:cNvSpPr/>
          <p:nvPr/>
        </p:nvSpPr>
        <p:spPr>
          <a:xfrm>
            <a:off x="1108946" y="5153786"/>
            <a:ext cx="4885454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</p:txBody>
      </p:sp>
      <p:pic>
        <p:nvPicPr>
          <p:cNvPr id="37" name="Picture Placeholder 3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833" r="27032" b="-833"/>
          <a:stretch/>
        </p:blipFill>
        <p:spPr/>
      </p:pic>
      <p:grpSp>
        <p:nvGrpSpPr>
          <p:cNvPr id="38" name="Group 37"/>
          <p:cNvGrpSpPr/>
          <p:nvPr/>
        </p:nvGrpSpPr>
        <p:grpSpPr>
          <a:xfrm>
            <a:off x="6827837" y="3027329"/>
            <a:ext cx="2794000" cy="2919413"/>
            <a:chOff x="7108825" y="2797175"/>
            <a:chExt cx="2794000" cy="2919413"/>
          </a:xfrm>
        </p:grpSpPr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F18AF938-ED5A-4B81-A126-C99E1B08657F}"/>
                </a:ext>
              </a:extLst>
            </p:cNvPr>
            <p:cNvSpPr/>
            <p:nvPr/>
          </p:nvSpPr>
          <p:spPr>
            <a:xfrm rot="196228">
              <a:off x="7108825" y="2797175"/>
              <a:ext cx="1828800" cy="182880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35ABB4D1-8DB0-4ACF-8FFE-6A2C9E6824CA}"/>
                </a:ext>
              </a:extLst>
            </p:cNvPr>
            <p:cNvSpPr/>
            <p:nvPr/>
          </p:nvSpPr>
          <p:spPr>
            <a:xfrm rot="196228">
              <a:off x="8074025" y="3887788"/>
              <a:ext cx="1828800" cy="1828800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37FFE3-FF1D-47A5-8D57-94EE40307652}"/>
                </a:ext>
              </a:extLst>
            </p:cNvPr>
            <p:cNvGrpSpPr/>
            <p:nvPr/>
          </p:nvGrpSpPr>
          <p:grpSpPr>
            <a:xfrm>
              <a:off x="7773092" y="3398154"/>
              <a:ext cx="380371" cy="384732"/>
              <a:chOff x="8830938" y="1994887"/>
              <a:chExt cx="3457783" cy="3497424"/>
            </a:xfrm>
            <a:solidFill>
              <a:schemeClr val="bg1"/>
            </a:solidFill>
          </p:grpSpPr>
          <p:sp>
            <p:nvSpPr>
              <p:cNvPr id="17" name="Freeform 325">
                <a:extLst>
                  <a:ext uri="{FF2B5EF4-FFF2-40B4-BE49-F238E27FC236}">
                    <a16:creationId xmlns:a16="http://schemas.microsoft.com/office/drawing/2014/main" id="{35D29D3C-12A0-4C0C-8F08-FBCBFC29B5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30938" y="3204841"/>
                <a:ext cx="1959530" cy="577498"/>
              </a:xfrm>
              <a:custGeom>
                <a:avLst/>
                <a:gdLst>
                  <a:gd name="T0" fmla="*/ 218 w 2175"/>
                  <a:gd name="T1" fmla="*/ 128 h 641"/>
                  <a:gd name="T2" fmla="*/ 365 w 2175"/>
                  <a:gd name="T3" fmla="*/ 276 h 641"/>
                  <a:gd name="T4" fmla="*/ 376 w 2175"/>
                  <a:gd name="T5" fmla="*/ 289 h 641"/>
                  <a:gd name="T6" fmla="*/ 382 w 2175"/>
                  <a:gd name="T7" fmla="*/ 304 h 641"/>
                  <a:gd name="T8" fmla="*/ 384 w 2175"/>
                  <a:gd name="T9" fmla="*/ 320 h 641"/>
                  <a:gd name="T10" fmla="*/ 382 w 2175"/>
                  <a:gd name="T11" fmla="*/ 337 h 641"/>
                  <a:gd name="T12" fmla="*/ 376 w 2175"/>
                  <a:gd name="T13" fmla="*/ 352 h 641"/>
                  <a:gd name="T14" fmla="*/ 365 w 2175"/>
                  <a:gd name="T15" fmla="*/ 365 h 641"/>
                  <a:gd name="T16" fmla="*/ 218 w 2175"/>
                  <a:gd name="T17" fmla="*/ 513 h 641"/>
                  <a:gd name="T18" fmla="*/ 614 w 2175"/>
                  <a:gd name="T19" fmla="*/ 513 h 641"/>
                  <a:gd name="T20" fmla="*/ 805 w 2175"/>
                  <a:gd name="T21" fmla="*/ 320 h 641"/>
                  <a:gd name="T22" fmla="*/ 614 w 2175"/>
                  <a:gd name="T23" fmla="*/ 128 h 641"/>
                  <a:gd name="T24" fmla="*/ 218 w 2175"/>
                  <a:gd name="T25" fmla="*/ 128 h 641"/>
                  <a:gd name="T26" fmla="*/ 64 w 2175"/>
                  <a:gd name="T27" fmla="*/ 0 h 641"/>
                  <a:gd name="T28" fmla="*/ 639 w 2175"/>
                  <a:gd name="T29" fmla="*/ 0 h 641"/>
                  <a:gd name="T30" fmla="*/ 656 w 2175"/>
                  <a:gd name="T31" fmla="*/ 2 h 641"/>
                  <a:gd name="T32" fmla="*/ 671 w 2175"/>
                  <a:gd name="T33" fmla="*/ 9 h 641"/>
                  <a:gd name="T34" fmla="*/ 685 w 2175"/>
                  <a:gd name="T35" fmla="*/ 19 h 641"/>
                  <a:gd name="T36" fmla="*/ 922 w 2175"/>
                  <a:gd name="T37" fmla="*/ 257 h 641"/>
                  <a:gd name="T38" fmla="*/ 2175 w 2175"/>
                  <a:gd name="T39" fmla="*/ 257 h 641"/>
                  <a:gd name="T40" fmla="*/ 2175 w 2175"/>
                  <a:gd name="T41" fmla="*/ 384 h 641"/>
                  <a:gd name="T42" fmla="*/ 922 w 2175"/>
                  <a:gd name="T43" fmla="*/ 384 h 641"/>
                  <a:gd name="T44" fmla="*/ 685 w 2175"/>
                  <a:gd name="T45" fmla="*/ 622 h 641"/>
                  <a:gd name="T46" fmla="*/ 671 w 2175"/>
                  <a:gd name="T47" fmla="*/ 632 h 641"/>
                  <a:gd name="T48" fmla="*/ 656 w 2175"/>
                  <a:gd name="T49" fmla="*/ 639 h 641"/>
                  <a:gd name="T50" fmla="*/ 639 w 2175"/>
                  <a:gd name="T51" fmla="*/ 641 h 641"/>
                  <a:gd name="T52" fmla="*/ 64 w 2175"/>
                  <a:gd name="T53" fmla="*/ 641 h 641"/>
                  <a:gd name="T54" fmla="*/ 45 w 2175"/>
                  <a:gd name="T55" fmla="*/ 637 h 641"/>
                  <a:gd name="T56" fmla="*/ 28 w 2175"/>
                  <a:gd name="T57" fmla="*/ 629 h 641"/>
                  <a:gd name="T58" fmla="*/ 14 w 2175"/>
                  <a:gd name="T59" fmla="*/ 617 h 641"/>
                  <a:gd name="T60" fmla="*/ 5 w 2175"/>
                  <a:gd name="T61" fmla="*/ 601 h 641"/>
                  <a:gd name="T62" fmla="*/ 0 w 2175"/>
                  <a:gd name="T63" fmla="*/ 582 h 641"/>
                  <a:gd name="T64" fmla="*/ 1 w 2175"/>
                  <a:gd name="T65" fmla="*/ 564 h 641"/>
                  <a:gd name="T66" fmla="*/ 7 w 2175"/>
                  <a:gd name="T67" fmla="*/ 547 h 641"/>
                  <a:gd name="T68" fmla="*/ 19 w 2175"/>
                  <a:gd name="T69" fmla="*/ 531 h 641"/>
                  <a:gd name="T70" fmla="*/ 230 w 2175"/>
                  <a:gd name="T71" fmla="*/ 320 h 641"/>
                  <a:gd name="T72" fmla="*/ 19 w 2175"/>
                  <a:gd name="T73" fmla="*/ 110 h 641"/>
                  <a:gd name="T74" fmla="*/ 7 w 2175"/>
                  <a:gd name="T75" fmla="*/ 94 h 641"/>
                  <a:gd name="T76" fmla="*/ 1 w 2175"/>
                  <a:gd name="T77" fmla="*/ 77 h 641"/>
                  <a:gd name="T78" fmla="*/ 0 w 2175"/>
                  <a:gd name="T79" fmla="*/ 59 h 641"/>
                  <a:gd name="T80" fmla="*/ 5 w 2175"/>
                  <a:gd name="T81" fmla="*/ 40 h 641"/>
                  <a:gd name="T82" fmla="*/ 14 w 2175"/>
                  <a:gd name="T83" fmla="*/ 24 h 641"/>
                  <a:gd name="T84" fmla="*/ 28 w 2175"/>
                  <a:gd name="T85" fmla="*/ 11 h 641"/>
                  <a:gd name="T86" fmla="*/ 45 w 2175"/>
                  <a:gd name="T87" fmla="*/ 4 h 641"/>
                  <a:gd name="T88" fmla="*/ 64 w 2175"/>
                  <a:gd name="T89" fmla="*/ 0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75" h="641">
                    <a:moveTo>
                      <a:pt x="218" y="128"/>
                    </a:moveTo>
                    <a:lnTo>
                      <a:pt x="365" y="276"/>
                    </a:lnTo>
                    <a:lnTo>
                      <a:pt x="376" y="289"/>
                    </a:lnTo>
                    <a:lnTo>
                      <a:pt x="382" y="304"/>
                    </a:lnTo>
                    <a:lnTo>
                      <a:pt x="384" y="320"/>
                    </a:lnTo>
                    <a:lnTo>
                      <a:pt x="382" y="337"/>
                    </a:lnTo>
                    <a:lnTo>
                      <a:pt x="376" y="352"/>
                    </a:lnTo>
                    <a:lnTo>
                      <a:pt x="365" y="365"/>
                    </a:lnTo>
                    <a:lnTo>
                      <a:pt x="218" y="513"/>
                    </a:lnTo>
                    <a:lnTo>
                      <a:pt x="614" y="513"/>
                    </a:lnTo>
                    <a:lnTo>
                      <a:pt x="805" y="320"/>
                    </a:lnTo>
                    <a:lnTo>
                      <a:pt x="614" y="128"/>
                    </a:lnTo>
                    <a:lnTo>
                      <a:pt x="218" y="128"/>
                    </a:lnTo>
                    <a:close/>
                    <a:moveTo>
                      <a:pt x="64" y="0"/>
                    </a:moveTo>
                    <a:lnTo>
                      <a:pt x="639" y="0"/>
                    </a:lnTo>
                    <a:lnTo>
                      <a:pt x="656" y="2"/>
                    </a:lnTo>
                    <a:lnTo>
                      <a:pt x="671" y="9"/>
                    </a:lnTo>
                    <a:lnTo>
                      <a:pt x="685" y="19"/>
                    </a:lnTo>
                    <a:lnTo>
                      <a:pt x="922" y="257"/>
                    </a:lnTo>
                    <a:lnTo>
                      <a:pt x="2175" y="257"/>
                    </a:lnTo>
                    <a:lnTo>
                      <a:pt x="2175" y="384"/>
                    </a:lnTo>
                    <a:lnTo>
                      <a:pt x="922" y="384"/>
                    </a:lnTo>
                    <a:lnTo>
                      <a:pt x="685" y="622"/>
                    </a:lnTo>
                    <a:lnTo>
                      <a:pt x="671" y="632"/>
                    </a:lnTo>
                    <a:lnTo>
                      <a:pt x="656" y="639"/>
                    </a:lnTo>
                    <a:lnTo>
                      <a:pt x="639" y="641"/>
                    </a:lnTo>
                    <a:lnTo>
                      <a:pt x="64" y="641"/>
                    </a:lnTo>
                    <a:lnTo>
                      <a:pt x="45" y="637"/>
                    </a:lnTo>
                    <a:lnTo>
                      <a:pt x="28" y="629"/>
                    </a:lnTo>
                    <a:lnTo>
                      <a:pt x="14" y="617"/>
                    </a:lnTo>
                    <a:lnTo>
                      <a:pt x="5" y="601"/>
                    </a:lnTo>
                    <a:lnTo>
                      <a:pt x="0" y="582"/>
                    </a:lnTo>
                    <a:lnTo>
                      <a:pt x="1" y="564"/>
                    </a:lnTo>
                    <a:lnTo>
                      <a:pt x="7" y="547"/>
                    </a:lnTo>
                    <a:lnTo>
                      <a:pt x="19" y="531"/>
                    </a:lnTo>
                    <a:lnTo>
                      <a:pt x="230" y="320"/>
                    </a:lnTo>
                    <a:lnTo>
                      <a:pt x="19" y="110"/>
                    </a:lnTo>
                    <a:lnTo>
                      <a:pt x="7" y="94"/>
                    </a:lnTo>
                    <a:lnTo>
                      <a:pt x="1" y="77"/>
                    </a:lnTo>
                    <a:lnTo>
                      <a:pt x="0" y="59"/>
                    </a:lnTo>
                    <a:lnTo>
                      <a:pt x="5" y="40"/>
                    </a:lnTo>
                    <a:lnTo>
                      <a:pt x="14" y="24"/>
                    </a:lnTo>
                    <a:lnTo>
                      <a:pt x="28" y="11"/>
                    </a:lnTo>
                    <a:lnTo>
                      <a:pt x="45" y="4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Freeform 326">
                <a:extLst>
                  <a:ext uri="{FF2B5EF4-FFF2-40B4-BE49-F238E27FC236}">
                    <a16:creationId xmlns:a16="http://schemas.microsoft.com/office/drawing/2014/main" id="{D42EABEA-41FD-4F04-A493-D942E2F84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3490" y="2340845"/>
                <a:ext cx="2289272" cy="2305489"/>
              </a:xfrm>
              <a:custGeom>
                <a:avLst/>
                <a:gdLst>
                  <a:gd name="T0" fmla="*/ 1450 w 2541"/>
                  <a:gd name="T1" fmla="*/ 13 h 2559"/>
                  <a:gd name="T2" fmla="*/ 1718 w 2541"/>
                  <a:gd name="T3" fmla="*/ 84 h 2559"/>
                  <a:gd name="T4" fmla="*/ 1958 w 2541"/>
                  <a:gd name="T5" fmla="*/ 206 h 2559"/>
                  <a:gd name="T6" fmla="*/ 2166 w 2541"/>
                  <a:gd name="T7" fmla="*/ 375 h 2559"/>
                  <a:gd name="T8" fmla="*/ 2335 w 2541"/>
                  <a:gd name="T9" fmla="*/ 583 h 2559"/>
                  <a:gd name="T10" fmla="*/ 2457 w 2541"/>
                  <a:gd name="T11" fmla="*/ 824 h 2559"/>
                  <a:gd name="T12" fmla="*/ 2528 w 2541"/>
                  <a:gd name="T13" fmla="*/ 1091 h 2559"/>
                  <a:gd name="T14" fmla="*/ 2537 w 2541"/>
                  <a:gd name="T15" fmla="*/ 1375 h 2559"/>
                  <a:gd name="T16" fmla="*/ 2487 w 2541"/>
                  <a:gd name="T17" fmla="*/ 1648 h 2559"/>
                  <a:gd name="T18" fmla="*/ 2381 w 2541"/>
                  <a:gd name="T19" fmla="*/ 1899 h 2559"/>
                  <a:gd name="T20" fmla="*/ 2228 w 2541"/>
                  <a:gd name="T21" fmla="*/ 2118 h 2559"/>
                  <a:gd name="T22" fmla="*/ 2031 w 2541"/>
                  <a:gd name="T23" fmla="*/ 2301 h 2559"/>
                  <a:gd name="T24" fmla="*/ 1800 w 2541"/>
                  <a:gd name="T25" fmla="*/ 2440 h 2559"/>
                  <a:gd name="T26" fmla="*/ 1542 w 2541"/>
                  <a:gd name="T27" fmla="*/ 2528 h 2559"/>
                  <a:gd name="T28" fmla="*/ 1262 w 2541"/>
                  <a:gd name="T29" fmla="*/ 2559 h 2559"/>
                  <a:gd name="T30" fmla="*/ 985 w 2541"/>
                  <a:gd name="T31" fmla="*/ 2530 h 2559"/>
                  <a:gd name="T32" fmla="*/ 730 w 2541"/>
                  <a:gd name="T33" fmla="*/ 2445 h 2559"/>
                  <a:gd name="T34" fmla="*/ 500 w 2541"/>
                  <a:gd name="T35" fmla="*/ 2309 h 2559"/>
                  <a:gd name="T36" fmla="*/ 305 w 2541"/>
                  <a:gd name="T37" fmla="*/ 2131 h 2559"/>
                  <a:gd name="T38" fmla="*/ 150 w 2541"/>
                  <a:gd name="T39" fmla="*/ 1913 h 2559"/>
                  <a:gd name="T40" fmla="*/ 42 w 2541"/>
                  <a:gd name="T41" fmla="*/ 1664 h 2559"/>
                  <a:gd name="T42" fmla="*/ 127 w 2541"/>
                  <a:gd name="T43" fmla="*/ 1461 h 2559"/>
                  <a:gd name="T44" fmla="*/ 196 w 2541"/>
                  <a:gd name="T45" fmla="*/ 1715 h 2559"/>
                  <a:gd name="T46" fmla="*/ 318 w 2541"/>
                  <a:gd name="T47" fmla="*/ 1939 h 2559"/>
                  <a:gd name="T48" fmla="*/ 482 w 2541"/>
                  <a:gd name="T49" fmla="*/ 2129 h 2559"/>
                  <a:gd name="T50" fmla="*/ 685 w 2541"/>
                  <a:gd name="T51" fmla="*/ 2279 h 2559"/>
                  <a:gd name="T52" fmla="*/ 918 w 2541"/>
                  <a:gd name="T53" fmla="*/ 2380 h 2559"/>
                  <a:gd name="T54" fmla="*/ 1173 w 2541"/>
                  <a:gd name="T55" fmla="*/ 2428 h 2559"/>
                  <a:gd name="T56" fmla="*/ 1440 w 2541"/>
                  <a:gd name="T57" fmla="*/ 2418 h 2559"/>
                  <a:gd name="T58" fmla="*/ 1689 w 2541"/>
                  <a:gd name="T59" fmla="*/ 2349 h 2559"/>
                  <a:gd name="T60" fmla="*/ 1914 w 2541"/>
                  <a:gd name="T61" fmla="*/ 2228 h 2559"/>
                  <a:gd name="T62" fmla="*/ 2105 w 2541"/>
                  <a:gd name="T63" fmla="*/ 2063 h 2559"/>
                  <a:gd name="T64" fmla="*/ 2256 w 2541"/>
                  <a:gd name="T65" fmla="*/ 1860 h 2559"/>
                  <a:gd name="T66" fmla="*/ 2360 w 2541"/>
                  <a:gd name="T67" fmla="*/ 1627 h 2559"/>
                  <a:gd name="T68" fmla="*/ 2410 w 2541"/>
                  <a:gd name="T69" fmla="*/ 1369 h 2559"/>
                  <a:gd name="T70" fmla="*/ 2400 w 2541"/>
                  <a:gd name="T71" fmla="*/ 1102 h 2559"/>
                  <a:gd name="T72" fmla="*/ 2331 w 2541"/>
                  <a:gd name="T73" fmla="*/ 852 h 2559"/>
                  <a:gd name="T74" fmla="*/ 2210 w 2541"/>
                  <a:gd name="T75" fmla="*/ 627 h 2559"/>
                  <a:gd name="T76" fmla="*/ 2045 w 2541"/>
                  <a:gd name="T77" fmla="*/ 436 h 2559"/>
                  <a:gd name="T78" fmla="*/ 1843 w 2541"/>
                  <a:gd name="T79" fmla="*/ 285 h 2559"/>
                  <a:gd name="T80" fmla="*/ 1609 w 2541"/>
                  <a:gd name="T81" fmla="*/ 181 h 2559"/>
                  <a:gd name="T82" fmla="*/ 1352 w 2541"/>
                  <a:gd name="T83" fmla="*/ 131 h 2559"/>
                  <a:gd name="T84" fmla="*/ 1085 w 2541"/>
                  <a:gd name="T85" fmla="*/ 140 h 2559"/>
                  <a:gd name="T86" fmla="*/ 837 w 2541"/>
                  <a:gd name="T87" fmla="*/ 207 h 2559"/>
                  <a:gd name="T88" fmla="*/ 614 w 2541"/>
                  <a:gd name="T89" fmla="*/ 325 h 2559"/>
                  <a:gd name="T90" fmla="*/ 424 w 2541"/>
                  <a:gd name="T91" fmla="*/ 489 h 2559"/>
                  <a:gd name="T92" fmla="*/ 272 w 2541"/>
                  <a:gd name="T93" fmla="*/ 690 h 2559"/>
                  <a:gd name="T94" fmla="*/ 167 w 2541"/>
                  <a:gd name="T95" fmla="*/ 925 h 2559"/>
                  <a:gd name="T96" fmla="*/ 0 w 2541"/>
                  <a:gd name="T97" fmla="*/ 1077 h 2559"/>
                  <a:gd name="T98" fmla="*/ 73 w 2541"/>
                  <a:gd name="T99" fmla="*/ 809 h 2559"/>
                  <a:gd name="T100" fmla="*/ 196 w 2541"/>
                  <a:gd name="T101" fmla="*/ 569 h 2559"/>
                  <a:gd name="T102" fmla="*/ 366 w 2541"/>
                  <a:gd name="T103" fmla="*/ 364 h 2559"/>
                  <a:gd name="T104" fmla="*/ 573 w 2541"/>
                  <a:gd name="T105" fmla="*/ 199 h 2559"/>
                  <a:gd name="T106" fmla="*/ 812 w 2541"/>
                  <a:gd name="T107" fmla="*/ 80 h 2559"/>
                  <a:gd name="T108" fmla="*/ 1076 w 2541"/>
                  <a:gd name="T109" fmla="*/ 13 h 2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41" h="2559">
                    <a:moveTo>
                      <a:pt x="1262" y="0"/>
                    </a:moveTo>
                    <a:lnTo>
                      <a:pt x="1357" y="4"/>
                    </a:lnTo>
                    <a:lnTo>
                      <a:pt x="1450" y="13"/>
                    </a:lnTo>
                    <a:lnTo>
                      <a:pt x="1542" y="31"/>
                    </a:lnTo>
                    <a:lnTo>
                      <a:pt x="1631" y="54"/>
                    </a:lnTo>
                    <a:lnTo>
                      <a:pt x="1718" y="84"/>
                    </a:lnTo>
                    <a:lnTo>
                      <a:pt x="1800" y="119"/>
                    </a:lnTo>
                    <a:lnTo>
                      <a:pt x="1881" y="159"/>
                    </a:lnTo>
                    <a:lnTo>
                      <a:pt x="1958" y="206"/>
                    </a:lnTo>
                    <a:lnTo>
                      <a:pt x="2031" y="258"/>
                    </a:lnTo>
                    <a:lnTo>
                      <a:pt x="2100" y="313"/>
                    </a:lnTo>
                    <a:lnTo>
                      <a:pt x="2166" y="375"/>
                    </a:lnTo>
                    <a:lnTo>
                      <a:pt x="2228" y="441"/>
                    </a:lnTo>
                    <a:lnTo>
                      <a:pt x="2283" y="510"/>
                    </a:lnTo>
                    <a:lnTo>
                      <a:pt x="2335" y="583"/>
                    </a:lnTo>
                    <a:lnTo>
                      <a:pt x="2381" y="660"/>
                    </a:lnTo>
                    <a:lnTo>
                      <a:pt x="2422" y="740"/>
                    </a:lnTo>
                    <a:lnTo>
                      <a:pt x="2457" y="824"/>
                    </a:lnTo>
                    <a:lnTo>
                      <a:pt x="2487" y="911"/>
                    </a:lnTo>
                    <a:lnTo>
                      <a:pt x="2510" y="999"/>
                    </a:lnTo>
                    <a:lnTo>
                      <a:pt x="2528" y="1091"/>
                    </a:lnTo>
                    <a:lnTo>
                      <a:pt x="2537" y="1184"/>
                    </a:lnTo>
                    <a:lnTo>
                      <a:pt x="2541" y="1279"/>
                    </a:lnTo>
                    <a:lnTo>
                      <a:pt x="2537" y="1375"/>
                    </a:lnTo>
                    <a:lnTo>
                      <a:pt x="2528" y="1468"/>
                    </a:lnTo>
                    <a:lnTo>
                      <a:pt x="2510" y="1560"/>
                    </a:lnTo>
                    <a:lnTo>
                      <a:pt x="2487" y="1648"/>
                    </a:lnTo>
                    <a:lnTo>
                      <a:pt x="2457" y="1735"/>
                    </a:lnTo>
                    <a:lnTo>
                      <a:pt x="2422" y="1819"/>
                    </a:lnTo>
                    <a:lnTo>
                      <a:pt x="2381" y="1899"/>
                    </a:lnTo>
                    <a:lnTo>
                      <a:pt x="2335" y="1976"/>
                    </a:lnTo>
                    <a:lnTo>
                      <a:pt x="2283" y="2049"/>
                    </a:lnTo>
                    <a:lnTo>
                      <a:pt x="2228" y="2118"/>
                    </a:lnTo>
                    <a:lnTo>
                      <a:pt x="2166" y="2184"/>
                    </a:lnTo>
                    <a:lnTo>
                      <a:pt x="2100" y="2246"/>
                    </a:lnTo>
                    <a:lnTo>
                      <a:pt x="2031" y="2301"/>
                    </a:lnTo>
                    <a:lnTo>
                      <a:pt x="1958" y="2353"/>
                    </a:lnTo>
                    <a:lnTo>
                      <a:pt x="1881" y="2399"/>
                    </a:lnTo>
                    <a:lnTo>
                      <a:pt x="1800" y="2440"/>
                    </a:lnTo>
                    <a:lnTo>
                      <a:pt x="1718" y="2475"/>
                    </a:lnTo>
                    <a:lnTo>
                      <a:pt x="1631" y="2505"/>
                    </a:lnTo>
                    <a:lnTo>
                      <a:pt x="1542" y="2528"/>
                    </a:lnTo>
                    <a:lnTo>
                      <a:pt x="1450" y="2546"/>
                    </a:lnTo>
                    <a:lnTo>
                      <a:pt x="1357" y="2555"/>
                    </a:lnTo>
                    <a:lnTo>
                      <a:pt x="1262" y="2559"/>
                    </a:lnTo>
                    <a:lnTo>
                      <a:pt x="1168" y="2557"/>
                    </a:lnTo>
                    <a:lnTo>
                      <a:pt x="1076" y="2546"/>
                    </a:lnTo>
                    <a:lnTo>
                      <a:pt x="985" y="2530"/>
                    </a:lnTo>
                    <a:lnTo>
                      <a:pt x="897" y="2507"/>
                    </a:lnTo>
                    <a:lnTo>
                      <a:pt x="812" y="2479"/>
                    </a:lnTo>
                    <a:lnTo>
                      <a:pt x="730" y="2445"/>
                    </a:lnTo>
                    <a:lnTo>
                      <a:pt x="650" y="2405"/>
                    </a:lnTo>
                    <a:lnTo>
                      <a:pt x="573" y="2360"/>
                    </a:lnTo>
                    <a:lnTo>
                      <a:pt x="500" y="2309"/>
                    </a:lnTo>
                    <a:lnTo>
                      <a:pt x="431" y="2255"/>
                    </a:lnTo>
                    <a:lnTo>
                      <a:pt x="366" y="2195"/>
                    </a:lnTo>
                    <a:lnTo>
                      <a:pt x="305" y="2131"/>
                    </a:lnTo>
                    <a:lnTo>
                      <a:pt x="248" y="2062"/>
                    </a:lnTo>
                    <a:lnTo>
                      <a:pt x="196" y="1990"/>
                    </a:lnTo>
                    <a:lnTo>
                      <a:pt x="150" y="1913"/>
                    </a:lnTo>
                    <a:lnTo>
                      <a:pt x="109" y="1833"/>
                    </a:lnTo>
                    <a:lnTo>
                      <a:pt x="73" y="1750"/>
                    </a:lnTo>
                    <a:lnTo>
                      <a:pt x="42" y="1664"/>
                    </a:lnTo>
                    <a:lnTo>
                      <a:pt x="18" y="1574"/>
                    </a:lnTo>
                    <a:lnTo>
                      <a:pt x="0" y="1481"/>
                    </a:lnTo>
                    <a:lnTo>
                      <a:pt x="127" y="1461"/>
                    </a:lnTo>
                    <a:lnTo>
                      <a:pt x="143" y="1549"/>
                    </a:lnTo>
                    <a:lnTo>
                      <a:pt x="167" y="1633"/>
                    </a:lnTo>
                    <a:lnTo>
                      <a:pt x="196" y="1715"/>
                    </a:lnTo>
                    <a:lnTo>
                      <a:pt x="232" y="1793"/>
                    </a:lnTo>
                    <a:lnTo>
                      <a:pt x="272" y="1869"/>
                    </a:lnTo>
                    <a:lnTo>
                      <a:pt x="318" y="1939"/>
                    </a:lnTo>
                    <a:lnTo>
                      <a:pt x="368" y="2008"/>
                    </a:lnTo>
                    <a:lnTo>
                      <a:pt x="424" y="2070"/>
                    </a:lnTo>
                    <a:lnTo>
                      <a:pt x="482" y="2129"/>
                    </a:lnTo>
                    <a:lnTo>
                      <a:pt x="547" y="2184"/>
                    </a:lnTo>
                    <a:lnTo>
                      <a:pt x="614" y="2234"/>
                    </a:lnTo>
                    <a:lnTo>
                      <a:pt x="685" y="2279"/>
                    </a:lnTo>
                    <a:lnTo>
                      <a:pt x="759" y="2317"/>
                    </a:lnTo>
                    <a:lnTo>
                      <a:pt x="837" y="2352"/>
                    </a:lnTo>
                    <a:lnTo>
                      <a:pt x="918" y="2380"/>
                    </a:lnTo>
                    <a:lnTo>
                      <a:pt x="1001" y="2402"/>
                    </a:lnTo>
                    <a:lnTo>
                      <a:pt x="1085" y="2418"/>
                    </a:lnTo>
                    <a:lnTo>
                      <a:pt x="1173" y="2428"/>
                    </a:lnTo>
                    <a:lnTo>
                      <a:pt x="1262" y="2432"/>
                    </a:lnTo>
                    <a:lnTo>
                      <a:pt x="1352" y="2428"/>
                    </a:lnTo>
                    <a:lnTo>
                      <a:pt x="1440" y="2418"/>
                    </a:lnTo>
                    <a:lnTo>
                      <a:pt x="1526" y="2401"/>
                    </a:lnTo>
                    <a:lnTo>
                      <a:pt x="1609" y="2378"/>
                    </a:lnTo>
                    <a:lnTo>
                      <a:pt x="1689" y="2349"/>
                    </a:lnTo>
                    <a:lnTo>
                      <a:pt x="1768" y="2314"/>
                    </a:lnTo>
                    <a:lnTo>
                      <a:pt x="1843" y="2274"/>
                    </a:lnTo>
                    <a:lnTo>
                      <a:pt x="1914" y="2228"/>
                    </a:lnTo>
                    <a:lnTo>
                      <a:pt x="1982" y="2178"/>
                    </a:lnTo>
                    <a:lnTo>
                      <a:pt x="2045" y="2123"/>
                    </a:lnTo>
                    <a:lnTo>
                      <a:pt x="2105" y="2063"/>
                    </a:lnTo>
                    <a:lnTo>
                      <a:pt x="2161" y="1999"/>
                    </a:lnTo>
                    <a:lnTo>
                      <a:pt x="2210" y="1932"/>
                    </a:lnTo>
                    <a:lnTo>
                      <a:pt x="2256" y="1860"/>
                    </a:lnTo>
                    <a:lnTo>
                      <a:pt x="2296" y="1786"/>
                    </a:lnTo>
                    <a:lnTo>
                      <a:pt x="2331" y="1707"/>
                    </a:lnTo>
                    <a:lnTo>
                      <a:pt x="2360" y="1627"/>
                    </a:lnTo>
                    <a:lnTo>
                      <a:pt x="2383" y="1543"/>
                    </a:lnTo>
                    <a:lnTo>
                      <a:pt x="2400" y="1457"/>
                    </a:lnTo>
                    <a:lnTo>
                      <a:pt x="2410" y="1369"/>
                    </a:lnTo>
                    <a:lnTo>
                      <a:pt x="2414" y="1279"/>
                    </a:lnTo>
                    <a:lnTo>
                      <a:pt x="2410" y="1190"/>
                    </a:lnTo>
                    <a:lnTo>
                      <a:pt x="2400" y="1102"/>
                    </a:lnTo>
                    <a:lnTo>
                      <a:pt x="2383" y="1016"/>
                    </a:lnTo>
                    <a:lnTo>
                      <a:pt x="2360" y="932"/>
                    </a:lnTo>
                    <a:lnTo>
                      <a:pt x="2331" y="852"/>
                    </a:lnTo>
                    <a:lnTo>
                      <a:pt x="2296" y="773"/>
                    </a:lnTo>
                    <a:lnTo>
                      <a:pt x="2256" y="699"/>
                    </a:lnTo>
                    <a:lnTo>
                      <a:pt x="2210" y="627"/>
                    </a:lnTo>
                    <a:lnTo>
                      <a:pt x="2161" y="560"/>
                    </a:lnTo>
                    <a:lnTo>
                      <a:pt x="2105" y="496"/>
                    </a:lnTo>
                    <a:lnTo>
                      <a:pt x="2045" y="436"/>
                    </a:lnTo>
                    <a:lnTo>
                      <a:pt x="1982" y="381"/>
                    </a:lnTo>
                    <a:lnTo>
                      <a:pt x="1914" y="330"/>
                    </a:lnTo>
                    <a:lnTo>
                      <a:pt x="1843" y="285"/>
                    </a:lnTo>
                    <a:lnTo>
                      <a:pt x="1768" y="245"/>
                    </a:lnTo>
                    <a:lnTo>
                      <a:pt x="1689" y="210"/>
                    </a:lnTo>
                    <a:lnTo>
                      <a:pt x="1609" y="181"/>
                    </a:lnTo>
                    <a:lnTo>
                      <a:pt x="1526" y="158"/>
                    </a:lnTo>
                    <a:lnTo>
                      <a:pt x="1440" y="141"/>
                    </a:lnTo>
                    <a:lnTo>
                      <a:pt x="1352" y="131"/>
                    </a:lnTo>
                    <a:lnTo>
                      <a:pt x="1262" y="127"/>
                    </a:lnTo>
                    <a:lnTo>
                      <a:pt x="1173" y="131"/>
                    </a:lnTo>
                    <a:lnTo>
                      <a:pt x="1085" y="140"/>
                    </a:lnTo>
                    <a:lnTo>
                      <a:pt x="1001" y="157"/>
                    </a:lnTo>
                    <a:lnTo>
                      <a:pt x="918" y="179"/>
                    </a:lnTo>
                    <a:lnTo>
                      <a:pt x="837" y="207"/>
                    </a:lnTo>
                    <a:lnTo>
                      <a:pt x="759" y="242"/>
                    </a:lnTo>
                    <a:lnTo>
                      <a:pt x="685" y="280"/>
                    </a:lnTo>
                    <a:lnTo>
                      <a:pt x="614" y="325"/>
                    </a:lnTo>
                    <a:lnTo>
                      <a:pt x="547" y="375"/>
                    </a:lnTo>
                    <a:lnTo>
                      <a:pt x="482" y="430"/>
                    </a:lnTo>
                    <a:lnTo>
                      <a:pt x="424" y="489"/>
                    </a:lnTo>
                    <a:lnTo>
                      <a:pt x="368" y="551"/>
                    </a:lnTo>
                    <a:lnTo>
                      <a:pt x="318" y="619"/>
                    </a:lnTo>
                    <a:lnTo>
                      <a:pt x="272" y="690"/>
                    </a:lnTo>
                    <a:lnTo>
                      <a:pt x="232" y="766"/>
                    </a:lnTo>
                    <a:lnTo>
                      <a:pt x="196" y="844"/>
                    </a:lnTo>
                    <a:lnTo>
                      <a:pt x="167" y="925"/>
                    </a:lnTo>
                    <a:lnTo>
                      <a:pt x="143" y="1010"/>
                    </a:lnTo>
                    <a:lnTo>
                      <a:pt x="127" y="1098"/>
                    </a:lnTo>
                    <a:lnTo>
                      <a:pt x="0" y="1077"/>
                    </a:lnTo>
                    <a:lnTo>
                      <a:pt x="18" y="985"/>
                    </a:lnTo>
                    <a:lnTo>
                      <a:pt x="42" y="895"/>
                    </a:lnTo>
                    <a:lnTo>
                      <a:pt x="73" y="809"/>
                    </a:lnTo>
                    <a:lnTo>
                      <a:pt x="109" y="726"/>
                    </a:lnTo>
                    <a:lnTo>
                      <a:pt x="150" y="646"/>
                    </a:lnTo>
                    <a:lnTo>
                      <a:pt x="196" y="569"/>
                    </a:lnTo>
                    <a:lnTo>
                      <a:pt x="248" y="496"/>
                    </a:lnTo>
                    <a:lnTo>
                      <a:pt x="305" y="428"/>
                    </a:lnTo>
                    <a:lnTo>
                      <a:pt x="366" y="364"/>
                    </a:lnTo>
                    <a:lnTo>
                      <a:pt x="431" y="304"/>
                    </a:lnTo>
                    <a:lnTo>
                      <a:pt x="500" y="249"/>
                    </a:lnTo>
                    <a:lnTo>
                      <a:pt x="573" y="199"/>
                    </a:lnTo>
                    <a:lnTo>
                      <a:pt x="650" y="154"/>
                    </a:lnTo>
                    <a:lnTo>
                      <a:pt x="730" y="114"/>
                    </a:lnTo>
                    <a:lnTo>
                      <a:pt x="812" y="80"/>
                    </a:lnTo>
                    <a:lnTo>
                      <a:pt x="897" y="52"/>
                    </a:lnTo>
                    <a:lnTo>
                      <a:pt x="985" y="29"/>
                    </a:lnTo>
                    <a:lnTo>
                      <a:pt x="1076" y="13"/>
                    </a:lnTo>
                    <a:lnTo>
                      <a:pt x="1168" y="2"/>
                    </a:lnTo>
                    <a:lnTo>
                      <a:pt x="12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Freeform 327">
                <a:extLst>
                  <a:ext uri="{FF2B5EF4-FFF2-40B4-BE49-F238E27FC236}">
                    <a16:creationId xmlns:a16="http://schemas.microsoft.com/office/drawing/2014/main" id="{A6EB1575-003C-408E-81E3-404B26ED4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832" y="2571484"/>
                <a:ext cx="1825291" cy="1844211"/>
              </a:xfrm>
              <a:custGeom>
                <a:avLst/>
                <a:gdLst>
                  <a:gd name="T0" fmla="*/ 1177 w 2026"/>
                  <a:gd name="T1" fmla="*/ 14 h 2047"/>
                  <a:gd name="T2" fmla="*/ 1420 w 2026"/>
                  <a:gd name="T3" fmla="*/ 88 h 2047"/>
                  <a:gd name="T4" fmla="*/ 1633 w 2026"/>
                  <a:gd name="T5" fmla="*/ 218 h 2047"/>
                  <a:gd name="T6" fmla="*/ 1808 w 2026"/>
                  <a:gd name="T7" fmla="*/ 393 h 2047"/>
                  <a:gd name="T8" fmla="*/ 1938 w 2026"/>
                  <a:gd name="T9" fmla="*/ 606 h 2047"/>
                  <a:gd name="T10" fmla="*/ 2011 w 2026"/>
                  <a:gd name="T11" fmla="*/ 849 h 2047"/>
                  <a:gd name="T12" fmla="*/ 2023 w 2026"/>
                  <a:gd name="T13" fmla="*/ 1112 h 2047"/>
                  <a:gd name="T14" fmla="*/ 1969 w 2026"/>
                  <a:gd name="T15" fmla="*/ 1363 h 2047"/>
                  <a:gd name="T16" fmla="*/ 1857 w 2026"/>
                  <a:gd name="T17" fmla="*/ 1587 h 2047"/>
                  <a:gd name="T18" fmla="*/ 1697 w 2026"/>
                  <a:gd name="T19" fmla="*/ 1776 h 2047"/>
                  <a:gd name="T20" fmla="*/ 1495 w 2026"/>
                  <a:gd name="T21" fmla="*/ 1921 h 2047"/>
                  <a:gd name="T22" fmla="*/ 1261 w 2026"/>
                  <a:gd name="T23" fmla="*/ 2014 h 2047"/>
                  <a:gd name="T24" fmla="*/ 1003 w 2026"/>
                  <a:gd name="T25" fmla="*/ 2047 h 2047"/>
                  <a:gd name="T26" fmla="*/ 767 w 2026"/>
                  <a:gd name="T27" fmla="*/ 2020 h 2047"/>
                  <a:gd name="T28" fmla="*/ 548 w 2026"/>
                  <a:gd name="T29" fmla="*/ 1940 h 2047"/>
                  <a:gd name="T30" fmla="*/ 355 w 2026"/>
                  <a:gd name="T31" fmla="*/ 1816 h 2047"/>
                  <a:gd name="T32" fmla="*/ 195 w 2026"/>
                  <a:gd name="T33" fmla="*/ 1651 h 2047"/>
                  <a:gd name="T34" fmla="*/ 74 w 2026"/>
                  <a:gd name="T35" fmla="*/ 1454 h 2047"/>
                  <a:gd name="T36" fmla="*/ 0 w 2026"/>
                  <a:gd name="T37" fmla="*/ 1228 h 2047"/>
                  <a:gd name="T38" fmla="*/ 169 w 2026"/>
                  <a:gd name="T39" fmla="*/ 1352 h 2047"/>
                  <a:gd name="T40" fmla="*/ 281 w 2026"/>
                  <a:gd name="T41" fmla="*/ 1552 h 2047"/>
                  <a:gd name="T42" fmla="*/ 437 w 2026"/>
                  <a:gd name="T43" fmla="*/ 1716 h 2047"/>
                  <a:gd name="T44" fmla="*/ 629 w 2026"/>
                  <a:gd name="T45" fmla="*/ 1836 h 2047"/>
                  <a:gd name="T46" fmla="*/ 846 w 2026"/>
                  <a:gd name="T47" fmla="*/ 1906 h 2047"/>
                  <a:gd name="T48" fmla="*/ 1084 w 2026"/>
                  <a:gd name="T49" fmla="*/ 1915 h 2047"/>
                  <a:gd name="T50" fmla="*/ 1315 w 2026"/>
                  <a:gd name="T51" fmla="*/ 1864 h 2047"/>
                  <a:gd name="T52" fmla="*/ 1519 w 2026"/>
                  <a:gd name="T53" fmla="*/ 1755 h 2047"/>
                  <a:gd name="T54" fmla="*/ 1687 w 2026"/>
                  <a:gd name="T55" fmla="*/ 1601 h 2047"/>
                  <a:gd name="T56" fmla="*/ 1812 w 2026"/>
                  <a:gd name="T57" fmla="*/ 1408 h 2047"/>
                  <a:gd name="T58" fmla="*/ 1884 w 2026"/>
                  <a:gd name="T59" fmla="*/ 1184 h 2047"/>
                  <a:gd name="T60" fmla="*/ 1894 w 2026"/>
                  <a:gd name="T61" fmla="*/ 942 h 2047"/>
                  <a:gd name="T62" fmla="*/ 1843 w 2026"/>
                  <a:gd name="T63" fmla="*/ 711 h 2047"/>
                  <a:gd name="T64" fmla="*/ 1734 w 2026"/>
                  <a:gd name="T65" fmla="*/ 507 h 2047"/>
                  <a:gd name="T66" fmla="*/ 1580 w 2026"/>
                  <a:gd name="T67" fmla="*/ 339 h 2047"/>
                  <a:gd name="T68" fmla="*/ 1387 w 2026"/>
                  <a:gd name="T69" fmla="*/ 214 h 2047"/>
                  <a:gd name="T70" fmla="*/ 1163 w 2026"/>
                  <a:gd name="T71" fmla="*/ 142 h 2047"/>
                  <a:gd name="T72" fmla="*/ 924 w 2026"/>
                  <a:gd name="T73" fmla="*/ 130 h 2047"/>
                  <a:gd name="T74" fmla="*/ 699 w 2026"/>
                  <a:gd name="T75" fmla="*/ 181 h 2047"/>
                  <a:gd name="T76" fmla="*/ 497 w 2026"/>
                  <a:gd name="T77" fmla="*/ 285 h 2047"/>
                  <a:gd name="T78" fmla="*/ 328 w 2026"/>
                  <a:gd name="T79" fmla="*/ 434 h 2047"/>
                  <a:gd name="T80" fmla="*/ 201 w 2026"/>
                  <a:gd name="T81" fmla="*/ 624 h 2047"/>
                  <a:gd name="T82" fmla="*/ 126 w 2026"/>
                  <a:gd name="T83" fmla="*/ 844 h 2047"/>
                  <a:gd name="T84" fmla="*/ 43 w 2026"/>
                  <a:gd name="T85" fmla="*/ 665 h 2047"/>
                  <a:gd name="T86" fmla="*/ 150 w 2026"/>
                  <a:gd name="T87" fmla="*/ 458 h 2047"/>
                  <a:gd name="T88" fmla="*/ 298 w 2026"/>
                  <a:gd name="T89" fmla="*/ 281 h 2047"/>
                  <a:gd name="T90" fmla="*/ 481 w 2026"/>
                  <a:gd name="T91" fmla="*/ 143 h 2047"/>
                  <a:gd name="T92" fmla="*/ 692 w 2026"/>
                  <a:gd name="T93" fmla="*/ 48 h 2047"/>
                  <a:gd name="T94" fmla="*/ 923 w 2026"/>
                  <a:gd name="T95" fmla="*/ 3 h 2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26" h="2047">
                    <a:moveTo>
                      <a:pt x="1003" y="0"/>
                    </a:moveTo>
                    <a:lnTo>
                      <a:pt x="1091" y="3"/>
                    </a:lnTo>
                    <a:lnTo>
                      <a:pt x="1177" y="14"/>
                    </a:lnTo>
                    <a:lnTo>
                      <a:pt x="1261" y="33"/>
                    </a:lnTo>
                    <a:lnTo>
                      <a:pt x="1342" y="57"/>
                    </a:lnTo>
                    <a:lnTo>
                      <a:pt x="1420" y="88"/>
                    </a:lnTo>
                    <a:lnTo>
                      <a:pt x="1495" y="126"/>
                    </a:lnTo>
                    <a:lnTo>
                      <a:pt x="1566" y="169"/>
                    </a:lnTo>
                    <a:lnTo>
                      <a:pt x="1633" y="218"/>
                    </a:lnTo>
                    <a:lnTo>
                      <a:pt x="1697" y="271"/>
                    </a:lnTo>
                    <a:lnTo>
                      <a:pt x="1755" y="330"/>
                    </a:lnTo>
                    <a:lnTo>
                      <a:pt x="1808" y="393"/>
                    </a:lnTo>
                    <a:lnTo>
                      <a:pt x="1857" y="460"/>
                    </a:lnTo>
                    <a:lnTo>
                      <a:pt x="1900" y="531"/>
                    </a:lnTo>
                    <a:lnTo>
                      <a:pt x="1938" y="606"/>
                    </a:lnTo>
                    <a:lnTo>
                      <a:pt x="1969" y="684"/>
                    </a:lnTo>
                    <a:lnTo>
                      <a:pt x="1993" y="765"/>
                    </a:lnTo>
                    <a:lnTo>
                      <a:pt x="2011" y="849"/>
                    </a:lnTo>
                    <a:lnTo>
                      <a:pt x="2023" y="935"/>
                    </a:lnTo>
                    <a:lnTo>
                      <a:pt x="2026" y="1023"/>
                    </a:lnTo>
                    <a:lnTo>
                      <a:pt x="2023" y="1112"/>
                    </a:lnTo>
                    <a:lnTo>
                      <a:pt x="2011" y="1198"/>
                    </a:lnTo>
                    <a:lnTo>
                      <a:pt x="1993" y="1282"/>
                    </a:lnTo>
                    <a:lnTo>
                      <a:pt x="1969" y="1363"/>
                    </a:lnTo>
                    <a:lnTo>
                      <a:pt x="1938" y="1441"/>
                    </a:lnTo>
                    <a:lnTo>
                      <a:pt x="1900" y="1516"/>
                    </a:lnTo>
                    <a:lnTo>
                      <a:pt x="1857" y="1587"/>
                    </a:lnTo>
                    <a:lnTo>
                      <a:pt x="1808" y="1654"/>
                    </a:lnTo>
                    <a:lnTo>
                      <a:pt x="1755" y="1717"/>
                    </a:lnTo>
                    <a:lnTo>
                      <a:pt x="1697" y="1776"/>
                    </a:lnTo>
                    <a:lnTo>
                      <a:pt x="1633" y="1829"/>
                    </a:lnTo>
                    <a:lnTo>
                      <a:pt x="1566" y="1878"/>
                    </a:lnTo>
                    <a:lnTo>
                      <a:pt x="1495" y="1921"/>
                    </a:lnTo>
                    <a:lnTo>
                      <a:pt x="1420" y="1959"/>
                    </a:lnTo>
                    <a:lnTo>
                      <a:pt x="1342" y="1990"/>
                    </a:lnTo>
                    <a:lnTo>
                      <a:pt x="1261" y="2014"/>
                    </a:lnTo>
                    <a:lnTo>
                      <a:pt x="1177" y="2032"/>
                    </a:lnTo>
                    <a:lnTo>
                      <a:pt x="1091" y="2044"/>
                    </a:lnTo>
                    <a:lnTo>
                      <a:pt x="1003" y="2047"/>
                    </a:lnTo>
                    <a:lnTo>
                      <a:pt x="923" y="2044"/>
                    </a:lnTo>
                    <a:lnTo>
                      <a:pt x="844" y="2036"/>
                    </a:lnTo>
                    <a:lnTo>
                      <a:pt x="767" y="2020"/>
                    </a:lnTo>
                    <a:lnTo>
                      <a:pt x="692" y="1999"/>
                    </a:lnTo>
                    <a:lnTo>
                      <a:pt x="619" y="1972"/>
                    </a:lnTo>
                    <a:lnTo>
                      <a:pt x="548" y="1940"/>
                    </a:lnTo>
                    <a:lnTo>
                      <a:pt x="481" y="1904"/>
                    </a:lnTo>
                    <a:lnTo>
                      <a:pt x="417" y="1862"/>
                    </a:lnTo>
                    <a:lnTo>
                      <a:pt x="355" y="1816"/>
                    </a:lnTo>
                    <a:lnTo>
                      <a:pt x="298" y="1766"/>
                    </a:lnTo>
                    <a:lnTo>
                      <a:pt x="245" y="1710"/>
                    </a:lnTo>
                    <a:lnTo>
                      <a:pt x="195" y="1651"/>
                    </a:lnTo>
                    <a:lnTo>
                      <a:pt x="150" y="1589"/>
                    </a:lnTo>
                    <a:lnTo>
                      <a:pt x="109" y="1523"/>
                    </a:lnTo>
                    <a:lnTo>
                      <a:pt x="74" y="1454"/>
                    </a:lnTo>
                    <a:lnTo>
                      <a:pt x="43" y="1382"/>
                    </a:lnTo>
                    <a:lnTo>
                      <a:pt x="19" y="1306"/>
                    </a:lnTo>
                    <a:lnTo>
                      <a:pt x="0" y="1228"/>
                    </a:lnTo>
                    <a:lnTo>
                      <a:pt x="126" y="1203"/>
                    </a:lnTo>
                    <a:lnTo>
                      <a:pt x="145" y="1279"/>
                    </a:lnTo>
                    <a:lnTo>
                      <a:pt x="169" y="1352"/>
                    </a:lnTo>
                    <a:lnTo>
                      <a:pt x="201" y="1423"/>
                    </a:lnTo>
                    <a:lnTo>
                      <a:pt x="239" y="1490"/>
                    </a:lnTo>
                    <a:lnTo>
                      <a:pt x="281" y="1552"/>
                    </a:lnTo>
                    <a:lnTo>
                      <a:pt x="328" y="1613"/>
                    </a:lnTo>
                    <a:lnTo>
                      <a:pt x="380" y="1667"/>
                    </a:lnTo>
                    <a:lnTo>
                      <a:pt x="437" y="1716"/>
                    </a:lnTo>
                    <a:lnTo>
                      <a:pt x="497" y="1762"/>
                    </a:lnTo>
                    <a:lnTo>
                      <a:pt x="561" y="1802"/>
                    </a:lnTo>
                    <a:lnTo>
                      <a:pt x="629" y="1836"/>
                    </a:lnTo>
                    <a:lnTo>
                      <a:pt x="699" y="1866"/>
                    </a:lnTo>
                    <a:lnTo>
                      <a:pt x="771" y="1889"/>
                    </a:lnTo>
                    <a:lnTo>
                      <a:pt x="846" y="1906"/>
                    </a:lnTo>
                    <a:lnTo>
                      <a:pt x="924" y="1915"/>
                    </a:lnTo>
                    <a:lnTo>
                      <a:pt x="1003" y="1919"/>
                    </a:lnTo>
                    <a:lnTo>
                      <a:pt x="1084" y="1915"/>
                    </a:lnTo>
                    <a:lnTo>
                      <a:pt x="1163" y="1905"/>
                    </a:lnTo>
                    <a:lnTo>
                      <a:pt x="1241" y="1887"/>
                    </a:lnTo>
                    <a:lnTo>
                      <a:pt x="1315" y="1864"/>
                    </a:lnTo>
                    <a:lnTo>
                      <a:pt x="1387" y="1833"/>
                    </a:lnTo>
                    <a:lnTo>
                      <a:pt x="1454" y="1796"/>
                    </a:lnTo>
                    <a:lnTo>
                      <a:pt x="1519" y="1755"/>
                    </a:lnTo>
                    <a:lnTo>
                      <a:pt x="1580" y="1708"/>
                    </a:lnTo>
                    <a:lnTo>
                      <a:pt x="1635" y="1656"/>
                    </a:lnTo>
                    <a:lnTo>
                      <a:pt x="1687" y="1601"/>
                    </a:lnTo>
                    <a:lnTo>
                      <a:pt x="1734" y="1540"/>
                    </a:lnTo>
                    <a:lnTo>
                      <a:pt x="1776" y="1476"/>
                    </a:lnTo>
                    <a:lnTo>
                      <a:pt x="1812" y="1408"/>
                    </a:lnTo>
                    <a:lnTo>
                      <a:pt x="1843" y="1336"/>
                    </a:lnTo>
                    <a:lnTo>
                      <a:pt x="1866" y="1261"/>
                    </a:lnTo>
                    <a:lnTo>
                      <a:pt x="1884" y="1184"/>
                    </a:lnTo>
                    <a:lnTo>
                      <a:pt x="1894" y="1105"/>
                    </a:lnTo>
                    <a:lnTo>
                      <a:pt x="1898" y="1023"/>
                    </a:lnTo>
                    <a:lnTo>
                      <a:pt x="1894" y="942"/>
                    </a:lnTo>
                    <a:lnTo>
                      <a:pt x="1884" y="862"/>
                    </a:lnTo>
                    <a:lnTo>
                      <a:pt x="1866" y="785"/>
                    </a:lnTo>
                    <a:lnTo>
                      <a:pt x="1843" y="711"/>
                    </a:lnTo>
                    <a:lnTo>
                      <a:pt x="1812" y="639"/>
                    </a:lnTo>
                    <a:lnTo>
                      <a:pt x="1776" y="571"/>
                    </a:lnTo>
                    <a:lnTo>
                      <a:pt x="1734" y="507"/>
                    </a:lnTo>
                    <a:lnTo>
                      <a:pt x="1687" y="446"/>
                    </a:lnTo>
                    <a:lnTo>
                      <a:pt x="1635" y="390"/>
                    </a:lnTo>
                    <a:lnTo>
                      <a:pt x="1580" y="339"/>
                    </a:lnTo>
                    <a:lnTo>
                      <a:pt x="1519" y="292"/>
                    </a:lnTo>
                    <a:lnTo>
                      <a:pt x="1454" y="249"/>
                    </a:lnTo>
                    <a:lnTo>
                      <a:pt x="1387" y="214"/>
                    </a:lnTo>
                    <a:lnTo>
                      <a:pt x="1315" y="183"/>
                    </a:lnTo>
                    <a:lnTo>
                      <a:pt x="1241" y="160"/>
                    </a:lnTo>
                    <a:lnTo>
                      <a:pt x="1163" y="142"/>
                    </a:lnTo>
                    <a:lnTo>
                      <a:pt x="1084" y="132"/>
                    </a:lnTo>
                    <a:lnTo>
                      <a:pt x="1003" y="127"/>
                    </a:lnTo>
                    <a:lnTo>
                      <a:pt x="924" y="130"/>
                    </a:lnTo>
                    <a:lnTo>
                      <a:pt x="846" y="141"/>
                    </a:lnTo>
                    <a:lnTo>
                      <a:pt x="771" y="158"/>
                    </a:lnTo>
                    <a:lnTo>
                      <a:pt x="699" y="181"/>
                    </a:lnTo>
                    <a:lnTo>
                      <a:pt x="629" y="211"/>
                    </a:lnTo>
                    <a:lnTo>
                      <a:pt x="561" y="245"/>
                    </a:lnTo>
                    <a:lnTo>
                      <a:pt x="497" y="285"/>
                    </a:lnTo>
                    <a:lnTo>
                      <a:pt x="437" y="330"/>
                    </a:lnTo>
                    <a:lnTo>
                      <a:pt x="380" y="380"/>
                    </a:lnTo>
                    <a:lnTo>
                      <a:pt x="328" y="434"/>
                    </a:lnTo>
                    <a:lnTo>
                      <a:pt x="281" y="494"/>
                    </a:lnTo>
                    <a:lnTo>
                      <a:pt x="239" y="557"/>
                    </a:lnTo>
                    <a:lnTo>
                      <a:pt x="201" y="624"/>
                    </a:lnTo>
                    <a:lnTo>
                      <a:pt x="169" y="694"/>
                    </a:lnTo>
                    <a:lnTo>
                      <a:pt x="145" y="768"/>
                    </a:lnTo>
                    <a:lnTo>
                      <a:pt x="126" y="844"/>
                    </a:lnTo>
                    <a:lnTo>
                      <a:pt x="0" y="818"/>
                    </a:lnTo>
                    <a:lnTo>
                      <a:pt x="19" y="741"/>
                    </a:lnTo>
                    <a:lnTo>
                      <a:pt x="43" y="665"/>
                    </a:lnTo>
                    <a:lnTo>
                      <a:pt x="74" y="593"/>
                    </a:lnTo>
                    <a:lnTo>
                      <a:pt x="109" y="524"/>
                    </a:lnTo>
                    <a:lnTo>
                      <a:pt x="150" y="458"/>
                    </a:lnTo>
                    <a:lnTo>
                      <a:pt x="195" y="396"/>
                    </a:lnTo>
                    <a:lnTo>
                      <a:pt x="245" y="337"/>
                    </a:lnTo>
                    <a:lnTo>
                      <a:pt x="298" y="281"/>
                    </a:lnTo>
                    <a:lnTo>
                      <a:pt x="355" y="231"/>
                    </a:lnTo>
                    <a:lnTo>
                      <a:pt x="417" y="185"/>
                    </a:lnTo>
                    <a:lnTo>
                      <a:pt x="481" y="143"/>
                    </a:lnTo>
                    <a:lnTo>
                      <a:pt x="548" y="107"/>
                    </a:lnTo>
                    <a:lnTo>
                      <a:pt x="619" y="75"/>
                    </a:lnTo>
                    <a:lnTo>
                      <a:pt x="692" y="48"/>
                    </a:lnTo>
                    <a:lnTo>
                      <a:pt x="767" y="27"/>
                    </a:lnTo>
                    <a:lnTo>
                      <a:pt x="844" y="11"/>
                    </a:lnTo>
                    <a:lnTo>
                      <a:pt x="923" y="3"/>
                    </a:lnTo>
                    <a:lnTo>
                      <a:pt x="10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Freeform 328">
                <a:extLst>
                  <a:ext uri="{FF2B5EF4-FFF2-40B4-BE49-F238E27FC236}">
                    <a16:creationId xmlns:a16="http://schemas.microsoft.com/office/drawing/2014/main" id="{B8148BC1-6FCB-4C2E-AE04-B8D3376CF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0271" y="2974202"/>
                <a:ext cx="999135" cy="1038776"/>
              </a:xfrm>
              <a:custGeom>
                <a:avLst/>
                <a:gdLst>
                  <a:gd name="T0" fmla="*/ 595 w 1109"/>
                  <a:gd name="T1" fmla="*/ 4 h 1153"/>
                  <a:gd name="T2" fmla="*/ 714 w 1109"/>
                  <a:gd name="T3" fmla="*/ 30 h 1153"/>
                  <a:gd name="T4" fmla="*/ 823 w 1109"/>
                  <a:gd name="T5" fmla="*/ 79 h 1153"/>
                  <a:gd name="T6" fmla="*/ 918 w 1109"/>
                  <a:gd name="T7" fmla="*/ 149 h 1153"/>
                  <a:gd name="T8" fmla="*/ 997 w 1109"/>
                  <a:gd name="T9" fmla="*/ 236 h 1153"/>
                  <a:gd name="T10" fmla="*/ 1057 w 1109"/>
                  <a:gd name="T11" fmla="*/ 338 h 1153"/>
                  <a:gd name="T12" fmla="*/ 1095 w 1109"/>
                  <a:gd name="T13" fmla="*/ 453 h 1153"/>
                  <a:gd name="T14" fmla="*/ 1109 w 1109"/>
                  <a:gd name="T15" fmla="*/ 576 h 1153"/>
                  <a:gd name="T16" fmla="*/ 1095 w 1109"/>
                  <a:gd name="T17" fmla="*/ 700 h 1153"/>
                  <a:gd name="T18" fmla="*/ 1057 w 1109"/>
                  <a:gd name="T19" fmla="*/ 814 h 1153"/>
                  <a:gd name="T20" fmla="*/ 997 w 1109"/>
                  <a:gd name="T21" fmla="*/ 917 h 1153"/>
                  <a:gd name="T22" fmla="*/ 918 w 1109"/>
                  <a:gd name="T23" fmla="*/ 1004 h 1153"/>
                  <a:gd name="T24" fmla="*/ 823 w 1109"/>
                  <a:gd name="T25" fmla="*/ 1074 h 1153"/>
                  <a:gd name="T26" fmla="*/ 714 w 1109"/>
                  <a:gd name="T27" fmla="*/ 1123 h 1153"/>
                  <a:gd name="T28" fmla="*/ 595 w 1109"/>
                  <a:gd name="T29" fmla="*/ 1149 h 1153"/>
                  <a:gd name="T30" fmla="*/ 474 w 1109"/>
                  <a:gd name="T31" fmla="*/ 1149 h 1153"/>
                  <a:gd name="T32" fmla="*/ 362 w 1109"/>
                  <a:gd name="T33" fmla="*/ 1127 h 1153"/>
                  <a:gd name="T34" fmla="*/ 259 w 1109"/>
                  <a:gd name="T35" fmla="*/ 1083 h 1153"/>
                  <a:gd name="T36" fmla="*/ 166 w 1109"/>
                  <a:gd name="T37" fmla="*/ 1021 h 1153"/>
                  <a:gd name="T38" fmla="*/ 87 w 1109"/>
                  <a:gd name="T39" fmla="*/ 941 h 1153"/>
                  <a:gd name="T40" fmla="*/ 24 w 1109"/>
                  <a:gd name="T41" fmla="*/ 845 h 1153"/>
                  <a:gd name="T42" fmla="*/ 118 w 1109"/>
                  <a:gd name="T43" fmla="*/ 745 h 1153"/>
                  <a:gd name="T44" fmla="*/ 170 w 1109"/>
                  <a:gd name="T45" fmla="*/ 839 h 1153"/>
                  <a:gd name="T46" fmla="*/ 241 w 1109"/>
                  <a:gd name="T47" fmla="*/ 917 h 1153"/>
                  <a:gd name="T48" fmla="*/ 328 w 1109"/>
                  <a:gd name="T49" fmla="*/ 975 h 1153"/>
                  <a:gd name="T50" fmla="*/ 426 w 1109"/>
                  <a:gd name="T51" fmla="*/ 1011 h 1153"/>
                  <a:gd name="T52" fmla="*/ 533 w 1109"/>
                  <a:gd name="T53" fmla="*/ 1024 h 1153"/>
                  <a:gd name="T54" fmla="*/ 643 w 1109"/>
                  <a:gd name="T55" fmla="*/ 1011 h 1153"/>
                  <a:gd name="T56" fmla="*/ 744 w 1109"/>
                  <a:gd name="T57" fmla="*/ 972 h 1153"/>
                  <a:gd name="T58" fmla="*/ 830 w 1109"/>
                  <a:gd name="T59" fmla="*/ 911 h 1153"/>
                  <a:gd name="T60" fmla="*/ 900 w 1109"/>
                  <a:gd name="T61" fmla="*/ 832 h 1153"/>
                  <a:gd name="T62" fmla="*/ 951 w 1109"/>
                  <a:gd name="T63" fmla="*/ 738 h 1153"/>
                  <a:gd name="T64" fmla="*/ 977 w 1109"/>
                  <a:gd name="T65" fmla="*/ 633 h 1153"/>
                  <a:gd name="T66" fmla="*/ 977 w 1109"/>
                  <a:gd name="T67" fmla="*/ 520 h 1153"/>
                  <a:gd name="T68" fmla="*/ 951 w 1109"/>
                  <a:gd name="T69" fmla="*/ 415 h 1153"/>
                  <a:gd name="T70" fmla="*/ 900 w 1109"/>
                  <a:gd name="T71" fmla="*/ 321 h 1153"/>
                  <a:gd name="T72" fmla="*/ 830 w 1109"/>
                  <a:gd name="T73" fmla="*/ 242 h 1153"/>
                  <a:gd name="T74" fmla="*/ 744 w 1109"/>
                  <a:gd name="T75" fmla="*/ 181 h 1153"/>
                  <a:gd name="T76" fmla="*/ 643 w 1109"/>
                  <a:gd name="T77" fmla="*/ 142 h 1153"/>
                  <a:gd name="T78" fmla="*/ 533 w 1109"/>
                  <a:gd name="T79" fmla="*/ 129 h 1153"/>
                  <a:gd name="T80" fmla="*/ 426 w 1109"/>
                  <a:gd name="T81" fmla="*/ 142 h 1153"/>
                  <a:gd name="T82" fmla="*/ 328 w 1109"/>
                  <a:gd name="T83" fmla="*/ 178 h 1153"/>
                  <a:gd name="T84" fmla="*/ 241 w 1109"/>
                  <a:gd name="T85" fmla="*/ 236 h 1153"/>
                  <a:gd name="T86" fmla="*/ 170 w 1109"/>
                  <a:gd name="T87" fmla="*/ 314 h 1153"/>
                  <a:gd name="T88" fmla="*/ 118 w 1109"/>
                  <a:gd name="T89" fmla="*/ 408 h 1153"/>
                  <a:gd name="T90" fmla="*/ 24 w 1109"/>
                  <a:gd name="T91" fmla="*/ 308 h 1153"/>
                  <a:gd name="T92" fmla="*/ 87 w 1109"/>
                  <a:gd name="T93" fmla="*/ 212 h 1153"/>
                  <a:gd name="T94" fmla="*/ 166 w 1109"/>
                  <a:gd name="T95" fmla="*/ 132 h 1153"/>
                  <a:gd name="T96" fmla="*/ 259 w 1109"/>
                  <a:gd name="T97" fmla="*/ 70 h 1153"/>
                  <a:gd name="T98" fmla="*/ 362 w 1109"/>
                  <a:gd name="T99" fmla="*/ 26 h 1153"/>
                  <a:gd name="T100" fmla="*/ 474 w 1109"/>
                  <a:gd name="T101" fmla="*/ 4 h 1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09" h="1153">
                    <a:moveTo>
                      <a:pt x="533" y="0"/>
                    </a:moveTo>
                    <a:lnTo>
                      <a:pt x="595" y="4"/>
                    </a:lnTo>
                    <a:lnTo>
                      <a:pt x="657" y="13"/>
                    </a:lnTo>
                    <a:lnTo>
                      <a:pt x="714" y="30"/>
                    </a:lnTo>
                    <a:lnTo>
                      <a:pt x="771" y="52"/>
                    </a:lnTo>
                    <a:lnTo>
                      <a:pt x="823" y="79"/>
                    </a:lnTo>
                    <a:lnTo>
                      <a:pt x="872" y="112"/>
                    </a:lnTo>
                    <a:lnTo>
                      <a:pt x="918" y="149"/>
                    </a:lnTo>
                    <a:lnTo>
                      <a:pt x="960" y="191"/>
                    </a:lnTo>
                    <a:lnTo>
                      <a:pt x="997" y="236"/>
                    </a:lnTo>
                    <a:lnTo>
                      <a:pt x="1030" y="285"/>
                    </a:lnTo>
                    <a:lnTo>
                      <a:pt x="1057" y="338"/>
                    </a:lnTo>
                    <a:lnTo>
                      <a:pt x="1079" y="395"/>
                    </a:lnTo>
                    <a:lnTo>
                      <a:pt x="1095" y="453"/>
                    </a:lnTo>
                    <a:lnTo>
                      <a:pt x="1105" y="514"/>
                    </a:lnTo>
                    <a:lnTo>
                      <a:pt x="1109" y="576"/>
                    </a:lnTo>
                    <a:lnTo>
                      <a:pt x="1105" y="639"/>
                    </a:lnTo>
                    <a:lnTo>
                      <a:pt x="1095" y="700"/>
                    </a:lnTo>
                    <a:lnTo>
                      <a:pt x="1079" y="758"/>
                    </a:lnTo>
                    <a:lnTo>
                      <a:pt x="1057" y="814"/>
                    </a:lnTo>
                    <a:lnTo>
                      <a:pt x="1030" y="867"/>
                    </a:lnTo>
                    <a:lnTo>
                      <a:pt x="997" y="917"/>
                    </a:lnTo>
                    <a:lnTo>
                      <a:pt x="960" y="962"/>
                    </a:lnTo>
                    <a:lnTo>
                      <a:pt x="918" y="1004"/>
                    </a:lnTo>
                    <a:lnTo>
                      <a:pt x="872" y="1041"/>
                    </a:lnTo>
                    <a:lnTo>
                      <a:pt x="823" y="1074"/>
                    </a:lnTo>
                    <a:lnTo>
                      <a:pt x="771" y="1101"/>
                    </a:lnTo>
                    <a:lnTo>
                      <a:pt x="714" y="1123"/>
                    </a:lnTo>
                    <a:lnTo>
                      <a:pt x="657" y="1140"/>
                    </a:lnTo>
                    <a:lnTo>
                      <a:pt x="595" y="1149"/>
                    </a:lnTo>
                    <a:lnTo>
                      <a:pt x="533" y="1153"/>
                    </a:lnTo>
                    <a:lnTo>
                      <a:pt x="474" y="1149"/>
                    </a:lnTo>
                    <a:lnTo>
                      <a:pt x="418" y="1141"/>
                    </a:lnTo>
                    <a:lnTo>
                      <a:pt x="362" y="1127"/>
                    </a:lnTo>
                    <a:lnTo>
                      <a:pt x="309" y="1108"/>
                    </a:lnTo>
                    <a:lnTo>
                      <a:pt x="259" y="1083"/>
                    </a:lnTo>
                    <a:lnTo>
                      <a:pt x="212" y="1055"/>
                    </a:lnTo>
                    <a:lnTo>
                      <a:pt x="166" y="1021"/>
                    </a:lnTo>
                    <a:lnTo>
                      <a:pt x="124" y="983"/>
                    </a:lnTo>
                    <a:lnTo>
                      <a:pt x="87" y="941"/>
                    </a:lnTo>
                    <a:lnTo>
                      <a:pt x="54" y="895"/>
                    </a:lnTo>
                    <a:lnTo>
                      <a:pt x="24" y="845"/>
                    </a:lnTo>
                    <a:lnTo>
                      <a:pt x="0" y="792"/>
                    </a:lnTo>
                    <a:lnTo>
                      <a:pt x="118" y="745"/>
                    </a:lnTo>
                    <a:lnTo>
                      <a:pt x="141" y="793"/>
                    </a:lnTo>
                    <a:lnTo>
                      <a:pt x="170" y="839"/>
                    </a:lnTo>
                    <a:lnTo>
                      <a:pt x="203" y="880"/>
                    </a:lnTo>
                    <a:lnTo>
                      <a:pt x="241" y="917"/>
                    </a:lnTo>
                    <a:lnTo>
                      <a:pt x="282" y="948"/>
                    </a:lnTo>
                    <a:lnTo>
                      <a:pt x="328" y="975"/>
                    </a:lnTo>
                    <a:lnTo>
                      <a:pt x="375" y="996"/>
                    </a:lnTo>
                    <a:lnTo>
                      <a:pt x="426" y="1011"/>
                    </a:lnTo>
                    <a:lnTo>
                      <a:pt x="479" y="1021"/>
                    </a:lnTo>
                    <a:lnTo>
                      <a:pt x="533" y="1024"/>
                    </a:lnTo>
                    <a:lnTo>
                      <a:pt x="590" y="1021"/>
                    </a:lnTo>
                    <a:lnTo>
                      <a:pt x="643" y="1011"/>
                    </a:lnTo>
                    <a:lnTo>
                      <a:pt x="694" y="995"/>
                    </a:lnTo>
                    <a:lnTo>
                      <a:pt x="744" y="972"/>
                    </a:lnTo>
                    <a:lnTo>
                      <a:pt x="789" y="944"/>
                    </a:lnTo>
                    <a:lnTo>
                      <a:pt x="830" y="911"/>
                    </a:lnTo>
                    <a:lnTo>
                      <a:pt x="867" y="873"/>
                    </a:lnTo>
                    <a:lnTo>
                      <a:pt x="900" y="832"/>
                    </a:lnTo>
                    <a:lnTo>
                      <a:pt x="929" y="787"/>
                    </a:lnTo>
                    <a:lnTo>
                      <a:pt x="951" y="738"/>
                    </a:lnTo>
                    <a:lnTo>
                      <a:pt x="968" y="686"/>
                    </a:lnTo>
                    <a:lnTo>
                      <a:pt x="977" y="633"/>
                    </a:lnTo>
                    <a:lnTo>
                      <a:pt x="980" y="576"/>
                    </a:lnTo>
                    <a:lnTo>
                      <a:pt x="977" y="520"/>
                    </a:lnTo>
                    <a:lnTo>
                      <a:pt x="968" y="466"/>
                    </a:lnTo>
                    <a:lnTo>
                      <a:pt x="951" y="415"/>
                    </a:lnTo>
                    <a:lnTo>
                      <a:pt x="929" y="366"/>
                    </a:lnTo>
                    <a:lnTo>
                      <a:pt x="900" y="321"/>
                    </a:lnTo>
                    <a:lnTo>
                      <a:pt x="867" y="280"/>
                    </a:lnTo>
                    <a:lnTo>
                      <a:pt x="830" y="242"/>
                    </a:lnTo>
                    <a:lnTo>
                      <a:pt x="789" y="209"/>
                    </a:lnTo>
                    <a:lnTo>
                      <a:pt x="744" y="181"/>
                    </a:lnTo>
                    <a:lnTo>
                      <a:pt x="694" y="158"/>
                    </a:lnTo>
                    <a:lnTo>
                      <a:pt x="643" y="142"/>
                    </a:lnTo>
                    <a:lnTo>
                      <a:pt x="590" y="132"/>
                    </a:lnTo>
                    <a:lnTo>
                      <a:pt x="533" y="129"/>
                    </a:lnTo>
                    <a:lnTo>
                      <a:pt x="479" y="131"/>
                    </a:lnTo>
                    <a:lnTo>
                      <a:pt x="426" y="142"/>
                    </a:lnTo>
                    <a:lnTo>
                      <a:pt x="375" y="157"/>
                    </a:lnTo>
                    <a:lnTo>
                      <a:pt x="328" y="178"/>
                    </a:lnTo>
                    <a:lnTo>
                      <a:pt x="282" y="204"/>
                    </a:lnTo>
                    <a:lnTo>
                      <a:pt x="241" y="236"/>
                    </a:lnTo>
                    <a:lnTo>
                      <a:pt x="203" y="273"/>
                    </a:lnTo>
                    <a:lnTo>
                      <a:pt x="170" y="314"/>
                    </a:lnTo>
                    <a:lnTo>
                      <a:pt x="141" y="360"/>
                    </a:lnTo>
                    <a:lnTo>
                      <a:pt x="118" y="408"/>
                    </a:lnTo>
                    <a:lnTo>
                      <a:pt x="0" y="361"/>
                    </a:lnTo>
                    <a:lnTo>
                      <a:pt x="24" y="308"/>
                    </a:lnTo>
                    <a:lnTo>
                      <a:pt x="54" y="258"/>
                    </a:lnTo>
                    <a:lnTo>
                      <a:pt x="87" y="212"/>
                    </a:lnTo>
                    <a:lnTo>
                      <a:pt x="124" y="170"/>
                    </a:lnTo>
                    <a:lnTo>
                      <a:pt x="166" y="132"/>
                    </a:lnTo>
                    <a:lnTo>
                      <a:pt x="212" y="98"/>
                    </a:lnTo>
                    <a:lnTo>
                      <a:pt x="259" y="70"/>
                    </a:lnTo>
                    <a:lnTo>
                      <a:pt x="309" y="45"/>
                    </a:lnTo>
                    <a:lnTo>
                      <a:pt x="362" y="26"/>
                    </a:lnTo>
                    <a:lnTo>
                      <a:pt x="418" y="12"/>
                    </a:lnTo>
                    <a:lnTo>
                      <a:pt x="474" y="4"/>
                    </a:lnTo>
                    <a:lnTo>
                      <a:pt x="5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" name="Freeform 329">
                <a:extLst>
                  <a:ext uri="{FF2B5EF4-FFF2-40B4-BE49-F238E27FC236}">
                    <a16:creationId xmlns:a16="http://schemas.microsoft.com/office/drawing/2014/main" id="{2D8B4D2F-A2C9-4B41-A70A-62C27F51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1272" y="3204841"/>
                <a:ext cx="477495" cy="577498"/>
              </a:xfrm>
              <a:custGeom>
                <a:avLst/>
                <a:gdLst>
                  <a:gd name="T0" fmla="*/ 257 w 530"/>
                  <a:gd name="T1" fmla="*/ 4 h 641"/>
                  <a:gd name="T2" fmla="*/ 344 w 530"/>
                  <a:gd name="T3" fmla="*/ 31 h 641"/>
                  <a:gd name="T4" fmla="*/ 420 w 530"/>
                  <a:gd name="T5" fmla="*/ 79 h 641"/>
                  <a:gd name="T6" fmla="*/ 478 w 530"/>
                  <a:gd name="T7" fmla="*/ 146 h 641"/>
                  <a:gd name="T8" fmla="*/ 516 w 530"/>
                  <a:gd name="T9" fmla="*/ 229 h 641"/>
                  <a:gd name="T10" fmla="*/ 530 w 530"/>
                  <a:gd name="T11" fmla="*/ 320 h 641"/>
                  <a:gd name="T12" fmla="*/ 516 w 530"/>
                  <a:gd name="T13" fmla="*/ 412 h 641"/>
                  <a:gd name="T14" fmla="*/ 478 w 530"/>
                  <a:gd name="T15" fmla="*/ 495 h 641"/>
                  <a:gd name="T16" fmla="*/ 420 w 530"/>
                  <a:gd name="T17" fmla="*/ 562 h 641"/>
                  <a:gd name="T18" fmla="*/ 344 w 530"/>
                  <a:gd name="T19" fmla="*/ 610 h 641"/>
                  <a:gd name="T20" fmla="*/ 257 w 530"/>
                  <a:gd name="T21" fmla="*/ 637 h 641"/>
                  <a:gd name="T22" fmla="*/ 164 w 530"/>
                  <a:gd name="T23" fmla="*/ 637 h 641"/>
                  <a:gd name="T24" fmla="*/ 77 w 530"/>
                  <a:gd name="T25" fmla="*/ 611 h 641"/>
                  <a:gd name="T26" fmla="*/ 0 w 530"/>
                  <a:gd name="T27" fmla="*/ 561 h 641"/>
                  <a:gd name="T28" fmla="*/ 98 w 530"/>
                  <a:gd name="T29" fmla="*/ 476 h 641"/>
                  <a:gd name="T30" fmla="*/ 135 w 530"/>
                  <a:gd name="T31" fmla="*/ 496 h 641"/>
                  <a:gd name="T32" fmla="*/ 182 w 530"/>
                  <a:gd name="T33" fmla="*/ 510 h 641"/>
                  <a:gd name="T34" fmla="*/ 244 w 530"/>
                  <a:gd name="T35" fmla="*/ 509 h 641"/>
                  <a:gd name="T36" fmla="*/ 307 w 530"/>
                  <a:gd name="T37" fmla="*/ 487 h 641"/>
                  <a:gd name="T38" fmla="*/ 356 w 530"/>
                  <a:gd name="T39" fmla="*/ 444 h 641"/>
                  <a:gd name="T40" fmla="*/ 390 w 530"/>
                  <a:gd name="T41" fmla="*/ 388 h 641"/>
                  <a:gd name="T42" fmla="*/ 402 w 530"/>
                  <a:gd name="T43" fmla="*/ 320 h 641"/>
                  <a:gd name="T44" fmla="*/ 390 w 530"/>
                  <a:gd name="T45" fmla="*/ 253 h 641"/>
                  <a:gd name="T46" fmla="*/ 356 w 530"/>
                  <a:gd name="T47" fmla="*/ 197 h 641"/>
                  <a:gd name="T48" fmla="*/ 307 w 530"/>
                  <a:gd name="T49" fmla="*/ 154 h 641"/>
                  <a:gd name="T50" fmla="*/ 244 w 530"/>
                  <a:gd name="T51" fmla="*/ 132 h 641"/>
                  <a:gd name="T52" fmla="*/ 182 w 530"/>
                  <a:gd name="T53" fmla="*/ 131 h 641"/>
                  <a:gd name="T54" fmla="*/ 135 w 530"/>
                  <a:gd name="T55" fmla="*/ 144 h 641"/>
                  <a:gd name="T56" fmla="*/ 98 w 530"/>
                  <a:gd name="T57" fmla="*/ 165 h 641"/>
                  <a:gd name="T58" fmla="*/ 0 w 530"/>
                  <a:gd name="T59" fmla="*/ 80 h 641"/>
                  <a:gd name="T60" fmla="*/ 77 w 530"/>
                  <a:gd name="T61" fmla="*/ 29 h 641"/>
                  <a:gd name="T62" fmla="*/ 164 w 530"/>
                  <a:gd name="T63" fmla="*/ 4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0" h="641">
                    <a:moveTo>
                      <a:pt x="210" y="0"/>
                    </a:moveTo>
                    <a:lnTo>
                      <a:pt x="257" y="4"/>
                    </a:lnTo>
                    <a:lnTo>
                      <a:pt x="302" y="14"/>
                    </a:lnTo>
                    <a:lnTo>
                      <a:pt x="344" y="31"/>
                    </a:lnTo>
                    <a:lnTo>
                      <a:pt x="384" y="52"/>
                    </a:lnTo>
                    <a:lnTo>
                      <a:pt x="420" y="79"/>
                    </a:lnTo>
                    <a:lnTo>
                      <a:pt x="451" y="111"/>
                    </a:lnTo>
                    <a:lnTo>
                      <a:pt x="478" y="146"/>
                    </a:lnTo>
                    <a:lnTo>
                      <a:pt x="500" y="186"/>
                    </a:lnTo>
                    <a:lnTo>
                      <a:pt x="516" y="229"/>
                    </a:lnTo>
                    <a:lnTo>
                      <a:pt x="527" y="273"/>
                    </a:lnTo>
                    <a:lnTo>
                      <a:pt x="530" y="320"/>
                    </a:lnTo>
                    <a:lnTo>
                      <a:pt x="527" y="368"/>
                    </a:lnTo>
                    <a:lnTo>
                      <a:pt x="516" y="412"/>
                    </a:lnTo>
                    <a:lnTo>
                      <a:pt x="500" y="455"/>
                    </a:lnTo>
                    <a:lnTo>
                      <a:pt x="478" y="495"/>
                    </a:lnTo>
                    <a:lnTo>
                      <a:pt x="451" y="530"/>
                    </a:lnTo>
                    <a:lnTo>
                      <a:pt x="420" y="562"/>
                    </a:lnTo>
                    <a:lnTo>
                      <a:pt x="384" y="589"/>
                    </a:lnTo>
                    <a:lnTo>
                      <a:pt x="344" y="610"/>
                    </a:lnTo>
                    <a:lnTo>
                      <a:pt x="302" y="627"/>
                    </a:lnTo>
                    <a:lnTo>
                      <a:pt x="257" y="637"/>
                    </a:lnTo>
                    <a:lnTo>
                      <a:pt x="210" y="641"/>
                    </a:lnTo>
                    <a:lnTo>
                      <a:pt x="164" y="637"/>
                    </a:lnTo>
                    <a:lnTo>
                      <a:pt x="121" y="627"/>
                    </a:lnTo>
                    <a:lnTo>
                      <a:pt x="77" y="611"/>
                    </a:lnTo>
                    <a:lnTo>
                      <a:pt x="37" y="589"/>
                    </a:lnTo>
                    <a:lnTo>
                      <a:pt x="0" y="561"/>
                    </a:lnTo>
                    <a:lnTo>
                      <a:pt x="84" y="464"/>
                    </a:lnTo>
                    <a:lnTo>
                      <a:pt x="98" y="476"/>
                    </a:lnTo>
                    <a:lnTo>
                      <a:pt x="115" y="487"/>
                    </a:lnTo>
                    <a:lnTo>
                      <a:pt x="135" y="496"/>
                    </a:lnTo>
                    <a:lnTo>
                      <a:pt x="157" y="504"/>
                    </a:lnTo>
                    <a:lnTo>
                      <a:pt x="182" y="510"/>
                    </a:lnTo>
                    <a:lnTo>
                      <a:pt x="210" y="513"/>
                    </a:lnTo>
                    <a:lnTo>
                      <a:pt x="244" y="509"/>
                    </a:lnTo>
                    <a:lnTo>
                      <a:pt x="277" y="501"/>
                    </a:lnTo>
                    <a:lnTo>
                      <a:pt x="307" y="487"/>
                    </a:lnTo>
                    <a:lnTo>
                      <a:pt x="334" y="468"/>
                    </a:lnTo>
                    <a:lnTo>
                      <a:pt x="356" y="444"/>
                    </a:lnTo>
                    <a:lnTo>
                      <a:pt x="376" y="417"/>
                    </a:lnTo>
                    <a:lnTo>
                      <a:pt x="390" y="388"/>
                    </a:lnTo>
                    <a:lnTo>
                      <a:pt x="398" y="355"/>
                    </a:lnTo>
                    <a:lnTo>
                      <a:pt x="402" y="320"/>
                    </a:lnTo>
                    <a:lnTo>
                      <a:pt x="398" y="286"/>
                    </a:lnTo>
                    <a:lnTo>
                      <a:pt x="390" y="253"/>
                    </a:lnTo>
                    <a:lnTo>
                      <a:pt x="376" y="224"/>
                    </a:lnTo>
                    <a:lnTo>
                      <a:pt x="356" y="197"/>
                    </a:lnTo>
                    <a:lnTo>
                      <a:pt x="334" y="173"/>
                    </a:lnTo>
                    <a:lnTo>
                      <a:pt x="307" y="154"/>
                    </a:lnTo>
                    <a:lnTo>
                      <a:pt x="277" y="140"/>
                    </a:lnTo>
                    <a:lnTo>
                      <a:pt x="244" y="132"/>
                    </a:lnTo>
                    <a:lnTo>
                      <a:pt x="210" y="128"/>
                    </a:lnTo>
                    <a:lnTo>
                      <a:pt x="182" y="131"/>
                    </a:lnTo>
                    <a:lnTo>
                      <a:pt x="157" y="136"/>
                    </a:lnTo>
                    <a:lnTo>
                      <a:pt x="135" y="144"/>
                    </a:lnTo>
                    <a:lnTo>
                      <a:pt x="115" y="154"/>
                    </a:lnTo>
                    <a:lnTo>
                      <a:pt x="98" y="165"/>
                    </a:lnTo>
                    <a:lnTo>
                      <a:pt x="84" y="177"/>
                    </a:lnTo>
                    <a:lnTo>
                      <a:pt x="0" y="80"/>
                    </a:lnTo>
                    <a:lnTo>
                      <a:pt x="37" y="52"/>
                    </a:lnTo>
                    <a:lnTo>
                      <a:pt x="77" y="29"/>
                    </a:lnTo>
                    <a:lnTo>
                      <a:pt x="121" y="14"/>
                    </a:lnTo>
                    <a:lnTo>
                      <a:pt x="164" y="4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" name="Freeform 330">
                <a:extLst>
                  <a:ext uri="{FF2B5EF4-FFF2-40B4-BE49-F238E27FC236}">
                    <a16:creationId xmlns:a16="http://schemas.microsoft.com/office/drawing/2014/main" id="{79073B64-46DD-4142-A4E5-F09B5DD3E1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51678" y="1994887"/>
                <a:ext cx="2937043" cy="3497424"/>
              </a:xfrm>
              <a:custGeom>
                <a:avLst/>
                <a:gdLst>
                  <a:gd name="T0" fmla="*/ 638 w 3260"/>
                  <a:gd name="T1" fmla="*/ 3697 h 3882"/>
                  <a:gd name="T2" fmla="*/ 689 w 3260"/>
                  <a:gd name="T3" fmla="*/ 3751 h 3882"/>
                  <a:gd name="T4" fmla="*/ 755 w 3260"/>
                  <a:gd name="T5" fmla="*/ 3731 h 3882"/>
                  <a:gd name="T6" fmla="*/ 870 w 3260"/>
                  <a:gd name="T7" fmla="*/ 3157 h 3882"/>
                  <a:gd name="T8" fmla="*/ 2439 w 3260"/>
                  <a:gd name="T9" fmla="*/ 3716 h 3882"/>
                  <a:gd name="T10" fmla="*/ 2497 w 3260"/>
                  <a:gd name="T11" fmla="*/ 3754 h 3882"/>
                  <a:gd name="T12" fmla="*/ 2560 w 3260"/>
                  <a:gd name="T13" fmla="*/ 3716 h 3882"/>
                  <a:gd name="T14" fmla="*/ 2332 w 3260"/>
                  <a:gd name="T15" fmla="*/ 3155 h 3882"/>
                  <a:gd name="T16" fmla="*/ 1918 w 3260"/>
                  <a:gd name="T17" fmla="*/ 31 h 3882"/>
                  <a:gd name="T18" fmla="*/ 2314 w 3260"/>
                  <a:gd name="T19" fmla="*/ 162 h 3882"/>
                  <a:gd name="T20" fmla="*/ 2659 w 3260"/>
                  <a:gd name="T21" fmla="*/ 384 h 3882"/>
                  <a:gd name="T22" fmla="*/ 2938 w 3260"/>
                  <a:gd name="T23" fmla="*/ 681 h 3882"/>
                  <a:gd name="T24" fmla="*/ 3140 w 3260"/>
                  <a:gd name="T25" fmla="*/ 1040 h 3882"/>
                  <a:gd name="T26" fmla="*/ 3246 w 3260"/>
                  <a:gd name="T27" fmla="*/ 1447 h 3882"/>
                  <a:gd name="T28" fmla="*/ 3247 w 3260"/>
                  <a:gd name="T29" fmla="*/ 1874 h 3882"/>
                  <a:gd name="T30" fmla="*/ 3146 w 3260"/>
                  <a:gd name="T31" fmla="*/ 2271 h 3882"/>
                  <a:gd name="T32" fmla="*/ 2954 w 3260"/>
                  <a:gd name="T33" fmla="*/ 2624 h 3882"/>
                  <a:gd name="T34" fmla="*/ 2687 w 3260"/>
                  <a:gd name="T35" fmla="*/ 2918 h 3882"/>
                  <a:gd name="T36" fmla="*/ 2677 w 3260"/>
                  <a:gd name="T37" fmla="*/ 3605 h 3882"/>
                  <a:gd name="T38" fmla="*/ 2687 w 3260"/>
                  <a:gd name="T39" fmla="*/ 3738 h 3882"/>
                  <a:gd name="T40" fmla="*/ 2609 w 3260"/>
                  <a:gd name="T41" fmla="*/ 3848 h 3882"/>
                  <a:gd name="T42" fmla="*/ 2498 w 3260"/>
                  <a:gd name="T43" fmla="*/ 3882 h 3882"/>
                  <a:gd name="T44" fmla="*/ 2384 w 3260"/>
                  <a:gd name="T45" fmla="*/ 3844 h 3882"/>
                  <a:gd name="T46" fmla="*/ 2067 w 3260"/>
                  <a:gd name="T47" fmla="*/ 3259 h 3882"/>
                  <a:gd name="T48" fmla="*/ 1694 w 3260"/>
                  <a:gd name="T49" fmla="*/ 3325 h 3882"/>
                  <a:gd name="T50" fmla="*/ 1317 w 3260"/>
                  <a:gd name="T51" fmla="*/ 3302 h 3882"/>
                  <a:gd name="T52" fmla="*/ 863 w 3260"/>
                  <a:gd name="T53" fmla="*/ 3801 h 3882"/>
                  <a:gd name="T54" fmla="*/ 766 w 3260"/>
                  <a:gd name="T55" fmla="*/ 3873 h 3882"/>
                  <a:gd name="T56" fmla="*/ 657 w 3260"/>
                  <a:gd name="T57" fmla="*/ 3876 h 3882"/>
                  <a:gd name="T58" fmla="*/ 547 w 3260"/>
                  <a:gd name="T59" fmla="*/ 3801 h 3882"/>
                  <a:gd name="T60" fmla="*/ 510 w 3260"/>
                  <a:gd name="T61" fmla="*/ 3671 h 3882"/>
                  <a:gd name="T62" fmla="*/ 677 w 3260"/>
                  <a:gd name="T63" fmla="*/ 3045 h 3882"/>
                  <a:gd name="T64" fmla="*/ 384 w 3260"/>
                  <a:gd name="T65" fmla="*/ 2799 h 3882"/>
                  <a:gd name="T66" fmla="*/ 154 w 3260"/>
                  <a:gd name="T67" fmla="*/ 2491 h 3882"/>
                  <a:gd name="T68" fmla="*/ 0 w 3260"/>
                  <a:gd name="T69" fmla="*/ 2129 h 3882"/>
                  <a:gd name="T70" fmla="*/ 236 w 3260"/>
                  <a:gd name="T71" fmla="*/ 2373 h 3882"/>
                  <a:gd name="T72" fmla="*/ 461 w 3260"/>
                  <a:gd name="T73" fmla="*/ 2694 h 3882"/>
                  <a:gd name="T74" fmla="*/ 756 w 3260"/>
                  <a:gd name="T75" fmla="*/ 2947 h 3882"/>
                  <a:gd name="T76" fmla="*/ 1107 w 3260"/>
                  <a:gd name="T77" fmla="*/ 3119 h 3882"/>
                  <a:gd name="T78" fmla="*/ 1496 w 3260"/>
                  <a:gd name="T79" fmla="*/ 3196 h 3882"/>
                  <a:gd name="T80" fmla="*/ 1906 w 3260"/>
                  <a:gd name="T81" fmla="*/ 3168 h 3882"/>
                  <a:gd name="T82" fmla="*/ 2285 w 3260"/>
                  <a:gd name="T83" fmla="*/ 3037 h 3882"/>
                  <a:gd name="T84" fmla="*/ 2610 w 3260"/>
                  <a:gd name="T85" fmla="*/ 2816 h 3882"/>
                  <a:gd name="T86" fmla="*/ 2870 w 3260"/>
                  <a:gd name="T87" fmla="*/ 2521 h 3882"/>
                  <a:gd name="T88" fmla="*/ 3048 w 3260"/>
                  <a:gd name="T89" fmla="*/ 2168 h 3882"/>
                  <a:gd name="T90" fmla="*/ 3129 w 3260"/>
                  <a:gd name="T91" fmla="*/ 1768 h 3882"/>
                  <a:gd name="T92" fmla="*/ 3101 w 3260"/>
                  <a:gd name="T93" fmla="*/ 1355 h 3882"/>
                  <a:gd name="T94" fmla="*/ 2970 w 3260"/>
                  <a:gd name="T95" fmla="*/ 975 h 3882"/>
                  <a:gd name="T96" fmla="*/ 2749 w 3260"/>
                  <a:gd name="T97" fmla="*/ 649 h 3882"/>
                  <a:gd name="T98" fmla="*/ 2454 w 3260"/>
                  <a:gd name="T99" fmla="*/ 390 h 3882"/>
                  <a:gd name="T100" fmla="*/ 2101 w 3260"/>
                  <a:gd name="T101" fmla="*/ 212 h 3882"/>
                  <a:gd name="T102" fmla="*/ 1702 w 3260"/>
                  <a:gd name="T103" fmla="*/ 131 h 3882"/>
                  <a:gd name="T104" fmla="*/ 1298 w 3260"/>
                  <a:gd name="T105" fmla="*/ 158 h 3882"/>
                  <a:gd name="T106" fmla="*/ 926 w 3260"/>
                  <a:gd name="T107" fmla="*/ 284 h 3882"/>
                  <a:gd name="T108" fmla="*/ 601 w 3260"/>
                  <a:gd name="T109" fmla="*/ 497 h 3882"/>
                  <a:gd name="T110" fmla="*/ 338 w 3260"/>
                  <a:gd name="T111" fmla="*/ 786 h 3882"/>
                  <a:gd name="T112" fmla="*/ 154 w 3260"/>
                  <a:gd name="T113" fmla="*/ 1137 h 3882"/>
                  <a:gd name="T114" fmla="*/ 71 w 3260"/>
                  <a:gd name="T115" fmla="*/ 1003 h 3882"/>
                  <a:gd name="T116" fmla="*/ 278 w 3260"/>
                  <a:gd name="T117" fmla="*/ 651 h 3882"/>
                  <a:gd name="T118" fmla="*/ 561 w 3260"/>
                  <a:gd name="T119" fmla="*/ 365 h 3882"/>
                  <a:gd name="T120" fmla="*/ 902 w 3260"/>
                  <a:gd name="T121" fmla="*/ 153 h 3882"/>
                  <a:gd name="T122" fmla="*/ 1287 w 3260"/>
                  <a:gd name="T123" fmla="*/ 29 h 3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60" h="3882">
                    <a:moveTo>
                      <a:pt x="870" y="3157"/>
                    </a:moveTo>
                    <a:lnTo>
                      <a:pt x="643" y="3658"/>
                    </a:lnTo>
                    <a:lnTo>
                      <a:pt x="638" y="3677"/>
                    </a:lnTo>
                    <a:lnTo>
                      <a:pt x="638" y="3697"/>
                    </a:lnTo>
                    <a:lnTo>
                      <a:pt x="644" y="3716"/>
                    </a:lnTo>
                    <a:lnTo>
                      <a:pt x="655" y="3732"/>
                    </a:lnTo>
                    <a:lnTo>
                      <a:pt x="670" y="3744"/>
                    </a:lnTo>
                    <a:lnTo>
                      <a:pt x="689" y="3751"/>
                    </a:lnTo>
                    <a:lnTo>
                      <a:pt x="707" y="3754"/>
                    </a:lnTo>
                    <a:lnTo>
                      <a:pt x="726" y="3751"/>
                    </a:lnTo>
                    <a:lnTo>
                      <a:pt x="741" y="3743"/>
                    </a:lnTo>
                    <a:lnTo>
                      <a:pt x="755" y="3731"/>
                    </a:lnTo>
                    <a:lnTo>
                      <a:pt x="766" y="3716"/>
                    </a:lnTo>
                    <a:lnTo>
                      <a:pt x="1014" y="3220"/>
                    </a:lnTo>
                    <a:lnTo>
                      <a:pt x="942" y="3190"/>
                    </a:lnTo>
                    <a:lnTo>
                      <a:pt x="870" y="3157"/>
                    </a:lnTo>
                    <a:close/>
                    <a:moveTo>
                      <a:pt x="2332" y="3155"/>
                    </a:moveTo>
                    <a:lnTo>
                      <a:pt x="2262" y="3188"/>
                    </a:lnTo>
                    <a:lnTo>
                      <a:pt x="2189" y="3218"/>
                    </a:lnTo>
                    <a:lnTo>
                      <a:pt x="2439" y="3716"/>
                    </a:lnTo>
                    <a:lnTo>
                      <a:pt x="2450" y="3731"/>
                    </a:lnTo>
                    <a:lnTo>
                      <a:pt x="2463" y="3743"/>
                    </a:lnTo>
                    <a:lnTo>
                      <a:pt x="2479" y="3751"/>
                    </a:lnTo>
                    <a:lnTo>
                      <a:pt x="2497" y="3754"/>
                    </a:lnTo>
                    <a:lnTo>
                      <a:pt x="2516" y="3751"/>
                    </a:lnTo>
                    <a:lnTo>
                      <a:pt x="2534" y="3744"/>
                    </a:lnTo>
                    <a:lnTo>
                      <a:pt x="2548" y="3732"/>
                    </a:lnTo>
                    <a:lnTo>
                      <a:pt x="2560" y="3716"/>
                    </a:lnTo>
                    <a:lnTo>
                      <a:pt x="2566" y="3696"/>
                    </a:lnTo>
                    <a:lnTo>
                      <a:pt x="2566" y="3677"/>
                    </a:lnTo>
                    <a:lnTo>
                      <a:pt x="2560" y="3658"/>
                    </a:lnTo>
                    <a:lnTo>
                      <a:pt x="2332" y="3155"/>
                    </a:lnTo>
                    <a:close/>
                    <a:moveTo>
                      <a:pt x="1597" y="0"/>
                    </a:moveTo>
                    <a:lnTo>
                      <a:pt x="1707" y="3"/>
                    </a:lnTo>
                    <a:lnTo>
                      <a:pt x="1814" y="14"/>
                    </a:lnTo>
                    <a:lnTo>
                      <a:pt x="1918" y="31"/>
                    </a:lnTo>
                    <a:lnTo>
                      <a:pt x="2022" y="54"/>
                    </a:lnTo>
                    <a:lnTo>
                      <a:pt x="2122" y="85"/>
                    </a:lnTo>
                    <a:lnTo>
                      <a:pt x="2220" y="120"/>
                    </a:lnTo>
                    <a:lnTo>
                      <a:pt x="2314" y="162"/>
                    </a:lnTo>
                    <a:lnTo>
                      <a:pt x="2406" y="210"/>
                    </a:lnTo>
                    <a:lnTo>
                      <a:pt x="2494" y="263"/>
                    </a:lnTo>
                    <a:lnTo>
                      <a:pt x="2578" y="320"/>
                    </a:lnTo>
                    <a:lnTo>
                      <a:pt x="2659" y="384"/>
                    </a:lnTo>
                    <a:lnTo>
                      <a:pt x="2736" y="452"/>
                    </a:lnTo>
                    <a:lnTo>
                      <a:pt x="2808" y="524"/>
                    </a:lnTo>
                    <a:lnTo>
                      <a:pt x="2876" y="601"/>
                    </a:lnTo>
                    <a:lnTo>
                      <a:pt x="2938" y="681"/>
                    </a:lnTo>
                    <a:lnTo>
                      <a:pt x="2997" y="766"/>
                    </a:lnTo>
                    <a:lnTo>
                      <a:pt x="3050" y="854"/>
                    </a:lnTo>
                    <a:lnTo>
                      <a:pt x="3097" y="946"/>
                    </a:lnTo>
                    <a:lnTo>
                      <a:pt x="3140" y="1040"/>
                    </a:lnTo>
                    <a:lnTo>
                      <a:pt x="3175" y="1138"/>
                    </a:lnTo>
                    <a:lnTo>
                      <a:pt x="3206" y="1238"/>
                    </a:lnTo>
                    <a:lnTo>
                      <a:pt x="3229" y="1342"/>
                    </a:lnTo>
                    <a:lnTo>
                      <a:pt x="3246" y="1447"/>
                    </a:lnTo>
                    <a:lnTo>
                      <a:pt x="3256" y="1554"/>
                    </a:lnTo>
                    <a:lnTo>
                      <a:pt x="3260" y="1663"/>
                    </a:lnTo>
                    <a:lnTo>
                      <a:pt x="3256" y="1770"/>
                    </a:lnTo>
                    <a:lnTo>
                      <a:pt x="3247" y="1874"/>
                    </a:lnTo>
                    <a:lnTo>
                      <a:pt x="3230" y="1977"/>
                    </a:lnTo>
                    <a:lnTo>
                      <a:pt x="3208" y="2078"/>
                    </a:lnTo>
                    <a:lnTo>
                      <a:pt x="3180" y="2176"/>
                    </a:lnTo>
                    <a:lnTo>
                      <a:pt x="3146" y="2271"/>
                    </a:lnTo>
                    <a:lnTo>
                      <a:pt x="3105" y="2365"/>
                    </a:lnTo>
                    <a:lnTo>
                      <a:pt x="3060" y="2454"/>
                    </a:lnTo>
                    <a:lnTo>
                      <a:pt x="3010" y="2540"/>
                    </a:lnTo>
                    <a:lnTo>
                      <a:pt x="2954" y="2624"/>
                    </a:lnTo>
                    <a:lnTo>
                      <a:pt x="2894" y="2704"/>
                    </a:lnTo>
                    <a:lnTo>
                      <a:pt x="2830" y="2779"/>
                    </a:lnTo>
                    <a:lnTo>
                      <a:pt x="2760" y="2851"/>
                    </a:lnTo>
                    <a:lnTo>
                      <a:pt x="2687" y="2918"/>
                    </a:lnTo>
                    <a:lnTo>
                      <a:pt x="2610" y="2982"/>
                    </a:lnTo>
                    <a:lnTo>
                      <a:pt x="2530" y="3041"/>
                    </a:lnTo>
                    <a:lnTo>
                      <a:pt x="2445" y="3094"/>
                    </a:lnTo>
                    <a:lnTo>
                      <a:pt x="2677" y="3605"/>
                    </a:lnTo>
                    <a:lnTo>
                      <a:pt x="2689" y="3637"/>
                    </a:lnTo>
                    <a:lnTo>
                      <a:pt x="2695" y="3671"/>
                    </a:lnTo>
                    <a:lnTo>
                      <a:pt x="2693" y="3705"/>
                    </a:lnTo>
                    <a:lnTo>
                      <a:pt x="2687" y="3738"/>
                    </a:lnTo>
                    <a:lnTo>
                      <a:pt x="2676" y="3771"/>
                    </a:lnTo>
                    <a:lnTo>
                      <a:pt x="2658" y="3801"/>
                    </a:lnTo>
                    <a:lnTo>
                      <a:pt x="2636" y="3827"/>
                    </a:lnTo>
                    <a:lnTo>
                      <a:pt x="2609" y="3848"/>
                    </a:lnTo>
                    <a:lnTo>
                      <a:pt x="2579" y="3864"/>
                    </a:lnTo>
                    <a:lnTo>
                      <a:pt x="2546" y="3876"/>
                    </a:lnTo>
                    <a:lnTo>
                      <a:pt x="2523" y="3881"/>
                    </a:lnTo>
                    <a:lnTo>
                      <a:pt x="2498" y="3882"/>
                    </a:lnTo>
                    <a:lnTo>
                      <a:pt x="2467" y="3880"/>
                    </a:lnTo>
                    <a:lnTo>
                      <a:pt x="2438" y="3873"/>
                    </a:lnTo>
                    <a:lnTo>
                      <a:pt x="2410" y="3861"/>
                    </a:lnTo>
                    <a:lnTo>
                      <a:pt x="2384" y="3844"/>
                    </a:lnTo>
                    <a:lnTo>
                      <a:pt x="2360" y="3824"/>
                    </a:lnTo>
                    <a:lnTo>
                      <a:pt x="2340" y="3801"/>
                    </a:lnTo>
                    <a:lnTo>
                      <a:pt x="2324" y="3774"/>
                    </a:lnTo>
                    <a:lnTo>
                      <a:pt x="2067" y="3259"/>
                    </a:lnTo>
                    <a:lnTo>
                      <a:pt x="1976" y="3283"/>
                    </a:lnTo>
                    <a:lnTo>
                      <a:pt x="1884" y="3302"/>
                    </a:lnTo>
                    <a:lnTo>
                      <a:pt x="1790" y="3316"/>
                    </a:lnTo>
                    <a:lnTo>
                      <a:pt x="1694" y="3325"/>
                    </a:lnTo>
                    <a:lnTo>
                      <a:pt x="1597" y="3327"/>
                    </a:lnTo>
                    <a:lnTo>
                      <a:pt x="1503" y="3325"/>
                    </a:lnTo>
                    <a:lnTo>
                      <a:pt x="1409" y="3316"/>
                    </a:lnTo>
                    <a:lnTo>
                      <a:pt x="1317" y="3302"/>
                    </a:lnTo>
                    <a:lnTo>
                      <a:pt x="1226" y="3283"/>
                    </a:lnTo>
                    <a:lnTo>
                      <a:pt x="1137" y="3260"/>
                    </a:lnTo>
                    <a:lnTo>
                      <a:pt x="880" y="3774"/>
                    </a:lnTo>
                    <a:lnTo>
                      <a:pt x="863" y="3801"/>
                    </a:lnTo>
                    <a:lnTo>
                      <a:pt x="843" y="3824"/>
                    </a:lnTo>
                    <a:lnTo>
                      <a:pt x="820" y="3844"/>
                    </a:lnTo>
                    <a:lnTo>
                      <a:pt x="794" y="3861"/>
                    </a:lnTo>
                    <a:lnTo>
                      <a:pt x="766" y="3873"/>
                    </a:lnTo>
                    <a:lnTo>
                      <a:pt x="736" y="3880"/>
                    </a:lnTo>
                    <a:lnTo>
                      <a:pt x="706" y="3882"/>
                    </a:lnTo>
                    <a:lnTo>
                      <a:pt x="682" y="3881"/>
                    </a:lnTo>
                    <a:lnTo>
                      <a:pt x="657" y="3876"/>
                    </a:lnTo>
                    <a:lnTo>
                      <a:pt x="625" y="3864"/>
                    </a:lnTo>
                    <a:lnTo>
                      <a:pt x="595" y="3848"/>
                    </a:lnTo>
                    <a:lnTo>
                      <a:pt x="569" y="3827"/>
                    </a:lnTo>
                    <a:lnTo>
                      <a:pt x="547" y="3801"/>
                    </a:lnTo>
                    <a:lnTo>
                      <a:pt x="529" y="3771"/>
                    </a:lnTo>
                    <a:lnTo>
                      <a:pt x="517" y="3738"/>
                    </a:lnTo>
                    <a:lnTo>
                      <a:pt x="510" y="3705"/>
                    </a:lnTo>
                    <a:lnTo>
                      <a:pt x="510" y="3671"/>
                    </a:lnTo>
                    <a:lnTo>
                      <a:pt x="516" y="3638"/>
                    </a:lnTo>
                    <a:lnTo>
                      <a:pt x="527" y="3605"/>
                    </a:lnTo>
                    <a:lnTo>
                      <a:pt x="757" y="3096"/>
                    </a:lnTo>
                    <a:lnTo>
                      <a:pt x="677" y="3045"/>
                    </a:lnTo>
                    <a:lnTo>
                      <a:pt x="598" y="2990"/>
                    </a:lnTo>
                    <a:lnTo>
                      <a:pt x="524" y="2931"/>
                    </a:lnTo>
                    <a:lnTo>
                      <a:pt x="452" y="2866"/>
                    </a:lnTo>
                    <a:lnTo>
                      <a:pt x="384" y="2799"/>
                    </a:lnTo>
                    <a:lnTo>
                      <a:pt x="320" y="2727"/>
                    </a:lnTo>
                    <a:lnTo>
                      <a:pt x="260" y="2652"/>
                    </a:lnTo>
                    <a:lnTo>
                      <a:pt x="205" y="2573"/>
                    </a:lnTo>
                    <a:lnTo>
                      <a:pt x="154" y="2491"/>
                    </a:lnTo>
                    <a:lnTo>
                      <a:pt x="109" y="2405"/>
                    </a:lnTo>
                    <a:lnTo>
                      <a:pt x="67" y="2316"/>
                    </a:lnTo>
                    <a:lnTo>
                      <a:pt x="31" y="2224"/>
                    </a:lnTo>
                    <a:lnTo>
                      <a:pt x="0" y="2129"/>
                    </a:lnTo>
                    <a:lnTo>
                      <a:pt x="123" y="2094"/>
                    </a:lnTo>
                    <a:lnTo>
                      <a:pt x="154" y="2190"/>
                    </a:lnTo>
                    <a:lnTo>
                      <a:pt x="192" y="2283"/>
                    </a:lnTo>
                    <a:lnTo>
                      <a:pt x="236" y="2373"/>
                    </a:lnTo>
                    <a:lnTo>
                      <a:pt x="284" y="2459"/>
                    </a:lnTo>
                    <a:lnTo>
                      <a:pt x="338" y="2541"/>
                    </a:lnTo>
                    <a:lnTo>
                      <a:pt x="397" y="2620"/>
                    </a:lnTo>
                    <a:lnTo>
                      <a:pt x="461" y="2694"/>
                    </a:lnTo>
                    <a:lnTo>
                      <a:pt x="529" y="2764"/>
                    </a:lnTo>
                    <a:lnTo>
                      <a:pt x="601" y="2830"/>
                    </a:lnTo>
                    <a:lnTo>
                      <a:pt x="676" y="2891"/>
                    </a:lnTo>
                    <a:lnTo>
                      <a:pt x="756" y="2947"/>
                    </a:lnTo>
                    <a:lnTo>
                      <a:pt x="840" y="2997"/>
                    </a:lnTo>
                    <a:lnTo>
                      <a:pt x="926" y="3043"/>
                    </a:lnTo>
                    <a:lnTo>
                      <a:pt x="1015" y="3083"/>
                    </a:lnTo>
                    <a:lnTo>
                      <a:pt x="1107" y="3119"/>
                    </a:lnTo>
                    <a:lnTo>
                      <a:pt x="1201" y="3147"/>
                    </a:lnTo>
                    <a:lnTo>
                      <a:pt x="1298" y="3169"/>
                    </a:lnTo>
                    <a:lnTo>
                      <a:pt x="1396" y="3186"/>
                    </a:lnTo>
                    <a:lnTo>
                      <a:pt x="1496" y="3196"/>
                    </a:lnTo>
                    <a:lnTo>
                      <a:pt x="1597" y="3200"/>
                    </a:lnTo>
                    <a:lnTo>
                      <a:pt x="1702" y="3196"/>
                    </a:lnTo>
                    <a:lnTo>
                      <a:pt x="1805" y="3186"/>
                    </a:lnTo>
                    <a:lnTo>
                      <a:pt x="1906" y="3168"/>
                    </a:lnTo>
                    <a:lnTo>
                      <a:pt x="2004" y="3144"/>
                    </a:lnTo>
                    <a:lnTo>
                      <a:pt x="2101" y="3115"/>
                    </a:lnTo>
                    <a:lnTo>
                      <a:pt x="2194" y="3078"/>
                    </a:lnTo>
                    <a:lnTo>
                      <a:pt x="2285" y="3037"/>
                    </a:lnTo>
                    <a:lnTo>
                      <a:pt x="2371" y="2989"/>
                    </a:lnTo>
                    <a:lnTo>
                      <a:pt x="2454" y="2937"/>
                    </a:lnTo>
                    <a:lnTo>
                      <a:pt x="2534" y="2879"/>
                    </a:lnTo>
                    <a:lnTo>
                      <a:pt x="2610" y="2816"/>
                    </a:lnTo>
                    <a:lnTo>
                      <a:pt x="2682" y="2749"/>
                    </a:lnTo>
                    <a:lnTo>
                      <a:pt x="2749" y="2678"/>
                    </a:lnTo>
                    <a:lnTo>
                      <a:pt x="2812" y="2601"/>
                    </a:lnTo>
                    <a:lnTo>
                      <a:pt x="2870" y="2521"/>
                    </a:lnTo>
                    <a:lnTo>
                      <a:pt x="2922" y="2438"/>
                    </a:lnTo>
                    <a:lnTo>
                      <a:pt x="2970" y="2352"/>
                    </a:lnTo>
                    <a:lnTo>
                      <a:pt x="3011" y="2261"/>
                    </a:lnTo>
                    <a:lnTo>
                      <a:pt x="3048" y="2168"/>
                    </a:lnTo>
                    <a:lnTo>
                      <a:pt x="3077" y="2071"/>
                    </a:lnTo>
                    <a:lnTo>
                      <a:pt x="3101" y="1972"/>
                    </a:lnTo>
                    <a:lnTo>
                      <a:pt x="3118" y="1872"/>
                    </a:lnTo>
                    <a:lnTo>
                      <a:pt x="3129" y="1768"/>
                    </a:lnTo>
                    <a:lnTo>
                      <a:pt x="3133" y="1663"/>
                    </a:lnTo>
                    <a:lnTo>
                      <a:pt x="3129" y="1559"/>
                    </a:lnTo>
                    <a:lnTo>
                      <a:pt x="3118" y="1455"/>
                    </a:lnTo>
                    <a:lnTo>
                      <a:pt x="3101" y="1355"/>
                    </a:lnTo>
                    <a:lnTo>
                      <a:pt x="3077" y="1256"/>
                    </a:lnTo>
                    <a:lnTo>
                      <a:pt x="3048" y="1159"/>
                    </a:lnTo>
                    <a:lnTo>
                      <a:pt x="3011" y="1066"/>
                    </a:lnTo>
                    <a:lnTo>
                      <a:pt x="2970" y="975"/>
                    </a:lnTo>
                    <a:lnTo>
                      <a:pt x="2922" y="888"/>
                    </a:lnTo>
                    <a:lnTo>
                      <a:pt x="2870" y="806"/>
                    </a:lnTo>
                    <a:lnTo>
                      <a:pt x="2812" y="726"/>
                    </a:lnTo>
                    <a:lnTo>
                      <a:pt x="2749" y="649"/>
                    </a:lnTo>
                    <a:lnTo>
                      <a:pt x="2682" y="578"/>
                    </a:lnTo>
                    <a:lnTo>
                      <a:pt x="2610" y="510"/>
                    </a:lnTo>
                    <a:lnTo>
                      <a:pt x="2534" y="448"/>
                    </a:lnTo>
                    <a:lnTo>
                      <a:pt x="2454" y="390"/>
                    </a:lnTo>
                    <a:lnTo>
                      <a:pt x="2371" y="338"/>
                    </a:lnTo>
                    <a:lnTo>
                      <a:pt x="2285" y="290"/>
                    </a:lnTo>
                    <a:lnTo>
                      <a:pt x="2194" y="248"/>
                    </a:lnTo>
                    <a:lnTo>
                      <a:pt x="2101" y="212"/>
                    </a:lnTo>
                    <a:lnTo>
                      <a:pt x="2004" y="183"/>
                    </a:lnTo>
                    <a:lnTo>
                      <a:pt x="1906" y="159"/>
                    </a:lnTo>
                    <a:lnTo>
                      <a:pt x="1805" y="141"/>
                    </a:lnTo>
                    <a:lnTo>
                      <a:pt x="1702" y="131"/>
                    </a:lnTo>
                    <a:lnTo>
                      <a:pt x="1597" y="127"/>
                    </a:lnTo>
                    <a:lnTo>
                      <a:pt x="1496" y="131"/>
                    </a:lnTo>
                    <a:lnTo>
                      <a:pt x="1396" y="141"/>
                    </a:lnTo>
                    <a:lnTo>
                      <a:pt x="1298" y="158"/>
                    </a:lnTo>
                    <a:lnTo>
                      <a:pt x="1201" y="180"/>
                    </a:lnTo>
                    <a:lnTo>
                      <a:pt x="1107" y="208"/>
                    </a:lnTo>
                    <a:lnTo>
                      <a:pt x="1015" y="244"/>
                    </a:lnTo>
                    <a:lnTo>
                      <a:pt x="926" y="284"/>
                    </a:lnTo>
                    <a:lnTo>
                      <a:pt x="840" y="329"/>
                    </a:lnTo>
                    <a:lnTo>
                      <a:pt x="756" y="380"/>
                    </a:lnTo>
                    <a:lnTo>
                      <a:pt x="677" y="436"/>
                    </a:lnTo>
                    <a:lnTo>
                      <a:pt x="601" y="497"/>
                    </a:lnTo>
                    <a:lnTo>
                      <a:pt x="529" y="563"/>
                    </a:lnTo>
                    <a:lnTo>
                      <a:pt x="461" y="633"/>
                    </a:lnTo>
                    <a:lnTo>
                      <a:pt x="397" y="707"/>
                    </a:lnTo>
                    <a:lnTo>
                      <a:pt x="338" y="786"/>
                    </a:lnTo>
                    <a:lnTo>
                      <a:pt x="284" y="868"/>
                    </a:lnTo>
                    <a:lnTo>
                      <a:pt x="236" y="954"/>
                    </a:lnTo>
                    <a:lnTo>
                      <a:pt x="192" y="1044"/>
                    </a:lnTo>
                    <a:lnTo>
                      <a:pt x="154" y="1137"/>
                    </a:lnTo>
                    <a:lnTo>
                      <a:pt x="123" y="1233"/>
                    </a:lnTo>
                    <a:lnTo>
                      <a:pt x="0" y="1198"/>
                    </a:lnTo>
                    <a:lnTo>
                      <a:pt x="33" y="1098"/>
                    </a:lnTo>
                    <a:lnTo>
                      <a:pt x="71" y="1003"/>
                    </a:lnTo>
                    <a:lnTo>
                      <a:pt x="114" y="909"/>
                    </a:lnTo>
                    <a:lnTo>
                      <a:pt x="164" y="820"/>
                    </a:lnTo>
                    <a:lnTo>
                      <a:pt x="219" y="734"/>
                    </a:lnTo>
                    <a:lnTo>
                      <a:pt x="278" y="651"/>
                    </a:lnTo>
                    <a:lnTo>
                      <a:pt x="342" y="574"/>
                    </a:lnTo>
                    <a:lnTo>
                      <a:pt x="411" y="499"/>
                    </a:lnTo>
                    <a:lnTo>
                      <a:pt x="483" y="430"/>
                    </a:lnTo>
                    <a:lnTo>
                      <a:pt x="561" y="365"/>
                    </a:lnTo>
                    <a:lnTo>
                      <a:pt x="641" y="304"/>
                    </a:lnTo>
                    <a:lnTo>
                      <a:pt x="724" y="248"/>
                    </a:lnTo>
                    <a:lnTo>
                      <a:pt x="812" y="199"/>
                    </a:lnTo>
                    <a:lnTo>
                      <a:pt x="902" y="153"/>
                    </a:lnTo>
                    <a:lnTo>
                      <a:pt x="995" y="113"/>
                    </a:lnTo>
                    <a:lnTo>
                      <a:pt x="1091" y="80"/>
                    </a:lnTo>
                    <a:lnTo>
                      <a:pt x="1188" y="51"/>
                    </a:lnTo>
                    <a:lnTo>
                      <a:pt x="1287" y="29"/>
                    </a:lnTo>
                    <a:lnTo>
                      <a:pt x="1390" y="13"/>
                    </a:lnTo>
                    <a:lnTo>
                      <a:pt x="1492" y="2"/>
                    </a:lnTo>
                    <a:lnTo>
                      <a:pt x="15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Rectangle 331">
                <a:extLst>
                  <a:ext uri="{FF2B5EF4-FFF2-40B4-BE49-F238E27FC236}">
                    <a16:creationId xmlns:a16="http://schemas.microsoft.com/office/drawing/2014/main" id="{CEFB5907-D257-456E-B5B8-BEC4A6AF2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3448" y="5107612"/>
                <a:ext cx="115319" cy="11622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" name="Rectangle 332">
                <a:extLst>
                  <a:ext uri="{FF2B5EF4-FFF2-40B4-BE49-F238E27FC236}">
                    <a16:creationId xmlns:a16="http://schemas.microsoft.com/office/drawing/2014/main" id="{D8662278-8968-47FD-8A3C-238F1966E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32809" y="5107612"/>
                <a:ext cx="115319" cy="11622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Rectangle 333">
                <a:extLst>
                  <a:ext uri="{FF2B5EF4-FFF2-40B4-BE49-F238E27FC236}">
                    <a16:creationId xmlns:a16="http://schemas.microsoft.com/office/drawing/2014/main" id="{3D703BB6-2CE1-4B2C-92C1-4809E92E5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02170" y="5107612"/>
                <a:ext cx="115319" cy="11622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BDA42A-1111-40B2-BE88-D89FDC39B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9150" y="3767138"/>
              <a:ext cx="1754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en-US" sz="1200">
                  <a:solidFill>
                    <a:schemeClr val="bg1"/>
                  </a:solidFill>
                  <a:latin typeface="+mn-lt"/>
                </a:rPr>
                <a:t>First Purpose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F0ECD8-9C98-45BD-B151-58A46C15421E}"/>
                </a:ext>
              </a:extLst>
            </p:cNvPr>
            <p:cNvGrpSpPr/>
            <p:nvPr/>
          </p:nvGrpSpPr>
          <p:grpSpPr>
            <a:xfrm>
              <a:off x="8825343" y="4472117"/>
              <a:ext cx="325992" cy="326567"/>
              <a:chOff x="6516688" y="4676776"/>
              <a:chExt cx="898525" cy="900111"/>
            </a:xfrm>
            <a:solidFill>
              <a:schemeClr val="bg1"/>
            </a:solidFill>
          </p:grpSpPr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41A23D99-03E7-4864-A7B8-82ADF13FC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150" y="4676776"/>
                <a:ext cx="373063" cy="373062"/>
              </a:xfrm>
              <a:custGeom>
                <a:avLst/>
                <a:gdLst>
                  <a:gd name="T0" fmla="*/ 2533 w 2680"/>
                  <a:gd name="T1" fmla="*/ 2003 h 2680"/>
                  <a:gd name="T2" fmla="*/ 2004 w 2680"/>
                  <a:gd name="T3" fmla="*/ 1474 h 2680"/>
                  <a:gd name="T4" fmla="*/ 2402 w 2680"/>
                  <a:gd name="T5" fmla="*/ 1076 h 2680"/>
                  <a:gd name="T6" fmla="*/ 2457 w 2680"/>
                  <a:gd name="T7" fmla="*/ 944 h 2680"/>
                  <a:gd name="T8" fmla="*/ 2402 w 2680"/>
                  <a:gd name="T9" fmla="*/ 811 h 2680"/>
                  <a:gd name="T10" fmla="*/ 1869 w 2680"/>
                  <a:gd name="T11" fmla="*/ 278 h 2680"/>
                  <a:gd name="T12" fmla="*/ 1604 w 2680"/>
                  <a:gd name="T13" fmla="*/ 278 h 2680"/>
                  <a:gd name="T14" fmla="*/ 1206 w 2680"/>
                  <a:gd name="T15" fmla="*/ 676 h 2680"/>
                  <a:gd name="T16" fmla="*/ 677 w 2680"/>
                  <a:gd name="T17" fmla="*/ 147 h 2680"/>
                  <a:gd name="T18" fmla="*/ 147 w 2680"/>
                  <a:gd name="T19" fmla="*/ 147 h 2680"/>
                  <a:gd name="T20" fmla="*/ 147 w 2680"/>
                  <a:gd name="T21" fmla="*/ 677 h 2680"/>
                  <a:gd name="T22" fmla="*/ 2003 w 2680"/>
                  <a:gd name="T23" fmla="*/ 2533 h 2680"/>
                  <a:gd name="T24" fmla="*/ 2533 w 2680"/>
                  <a:gd name="T25" fmla="*/ 2533 h 2680"/>
                  <a:gd name="T26" fmla="*/ 2533 w 2680"/>
                  <a:gd name="T27" fmla="*/ 2003 h 2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80" h="2680">
                    <a:moveTo>
                      <a:pt x="2533" y="2003"/>
                    </a:moveTo>
                    <a:lnTo>
                      <a:pt x="2004" y="1474"/>
                    </a:lnTo>
                    <a:lnTo>
                      <a:pt x="2402" y="1076"/>
                    </a:lnTo>
                    <a:cubicBezTo>
                      <a:pt x="2437" y="1041"/>
                      <a:pt x="2457" y="993"/>
                      <a:pt x="2457" y="944"/>
                    </a:cubicBezTo>
                    <a:cubicBezTo>
                      <a:pt x="2457" y="894"/>
                      <a:pt x="2437" y="846"/>
                      <a:pt x="2402" y="811"/>
                    </a:cubicBezTo>
                    <a:lnTo>
                      <a:pt x="1869" y="278"/>
                    </a:lnTo>
                    <a:cubicBezTo>
                      <a:pt x="1799" y="208"/>
                      <a:pt x="1674" y="208"/>
                      <a:pt x="1604" y="278"/>
                    </a:cubicBezTo>
                    <a:lnTo>
                      <a:pt x="1206" y="676"/>
                    </a:lnTo>
                    <a:lnTo>
                      <a:pt x="677" y="147"/>
                    </a:lnTo>
                    <a:cubicBezTo>
                      <a:pt x="531" y="0"/>
                      <a:pt x="293" y="0"/>
                      <a:pt x="147" y="147"/>
                    </a:cubicBezTo>
                    <a:cubicBezTo>
                      <a:pt x="0" y="293"/>
                      <a:pt x="0" y="531"/>
                      <a:pt x="147" y="677"/>
                    </a:cubicBezTo>
                    <a:lnTo>
                      <a:pt x="2003" y="2533"/>
                    </a:lnTo>
                    <a:cubicBezTo>
                      <a:pt x="2149" y="2680"/>
                      <a:pt x="2387" y="2680"/>
                      <a:pt x="2533" y="2533"/>
                    </a:cubicBezTo>
                    <a:cubicBezTo>
                      <a:pt x="2680" y="2387"/>
                      <a:pt x="2680" y="2149"/>
                      <a:pt x="2533" y="200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64409779-6FEB-41F2-A8E9-E46E0D7AD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6688" y="5203825"/>
                <a:ext cx="371475" cy="373062"/>
              </a:xfrm>
              <a:custGeom>
                <a:avLst/>
                <a:gdLst>
                  <a:gd name="T0" fmla="*/ 2533 w 2680"/>
                  <a:gd name="T1" fmla="*/ 2003 h 2680"/>
                  <a:gd name="T2" fmla="*/ 677 w 2680"/>
                  <a:gd name="T3" fmla="*/ 147 h 2680"/>
                  <a:gd name="T4" fmla="*/ 147 w 2680"/>
                  <a:gd name="T5" fmla="*/ 147 h 2680"/>
                  <a:gd name="T6" fmla="*/ 147 w 2680"/>
                  <a:gd name="T7" fmla="*/ 677 h 2680"/>
                  <a:gd name="T8" fmla="*/ 676 w 2680"/>
                  <a:gd name="T9" fmla="*/ 1206 h 2680"/>
                  <a:gd name="T10" fmla="*/ 279 w 2680"/>
                  <a:gd name="T11" fmla="*/ 1603 h 2680"/>
                  <a:gd name="T12" fmla="*/ 224 w 2680"/>
                  <a:gd name="T13" fmla="*/ 1736 h 2680"/>
                  <a:gd name="T14" fmla="*/ 279 w 2680"/>
                  <a:gd name="T15" fmla="*/ 1868 h 2680"/>
                  <a:gd name="T16" fmla="*/ 812 w 2680"/>
                  <a:gd name="T17" fmla="*/ 2401 h 2680"/>
                  <a:gd name="T18" fmla="*/ 944 w 2680"/>
                  <a:gd name="T19" fmla="*/ 2456 h 2680"/>
                  <a:gd name="T20" fmla="*/ 1077 w 2680"/>
                  <a:gd name="T21" fmla="*/ 2401 h 2680"/>
                  <a:gd name="T22" fmla="*/ 1474 w 2680"/>
                  <a:gd name="T23" fmla="*/ 2004 h 2680"/>
                  <a:gd name="T24" fmla="*/ 2003 w 2680"/>
                  <a:gd name="T25" fmla="*/ 2533 h 2680"/>
                  <a:gd name="T26" fmla="*/ 2533 w 2680"/>
                  <a:gd name="T27" fmla="*/ 2533 h 2680"/>
                  <a:gd name="T28" fmla="*/ 2533 w 2680"/>
                  <a:gd name="T29" fmla="*/ 2003 h 2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80" h="2680">
                    <a:moveTo>
                      <a:pt x="2533" y="2003"/>
                    </a:moveTo>
                    <a:lnTo>
                      <a:pt x="677" y="147"/>
                    </a:lnTo>
                    <a:cubicBezTo>
                      <a:pt x="531" y="0"/>
                      <a:pt x="293" y="0"/>
                      <a:pt x="147" y="147"/>
                    </a:cubicBezTo>
                    <a:cubicBezTo>
                      <a:pt x="0" y="293"/>
                      <a:pt x="0" y="531"/>
                      <a:pt x="147" y="677"/>
                    </a:cubicBezTo>
                    <a:lnTo>
                      <a:pt x="676" y="1206"/>
                    </a:lnTo>
                    <a:lnTo>
                      <a:pt x="279" y="1603"/>
                    </a:lnTo>
                    <a:cubicBezTo>
                      <a:pt x="244" y="1638"/>
                      <a:pt x="224" y="1686"/>
                      <a:pt x="224" y="1736"/>
                    </a:cubicBezTo>
                    <a:cubicBezTo>
                      <a:pt x="224" y="1786"/>
                      <a:pt x="244" y="1833"/>
                      <a:pt x="279" y="1868"/>
                    </a:cubicBezTo>
                    <a:lnTo>
                      <a:pt x="812" y="2401"/>
                    </a:lnTo>
                    <a:cubicBezTo>
                      <a:pt x="848" y="2437"/>
                      <a:pt x="896" y="2456"/>
                      <a:pt x="944" y="2456"/>
                    </a:cubicBezTo>
                    <a:cubicBezTo>
                      <a:pt x="992" y="2456"/>
                      <a:pt x="1040" y="2437"/>
                      <a:pt x="1077" y="2401"/>
                    </a:cubicBezTo>
                    <a:lnTo>
                      <a:pt x="1474" y="2004"/>
                    </a:lnTo>
                    <a:lnTo>
                      <a:pt x="2003" y="2533"/>
                    </a:lnTo>
                    <a:cubicBezTo>
                      <a:pt x="2149" y="2680"/>
                      <a:pt x="2387" y="2680"/>
                      <a:pt x="2533" y="2533"/>
                    </a:cubicBezTo>
                    <a:cubicBezTo>
                      <a:pt x="2680" y="2387"/>
                      <a:pt x="2680" y="2149"/>
                      <a:pt x="2533" y="200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872C6D02-3381-4F45-937B-9C3B213C8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1013" y="4992688"/>
                <a:ext cx="269875" cy="268287"/>
              </a:xfrm>
              <a:custGeom>
                <a:avLst/>
                <a:gdLst>
                  <a:gd name="T0" fmla="*/ 1138 w 1934"/>
                  <a:gd name="T1" fmla="*/ 0 h 1938"/>
                  <a:gd name="T2" fmla="*/ 0 w 1934"/>
                  <a:gd name="T3" fmla="*/ 1142 h 1938"/>
                  <a:gd name="T4" fmla="*/ 796 w 1934"/>
                  <a:gd name="T5" fmla="*/ 1938 h 1938"/>
                  <a:gd name="T6" fmla="*/ 1934 w 1934"/>
                  <a:gd name="T7" fmla="*/ 796 h 1938"/>
                  <a:gd name="T8" fmla="*/ 1138 w 1934"/>
                  <a:gd name="T9" fmla="*/ 0 h 1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4" h="1938">
                    <a:moveTo>
                      <a:pt x="1138" y="0"/>
                    </a:moveTo>
                    <a:lnTo>
                      <a:pt x="0" y="1142"/>
                    </a:lnTo>
                    <a:lnTo>
                      <a:pt x="796" y="1938"/>
                    </a:lnTo>
                    <a:lnTo>
                      <a:pt x="1934" y="796"/>
                    </a:lnTo>
                    <a:lnTo>
                      <a:pt x="11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893FFDCD-B79A-429A-9668-25A411046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6100" y="4749800"/>
                <a:ext cx="444500" cy="447675"/>
              </a:xfrm>
              <a:custGeom>
                <a:avLst/>
                <a:gdLst>
                  <a:gd name="T0" fmla="*/ 3063 w 3209"/>
                  <a:gd name="T1" fmla="*/ 2533 h 3209"/>
                  <a:gd name="T2" fmla="*/ 676 w 3209"/>
                  <a:gd name="T3" fmla="*/ 146 h 3209"/>
                  <a:gd name="T4" fmla="*/ 146 w 3209"/>
                  <a:gd name="T5" fmla="*/ 146 h 3209"/>
                  <a:gd name="T6" fmla="*/ 146 w 3209"/>
                  <a:gd name="T7" fmla="*/ 676 h 3209"/>
                  <a:gd name="T8" fmla="*/ 2533 w 3209"/>
                  <a:gd name="T9" fmla="*/ 3063 h 3209"/>
                  <a:gd name="T10" fmla="*/ 3063 w 3209"/>
                  <a:gd name="T11" fmla="*/ 3063 h 3209"/>
                  <a:gd name="T12" fmla="*/ 3063 w 3209"/>
                  <a:gd name="T13" fmla="*/ 2533 h 3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9" h="3209">
                    <a:moveTo>
                      <a:pt x="3063" y="2533"/>
                    </a:moveTo>
                    <a:lnTo>
                      <a:pt x="676" y="146"/>
                    </a:lnTo>
                    <a:cubicBezTo>
                      <a:pt x="530" y="0"/>
                      <a:pt x="293" y="0"/>
                      <a:pt x="146" y="146"/>
                    </a:cubicBezTo>
                    <a:cubicBezTo>
                      <a:pt x="0" y="293"/>
                      <a:pt x="0" y="530"/>
                      <a:pt x="146" y="676"/>
                    </a:cubicBezTo>
                    <a:lnTo>
                      <a:pt x="2533" y="3063"/>
                    </a:lnTo>
                    <a:cubicBezTo>
                      <a:pt x="2679" y="3209"/>
                      <a:pt x="2916" y="3209"/>
                      <a:pt x="3063" y="3063"/>
                    </a:cubicBezTo>
                    <a:cubicBezTo>
                      <a:pt x="3209" y="2917"/>
                      <a:pt x="3209" y="2679"/>
                      <a:pt x="3063" y="253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E1DCEEDC-3149-41FD-942E-93DC5D558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3" y="5056188"/>
                <a:ext cx="446088" cy="447675"/>
              </a:xfrm>
              <a:custGeom>
                <a:avLst/>
                <a:gdLst>
                  <a:gd name="T0" fmla="*/ 3063 w 3209"/>
                  <a:gd name="T1" fmla="*/ 2533 h 3209"/>
                  <a:gd name="T2" fmla="*/ 676 w 3209"/>
                  <a:gd name="T3" fmla="*/ 146 h 3209"/>
                  <a:gd name="T4" fmla="*/ 146 w 3209"/>
                  <a:gd name="T5" fmla="*/ 146 h 3209"/>
                  <a:gd name="T6" fmla="*/ 146 w 3209"/>
                  <a:gd name="T7" fmla="*/ 676 h 3209"/>
                  <a:gd name="T8" fmla="*/ 2533 w 3209"/>
                  <a:gd name="T9" fmla="*/ 3063 h 3209"/>
                  <a:gd name="T10" fmla="*/ 3063 w 3209"/>
                  <a:gd name="T11" fmla="*/ 3063 h 3209"/>
                  <a:gd name="T12" fmla="*/ 3063 w 3209"/>
                  <a:gd name="T13" fmla="*/ 2533 h 3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9" h="3209">
                    <a:moveTo>
                      <a:pt x="3063" y="2533"/>
                    </a:moveTo>
                    <a:lnTo>
                      <a:pt x="676" y="146"/>
                    </a:lnTo>
                    <a:cubicBezTo>
                      <a:pt x="530" y="0"/>
                      <a:pt x="293" y="0"/>
                      <a:pt x="146" y="146"/>
                    </a:cubicBezTo>
                    <a:cubicBezTo>
                      <a:pt x="0" y="292"/>
                      <a:pt x="0" y="530"/>
                      <a:pt x="146" y="676"/>
                    </a:cubicBezTo>
                    <a:lnTo>
                      <a:pt x="2533" y="3063"/>
                    </a:lnTo>
                    <a:cubicBezTo>
                      <a:pt x="2679" y="3209"/>
                      <a:pt x="2916" y="3209"/>
                      <a:pt x="3063" y="3063"/>
                    </a:cubicBezTo>
                    <a:cubicBezTo>
                      <a:pt x="3209" y="2916"/>
                      <a:pt x="3209" y="2679"/>
                      <a:pt x="3063" y="253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2725DA-D3CE-4AEC-BF35-F89AF60F9E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0538" y="4846638"/>
              <a:ext cx="17557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aleway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aleway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aleway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aleway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en-US" sz="1200">
                  <a:solidFill>
                    <a:schemeClr val="bg1"/>
                  </a:solidFill>
                  <a:latin typeface="+mn-lt"/>
                </a:rPr>
                <a:t>Second Purpose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0C15D7-9ADB-4C4C-9EC9-E54EEBD7B29B}"/>
              </a:ext>
            </a:extLst>
          </p:cNvPr>
          <p:cNvSpPr txBox="1"/>
          <p:nvPr/>
        </p:nvSpPr>
        <p:spPr bwMode="auto">
          <a:xfrm>
            <a:off x="6888162" y="1430338"/>
            <a:ext cx="34750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Our Vision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5AA9DB-31B6-4424-9804-744086D0EBD8}"/>
              </a:ext>
            </a:extLst>
          </p:cNvPr>
          <p:cNvSpPr/>
          <p:nvPr/>
        </p:nvSpPr>
        <p:spPr>
          <a:xfrm>
            <a:off x="6946900" y="2874963"/>
            <a:ext cx="4539914" cy="1108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sem. In urna purus, fermentum nec massa sed, commodo egestas odio.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A8C9FC-3EDE-45C4-B1A0-E51DFED6B654}"/>
              </a:ext>
            </a:extLst>
          </p:cNvPr>
          <p:cNvSpPr/>
          <p:nvPr/>
        </p:nvSpPr>
        <p:spPr>
          <a:xfrm>
            <a:off x="6888162" y="4419600"/>
            <a:ext cx="4541837" cy="60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6" t="278" r="8372" b="-278"/>
          <a:stretch/>
        </p:blipFill>
        <p:spPr>
          <a:xfrm>
            <a:off x="0" y="0"/>
            <a:ext cx="6063916" cy="6858000"/>
          </a:xfrm>
        </p:spPr>
      </p:pic>
      <p:grpSp>
        <p:nvGrpSpPr>
          <p:cNvPr id="10" name="Group 9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EB0E9F-D1E7-4E25-8036-A600F7424B26}"/>
              </a:ext>
            </a:extLst>
          </p:cNvPr>
          <p:cNvSpPr txBox="1"/>
          <p:nvPr/>
        </p:nvSpPr>
        <p:spPr bwMode="auto">
          <a:xfrm>
            <a:off x="622479" y="1004436"/>
            <a:ext cx="34750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Our Mission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0F684276-AA48-4CF8-8DEF-EFE3431AAE6F}"/>
              </a:ext>
            </a:extLst>
          </p:cNvPr>
          <p:cNvSpPr/>
          <p:nvPr/>
        </p:nvSpPr>
        <p:spPr>
          <a:xfrm>
            <a:off x="0" y="4330700"/>
            <a:ext cx="2527300" cy="25273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702603" y="3470782"/>
            <a:ext cx="3347973" cy="1200155"/>
            <a:chOff x="1638208" y="3520573"/>
            <a:chExt cx="3347973" cy="120015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85CCF8B-A728-4317-8C03-DDE653BF1C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8208" y="3520573"/>
              <a:ext cx="311150" cy="374650"/>
            </a:xfrm>
            <a:custGeom>
              <a:avLst/>
              <a:gdLst>
                <a:gd name="T0" fmla="*/ 1605 w 7496"/>
                <a:gd name="T1" fmla="*/ 171 h 9016"/>
                <a:gd name="T2" fmla="*/ 2356 w 7496"/>
                <a:gd name="T3" fmla="*/ 564 h 9016"/>
                <a:gd name="T4" fmla="*/ 0 w 7496"/>
                <a:gd name="T5" fmla="*/ 1861 h 9016"/>
                <a:gd name="T6" fmla="*/ 751 w 7496"/>
                <a:gd name="T7" fmla="*/ 2254 h 9016"/>
                <a:gd name="T8" fmla="*/ 0 w 7496"/>
                <a:gd name="T9" fmla="*/ 1861 h 9016"/>
                <a:gd name="T10" fmla="*/ 5703 w 7496"/>
                <a:gd name="T11" fmla="*/ 0 h 9016"/>
                <a:gd name="T12" fmla="*/ 5293 w 7496"/>
                <a:gd name="T13" fmla="*/ 734 h 9016"/>
                <a:gd name="T14" fmla="*/ 7308 w 7496"/>
                <a:gd name="T15" fmla="*/ 1673 h 9016"/>
                <a:gd name="T16" fmla="*/ 6916 w 7496"/>
                <a:gd name="T17" fmla="*/ 2425 h 9016"/>
                <a:gd name="T18" fmla="*/ 7308 w 7496"/>
                <a:gd name="T19" fmla="*/ 1673 h 9016"/>
                <a:gd name="T20" fmla="*/ 6881 w 7496"/>
                <a:gd name="T21" fmla="*/ 1673 h 9016"/>
                <a:gd name="T22" fmla="*/ 6540 w 7496"/>
                <a:gd name="T23" fmla="*/ 1042 h 9016"/>
                <a:gd name="T24" fmla="*/ 5840 w 7496"/>
                <a:gd name="T25" fmla="*/ 615 h 9016"/>
                <a:gd name="T26" fmla="*/ 5908 w 7496"/>
                <a:gd name="T27" fmla="*/ 205 h 9016"/>
                <a:gd name="T28" fmla="*/ 5498 w 7496"/>
                <a:gd name="T29" fmla="*/ 939 h 9016"/>
                <a:gd name="T30" fmla="*/ 6079 w 7496"/>
                <a:gd name="T31" fmla="*/ 1042 h 9016"/>
                <a:gd name="T32" fmla="*/ 2561 w 7496"/>
                <a:gd name="T33" fmla="*/ 2220 h 9016"/>
                <a:gd name="T34" fmla="*/ 1742 w 7496"/>
                <a:gd name="T35" fmla="*/ 717 h 9016"/>
                <a:gd name="T36" fmla="*/ 2134 w 7496"/>
                <a:gd name="T37" fmla="*/ 785 h 9016"/>
                <a:gd name="T38" fmla="*/ 1400 w 7496"/>
                <a:gd name="T39" fmla="*/ 393 h 9016"/>
                <a:gd name="T40" fmla="*/ 1281 w 7496"/>
                <a:gd name="T41" fmla="*/ 973 h 9016"/>
                <a:gd name="T42" fmla="*/ 837 w 7496"/>
                <a:gd name="T43" fmla="*/ 1315 h 9016"/>
                <a:gd name="T44" fmla="*/ 598 w 7496"/>
                <a:gd name="T45" fmla="*/ 1673 h 9016"/>
                <a:gd name="T46" fmla="*/ 205 w 7496"/>
                <a:gd name="T47" fmla="*/ 1639 h 9016"/>
                <a:gd name="T48" fmla="*/ 956 w 7496"/>
                <a:gd name="T49" fmla="*/ 2032 h 9016"/>
                <a:gd name="T50" fmla="*/ 956 w 7496"/>
                <a:gd name="T51" fmla="*/ 1520 h 9016"/>
                <a:gd name="T52" fmla="*/ 2766 w 7496"/>
                <a:gd name="T53" fmla="*/ 8589 h 9016"/>
                <a:gd name="T54" fmla="*/ 3620 w 7496"/>
                <a:gd name="T55" fmla="*/ 8589 h 9016"/>
                <a:gd name="T56" fmla="*/ 3859 w 7496"/>
                <a:gd name="T57" fmla="*/ 5106 h 9016"/>
                <a:gd name="T58" fmla="*/ 4286 w 7496"/>
                <a:gd name="T59" fmla="*/ 9016 h 9016"/>
                <a:gd name="T60" fmla="*/ 4713 w 7496"/>
                <a:gd name="T61" fmla="*/ 3381 h 9016"/>
                <a:gd name="T62" fmla="*/ 6796 w 7496"/>
                <a:gd name="T63" fmla="*/ 1776 h 9016"/>
                <a:gd name="T64" fmla="*/ 6711 w 7496"/>
                <a:gd name="T65" fmla="*/ 2203 h 9016"/>
                <a:gd name="T66" fmla="*/ 7103 w 7496"/>
                <a:gd name="T67" fmla="*/ 1469 h 9016"/>
                <a:gd name="T68" fmla="*/ 4525 w 7496"/>
                <a:gd name="T69" fmla="*/ 1212 h 9016"/>
                <a:gd name="T70" fmla="*/ 2954 w 7496"/>
                <a:gd name="T71" fmla="*/ 1212 h 9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96" h="9016">
                  <a:moveTo>
                    <a:pt x="2186" y="734"/>
                  </a:moveTo>
                  <a:lnTo>
                    <a:pt x="1605" y="171"/>
                  </a:lnTo>
                  <a:lnTo>
                    <a:pt x="1776" y="0"/>
                  </a:lnTo>
                  <a:lnTo>
                    <a:pt x="2356" y="564"/>
                  </a:lnTo>
                  <a:lnTo>
                    <a:pt x="2186" y="734"/>
                  </a:lnTo>
                  <a:close/>
                  <a:moveTo>
                    <a:pt x="0" y="1861"/>
                  </a:moveTo>
                  <a:lnTo>
                    <a:pt x="580" y="2425"/>
                  </a:lnTo>
                  <a:lnTo>
                    <a:pt x="751" y="2254"/>
                  </a:lnTo>
                  <a:lnTo>
                    <a:pt x="171" y="1691"/>
                  </a:lnTo>
                  <a:lnTo>
                    <a:pt x="0" y="1861"/>
                  </a:lnTo>
                  <a:close/>
                  <a:moveTo>
                    <a:pt x="5874" y="171"/>
                  </a:moveTo>
                  <a:lnTo>
                    <a:pt x="5703" y="0"/>
                  </a:lnTo>
                  <a:lnTo>
                    <a:pt x="5123" y="564"/>
                  </a:lnTo>
                  <a:lnTo>
                    <a:pt x="5293" y="734"/>
                  </a:lnTo>
                  <a:lnTo>
                    <a:pt x="5874" y="171"/>
                  </a:lnTo>
                  <a:close/>
                  <a:moveTo>
                    <a:pt x="7308" y="1673"/>
                  </a:moveTo>
                  <a:lnTo>
                    <a:pt x="6745" y="2254"/>
                  </a:lnTo>
                  <a:lnTo>
                    <a:pt x="6916" y="2425"/>
                  </a:lnTo>
                  <a:lnTo>
                    <a:pt x="7496" y="1861"/>
                  </a:lnTo>
                  <a:lnTo>
                    <a:pt x="7308" y="1673"/>
                  </a:lnTo>
                  <a:close/>
                  <a:moveTo>
                    <a:pt x="7103" y="1469"/>
                  </a:moveTo>
                  <a:lnTo>
                    <a:pt x="6881" y="1673"/>
                  </a:lnTo>
                  <a:lnTo>
                    <a:pt x="6608" y="1400"/>
                  </a:lnTo>
                  <a:cubicBezTo>
                    <a:pt x="6659" y="1281"/>
                    <a:pt x="6642" y="1144"/>
                    <a:pt x="6540" y="1042"/>
                  </a:cubicBezTo>
                  <a:cubicBezTo>
                    <a:pt x="6437" y="939"/>
                    <a:pt x="6301" y="922"/>
                    <a:pt x="6181" y="973"/>
                  </a:cubicBezTo>
                  <a:lnTo>
                    <a:pt x="5840" y="615"/>
                  </a:lnTo>
                  <a:lnTo>
                    <a:pt x="6079" y="376"/>
                  </a:lnTo>
                  <a:lnTo>
                    <a:pt x="5908" y="205"/>
                  </a:lnTo>
                  <a:lnTo>
                    <a:pt x="5328" y="768"/>
                  </a:lnTo>
                  <a:lnTo>
                    <a:pt x="5498" y="939"/>
                  </a:lnTo>
                  <a:lnTo>
                    <a:pt x="5737" y="700"/>
                  </a:lnTo>
                  <a:lnTo>
                    <a:pt x="6079" y="1042"/>
                  </a:lnTo>
                  <a:lnTo>
                    <a:pt x="4918" y="2220"/>
                  </a:lnTo>
                  <a:lnTo>
                    <a:pt x="2561" y="2220"/>
                  </a:lnTo>
                  <a:lnTo>
                    <a:pt x="1400" y="1059"/>
                  </a:lnTo>
                  <a:lnTo>
                    <a:pt x="1742" y="717"/>
                  </a:lnTo>
                  <a:lnTo>
                    <a:pt x="1964" y="956"/>
                  </a:lnTo>
                  <a:lnTo>
                    <a:pt x="2134" y="785"/>
                  </a:lnTo>
                  <a:lnTo>
                    <a:pt x="1571" y="222"/>
                  </a:lnTo>
                  <a:lnTo>
                    <a:pt x="1400" y="393"/>
                  </a:lnTo>
                  <a:lnTo>
                    <a:pt x="1622" y="632"/>
                  </a:lnTo>
                  <a:lnTo>
                    <a:pt x="1281" y="973"/>
                  </a:lnTo>
                  <a:cubicBezTo>
                    <a:pt x="1161" y="922"/>
                    <a:pt x="1024" y="939"/>
                    <a:pt x="922" y="1042"/>
                  </a:cubicBezTo>
                  <a:cubicBezTo>
                    <a:pt x="854" y="1110"/>
                    <a:pt x="820" y="1212"/>
                    <a:pt x="837" y="1315"/>
                  </a:cubicBezTo>
                  <a:cubicBezTo>
                    <a:pt x="837" y="1349"/>
                    <a:pt x="854" y="1383"/>
                    <a:pt x="871" y="1400"/>
                  </a:cubicBezTo>
                  <a:lnTo>
                    <a:pt x="598" y="1673"/>
                  </a:lnTo>
                  <a:lnTo>
                    <a:pt x="376" y="1469"/>
                  </a:lnTo>
                  <a:lnTo>
                    <a:pt x="205" y="1639"/>
                  </a:lnTo>
                  <a:lnTo>
                    <a:pt x="785" y="2203"/>
                  </a:lnTo>
                  <a:lnTo>
                    <a:pt x="956" y="2032"/>
                  </a:lnTo>
                  <a:lnTo>
                    <a:pt x="700" y="1776"/>
                  </a:lnTo>
                  <a:lnTo>
                    <a:pt x="956" y="1520"/>
                  </a:lnTo>
                  <a:lnTo>
                    <a:pt x="2766" y="3381"/>
                  </a:lnTo>
                  <a:lnTo>
                    <a:pt x="2766" y="8589"/>
                  </a:lnTo>
                  <a:cubicBezTo>
                    <a:pt x="2766" y="8828"/>
                    <a:pt x="2954" y="9016"/>
                    <a:pt x="3193" y="9016"/>
                  </a:cubicBezTo>
                  <a:cubicBezTo>
                    <a:pt x="3432" y="9016"/>
                    <a:pt x="3620" y="8828"/>
                    <a:pt x="3620" y="8589"/>
                  </a:cubicBezTo>
                  <a:lnTo>
                    <a:pt x="3620" y="5106"/>
                  </a:lnTo>
                  <a:lnTo>
                    <a:pt x="3859" y="5106"/>
                  </a:lnTo>
                  <a:lnTo>
                    <a:pt x="3859" y="8589"/>
                  </a:lnTo>
                  <a:cubicBezTo>
                    <a:pt x="3859" y="8828"/>
                    <a:pt x="4047" y="9016"/>
                    <a:pt x="4286" y="9016"/>
                  </a:cubicBezTo>
                  <a:cubicBezTo>
                    <a:pt x="4525" y="9016"/>
                    <a:pt x="4713" y="8828"/>
                    <a:pt x="4713" y="8589"/>
                  </a:cubicBezTo>
                  <a:lnTo>
                    <a:pt x="4713" y="3381"/>
                  </a:lnTo>
                  <a:lnTo>
                    <a:pt x="6540" y="1520"/>
                  </a:lnTo>
                  <a:lnTo>
                    <a:pt x="6796" y="1776"/>
                  </a:lnTo>
                  <a:lnTo>
                    <a:pt x="6540" y="2032"/>
                  </a:lnTo>
                  <a:lnTo>
                    <a:pt x="6711" y="2203"/>
                  </a:lnTo>
                  <a:lnTo>
                    <a:pt x="7291" y="1639"/>
                  </a:lnTo>
                  <a:lnTo>
                    <a:pt x="7103" y="1469"/>
                  </a:lnTo>
                  <a:close/>
                  <a:moveTo>
                    <a:pt x="3739" y="1998"/>
                  </a:moveTo>
                  <a:cubicBezTo>
                    <a:pt x="4166" y="1998"/>
                    <a:pt x="4525" y="1639"/>
                    <a:pt x="4525" y="1212"/>
                  </a:cubicBezTo>
                  <a:cubicBezTo>
                    <a:pt x="4525" y="786"/>
                    <a:pt x="4166" y="427"/>
                    <a:pt x="3739" y="427"/>
                  </a:cubicBezTo>
                  <a:cubicBezTo>
                    <a:pt x="3313" y="427"/>
                    <a:pt x="2954" y="786"/>
                    <a:pt x="2954" y="1212"/>
                  </a:cubicBezTo>
                  <a:cubicBezTo>
                    <a:pt x="2954" y="1639"/>
                    <a:pt x="3313" y="1998"/>
                    <a:pt x="3739" y="199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3260C-8437-42D7-9421-9DD7AB6BA2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2083" y="3520574"/>
              <a:ext cx="2560637" cy="393114"/>
              <a:chOff x="3826706" y="4028578"/>
              <a:chExt cx="2560660" cy="39435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94E0766-820F-4C03-A4E9-5053B566624C}"/>
                  </a:ext>
                </a:extLst>
              </p:cNvPr>
              <p:cNvSpPr/>
              <p:nvPr/>
            </p:nvSpPr>
            <p:spPr>
              <a:xfrm>
                <a:off x="3826706" y="4055651"/>
                <a:ext cx="530230" cy="367277"/>
              </a:xfrm>
              <a:prstGeom prst="rect">
                <a:avLst/>
              </a:prstGeom>
            </p:spPr>
            <p:txBody>
              <a:bodyPr lIns="0">
                <a:spAutoFit/>
              </a:bodyPr>
              <a:lstStyle/>
              <a:p>
                <a:pPr eaLnBrk="1" fontAlgn="auto" hangingPunct="1">
                  <a:lnSpc>
                    <a:spcPts val="208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02.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FB0FE7-5C21-450C-967B-BF1506D65CDD}"/>
                  </a:ext>
                </a:extLst>
              </p:cNvPr>
              <p:cNvSpPr txBox="1"/>
              <p:nvPr/>
            </p:nvSpPr>
            <p:spPr>
              <a:xfrm>
                <a:off x="4177546" y="4028578"/>
                <a:ext cx="2209820" cy="3861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Second Missions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C987B9-F278-47BC-A97D-8AD429593043}"/>
                </a:ext>
              </a:extLst>
            </p:cNvPr>
            <p:cNvSpPr/>
            <p:nvPr/>
          </p:nvSpPr>
          <p:spPr>
            <a:xfrm>
              <a:off x="2093820" y="3866648"/>
              <a:ext cx="2892361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Lorem ipsum dolor sit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amet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consectetur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adipiscing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elit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Aliquam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sit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amet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metus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commodo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17733" y="4865482"/>
            <a:ext cx="3442662" cy="1200155"/>
            <a:chOff x="2653338" y="4708635"/>
            <a:chExt cx="3442662" cy="12001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835651-8841-4BC7-AD74-58959D949351}"/>
                </a:ext>
              </a:extLst>
            </p:cNvPr>
            <p:cNvGrpSpPr/>
            <p:nvPr/>
          </p:nvGrpSpPr>
          <p:grpSpPr>
            <a:xfrm>
              <a:off x="2653338" y="4708635"/>
              <a:ext cx="406403" cy="371975"/>
              <a:chOff x="2532063" y="4748213"/>
              <a:chExt cx="862012" cy="78898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" name="Freeform 18">
                <a:extLst>
                  <a:ext uri="{FF2B5EF4-FFF2-40B4-BE49-F238E27FC236}">
                    <a16:creationId xmlns:a16="http://schemas.microsoft.com/office/drawing/2014/main" id="{088BA7ED-897F-479C-863A-131AA27AE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2863" y="4824413"/>
                <a:ext cx="177800" cy="50800"/>
              </a:xfrm>
              <a:custGeom>
                <a:avLst/>
                <a:gdLst>
                  <a:gd name="T0" fmla="*/ 1138 w 1325"/>
                  <a:gd name="T1" fmla="*/ 0 h 375"/>
                  <a:gd name="T2" fmla="*/ 188 w 1325"/>
                  <a:gd name="T3" fmla="*/ 0 h 375"/>
                  <a:gd name="T4" fmla="*/ 0 w 1325"/>
                  <a:gd name="T5" fmla="*/ 188 h 375"/>
                  <a:gd name="T6" fmla="*/ 188 w 1325"/>
                  <a:gd name="T7" fmla="*/ 375 h 375"/>
                  <a:gd name="T8" fmla="*/ 1138 w 1325"/>
                  <a:gd name="T9" fmla="*/ 375 h 375"/>
                  <a:gd name="T10" fmla="*/ 1325 w 1325"/>
                  <a:gd name="T11" fmla="*/ 188 h 375"/>
                  <a:gd name="T12" fmla="*/ 1138 w 1325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5" h="375">
                    <a:moveTo>
                      <a:pt x="1138" y="0"/>
                    </a:moveTo>
                    <a:lnTo>
                      <a:pt x="188" y="0"/>
                    </a:lnTo>
                    <a:cubicBezTo>
                      <a:pt x="84" y="0"/>
                      <a:pt x="0" y="84"/>
                      <a:pt x="0" y="188"/>
                    </a:cubicBezTo>
                    <a:cubicBezTo>
                      <a:pt x="0" y="291"/>
                      <a:pt x="84" y="375"/>
                      <a:pt x="188" y="375"/>
                    </a:cubicBezTo>
                    <a:lnTo>
                      <a:pt x="1138" y="375"/>
                    </a:lnTo>
                    <a:cubicBezTo>
                      <a:pt x="1241" y="375"/>
                      <a:pt x="1325" y="291"/>
                      <a:pt x="1325" y="188"/>
                    </a:cubicBezTo>
                    <a:cubicBezTo>
                      <a:pt x="1325" y="84"/>
                      <a:pt x="1241" y="0"/>
                      <a:pt x="1138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" name="Freeform 19">
                <a:extLst>
                  <a:ext uri="{FF2B5EF4-FFF2-40B4-BE49-F238E27FC236}">
                    <a16:creationId xmlns:a16="http://schemas.microsoft.com/office/drawing/2014/main" id="{9DCB4E2E-7C98-405E-B8C4-577DBD3F7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2863" y="5026025"/>
                <a:ext cx="177800" cy="50800"/>
              </a:xfrm>
              <a:custGeom>
                <a:avLst/>
                <a:gdLst>
                  <a:gd name="T0" fmla="*/ 1138 w 1325"/>
                  <a:gd name="T1" fmla="*/ 0 h 375"/>
                  <a:gd name="T2" fmla="*/ 188 w 1325"/>
                  <a:gd name="T3" fmla="*/ 0 h 375"/>
                  <a:gd name="T4" fmla="*/ 0 w 1325"/>
                  <a:gd name="T5" fmla="*/ 188 h 375"/>
                  <a:gd name="T6" fmla="*/ 188 w 1325"/>
                  <a:gd name="T7" fmla="*/ 375 h 375"/>
                  <a:gd name="T8" fmla="*/ 1138 w 1325"/>
                  <a:gd name="T9" fmla="*/ 375 h 375"/>
                  <a:gd name="T10" fmla="*/ 1325 w 1325"/>
                  <a:gd name="T11" fmla="*/ 188 h 375"/>
                  <a:gd name="T12" fmla="*/ 1138 w 1325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5" h="375">
                    <a:moveTo>
                      <a:pt x="1138" y="0"/>
                    </a:moveTo>
                    <a:lnTo>
                      <a:pt x="188" y="0"/>
                    </a:lnTo>
                    <a:cubicBezTo>
                      <a:pt x="84" y="0"/>
                      <a:pt x="0" y="84"/>
                      <a:pt x="0" y="188"/>
                    </a:cubicBezTo>
                    <a:cubicBezTo>
                      <a:pt x="0" y="291"/>
                      <a:pt x="84" y="375"/>
                      <a:pt x="188" y="375"/>
                    </a:cubicBezTo>
                    <a:lnTo>
                      <a:pt x="1138" y="375"/>
                    </a:lnTo>
                    <a:cubicBezTo>
                      <a:pt x="1241" y="375"/>
                      <a:pt x="1325" y="291"/>
                      <a:pt x="1325" y="188"/>
                    </a:cubicBezTo>
                    <a:cubicBezTo>
                      <a:pt x="1325" y="84"/>
                      <a:pt x="1241" y="0"/>
                      <a:pt x="1138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" name="Freeform 20">
                <a:extLst>
                  <a:ext uri="{FF2B5EF4-FFF2-40B4-BE49-F238E27FC236}">
                    <a16:creationId xmlns:a16="http://schemas.microsoft.com/office/drawing/2014/main" id="{3B1819D2-380C-4DC8-BDFD-7EF0AC508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2063" y="4926013"/>
                <a:ext cx="177800" cy="49213"/>
              </a:xfrm>
              <a:custGeom>
                <a:avLst/>
                <a:gdLst>
                  <a:gd name="T0" fmla="*/ 1138 w 1325"/>
                  <a:gd name="T1" fmla="*/ 0 h 375"/>
                  <a:gd name="T2" fmla="*/ 188 w 1325"/>
                  <a:gd name="T3" fmla="*/ 0 h 375"/>
                  <a:gd name="T4" fmla="*/ 0 w 1325"/>
                  <a:gd name="T5" fmla="*/ 188 h 375"/>
                  <a:gd name="T6" fmla="*/ 188 w 1325"/>
                  <a:gd name="T7" fmla="*/ 375 h 375"/>
                  <a:gd name="T8" fmla="*/ 1138 w 1325"/>
                  <a:gd name="T9" fmla="*/ 375 h 375"/>
                  <a:gd name="T10" fmla="*/ 1325 w 1325"/>
                  <a:gd name="T11" fmla="*/ 188 h 375"/>
                  <a:gd name="T12" fmla="*/ 1138 w 1325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5" h="375">
                    <a:moveTo>
                      <a:pt x="1138" y="0"/>
                    </a:moveTo>
                    <a:lnTo>
                      <a:pt x="188" y="0"/>
                    </a:lnTo>
                    <a:cubicBezTo>
                      <a:pt x="84" y="0"/>
                      <a:pt x="0" y="84"/>
                      <a:pt x="0" y="188"/>
                    </a:cubicBezTo>
                    <a:cubicBezTo>
                      <a:pt x="0" y="291"/>
                      <a:pt x="84" y="375"/>
                      <a:pt x="188" y="375"/>
                    </a:cubicBezTo>
                    <a:lnTo>
                      <a:pt x="1138" y="375"/>
                    </a:lnTo>
                    <a:cubicBezTo>
                      <a:pt x="1241" y="375"/>
                      <a:pt x="1325" y="291"/>
                      <a:pt x="1325" y="188"/>
                    </a:cubicBezTo>
                    <a:cubicBezTo>
                      <a:pt x="1325" y="84"/>
                      <a:pt x="1241" y="0"/>
                      <a:pt x="1138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" name="Freeform 21">
                <a:extLst>
                  <a:ext uri="{FF2B5EF4-FFF2-40B4-BE49-F238E27FC236}">
                    <a16:creationId xmlns:a16="http://schemas.microsoft.com/office/drawing/2014/main" id="{B3E55EA7-E89B-4D87-9141-5B4BA3DD1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500" y="4883150"/>
                <a:ext cx="536575" cy="654050"/>
              </a:xfrm>
              <a:custGeom>
                <a:avLst/>
                <a:gdLst>
                  <a:gd name="T0" fmla="*/ 3612 w 3987"/>
                  <a:gd name="T1" fmla="*/ 1253 h 4852"/>
                  <a:gd name="T2" fmla="*/ 2475 w 3987"/>
                  <a:gd name="T3" fmla="*/ 1253 h 4852"/>
                  <a:gd name="T4" fmla="*/ 2475 w 3987"/>
                  <a:gd name="T5" fmla="*/ 503 h 4852"/>
                  <a:gd name="T6" fmla="*/ 1834 w 3987"/>
                  <a:gd name="T7" fmla="*/ 238 h 4852"/>
                  <a:gd name="T8" fmla="*/ 334 w 3987"/>
                  <a:gd name="T9" fmla="*/ 1738 h 4852"/>
                  <a:gd name="T10" fmla="*/ 334 w 3987"/>
                  <a:gd name="T11" fmla="*/ 2268 h 4852"/>
                  <a:gd name="T12" fmla="*/ 1194 w 3987"/>
                  <a:gd name="T13" fmla="*/ 3128 h 4852"/>
                  <a:gd name="T14" fmla="*/ 147 w 3987"/>
                  <a:gd name="T15" fmla="*/ 4175 h 4852"/>
                  <a:gd name="T16" fmla="*/ 147 w 3987"/>
                  <a:gd name="T17" fmla="*/ 4705 h 4852"/>
                  <a:gd name="T18" fmla="*/ 677 w 3987"/>
                  <a:gd name="T19" fmla="*/ 4705 h 4852"/>
                  <a:gd name="T20" fmla="*/ 1990 w 3987"/>
                  <a:gd name="T21" fmla="*/ 3393 h 4852"/>
                  <a:gd name="T22" fmla="*/ 1990 w 3987"/>
                  <a:gd name="T23" fmla="*/ 2863 h 4852"/>
                  <a:gd name="T24" fmla="*/ 1130 w 3987"/>
                  <a:gd name="T25" fmla="*/ 2003 h 4852"/>
                  <a:gd name="T26" fmla="*/ 1725 w 3987"/>
                  <a:gd name="T27" fmla="*/ 1408 h 4852"/>
                  <a:gd name="T28" fmla="*/ 1725 w 3987"/>
                  <a:gd name="T29" fmla="*/ 1628 h 4852"/>
                  <a:gd name="T30" fmla="*/ 2100 w 3987"/>
                  <a:gd name="T31" fmla="*/ 2003 h 4852"/>
                  <a:gd name="T32" fmla="*/ 3612 w 3987"/>
                  <a:gd name="T33" fmla="*/ 2003 h 4852"/>
                  <a:gd name="T34" fmla="*/ 3987 w 3987"/>
                  <a:gd name="T35" fmla="*/ 1628 h 4852"/>
                  <a:gd name="T36" fmla="*/ 3612 w 3987"/>
                  <a:gd name="T37" fmla="*/ 1253 h 4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87" h="4852">
                    <a:moveTo>
                      <a:pt x="3612" y="1253"/>
                    </a:moveTo>
                    <a:lnTo>
                      <a:pt x="2475" y="1253"/>
                    </a:lnTo>
                    <a:lnTo>
                      <a:pt x="2475" y="503"/>
                    </a:lnTo>
                    <a:cubicBezTo>
                      <a:pt x="2475" y="173"/>
                      <a:pt x="2072" y="0"/>
                      <a:pt x="1834" y="238"/>
                    </a:cubicBezTo>
                    <a:lnTo>
                      <a:pt x="334" y="1738"/>
                    </a:lnTo>
                    <a:cubicBezTo>
                      <a:pt x="188" y="1884"/>
                      <a:pt x="188" y="2121"/>
                      <a:pt x="334" y="2268"/>
                    </a:cubicBezTo>
                    <a:lnTo>
                      <a:pt x="1194" y="3128"/>
                    </a:lnTo>
                    <a:lnTo>
                      <a:pt x="147" y="4175"/>
                    </a:lnTo>
                    <a:cubicBezTo>
                      <a:pt x="0" y="4322"/>
                      <a:pt x="0" y="4559"/>
                      <a:pt x="147" y="4705"/>
                    </a:cubicBezTo>
                    <a:cubicBezTo>
                      <a:pt x="293" y="4852"/>
                      <a:pt x="531" y="4852"/>
                      <a:pt x="677" y="4705"/>
                    </a:cubicBezTo>
                    <a:lnTo>
                      <a:pt x="1990" y="3393"/>
                    </a:lnTo>
                    <a:cubicBezTo>
                      <a:pt x="2136" y="3246"/>
                      <a:pt x="2136" y="3009"/>
                      <a:pt x="1990" y="2863"/>
                    </a:cubicBezTo>
                    <a:lnTo>
                      <a:pt x="1130" y="2003"/>
                    </a:lnTo>
                    <a:lnTo>
                      <a:pt x="1725" y="1408"/>
                    </a:lnTo>
                    <a:lnTo>
                      <a:pt x="1725" y="1628"/>
                    </a:lnTo>
                    <a:cubicBezTo>
                      <a:pt x="1725" y="1835"/>
                      <a:pt x="1892" y="2003"/>
                      <a:pt x="2100" y="2003"/>
                    </a:cubicBezTo>
                    <a:lnTo>
                      <a:pt x="3612" y="2003"/>
                    </a:lnTo>
                    <a:cubicBezTo>
                      <a:pt x="3819" y="2003"/>
                      <a:pt x="3987" y="1835"/>
                      <a:pt x="3987" y="1628"/>
                    </a:cubicBezTo>
                    <a:cubicBezTo>
                      <a:pt x="3987" y="1421"/>
                      <a:pt x="3819" y="1253"/>
                      <a:pt x="3612" y="125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:a16="http://schemas.microsoft.com/office/drawing/2014/main" id="{0563FAED-F008-4927-96B8-E195B1534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300" y="4781550"/>
                <a:ext cx="315912" cy="249238"/>
              </a:xfrm>
              <a:custGeom>
                <a:avLst/>
                <a:gdLst>
                  <a:gd name="T0" fmla="*/ 1651 w 2344"/>
                  <a:gd name="T1" fmla="*/ 99 h 1854"/>
                  <a:gd name="T2" fmla="*/ 1178 w 2344"/>
                  <a:gd name="T3" fmla="*/ 146 h 1854"/>
                  <a:gd name="T4" fmla="*/ 146 w 2344"/>
                  <a:gd name="T5" fmla="*/ 1177 h 1854"/>
                  <a:gd name="T6" fmla="*/ 146 w 2344"/>
                  <a:gd name="T7" fmla="*/ 1707 h 1854"/>
                  <a:gd name="T8" fmla="*/ 677 w 2344"/>
                  <a:gd name="T9" fmla="*/ 1707 h 1854"/>
                  <a:gd name="T10" fmla="*/ 1491 w 2344"/>
                  <a:gd name="T11" fmla="*/ 893 h 1854"/>
                  <a:gd name="T12" fmla="*/ 1765 w 2344"/>
                  <a:gd name="T13" fmla="*/ 1091 h 1854"/>
                  <a:gd name="T14" fmla="*/ 2131 w 2344"/>
                  <a:gd name="T15" fmla="*/ 725 h 1854"/>
                  <a:gd name="T16" fmla="*/ 2344 w 2344"/>
                  <a:gd name="T17" fmla="*/ 579 h 1854"/>
                  <a:gd name="T18" fmla="*/ 1651 w 2344"/>
                  <a:gd name="T19" fmla="*/ 99 h 1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44" h="1854">
                    <a:moveTo>
                      <a:pt x="1651" y="99"/>
                    </a:moveTo>
                    <a:cubicBezTo>
                      <a:pt x="1502" y="0"/>
                      <a:pt x="1304" y="20"/>
                      <a:pt x="1178" y="146"/>
                    </a:cubicBezTo>
                    <a:lnTo>
                      <a:pt x="146" y="1177"/>
                    </a:lnTo>
                    <a:cubicBezTo>
                      <a:pt x="0" y="1324"/>
                      <a:pt x="0" y="1561"/>
                      <a:pt x="146" y="1707"/>
                    </a:cubicBezTo>
                    <a:cubicBezTo>
                      <a:pt x="293" y="1854"/>
                      <a:pt x="530" y="1854"/>
                      <a:pt x="677" y="1707"/>
                    </a:cubicBezTo>
                    <a:lnTo>
                      <a:pt x="1491" y="893"/>
                    </a:lnTo>
                    <a:lnTo>
                      <a:pt x="1765" y="1091"/>
                    </a:lnTo>
                    <a:lnTo>
                      <a:pt x="2131" y="725"/>
                    </a:lnTo>
                    <a:cubicBezTo>
                      <a:pt x="2192" y="663"/>
                      <a:pt x="2265" y="616"/>
                      <a:pt x="2344" y="579"/>
                    </a:cubicBezTo>
                    <a:lnTo>
                      <a:pt x="1651" y="9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F60107EE-E608-4815-BF2E-26FD6F495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288" y="5178425"/>
                <a:ext cx="347662" cy="358775"/>
              </a:xfrm>
              <a:custGeom>
                <a:avLst/>
                <a:gdLst>
                  <a:gd name="T0" fmla="*/ 2319 w 2584"/>
                  <a:gd name="T1" fmla="*/ 338 h 2657"/>
                  <a:gd name="T2" fmla="*/ 2127 w 2584"/>
                  <a:gd name="T3" fmla="*/ 0 h 2657"/>
                  <a:gd name="T4" fmla="*/ 147 w 2584"/>
                  <a:gd name="T5" fmla="*/ 1980 h 2657"/>
                  <a:gd name="T6" fmla="*/ 147 w 2584"/>
                  <a:gd name="T7" fmla="*/ 2510 h 2657"/>
                  <a:gd name="T8" fmla="*/ 677 w 2584"/>
                  <a:gd name="T9" fmla="*/ 2510 h 2657"/>
                  <a:gd name="T10" fmla="*/ 2584 w 2584"/>
                  <a:gd name="T11" fmla="*/ 603 h 2657"/>
                  <a:gd name="T12" fmla="*/ 2319 w 2584"/>
                  <a:gd name="T13" fmla="*/ 338 h 2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4" h="2657">
                    <a:moveTo>
                      <a:pt x="2319" y="338"/>
                    </a:moveTo>
                    <a:cubicBezTo>
                      <a:pt x="2224" y="243"/>
                      <a:pt x="2161" y="126"/>
                      <a:pt x="2127" y="0"/>
                    </a:cubicBezTo>
                    <a:lnTo>
                      <a:pt x="147" y="1980"/>
                    </a:lnTo>
                    <a:cubicBezTo>
                      <a:pt x="0" y="2127"/>
                      <a:pt x="0" y="2364"/>
                      <a:pt x="147" y="2510"/>
                    </a:cubicBezTo>
                    <a:cubicBezTo>
                      <a:pt x="293" y="2657"/>
                      <a:pt x="531" y="2657"/>
                      <a:pt x="677" y="2510"/>
                    </a:cubicBezTo>
                    <a:lnTo>
                      <a:pt x="2584" y="603"/>
                    </a:lnTo>
                    <a:lnTo>
                      <a:pt x="2319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4" name="Oval 24">
                <a:extLst>
                  <a:ext uri="{FF2B5EF4-FFF2-40B4-BE49-F238E27FC236}">
                    <a16:creationId xmlns:a16="http://schemas.microsoft.com/office/drawing/2014/main" id="{C48C13B1-9781-4D78-B1BC-4A0D908B5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075" y="4748213"/>
                <a:ext cx="150812" cy="152400"/>
              </a:xfrm>
              <a:prstGeom prst="ellipse">
                <a:avLst/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C21BEB-8DA1-463C-B915-42150B382C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1902" y="4708637"/>
              <a:ext cx="2560637" cy="393114"/>
              <a:chOff x="5138763" y="5219017"/>
              <a:chExt cx="2560660" cy="39435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05D9377-BA0A-4278-8A34-3EDFA2B22243}"/>
                  </a:ext>
                </a:extLst>
              </p:cNvPr>
              <p:cNvSpPr/>
              <p:nvPr/>
            </p:nvSpPr>
            <p:spPr>
              <a:xfrm>
                <a:off x="5138763" y="5246090"/>
                <a:ext cx="530230" cy="367277"/>
              </a:xfrm>
              <a:prstGeom prst="rect">
                <a:avLst/>
              </a:prstGeom>
            </p:spPr>
            <p:txBody>
              <a:bodyPr lIns="0">
                <a:spAutoFit/>
              </a:bodyPr>
              <a:lstStyle/>
              <a:p>
                <a:pPr eaLnBrk="1" fontAlgn="auto" hangingPunct="1">
                  <a:lnSpc>
                    <a:spcPts val="208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03.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16C2A-1C32-4AEE-B358-72332658B569}"/>
                  </a:ext>
                </a:extLst>
              </p:cNvPr>
              <p:cNvSpPr txBox="1"/>
              <p:nvPr/>
            </p:nvSpPr>
            <p:spPr>
              <a:xfrm>
                <a:off x="5489603" y="5219017"/>
                <a:ext cx="2209820" cy="3861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Third Missions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B063DA-1488-4D66-ADE5-97B42958102B}"/>
                </a:ext>
              </a:extLst>
            </p:cNvPr>
            <p:cNvSpPr/>
            <p:nvPr/>
          </p:nvSpPr>
          <p:spPr>
            <a:xfrm>
              <a:off x="3203639" y="5054710"/>
              <a:ext cx="2892361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Lorem ipsum dolor sit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amet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consectetur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adipiscing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elit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Aliquam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sit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amet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metus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commodo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6874" y="2076082"/>
            <a:ext cx="3348573" cy="1200155"/>
            <a:chOff x="622479" y="2332510"/>
            <a:chExt cx="3348573" cy="12001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30CA84-07AC-48E2-9692-6C74E4A94D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954" y="2332511"/>
              <a:ext cx="2560638" cy="393114"/>
              <a:chOff x="2047127" y="2682279"/>
              <a:chExt cx="2560660" cy="39435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1482B0-5076-4ED9-8A7C-0E502EB9A588}"/>
                  </a:ext>
                </a:extLst>
              </p:cNvPr>
              <p:cNvSpPr/>
              <p:nvPr/>
            </p:nvSpPr>
            <p:spPr>
              <a:xfrm>
                <a:off x="2047127" y="2709352"/>
                <a:ext cx="530230" cy="367277"/>
              </a:xfrm>
              <a:prstGeom prst="rect">
                <a:avLst/>
              </a:prstGeom>
            </p:spPr>
            <p:txBody>
              <a:bodyPr lIns="0">
                <a:spAutoFit/>
              </a:bodyPr>
              <a:lstStyle/>
              <a:p>
                <a:pPr eaLnBrk="1" fontAlgn="auto" hangingPunct="1">
                  <a:lnSpc>
                    <a:spcPts val="208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01.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B9DB1F-8DCB-4851-B4FC-2426D0BD928D}"/>
                  </a:ext>
                </a:extLst>
              </p:cNvPr>
              <p:cNvSpPr txBox="1"/>
              <p:nvPr/>
            </p:nvSpPr>
            <p:spPr>
              <a:xfrm>
                <a:off x="2397968" y="2682279"/>
                <a:ext cx="2209819" cy="3861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First Missions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876236-99CB-42E2-BE38-73207F2369EB}"/>
                </a:ext>
              </a:extLst>
            </p:cNvPr>
            <p:cNvSpPr/>
            <p:nvPr/>
          </p:nvSpPr>
          <p:spPr>
            <a:xfrm>
              <a:off x="1078692" y="2678585"/>
              <a:ext cx="2892360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Lorem ipsum dolor sit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amet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consectetur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adipiscing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elit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Aliquam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sit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amet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metus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commodo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D5EC8A-E4BF-47ED-8190-F0ABF63C7E58}"/>
                </a:ext>
              </a:extLst>
            </p:cNvPr>
            <p:cNvGrpSpPr/>
            <p:nvPr/>
          </p:nvGrpSpPr>
          <p:grpSpPr>
            <a:xfrm>
              <a:off x="622479" y="2332510"/>
              <a:ext cx="375910" cy="354012"/>
              <a:chOff x="2143125" y="4519613"/>
              <a:chExt cx="817563" cy="76993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7C6A2437-B369-4975-AF61-102F2C6DFE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3125" y="4568825"/>
                <a:ext cx="817563" cy="720725"/>
              </a:xfrm>
              <a:custGeom>
                <a:avLst/>
                <a:gdLst>
                  <a:gd name="T0" fmla="*/ 6028 w 6400"/>
                  <a:gd name="T1" fmla="*/ 676 h 5623"/>
                  <a:gd name="T2" fmla="*/ 5921 w 6400"/>
                  <a:gd name="T3" fmla="*/ 0 h 5623"/>
                  <a:gd name="T4" fmla="*/ 5523 w 6400"/>
                  <a:gd name="T5" fmla="*/ 106 h 5623"/>
                  <a:gd name="T6" fmla="*/ 5150 w 6400"/>
                  <a:gd name="T7" fmla="*/ 676 h 5623"/>
                  <a:gd name="T8" fmla="*/ 4560 w 6400"/>
                  <a:gd name="T9" fmla="*/ 617 h 5623"/>
                  <a:gd name="T10" fmla="*/ 4040 w 6400"/>
                  <a:gd name="T11" fmla="*/ 676 h 5623"/>
                  <a:gd name="T12" fmla="*/ 2359 w 6400"/>
                  <a:gd name="T13" fmla="*/ 676 h 5623"/>
                  <a:gd name="T14" fmla="*/ 1841 w 6400"/>
                  <a:gd name="T15" fmla="*/ 617 h 5623"/>
                  <a:gd name="T16" fmla="*/ 1251 w 6400"/>
                  <a:gd name="T17" fmla="*/ 676 h 5623"/>
                  <a:gd name="T18" fmla="*/ 877 w 6400"/>
                  <a:gd name="T19" fmla="*/ 106 h 5623"/>
                  <a:gd name="T20" fmla="*/ 479 w 6400"/>
                  <a:gd name="T21" fmla="*/ 0 h 5623"/>
                  <a:gd name="T22" fmla="*/ 372 w 6400"/>
                  <a:gd name="T23" fmla="*/ 676 h 5623"/>
                  <a:gd name="T24" fmla="*/ 0 w 6400"/>
                  <a:gd name="T25" fmla="*/ 878 h 5623"/>
                  <a:gd name="T26" fmla="*/ 372 w 6400"/>
                  <a:gd name="T27" fmla="*/ 1080 h 5623"/>
                  <a:gd name="T28" fmla="*/ 479 w 6400"/>
                  <a:gd name="T29" fmla="*/ 1757 h 5623"/>
                  <a:gd name="T30" fmla="*/ 877 w 6400"/>
                  <a:gd name="T31" fmla="*/ 1650 h 5623"/>
                  <a:gd name="T32" fmla="*/ 1293 w 6400"/>
                  <a:gd name="T33" fmla="*/ 1080 h 5623"/>
                  <a:gd name="T34" fmla="*/ 1928 w 6400"/>
                  <a:gd name="T35" fmla="*/ 2346 h 5623"/>
                  <a:gd name="T36" fmla="*/ 2345 w 6400"/>
                  <a:gd name="T37" fmla="*/ 3004 h 5623"/>
                  <a:gd name="T38" fmla="*/ 1030 w 6400"/>
                  <a:gd name="T39" fmla="*/ 3741 h 5623"/>
                  <a:gd name="T40" fmla="*/ 1138 w 6400"/>
                  <a:gd name="T41" fmla="*/ 5591 h 5623"/>
                  <a:gd name="T42" fmla="*/ 1760 w 6400"/>
                  <a:gd name="T43" fmla="*/ 4074 h 5623"/>
                  <a:gd name="T44" fmla="*/ 3643 w 6400"/>
                  <a:gd name="T45" fmla="*/ 3669 h 5623"/>
                  <a:gd name="T46" fmla="*/ 4823 w 6400"/>
                  <a:gd name="T47" fmla="*/ 5268 h 5623"/>
                  <a:gd name="T48" fmla="*/ 5585 w 6400"/>
                  <a:gd name="T49" fmla="*/ 5152 h 5623"/>
                  <a:gd name="T50" fmla="*/ 5134 w 6400"/>
                  <a:gd name="T51" fmla="*/ 3442 h 5623"/>
                  <a:gd name="T52" fmla="*/ 4047 w 6400"/>
                  <a:gd name="T53" fmla="*/ 1859 h 5623"/>
                  <a:gd name="T54" fmla="*/ 4991 w 6400"/>
                  <a:gd name="T55" fmla="*/ 2182 h 5623"/>
                  <a:gd name="T56" fmla="*/ 5523 w 6400"/>
                  <a:gd name="T57" fmla="*/ 1080 h 5623"/>
                  <a:gd name="T58" fmla="*/ 5630 w 6400"/>
                  <a:gd name="T59" fmla="*/ 1757 h 5623"/>
                  <a:gd name="T60" fmla="*/ 6028 w 6400"/>
                  <a:gd name="T61" fmla="*/ 1650 h 5623"/>
                  <a:gd name="T62" fmla="*/ 6198 w 6400"/>
                  <a:gd name="T63" fmla="*/ 1080 h 5623"/>
                  <a:gd name="T64" fmla="*/ 6198 w 6400"/>
                  <a:gd name="T65" fmla="*/ 676 h 5623"/>
                  <a:gd name="T66" fmla="*/ 1890 w 6400"/>
                  <a:gd name="T67" fmla="*/ 1080 h 5623"/>
                  <a:gd name="T68" fmla="*/ 1928 w 6400"/>
                  <a:gd name="T69" fmla="*/ 1444 h 5623"/>
                  <a:gd name="T70" fmla="*/ 4154 w 6400"/>
                  <a:gd name="T71" fmla="*/ 1080 h 5623"/>
                  <a:gd name="T72" fmla="*/ 4473 w 6400"/>
                  <a:gd name="T73" fmla="*/ 1444 h 5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00" h="5623">
                    <a:moveTo>
                      <a:pt x="6198" y="676"/>
                    </a:moveTo>
                    <a:lnTo>
                      <a:pt x="6028" y="676"/>
                    </a:lnTo>
                    <a:lnTo>
                      <a:pt x="6028" y="106"/>
                    </a:lnTo>
                    <a:cubicBezTo>
                      <a:pt x="6028" y="47"/>
                      <a:pt x="5980" y="0"/>
                      <a:pt x="5921" y="0"/>
                    </a:cubicBezTo>
                    <a:lnTo>
                      <a:pt x="5630" y="0"/>
                    </a:lnTo>
                    <a:cubicBezTo>
                      <a:pt x="5571" y="0"/>
                      <a:pt x="5523" y="47"/>
                      <a:pt x="5523" y="106"/>
                    </a:cubicBezTo>
                    <a:lnTo>
                      <a:pt x="5523" y="676"/>
                    </a:lnTo>
                    <a:lnTo>
                      <a:pt x="5150" y="676"/>
                    </a:lnTo>
                    <a:cubicBezTo>
                      <a:pt x="5166" y="513"/>
                      <a:pt x="5046" y="370"/>
                      <a:pt x="4886" y="353"/>
                    </a:cubicBezTo>
                    <a:cubicBezTo>
                      <a:pt x="4722" y="336"/>
                      <a:pt x="4577" y="456"/>
                      <a:pt x="4560" y="617"/>
                    </a:cubicBezTo>
                    <a:lnTo>
                      <a:pt x="4554" y="676"/>
                    </a:lnTo>
                    <a:lnTo>
                      <a:pt x="4040" y="676"/>
                    </a:lnTo>
                    <a:cubicBezTo>
                      <a:pt x="3889" y="1003"/>
                      <a:pt x="3562" y="1215"/>
                      <a:pt x="3200" y="1215"/>
                    </a:cubicBezTo>
                    <a:cubicBezTo>
                      <a:pt x="2832" y="1215"/>
                      <a:pt x="2508" y="999"/>
                      <a:pt x="2359" y="676"/>
                    </a:cubicBezTo>
                    <a:lnTo>
                      <a:pt x="1847" y="676"/>
                    </a:lnTo>
                    <a:lnTo>
                      <a:pt x="1841" y="617"/>
                    </a:lnTo>
                    <a:cubicBezTo>
                      <a:pt x="1824" y="455"/>
                      <a:pt x="1677" y="336"/>
                      <a:pt x="1515" y="353"/>
                    </a:cubicBezTo>
                    <a:cubicBezTo>
                      <a:pt x="1356" y="370"/>
                      <a:pt x="1235" y="513"/>
                      <a:pt x="1251" y="676"/>
                    </a:cubicBezTo>
                    <a:lnTo>
                      <a:pt x="877" y="676"/>
                    </a:lnTo>
                    <a:lnTo>
                      <a:pt x="877" y="106"/>
                    </a:lnTo>
                    <a:cubicBezTo>
                      <a:pt x="877" y="47"/>
                      <a:pt x="829" y="0"/>
                      <a:pt x="770" y="0"/>
                    </a:cubicBezTo>
                    <a:lnTo>
                      <a:pt x="479" y="0"/>
                    </a:lnTo>
                    <a:cubicBezTo>
                      <a:pt x="420" y="0"/>
                      <a:pt x="372" y="47"/>
                      <a:pt x="372" y="106"/>
                    </a:cubicBezTo>
                    <a:lnTo>
                      <a:pt x="372" y="676"/>
                    </a:lnTo>
                    <a:lnTo>
                      <a:pt x="202" y="676"/>
                    </a:lnTo>
                    <a:cubicBezTo>
                      <a:pt x="90" y="676"/>
                      <a:pt x="0" y="767"/>
                      <a:pt x="0" y="878"/>
                    </a:cubicBezTo>
                    <a:cubicBezTo>
                      <a:pt x="0" y="990"/>
                      <a:pt x="90" y="1080"/>
                      <a:pt x="202" y="1080"/>
                    </a:cubicBezTo>
                    <a:lnTo>
                      <a:pt x="372" y="1080"/>
                    </a:lnTo>
                    <a:lnTo>
                      <a:pt x="372" y="1650"/>
                    </a:lnTo>
                    <a:cubicBezTo>
                      <a:pt x="372" y="1709"/>
                      <a:pt x="420" y="1757"/>
                      <a:pt x="479" y="1757"/>
                    </a:cubicBezTo>
                    <a:lnTo>
                      <a:pt x="770" y="1757"/>
                    </a:lnTo>
                    <a:cubicBezTo>
                      <a:pt x="829" y="1757"/>
                      <a:pt x="877" y="1709"/>
                      <a:pt x="877" y="1650"/>
                    </a:cubicBezTo>
                    <a:lnTo>
                      <a:pt x="877" y="1080"/>
                    </a:lnTo>
                    <a:lnTo>
                      <a:pt x="1293" y="1080"/>
                    </a:lnTo>
                    <a:cubicBezTo>
                      <a:pt x="1306" y="1201"/>
                      <a:pt x="1396" y="2056"/>
                      <a:pt x="1410" y="2182"/>
                    </a:cubicBezTo>
                    <a:cubicBezTo>
                      <a:pt x="1437" y="2436"/>
                      <a:pt x="1756" y="2543"/>
                      <a:pt x="1928" y="2346"/>
                    </a:cubicBezTo>
                    <a:lnTo>
                      <a:pt x="2345" y="1869"/>
                    </a:lnTo>
                    <a:lnTo>
                      <a:pt x="2345" y="3004"/>
                    </a:lnTo>
                    <a:lnTo>
                      <a:pt x="1266" y="3442"/>
                    </a:lnTo>
                    <a:cubicBezTo>
                      <a:pt x="1140" y="3493"/>
                      <a:pt x="1051" y="3607"/>
                      <a:pt x="1030" y="3741"/>
                    </a:cubicBezTo>
                    <a:lnTo>
                      <a:pt x="815" y="5152"/>
                    </a:lnTo>
                    <a:cubicBezTo>
                      <a:pt x="783" y="5362"/>
                      <a:pt x="928" y="5559"/>
                      <a:pt x="1138" y="5591"/>
                    </a:cubicBezTo>
                    <a:cubicBezTo>
                      <a:pt x="1349" y="5623"/>
                      <a:pt x="1545" y="5479"/>
                      <a:pt x="1578" y="5268"/>
                    </a:cubicBezTo>
                    <a:lnTo>
                      <a:pt x="1760" y="4074"/>
                    </a:lnTo>
                    <a:lnTo>
                      <a:pt x="2757" y="3669"/>
                    </a:lnTo>
                    <a:lnTo>
                      <a:pt x="3643" y="3669"/>
                    </a:lnTo>
                    <a:lnTo>
                      <a:pt x="4641" y="4074"/>
                    </a:lnTo>
                    <a:lnTo>
                      <a:pt x="4823" y="5268"/>
                    </a:lnTo>
                    <a:cubicBezTo>
                      <a:pt x="4855" y="5479"/>
                      <a:pt x="5052" y="5623"/>
                      <a:pt x="5262" y="5591"/>
                    </a:cubicBezTo>
                    <a:cubicBezTo>
                      <a:pt x="5473" y="5559"/>
                      <a:pt x="5618" y="5362"/>
                      <a:pt x="5585" y="5152"/>
                    </a:cubicBezTo>
                    <a:lnTo>
                      <a:pt x="5370" y="3741"/>
                    </a:lnTo>
                    <a:cubicBezTo>
                      <a:pt x="5350" y="3607"/>
                      <a:pt x="5260" y="3493"/>
                      <a:pt x="5134" y="3442"/>
                    </a:cubicBezTo>
                    <a:lnTo>
                      <a:pt x="4047" y="3000"/>
                    </a:lnTo>
                    <a:lnTo>
                      <a:pt x="4047" y="1859"/>
                    </a:lnTo>
                    <a:lnTo>
                      <a:pt x="4473" y="2346"/>
                    </a:lnTo>
                    <a:cubicBezTo>
                      <a:pt x="4640" y="2538"/>
                      <a:pt x="4964" y="2443"/>
                      <a:pt x="4991" y="2182"/>
                    </a:cubicBezTo>
                    <a:cubicBezTo>
                      <a:pt x="5004" y="2056"/>
                      <a:pt x="5095" y="1201"/>
                      <a:pt x="5108" y="1080"/>
                    </a:cubicBezTo>
                    <a:lnTo>
                      <a:pt x="5523" y="1080"/>
                    </a:lnTo>
                    <a:lnTo>
                      <a:pt x="5523" y="1650"/>
                    </a:lnTo>
                    <a:cubicBezTo>
                      <a:pt x="5523" y="1709"/>
                      <a:pt x="5571" y="1757"/>
                      <a:pt x="5630" y="1757"/>
                    </a:cubicBezTo>
                    <a:lnTo>
                      <a:pt x="5921" y="1757"/>
                    </a:lnTo>
                    <a:cubicBezTo>
                      <a:pt x="5980" y="1757"/>
                      <a:pt x="6028" y="1709"/>
                      <a:pt x="6028" y="1650"/>
                    </a:cubicBezTo>
                    <a:lnTo>
                      <a:pt x="6028" y="1080"/>
                    </a:lnTo>
                    <a:lnTo>
                      <a:pt x="6198" y="1080"/>
                    </a:lnTo>
                    <a:cubicBezTo>
                      <a:pt x="6310" y="1080"/>
                      <a:pt x="6400" y="990"/>
                      <a:pt x="6400" y="878"/>
                    </a:cubicBezTo>
                    <a:cubicBezTo>
                      <a:pt x="6400" y="767"/>
                      <a:pt x="6310" y="676"/>
                      <a:pt x="6198" y="676"/>
                    </a:cubicBezTo>
                    <a:close/>
                    <a:moveTo>
                      <a:pt x="1928" y="1444"/>
                    </a:moveTo>
                    <a:cubicBezTo>
                      <a:pt x="1912" y="1293"/>
                      <a:pt x="1906" y="1230"/>
                      <a:pt x="1890" y="1080"/>
                    </a:cubicBezTo>
                    <a:lnTo>
                      <a:pt x="2246" y="1080"/>
                    </a:lnTo>
                    <a:cubicBezTo>
                      <a:pt x="2117" y="1228"/>
                      <a:pt x="2059" y="1294"/>
                      <a:pt x="1928" y="1444"/>
                    </a:cubicBezTo>
                    <a:close/>
                    <a:moveTo>
                      <a:pt x="4473" y="1444"/>
                    </a:moveTo>
                    <a:cubicBezTo>
                      <a:pt x="4325" y="1276"/>
                      <a:pt x="4515" y="1492"/>
                      <a:pt x="4154" y="1080"/>
                    </a:cubicBezTo>
                    <a:lnTo>
                      <a:pt x="4511" y="1080"/>
                    </a:lnTo>
                    <a:cubicBezTo>
                      <a:pt x="4481" y="1363"/>
                      <a:pt x="4489" y="1293"/>
                      <a:pt x="4473" y="144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Oval 40">
                <a:extLst>
                  <a:ext uri="{FF2B5EF4-FFF2-40B4-BE49-F238E27FC236}">
                    <a16:creationId xmlns:a16="http://schemas.microsoft.com/office/drawing/2014/main" id="{B80BA64B-7360-4781-9211-B0A6D0D20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6975" y="4519613"/>
                <a:ext cx="169863" cy="171450"/>
              </a:xfrm>
              <a:prstGeom prst="ellipse">
                <a:avLst/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pic>
        <p:nvPicPr>
          <p:cNvPr id="39" name="Picture Placeholder 3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b="10131"/>
          <a:stretch>
            <a:fillRect/>
          </a:stretch>
        </p:blipFill>
        <p:spPr/>
      </p:pic>
      <p:grpSp>
        <p:nvGrpSpPr>
          <p:cNvPr id="43" name="Group 42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solidFill>
                  <a:schemeClr val="bg1"/>
                </a:solidFill>
                <a:latin typeface="+mn-lt"/>
              </a:rPr>
              <a:t>www.website.com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D0B5DE-EDE9-4588-B688-F34602D1B880}"/>
              </a:ext>
            </a:extLst>
          </p:cNvPr>
          <p:cNvSpPr txBox="1"/>
          <p:nvPr/>
        </p:nvSpPr>
        <p:spPr bwMode="auto">
          <a:xfrm>
            <a:off x="4359275" y="990600"/>
            <a:ext cx="34734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Our Story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7FB55-198D-4D17-AE59-454BFB514414}"/>
              </a:ext>
            </a:extLst>
          </p:cNvPr>
          <p:cNvSpPr/>
          <p:nvPr/>
        </p:nvSpPr>
        <p:spPr>
          <a:xfrm>
            <a:off x="2414588" y="1968855"/>
            <a:ext cx="7362825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finibus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sem. In urna purus, fermentum nec massa sed, commodo egestas odio.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B961F-6876-4E36-A3AE-A165ED0B2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5364163"/>
            <a:ext cx="175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404040"/>
                </a:solidFill>
                <a:latin typeface="+mn-lt"/>
              </a:rPr>
              <a:t>June 21,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AD888-0E7C-4245-A5F1-D70D9E2F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5364163"/>
            <a:ext cx="1754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2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404040"/>
                </a:solidFill>
                <a:latin typeface="+mn-lt"/>
              </a:rPr>
              <a:t>May 17, 2005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BEAA5-4112-4B16-85E2-538D3276677E}"/>
              </a:ext>
            </a:extLst>
          </p:cNvPr>
          <p:cNvSpPr txBox="1"/>
          <p:nvPr/>
        </p:nvSpPr>
        <p:spPr>
          <a:xfrm>
            <a:off x="9278938" y="5364163"/>
            <a:ext cx="17541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Mar, 28 2010</a:t>
            </a: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 b="54443"/>
          <a:stretch/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6" b="31476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8" b="8818"/>
          <a:stretch>
            <a:fillRect/>
          </a:stretch>
        </p:blipFill>
        <p:spPr/>
      </p:pic>
      <p:grpSp>
        <p:nvGrpSpPr>
          <p:cNvPr id="22" name="Group 21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76913A-79A2-4525-AD0C-9DE652747D94}"/>
              </a:ext>
            </a:extLst>
          </p:cNvPr>
          <p:cNvSpPr txBox="1"/>
          <p:nvPr/>
        </p:nvSpPr>
        <p:spPr bwMode="auto">
          <a:xfrm>
            <a:off x="551755" y="1010343"/>
            <a:ext cx="34750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3000" dirty="0">
                <a:solidFill>
                  <a:schemeClr val="accent5"/>
                </a:solidFill>
                <a:latin typeface="+mj-lt"/>
              </a:rPr>
              <a:t>Fitness Camp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33AD212-D5F9-48A9-9427-2662A03EE50F}"/>
              </a:ext>
            </a:extLst>
          </p:cNvPr>
          <p:cNvSpPr/>
          <p:nvPr/>
        </p:nvSpPr>
        <p:spPr>
          <a:xfrm rot="5400000">
            <a:off x="7778750" y="4306888"/>
            <a:ext cx="2144713" cy="1849437"/>
          </a:xfrm>
          <a:prstGeom prst="hexag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3B04B5B9-7B1F-41D8-B356-D0022E869F80}"/>
              </a:ext>
            </a:extLst>
          </p:cNvPr>
          <p:cNvSpPr/>
          <p:nvPr/>
        </p:nvSpPr>
        <p:spPr>
          <a:xfrm rot="5400000">
            <a:off x="6809582" y="2569369"/>
            <a:ext cx="2144712" cy="1847850"/>
          </a:xfrm>
          <a:prstGeom prst="hexagon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A5B106-0AC7-429A-8C25-3524DCDDAD2F}"/>
              </a:ext>
            </a:extLst>
          </p:cNvPr>
          <p:cNvGrpSpPr>
            <a:grpSpLocks/>
          </p:cNvGrpSpPr>
          <p:nvPr/>
        </p:nvGrpSpPr>
        <p:grpSpPr bwMode="auto">
          <a:xfrm>
            <a:off x="680342" y="2953441"/>
            <a:ext cx="2560638" cy="415498"/>
            <a:chOff x="1529704" y="3017724"/>
            <a:chExt cx="2560660" cy="4151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22F7CC-366C-423D-9892-A821174242F8}"/>
                </a:ext>
              </a:extLst>
            </p:cNvPr>
            <p:cNvSpPr/>
            <p:nvPr/>
          </p:nvSpPr>
          <p:spPr>
            <a:xfrm>
              <a:off x="1529704" y="3044685"/>
              <a:ext cx="530230" cy="365779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01.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6C9B55-6F6B-4DFB-8BA0-06D93836B289}"/>
                </a:ext>
              </a:extLst>
            </p:cNvPr>
            <p:cNvSpPr txBox="1"/>
            <p:nvPr/>
          </p:nvSpPr>
          <p:spPr>
            <a:xfrm>
              <a:off x="1880545" y="3017724"/>
              <a:ext cx="2209819" cy="4151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Summer Camp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24A1786-A8EE-4575-A203-144C4199423F}"/>
              </a:ext>
            </a:extLst>
          </p:cNvPr>
          <p:cNvSpPr/>
          <p:nvPr/>
        </p:nvSpPr>
        <p:spPr>
          <a:xfrm>
            <a:off x="612080" y="3299518"/>
            <a:ext cx="3789362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5F7888-EAC6-4B01-98EA-B41C92AE6285}"/>
              </a:ext>
            </a:extLst>
          </p:cNvPr>
          <p:cNvGrpSpPr>
            <a:grpSpLocks/>
          </p:cNvGrpSpPr>
          <p:nvPr/>
        </p:nvGrpSpPr>
        <p:grpSpPr bwMode="auto">
          <a:xfrm>
            <a:off x="1513603" y="4172795"/>
            <a:ext cx="2560638" cy="415498"/>
            <a:chOff x="1529704" y="4340980"/>
            <a:chExt cx="2560660" cy="4151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74A814-16F7-4602-9301-09ACE4B7FA74}"/>
                </a:ext>
              </a:extLst>
            </p:cNvPr>
            <p:cNvSpPr/>
            <p:nvPr/>
          </p:nvSpPr>
          <p:spPr>
            <a:xfrm>
              <a:off x="1529704" y="4367942"/>
              <a:ext cx="530230" cy="361606"/>
            </a:xfrm>
            <a:prstGeom prst="rect">
              <a:avLst/>
            </a:prstGeom>
          </p:spPr>
          <p:txBody>
            <a:bodyPr lIns="0">
              <a:spAutoFit/>
            </a:bodyPr>
            <a:lstStyle/>
            <a:p>
              <a:pPr eaLnBrk="1" fontAlgn="auto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A696C0-D70E-445C-9D61-B9BCD5B030CE}"/>
                </a:ext>
              </a:extLst>
            </p:cNvPr>
            <p:cNvSpPr txBox="1"/>
            <p:nvPr/>
          </p:nvSpPr>
          <p:spPr>
            <a:xfrm>
              <a:off x="1880545" y="4340980"/>
              <a:ext cx="2209819" cy="4151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Year-End Camp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146B6D9-7B75-4537-B66F-D080EE699F96}"/>
              </a:ext>
            </a:extLst>
          </p:cNvPr>
          <p:cNvSpPr/>
          <p:nvPr/>
        </p:nvSpPr>
        <p:spPr>
          <a:xfrm>
            <a:off x="1513603" y="4507582"/>
            <a:ext cx="3789362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127313A-ED8E-4376-B12F-9EC7DE80C435}"/>
              </a:ext>
            </a:extLst>
          </p:cNvPr>
          <p:cNvSpPr>
            <a:spLocks noEditPoints="1"/>
          </p:cNvSpPr>
          <p:nvPr/>
        </p:nvSpPr>
        <p:spPr bwMode="auto">
          <a:xfrm>
            <a:off x="8694738" y="4694238"/>
            <a:ext cx="312737" cy="374650"/>
          </a:xfrm>
          <a:custGeom>
            <a:avLst/>
            <a:gdLst>
              <a:gd name="T0" fmla="*/ 1605 w 7496"/>
              <a:gd name="T1" fmla="*/ 171 h 9016"/>
              <a:gd name="T2" fmla="*/ 2356 w 7496"/>
              <a:gd name="T3" fmla="*/ 564 h 9016"/>
              <a:gd name="T4" fmla="*/ 0 w 7496"/>
              <a:gd name="T5" fmla="*/ 1861 h 9016"/>
              <a:gd name="T6" fmla="*/ 751 w 7496"/>
              <a:gd name="T7" fmla="*/ 2254 h 9016"/>
              <a:gd name="T8" fmla="*/ 0 w 7496"/>
              <a:gd name="T9" fmla="*/ 1861 h 9016"/>
              <a:gd name="T10" fmla="*/ 5703 w 7496"/>
              <a:gd name="T11" fmla="*/ 0 h 9016"/>
              <a:gd name="T12" fmla="*/ 5293 w 7496"/>
              <a:gd name="T13" fmla="*/ 734 h 9016"/>
              <a:gd name="T14" fmla="*/ 7308 w 7496"/>
              <a:gd name="T15" fmla="*/ 1673 h 9016"/>
              <a:gd name="T16" fmla="*/ 6916 w 7496"/>
              <a:gd name="T17" fmla="*/ 2425 h 9016"/>
              <a:gd name="T18" fmla="*/ 7308 w 7496"/>
              <a:gd name="T19" fmla="*/ 1673 h 9016"/>
              <a:gd name="T20" fmla="*/ 6881 w 7496"/>
              <a:gd name="T21" fmla="*/ 1673 h 9016"/>
              <a:gd name="T22" fmla="*/ 6540 w 7496"/>
              <a:gd name="T23" fmla="*/ 1042 h 9016"/>
              <a:gd name="T24" fmla="*/ 5840 w 7496"/>
              <a:gd name="T25" fmla="*/ 615 h 9016"/>
              <a:gd name="T26" fmla="*/ 5908 w 7496"/>
              <a:gd name="T27" fmla="*/ 205 h 9016"/>
              <a:gd name="T28" fmla="*/ 5498 w 7496"/>
              <a:gd name="T29" fmla="*/ 939 h 9016"/>
              <a:gd name="T30" fmla="*/ 6079 w 7496"/>
              <a:gd name="T31" fmla="*/ 1042 h 9016"/>
              <a:gd name="T32" fmla="*/ 2561 w 7496"/>
              <a:gd name="T33" fmla="*/ 2220 h 9016"/>
              <a:gd name="T34" fmla="*/ 1742 w 7496"/>
              <a:gd name="T35" fmla="*/ 717 h 9016"/>
              <a:gd name="T36" fmla="*/ 2134 w 7496"/>
              <a:gd name="T37" fmla="*/ 785 h 9016"/>
              <a:gd name="T38" fmla="*/ 1400 w 7496"/>
              <a:gd name="T39" fmla="*/ 393 h 9016"/>
              <a:gd name="T40" fmla="*/ 1281 w 7496"/>
              <a:gd name="T41" fmla="*/ 973 h 9016"/>
              <a:gd name="T42" fmla="*/ 837 w 7496"/>
              <a:gd name="T43" fmla="*/ 1315 h 9016"/>
              <a:gd name="T44" fmla="*/ 598 w 7496"/>
              <a:gd name="T45" fmla="*/ 1673 h 9016"/>
              <a:gd name="T46" fmla="*/ 205 w 7496"/>
              <a:gd name="T47" fmla="*/ 1639 h 9016"/>
              <a:gd name="T48" fmla="*/ 956 w 7496"/>
              <a:gd name="T49" fmla="*/ 2032 h 9016"/>
              <a:gd name="T50" fmla="*/ 956 w 7496"/>
              <a:gd name="T51" fmla="*/ 1520 h 9016"/>
              <a:gd name="T52" fmla="*/ 2766 w 7496"/>
              <a:gd name="T53" fmla="*/ 8589 h 9016"/>
              <a:gd name="T54" fmla="*/ 3620 w 7496"/>
              <a:gd name="T55" fmla="*/ 8589 h 9016"/>
              <a:gd name="T56" fmla="*/ 3859 w 7496"/>
              <a:gd name="T57" fmla="*/ 5106 h 9016"/>
              <a:gd name="T58" fmla="*/ 4286 w 7496"/>
              <a:gd name="T59" fmla="*/ 9016 h 9016"/>
              <a:gd name="T60" fmla="*/ 4713 w 7496"/>
              <a:gd name="T61" fmla="*/ 3381 h 9016"/>
              <a:gd name="T62" fmla="*/ 6796 w 7496"/>
              <a:gd name="T63" fmla="*/ 1776 h 9016"/>
              <a:gd name="T64" fmla="*/ 6711 w 7496"/>
              <a:gd name="T65" fmla="*/ 2203 h 9016"/>
              <a:gd name="T66" fmla="*/ 7103 w 7496"/>
              <a:gd name="T67" fmla="*/ 1469 h 9016"/>
              <a:gd name="T68" fmla="*/ 4525 w 7496"/>
              <a:gd name="T69" fmla="*/ 1212 h 9016"/>
              <a:gd name="T70" fmla="*/ 2954 w 7496"/>
              <a:gd name="T71" fmla="*/ 1212 h 9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496" h="9016">
                <a:moveTo>
                  <a:pt x="2186" y="734"/>
                </a:moveTo>
                <a:lnTo>
                  <a:pt x="1605" y="171"/>
                </a:lnTo>
                <a:lnTo>
                  <a:pt x="1776" y="0"/>
                </a:lnTo>
                <a:lnTo>
                  <a:pt x="2356" y="564"/>
                </a:lnTo>
                <a:lnTo>
                  <a:pt x="2186" y="734"/>
                </a:lnTo>
                <a:close/>
                <a:moveTo>
                  <a:pt x="0" y="1861"/>
                </a:moveTo>
                <a:lnTo>
                  <a:pt x="580" y="2425"/>
                </a:lnTo>
                <a:lnTo>
                  <a:pt x="751" y="2254"/>
                </a:lnTo>
                <a:lnTo>
                  <a:pt x="171" y="1691"/>
                </a:lnTo>
                <a:lnTo>
                  <a:pt x="0" y="1861"/>
                </a:lnTo>
                <a:close/>
                <a:moveTo>
                  <a:pt x="5874" y="171"/>
                </a:moveTo>
                <a:lnTo>
                  <a:pt x="5703" y="0"/>
                </a:lnTo>
                <a:lnTo>
                  <a:pt x="5123" y="564"/>
                </a:lnTo>
                <a:lnTo>
                  <a:pt x="5293" y="734"/>
                </a:lnTo>
                <a:lnTo>
                  <a:pt x="5874" y="171"/>
                </a:lnTo>
                <a:close/>
                <a:moveTo>
                  <a:pt x="7308" y="1673"/>
                </a:moveTo>
                <a:lnTo>
                  <a:pt x="6745" y="2254"/>
                </a:lnTo>
                <a:lnTo>
                  <a:pt x="6916" y="2425"/>
                </a:lnTo>
                <a:lnTo>
                  <a:pt x="7496" y="1861"/>
                </a:lnTo>
                <a:lnTo>
                  <a:pt x="7308" y="1673"/>
                </a:lnTo>
                <a:close/>
                <a:moveTo>
                  <a:pt x="7103" y="1469"/>
                </a:moveTo>
                <a:lnTo>
                  <a:pt x="6881" y="1673"/>
                </a:lnTo>
                <a:lnTo>
                  <a:pt x="6608" y="1400"/>
                </a:lnTo>
                <a:cubicBezTo>
                  <a:pt x="6659" y="1281"/>
                  <a:pt x="6642" y="1144"/>
                  <a:pt x="6540" y="1042"/>
                </a:cubicBezTo>
                <a:cubicBezTo>
                  <a:pt x="6437" y="939"/>
                  <a:pt x="6301" y="922"/>
                  <a:pt x="6181" y="973"/>
                </a:cubicBezTo>
                <a:lnTo>
                  <a:pt x="5840" y="615"/>
                </a:lnTo>
                <a:lnTo>
                  <a:pt x="6079" y="376"/>
                </a:lnTo>
                <a:lnTo>
                  <a:pt x="5908" y="205"/>
                </a:lnTo>
                <a:lnTo>
                  <a:pt x="5328" y="768"/>
                </a:lnTo>
                <a:lnTo>
                  <a:pt x="5498" y="939"/>
                </a:lnTo>
                <a:lnTo>
                  <a:pt x="5737" y="700"/>
                </a:lnTo>
                <a:lnTo>
                  <a:pt x="6079" y="1042"/>
                </a:lnTo>
                <a:lnTo>
                  <a:pt x="4918" y="2220"/>
                </a:lnTo>
                <a:lnTo>
                  <a:pt x="2561" y="2220"/>
                </a:lnTo>
                <a:lnTo>
                  <a:pt x="1400" y="1059"/>
                </a:lnTo>
                <a:lnTo>
                  <a:pt x="1742" y="717"/>
                </a:lnTo>
                <a:lnTo>
                  <a:pt x="1964" y="956"/>
                </a:lnTo>
                <a:lnTo>
                  <a:pt x="2134" y="785"/>
                </a:lnTo>
                <a:lnTo>
                  <a:pt x="1571" y="222"/>
                </a:lnTo>
                <a:lnTo>
                  <a:pt x="1400" y="393"/>
                </a:lnTo>
                <a:lnTo>
                  <a:pt x="1622" y="632"/>
                </a:lnTo>
                <a:lnTo>
                  <a:pt x="1281" y="973"/>
                </a:lnTo>
                <a:cubicBezTo>
                  <a:pt x="1161" y="922"/>
                  <a:pt x="1024" y="939"/>
                  <a:pt x="922" y="1042"/>
                </a:cubicBezTo>
                <a:cubicBezTo>
                  <a:pt x="854" y="1110"/>
                  <a:pt x="820" y="1212"/>
                  <a:pt x="837" y="1315"/>
                </a:cubicBezTo>
                <a:cubicBezTo>
                  <a:pt x="837" y="1349"/>
                  <a:pt x="854" y="1383"/>
                  <a:pt x="871" y="1400"/>
                </a:cubicBezTo>
                <a:lnTo>
                  <a:pt x="598" y="1673"/>
                </a:lnTo>
                <a:lnTo>
                  <a:pt x="376" y="1469"/>
                </a:lnTo>
                <a:lnTo>
                  <a:pt x="205" y="1639"/>
                </a:lnTo>
                <a:lnTo>
                  <a:pt x="785" y="2203"/>
                </a:lnTo>
                <a:lnTo>
                  <a:pt x="956" y="2032"/>
                </a:lnTo>
                <a:lnTo>
                  <a:pt x="700" y="1776"/>
                </a:lnTo>
                <a:lnTo>
                  <a:pt x="956" y="1520"/>
                </a:lnTo>
                <a:lnTo>
                  <a:pt x="2766" y="3381"/>
                </a:lnTo>
                <a:lnTo>
                  <a:pt x="2766" y="8589"/>
                </a:lnTo>
                <a:cubicBezTo>
                  <a:pt x="2766" y="8828"/>
                  <a:pt x="2954" y="9016"/>
                  <a:pt x="3193" y="9016"/>
                </a:cubicBezTo>
                <a:cubicBezTo>
                  <a:pt x="3432" y="9016"/>
                  <a:pt x="3620" y="8828"/>
                  <a:pt x="3620" y="8589"/>
                </a:cubicBezTo>
                <a:lnTo>
                  <a:pt x="3620" y="5106"/>
                </a:lnTo>
                <a:lnTo>
                  <a:pt x="3859" y="5106"/>
                </a:lnTo>
                <a:lnTo>
                  <a:pt x="3859" y="8589"/>
                </a:lnTo>
                <a:cubicBezTo>
                  <a:pt x="3859" y="8828"/>
                  <a:pt x="4047" y="9016"/>
                  <a:pt x="4286" y="9016"/>
                </a:cubicBezTo>
                <a:cubicBezTo>
                  <a:pt x="4525" y="9016"/>
                  <a:pt x="4713" y="8828"/>
                  <a:pt x="4713" y="8589"/>
                </a:cubicBezTo>
                <a:lnTo>
                  <a:pt x="4713" y="3381"/>
                </a:lnTo>
                <a:lnTo>
                  <a:pt x="6540" y="1520"/>
                </a:lnTo>
                <a:lnTo>
                  <a:pt x="6796" y="1776"/>
                </a:lnTo>
                <a:lnTo>
                  <a:pt x="6540" y="2032"/>
                </a:lnTo>
                <a:lnTo>
                  <a:pt x="6711" y="2203"/>
                </a:lnTo>
                <a:lnTo>
                  <a:pt x="7291" y="1639"/>
                </a:lnTo>
                <a:lnTo>
                  <a:pt x="7103" y="1469"/>
                </a:lnTo>
                <a:close/>
                <a:moveTo>
                  <a:pt x="3739" y="1998"/>
                </a:moveTo>
                <a:cubicBezTo>
                  <a:pt x="4166" y="1998"/>
                  <a:pt x="4525" y="1639"/>
                  <a:pt x="4525" y="1212"/>
                </a:cubicBezTo>
                <a:cubicBezTo>
                  <a:pt x="4525" y="786"/>
                  <a:pt x="4166" y="427"/>
                  <a:pt x="3739" y="427"/>
                </a:cubicBezTo>
                <a:cubicBezTo>
                  <a:pt x="3313" y="427"/>
                  <a:pt x="2954" y="786"/>
                  <a:pt x="2954" y="1212"/>
                </a:cubicBezTo>
                <a:cubicBezTo>
                  <a:pt x="2954" y="1639"/>
                  <a:pt x="3313" y="1998"/>
                  <a:pt x="3739" y="199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9E5CA8-4170-4D6F-92DC-B5EB0F6D6C86}"/>
              </a:ext>
            </a:extLst>
          </p:cNvPr>
          <p:cNvSpPr txBox="1"/>
          <p:nvPr/>
        </p:nvSpPr>
        <p:spPr>
          <a:xfrm>
            <a:off x="8004175" y="5151438"/>
            <a:ext cx="17541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Year-End Camp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3557A-56EA-4861-B4E2-3350B15C0E67}"/>
              </a:ext>
            </a:extLst>
          </p:cNvPr>
          <p:cNvSpPr txBox="1"/>
          <p:nvPr/>
        </p:nvSpPr>
        <p:spPr>
          <a:xfrm>
            <a:off x="8004175" y="5389563"/>
            <a:ext cx="1754188" cy="334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Dec 12 - 20</a:t>
            </a:r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r="18149"/>
          <a:stretch>
            <a:fillRect/>
          </a:stretch>
        </p:blipFill>
        <p:spPr/>
      </p:pic>
      <p:grpSp>
        <p:nvGrpSpPr>
          <p:cNvPr id="28" name="Group 27"/>
          <p:cNvGrpSpPr/>
          <p:nvPr/>
        </p:nvGrpSpPr>
        <p:grpSpPr>
          <a:xfrm>
            <a:off x="10460640" y="564574"/>
            <a:ext cx="1010145" cy="359784"/>
            <a:chOff x="533915" y="551695"/>
            <a:chExt cx="1010145" cy="3597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4276" y="551695"/>
              <a:ext cx="359784" cy="35978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A7D5F2-73CE-4E84-B3FE-CAA4058171EB}"/>
                </a:ext>
              </a:extLst>
            </p:cNvPr>
            <p:cNvSpPr txBox="1"/>
            <p:nvPr/>
          </p:nvSpPr>
          <p:spPr>
            <a:xfrm>
              <a:off x="533915" y="600782"/>
              <a:ext cx="697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1" kern="3000" dirty="0">
                  <a:solidFill>
                    <a:schemeClr val="accent2"/>
                  </a:solidFill>
                  <a:latin typeface="+mj-lt"/>
                </a:rPr>
                <a:t>Athlete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3F1BB7-0233-4AA3-8FB4-4202A2211A7D}"/>
              </a:ext>
            </a:extLst>
          </p:cNvPr>
          <p:cNvSpPr txBox="1"/>
          <p:nvPr/>
        </p:nvSpPr>
        <p:spPr>
          <a:xfrm>
            <a:off x="537755" y="6436270"/>
            <a:ext cx="1493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3000" dirty="0">
                <a:latin typeface="+mn-lt"/>
              </a:rPr>
              <a:t>www.website.com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628DA4-3FD6-421A-AA77-7444EB3CDD8C}"/>
              </a:ext>
            </a:extLst>
          </p:cNvPr>
          <p:cNvCxnSpPr>
            <a:cxnSpLocks/>
          </p:cNvCxnSpPr>
          <p:nvPr/>
        </p:nvCxnSpPr>
        <p:spPr>
          <a:xfrm flipH="1">
            <a:off x="2169705" y="6559301"/>
            <a:ext cx="244157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thlete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000000"/>
      </a:accent1>
      <a:accent2>
        <a:srgbClr val="DC0E0E"/>
      </a:accent2>
      <a:accent3>
        <a:srgbClr val="BF0000"/>
      </a:accent3>
      <a:accent4>
        <a:srgbClr val="045FC4"/>
      </a:accent4>
      <a:accent5>
        <a:srgbClr val="DC0E0E"/>
      </a:accent5>
      <a:accent6>
        <a:srgbClr val="045FC4"/>
      </a:accent6>
      <a:hlink>
        <a:srgbClr val="8F8F8F"/>
      </a:hlink>
      <a:folHlink>
        <a:srgbClr val="A5A5A5"/>
      </a:folHlink>
    </a:clrScheme>
    <a:fontScheme name="Custom 2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1349</TotalTime>
  <Words>1749</Words>
  <Application>Microsoft Office PowerPoint</Application>
  <PresentationFormat>Widescreen</PresentationFormat>
  <Paragraphs>228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Poppins</vt:lpstr>
      <vt:lpstr>Varela</vt:lpstr>
      <vt:lpstr>Raleway</vt:lpstr>
      <vt:lpstr>Calibri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317</cp:revision>
  <dcterms:created xsi:type="dcterms:W3CDTF">2021-03-24T04:46:24Z</dcterms:created>
  <dcterms:modified xsi:type="dcterms:W3CDTF">2022-06-14T22:40:17Z</dcterms:modified>
</cp:coreProperties>
</file>