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48" r:id="rId2"/>
    <p:sldId id="341" r:id="rId3"/>
    <p:sldId id="349" r:id="rId4"/>
    <p:sldId id="350" r:id="rId5"/>
    <p:sldId id="351" r:id="rId6"/>
    <p:sldId id="35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0101"/>
    <a:srgbClr val="2D3D54"/>
    <a:srgbClr val="0F4C7B"/>
    <a:srgbClr val="0E6CB6"/>
    <a:srgbClr val="577DA4"/>
    <a:srgbClr val="0060B3"/>
    <a:srgbClr val="01357C"/>
    <a:srgbClr val="5D5D5D"/>
    <a:srgbClr val="FF4E00"/>
    <a:srgbClr val="0B5C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86" autoAdjust="0"/>
    <p:restoredTop sz="94660" autoAdjust="0"/>
  </p:normalViewPr>
  <p:slideViewPr>
    <p:cSldViewPr snapToGrid="0">
      <p:cViewPr>
        <p:scale>
          <a:sx n="64" d="100"/>
          <a:sy n="64" d="100"/>
        </p:scale>
        <p:origin x="-1266" y="-3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9" d="100"/>
        <a:sy n="8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1414112222111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2304718162102741E-2"/>
          <c:y val="8.5093055865793688E-2"/>
          <c:w val="0.9258088878596058"/>
          <c:h val="0.72524964852913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Series One</c:v>
                </c:pt>
                <c:pt idx="1">
                  <c:v>Series Two</c:v>
                </c:pt>
                <c:pt idx="2">
                  <c:v>Series Three</c:v>
                </c:pt>
                <c:pt idx="3">
                  <c:v>Series Four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80</c:v>
                </c:pt>
                <c:pt idx="2">
                  <c:v>110</c:v>
                </c:pt>
                <c:pt idx="3">
                  <c:v>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A85-480E-BE8E-5AEB96A143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 2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Series One</c:v>
                </c:pt>
                <c:pt idx="1">
                  <c:v>Series Two</c:v>
                </c:pt>
                <c:pt idx="2">
                  <c:v>Series Three</c:v>
                </c:pt>
                <c:pt idx="3">
                  <c:v>Series Four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50</c:v>
                </c:pt>
                <c:pt idx="1">
                  <c:v>40</c:v>
                </c:pt>
                <c:pt idx="2">
                  <c:v>190</c:v>
                </c:pt>
                <c:pt idx="3">
                  <c:v>120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A85-480E-BE8E-5AEB96A1439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 3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Series One</c:v>
                </c:pt>
                <c:pt idx="1">
                  <c:v>Series Two</c:v>
                </c:pt>
                <c:pt idx="2">
                  <c:v>Series Three</c:v>
                </c:pt>
                <c:pt idx="3">
                  <c:v>Series Four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145</c:v>
                </c:pt>
                <c:pt idx="1">
                  <c:v>195</c:v>
                </c:pt>
                <c:pt idx="2">
                  <c:v>60</c:v>
                </c:pt>
                <c:pt idx="3">
                  <c:v>90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A85-480E-BE8E-5AEB96A1439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 4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Series One</c:v>
                </c:pt>
                <c:pt idx="1">
                  <c:v>Series Two</c:v>
                </c:pt>
                <c:pt idx="2">
                  <c:v>Series Three</c:v>
                </c:pt>
                <c:pt idx="3">
                  <c:v>Series Four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60</c:v>
                </c:pt>
                <c:pt idx="1">
                  <c:v>60</c:v>
                </c:pt>
                <c:pt idx="2">
                  <c:v>80</c:v>
                </c:pt>
                <c:pt idx="3">
                  <c:v>200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A85-480E-BE8E-5AEB96A14397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 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Series One</c:v>
                </c:pt>
                <c:pt idx="1">
                  <c:v>Series Two</c:v>
                </c:pt>
                <c:pt idx="2">
                  <c:v>Series Three</c:v>
                </c:pt>
                <c:pt idx="3">
                  <c:v>Series Four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85</c:v>
                </c:pt>
                <c:pt idx="1">
                  <c:v>160</c:v>
                </c:pt>
                <c:pt idx="2">
                  <c:v>30</c:v>
                </c:pt>
                <c:pt idx="3">
                  <c:v>140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A85-480E-BE8E-5AEB96A1439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636515456"/>
        <c:axId val="636617088"/>
      </c:barChart>
      <c:catAx>
        <c:axId val="636515456"/>
        <c:scaling>
          <c:orientation val="minMax"/>
        </c:scaling>
        <c:delete val="0"/>
        <c:axPos val="b"/>
        <c:majorGridlines>
          <c:spPr>
            <a:ln w="12700" cap="flat" cmpd="sng" algn="ctr">
              <a:solidFill>
                <a:schemeClr val="tx1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617088"/>
        <c:crosses val="autoZero"/>
        <c:auto val="1"/>
        <c:lblAlgn val="ctr"/>
        <c:lblOffset val="100"/>
        <c:noMultiLvlLbl val="0"/>
      </c:catAx>
      <c:valAx>
        <c:axId val="636617088"/>
        <c:scaling>
          <c:orientation val="minMax"/>
        </c:scaling>
        <c:delete val="0"/>
        <c:axPos val="l"/>
        <c:majorGridlines>
          <c:spPr>
            <a:ln w="12700" cap="flat" cmpd="sng" algn="ctr">
              <a:solidFill>
                <a:schemeClr val="tx1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515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966141989271126"/>
          <c:y val="0.92959542714532373"/>
          <c:w val="0.44067717732566486"/>
          <c:h val="4.90960675583971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lnSpc>
              <a:spcPct val="110000"/>
            </a:lnSpc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CD536-6602-4C64-A2D1-9AD5C7DF1C89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F9508-EB51-4B53-B821-0889E189E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770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1A174DE4-D6E9-4419-BBC5-6C621C4D6C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9757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 userDrawn="1"/>
        </p:nvSpPr>
        <p:spPr>
          <a:xfrm>
            <a:off x="11430062" y="6394262"/>
            <a:ext cx="3751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algn="r"/>
            <a:fld id="{C7C71010-677A-489C-BB3F-CA8EBC4C3264}" type="slidenum">
              <a:rPr lang="id-ID" smtClean="0">
                <a:solidFill>
                  <a:schemeClr val="bg1"/>
                </a:solidFill>
              </a:rPr>
              <a:pPr lvl="0" algn="r"/>
              <a:t>‹#›</a:t>
            </a:fld>
            <a:endParaRPr lang="id-ID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669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Pentagon 8"/>
          <p:cNvSpPr/>
          <p:nvPr userDrawn="1"/>
        </p:nvSpPr>
        <p:spPr>
          <a:xfrm rot="5400000">
            <a:off x="11577093" y="264433"/>
            <a:ext cx="335792" cy="325518"/>
          </a:xfrm>
          <a:prstGeom prst="homePlate">
            <a:avLst>
              <a:gd name="adj" fmla="val 3106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n-US" sz="1100">
              <a:latin typeface="Roboto Bk" pitchFamily="2" charset="0"/>
              <a:ea typeface="Roboto Bk" pitchFamily="2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05500" y="260000"/>
            <a:ext cx="478978" cy="26161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>
            <a:lvl1pPr>
              <a:defRPr lang="en-US" sz="1100" smtClean="0">
                <a:solidFill>
                  <a:schemeClr val="lt1"/>
                </a:solidFill>
                <a:latin typeface="Roboto Bk" pitchFamily="2" charset="0"/>
                <a:ea typeface="Roboto Bk" pitchFamily="2" charset="0"/>
              </a:defRPr>
            </a:lvl1pPr>
          </a:lstStyle>
          <a:p>
            <a:pPr algn="ctr"/>
            <a:fld id="{1A174DE4-D6E9-4419-BBC5-6C621C4D6CB0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0" y="6715593"/>
            <a:ext cx="12192000" cy="1723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17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5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>
            <a:fillRect/>
          </a:stretch>
        </p:blipFill>
        <p:spPr/>
      </p:pic>
      <p:grpSp>
        <p:nvGrpSpPr>
          <p:cNvPr id="13" name="Group 12"/>
          <p:cNvGrpSpPr/>
          <p:nvPr/>
        </p:nvGrpSpPr>
        <p:grpSpPr>
          <a:xfrm>
            <a:off x="-1" y="0"/>
            <a:ext cx="8333510" cy="6874932"/>
            <a:chOff x="0" y="94434"/>
            <a:chExt cx="7065818" cy="6780498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94434"/>
              <a:ext cx="7065818" cy="6780498"/>
              <a:chOff x="0" y="94434"/>
              <a:chExt cx="7065818" cy="6780498"/>
            </a:xfrm>
          </p:grpSpPr>
          <p:sp>
            <p:nvSpPr>
              <p:cNvPr id="48" name="Right Triangle 47"/>
              <p:cNvSpPr/>
              <p:nvPr/>
            </p:nvSpPr>
            <p:spPr>
              <a:xfrm flipV="1">
                <a:off x="0" y="94434"/>
                <a:ext cx="7065818" cy="6780498"/>
              </a:xfrm>
              <a:custGeom>
                <a:avLst/>
                <a:gdLst>
                  <a:gd name="connsiteX0" fmla="*/ 0 w 7823200"/>
                  <a:gd name="connsiteY0" fmla="*/ 9557565 h 9557565"/>
                  <a:gd name="connsiteX1" fmla="*/ 0 w 7823200"/>
                  <a:gd name="connsiteY1" fmla="*/ 0 h 9557565"/>
                  <a:gd name="connsiteX2" fmla="*/ 7823200 w 7823200"/>
                  <a:gd name="connsiteY2" fmla="*/ 9557565 h 9557565"/>
                  <a:gd name="connsiteX3" fmla="*/ 0 w 7823200"/>
                  <a:gd name="connsiteY3" fmla="*/ 9557565 h 9557565"/>
                  <a:gd name="connsiteX0" fmla="*/ 0 w 7823200"/>
                  <a:gd name="connsiteY0" fmla="*/ 6780498 h 6780498"/>
                  <a:gd name="connsiteX1" fmla="*/ 2235200 w 7823200"/>
                  <a:gd name="connsiteY1" fmla="*/ 0 h 6780498"/>
                  <a:gd name="connsiteX2" fmla="*/ 7823200 w 7823200"/>
                  <a:gd name="connsiteY2" fmla="*/ 6780498 h 6780498"/>
                  <a:gd name="connsiteX3" fmla="*/ 0 w 7823200"/>
                  <a:gd name="connsiteY3" fmla="*/ 6780498 h 67804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23200" h="6780498">
                    <a:moveTo>
                      <a:pt x="0" y="6780498"/>
                    </a:moveTo>
                    <a:lnTo>
                      <a:pt x="2235200" y="0"/>
                    </a:lnTo>
                    <a:lnTo>
                      <a:pt x="7823200" y="6780498"/>
                    </a:lnTo>
                    <a:lnTo>
                      <a:pt x="0" y="6780498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0" y="2556164"/>
                <a:ext cx="2036618" cy="4318768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" name="Right Triangle 9"/>
            <p:cNvSpPr/>
            <p:nvPr/>
          </p:nvSpPr>
          <p:spPr>
            <a:xfrm flipV="1">
              <a:off x="0" y="94441"/>
              <a:ext cx="3425371" cy="4056643"/>
            </a:xfrm>
            <a:prstGeom prst="rt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294464" y="2131128"/>
            <a:ext cx="58365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 smtClean="0">
                <a:solidFill>
                  <a:schemeClr val="bg1"/>
                </a:solidFill>
                <a:latin typeface="Montserrat" pitchFamily="2" charset="0"/>
              </a:rPr>
              <a:t>TITLE OF PRESENTATION</a:t>
            </a:r>
            <a:endParaRPr lang="en-US" sz="32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6964" y="2748218"/>
            <a:ext cx="58365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 smtClean="0">
                <a:solidFill>
                  <a:schemeClr val="bg1"/>
                </a:solidFill>
                <a:latin typeface="Montserrat" pitchFamily="2" charset="0"/>
              </a:rPr>
              <a:t>Subtitle Goes Here</a:t>
            </a:r>
            <a:endParaRPr lang="en-US" sz="2000" dirty="0">
              <a:solidFill>
                <a:schemeClr val="bg1"/>
              </a:solidFill>
              <a:latin typeface="Montserrat" pitchFamily="2" charset="0"/>
            </a:endParaRPr>
          </a:p>
        </p:txBody>
      </p:sp>
      <p:sp>
        <p:nvSpPr>
          <p:cNvPr id="17" name="Slide Number Placeholder 10"/>
          <p:cNvSpPr txBox="1">
            <a:spLocks/>
          </p:cNvSpPr>
          <p:nvPr/>
        </p:nvSpPr>
        <p:spPr>
          <a:xfrm>
            <a:off x="11568017" y="269024"/>
            <a:ext cx="353943" cy="2616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174DE4-D6E9-4419-BBC5-6C621C4D6CB0}" type="slidenum">
              <a:rPr lang="en-US" sz="1050" smtClean="0">
                <a:solidFill>
                  <a:schemeClr val="bg1"/>
                </a:solidFill>
                <a:latin typeface="Calibri" pitchFamily="34" charset="0"/>
              </a:rPr>
              <a:pPr algn="ctr"/>
              <a:t>1</a:t>
            </a:fld>
            <a:endParaRPr lang="en-US" sz="1050">
              <a:solidFill>
                <a:schemeClr val="bg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678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10"/>
          <p:cNvSpPr txBox="1">
            <a:spLocks/>
          </p:cNvSpPr>
          <p:nvPr/>
        </p:nvSpPr>
        <p:spPr>
          <a:xfrm>
            <a:off x="11568017" y="269024"/>
            <a:ext cx="353943" cy="2616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174DE4-D6E9-4419-BBC5-6C621C4D6CB0}" type="slidenum">
              <a:rPr lang="en-US" sz="1050" smtClean="0">
                <a:solidFill>
                  <a:schemeClr val="bg1"/>
                </a:solidFill>
                <a:latin typeface="Calibri" pitchFamily="34" charset="0"/>
              </a:rPr>
              <a:pPr algn="ctr"/>
              <a:t>2</a:t>
            </a:fld>
            <a:endParaRPr lang="en-US" sz="105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2721" y="794479"/>
            <a:ext cx="7620001" cy="464695"/>
          </a:xfrm>
          <a:custGeom>
            <a:avLst/>
            <a:gdLst>
              <a:gd name="connsiteX0" fmla="*/ 0 w 7620001"/>
              <a:gd name="connsiteY0" fmla="*/ 0 h 464695"/>
              <a:gd name="connsiteX1" fmla="*/ 7620001 w 7620001"/>
              <a:gd name="connsiteY1" fmla="*/ 0 h 464695"/>
              <a:gd name="connsiteX2" fmla="*/ 7620001 w 7620001"/>
              <a:gd name="connsiteY2" fmla="*/ 464695 h 464695"/>
              <a:gd name="connsiteX3" fmla="*/ 0 w 7620001"/>
              <a:gd name="connsiteY3" fmla="*/ 464695 h 464695"/>
              <a:gd name="connsiteX4" fmla="*/ 0 w 7620001"/>
              <a:gd name="connsiteY4" fmla="*/ 0 h 464695"/>
              <a:gd name="connsiteX0" fmla="*/ 0 w 7620001"/>
              <a:gd name="connsiteY0" fmla="*/ 0 h 464695"/>
              <a:gd name="connsiteX1" fmla="*/ 7620001 w 7620001"/>
              <a:gd name="connsiteY1" fmla="*/ 0 h 464695"/>
              <a:gd name="connsiteX2" fmla="*/ 7365168 w 7620001"/>
              <a:gd name="connsiteY2" fmla="*/ 464695 h 464695"/>
              <a:gd name="connsiteX3" fmla="*/ 0 w 7620001"/>
              <a:gd name="connsiteY3" fmla="*/ 464695 h 464695"/>
              <a:gd name="connsiteX4" fmla="*/ 0 w 7620001"/>
              <a:gd name="connsiteY4" fmla="*/ 0 h 464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001" h="464695">
                <a:moveTo>
                  <a:pt x="0" y="0"/>
                </a:moveTo>
                <a:lnTo>
                  <a:pt x="7620001" y="0"/>
                </a:lnTo>
                <a:lnTo>
                  <a:pt x="7365168" y="464695"/>
                </a:lnTo>
                <a:lnTo>
                  <a:pt x="0" y="464695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Calibri" pitchFamily="34" charset="0"/>
                <a:cs typeface="Calibri" pitchFamily="34" charset="0"/>
              </a:rPr>
              <a:t>HEADING GOES HERE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919756" y="1735645"/>
            <a:ext cx="7272244" cy="4606925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94"/>
          <p:cNvGrpSpPr>
            <a:grpSpLocks noChangeAspect="1"/>
          </p:cNvGrpSpPr>
          <p:nvPr/>
        </p:nvGrpSpPr>
        <p:grpSpPr bwMode="auto">
          <a:xfrm>
            <a:off x="-12608" y="1725121"/>
            <a:ext cx="5730875" cy="4617449"/>
            <a:chOff x="2033" y="709"/>
            <a:chExt cx="3610" cy="2902"/>
          </a:xfrm>
        </p:grpSpPr>
        <p:sp>
          <p:nvSpPr>
            <p:cNvPr id="53" name="Freeform 595"/>
            <p:cNvSpPr>
              <a:spLocks/>
            </p:cNvSpPr>
            <p:nvPr/>
          </p:nvSpPr>
          <p:spPr bwMode="auto">
            <a:xfrm>
              <a:off x="2033" y="709"/>
              <a:ext cx="3550" cy="2902"/>
            </a:xfrm>
            <a:custGeom>
              <a:avLst/>
              <a:gdLst>
                <a:gd name="T0" fmla="*/ 1342 w 1500"/>
                <a:gd name="T1" fmla="*/ 0 h 1225"/>
                <a:gd name="T2" fmla="*/ 0 w 1500"/>
                <a:gd name="T3" fmla="*/ 0 h 1225"/>
                <a:gd name="T4" fmla="*/ 0 w 1500"/>
                <a:gd name="T5" fmla="*/ 1224 h 1225"/>
                <a:gd name="T6" fmla="*/ 1343 w 1500"/>
                <a:gd name="T7" fmla="*/ 1225 h 1225"/>
                <a:gd name="T8" fmla="*/ 1500 w 1500"/>
                <a:gd name="T9" fmla="*/ 613 h 1225"/>
                <a:gd name="T10" fmla="*/ 1342 w 1500"/>
                <a:gd name="T11" fmla="*/ 0 h 1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00" h="1225">
                  <a:moveTo>
                    <a:pt x="1342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24"/>
                    <a:pt x="0" y="1224"/>
                    <a:pt x="0" y="1224"/>
                  </a:cubicBezTo>
                  <a:cubicBezTo>
                    <a:pt x="1343" y="1225"/>
                    <a:pt x="1343" y="1225"/>
                    <a:pt x="1343" y="1225"/>
                  </a:cubicBezTo>
                  <a:cubicBezTo>
                    <a:pt x="1443" y="1053"/>
                    <a:pt x="1500" y="826"/>
                    <a:pt x="1500" y="613"/>
                  </a:cubicBezTo>
                  <a:cubicBezTo>
                    <a:pt x="1500" y="400"/>
                    <a:pt x="1442" y="200"/>
                    <a:pt x="134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596"/>
            <p:cNvSpPr>
              <a:spLocks/>
            </p:cNvSpPr>
            <p:nvPr/>
          </p:nvSpPr>
          <p:spPr bwMode="auto">
            <a:xfrm>
              <a:off x="5188" y="709"/>
              <a:ext cx="455" cy="1234"/>
            </a:xfrm>
            <a:custGeom>
              <a:avLst/>
              <a:gdLst>
                <a:gd name="T0" fmla="*/ 167 w 192"/>
                <a:gd name="T1" fmla="*/ 0 h 521"/>
                <a:gd name="T2" fmla="*/ 0 w 192"/>
                <a:gd name="T3" fmla="*/ 0 h 521"/>
                <a:gd name="T4" fmla="*/ 0 w 192"/>
                <a:gd name="T5" fmla="*/ 0 h 521"/>
                <a:gd name="T6" fmla="*/ 5 w 192"/>
                <a:gd name="T7" fmla="*/ 0 h 521"/>
                <a:gd name="T8" fmla="*/ 68 w 192"/>
                <a:gd name="T9" fmla="*/ 141 h 521"/>
                <a:gd name="T10" fmla="*/ 110 w 192"/>
                <a:gd name="T11" fmla="*/ 262 h 521"/>
                <a:gd name="T12" fmla="*/ 111 w 192"/>
                <a:gd name="T13" fmla="*/ 264 h 521"/>
                <a:gd name="T14" fmla="*/ 112 w 192"/>
                <a:gd name="T15" fmla="*/ 269 h 521"/>
                <a:gd name="T16" fmla="*/ 159 w 192"/>
                <a:gd name="T17" fmla="*/ 521 h 521"/>
                <a:gd name="T18" fmla="*/ 189 w 192"/>
                <a:gd name="T19" fmla="*/ 290 h 521"/>
                <a:gd name="T20" fmla="*/ 167 w 192"/>
                <a:gd name="T21" fmla="*/ 0 h 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2" h="521">
                  <a:moveTo>
                    <a:pt x="16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8" y="47"/>
                    <a:pt x="49" y="94"/>
                    <a:pt x="68" y="141"/>
                  </a:cubicBezTo>
                  <a:cubicBezTo>
                    <a:pt x="84" y="180"/>
                    <a:pt x="98" y="221"/>
                    <a:pt x="110" y="262"/>
                  </a:cubicBezTo>
                  <a:cubicBezTo>
                    <a:pt x="111" y="263"/>
                    <a:pt x="111" y="264"/>
                    <a:pt x="111" y="264"/>
                  </a:cubicBezTo>
                  <a:cubicBezTo>
                    <a:pt x="112" y="266"/>
                    <a:pt x="112" y="267"/>
                    <a:pt x="112" y="269"/>
                  </a:cubicBezTo>
                  <a:cubicBezTo>
                    <a:pt x="137" y="352"/>
                    <a:pt x="153" y="435"/>
                    <a:pt x="159" y="521"/>
                  </a:cubicBezTo>
                  <a:cubicBezTo>
                    <a:pt x="177" y="447"/>
                    <a:pt x="187" y="369"/>
                    <a:pt x="189" y="290"/>
                  </a:cubicBezTo>
                  <a:cubicBezTo>
                    <a:pt x="192" y="200"/>
                    <a:pt x="184" y="84"/>
                    <a:pt x="1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5" name="Rectangle 54"/>
          <p:cNvSpPr/>
          <p:nvPr/>
        </p:nvSpPr>
        <p:spPr>
          <a:xfrm>
            <a:off x="453672" y="2788264"/>
            <a:ext cx="440814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500"/>
              </a:spcAft>
            </a:pP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Lorem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ipsum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dolor sit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amet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consectetur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adipiscing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elit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. Nam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viverra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euismod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odio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gravida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pellentesque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urna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varius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vitae.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Sed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dui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lorem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adipiscing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in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adipiscing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et,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interdum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nec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metus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.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Mauris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ultricies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justo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eu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convallis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placerat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felis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enim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ornare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nisi, vitae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mattis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nulla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ante id dui.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Ut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lectus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purus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commodo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et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tincidunt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vel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interdum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sed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lectus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.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Vestibulum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adipiscing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tempor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nisi id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elementu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sadips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ipsums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dolores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uns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fugiats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gravida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nam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elit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vols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nulla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dolores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amet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untras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ea typeface="Times New Roman" panose="02020603050405020304" pitchFamily="18" charset="0"/>
              </a:rPr>
              <a:t>sitsers</a:t>
            </a:r>
            <a:r>
              <a:rPr lang="en-US" sz="1200" dirty="0">
                <a:solidFill>
                  <a:schemeClr val="bg1"/>
                </a:solidFill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42064" y="2451755"/>
            <a:ext cx="24000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Raleway" panose="020B0503030101060003" pitchFamily="34" charset="0"/>
              </a:rPr>
              <a:t>Add Content Here</a:t>
            </a:r>
            <a:endParaRPr lang="en-US" sz="2000" b="1" dirty="0">
              <a:solidFill>
                <a:schemeClr val="bg1"/>
              </a:solidFill>
              <a:latin typeface="Raleway" panose="020B0503030101060003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18016" y="4583581"/>
            <a:ext cx="13433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400" dirty="0" smtClean="0">
                <a:solidFill>
                  <a:schemeClr val="bg1"/>
                </a:solidFill>
                <a:latin typeface="+mj-lt"/>
              </a:rPr>
              <a:t>58%</a:t>
            </a:r>
            <a:endParaRPr lang="en-US" sz="4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8" name="Rectangle 57"/>
          <p:cNvSpPr>
            <a:spLocks/>
          </p:cNvSpPr>
          <p:nvPr/>
        </p:nvSpPr>
        <p:spPr bwMode="auto">
          <a:xfrm>
            <a:off x="1857341" y="4476707"/>
            <a:ext cx="2519736" cy="1229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1200" dirty="0" smtClean="0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Maecenas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faucibus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mollis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interdum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. Cum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sociis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natoque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penatibus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 et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magnis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 dis parturient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montes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,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nascetur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ridiculus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ＭＳ Ｐゴシック" charset="0"/>
                <a:sym typeface="Source Sans Pro" charset="0"/>
              </a:rPr>
              <a:t> mus. </a:t>
            </a:r>
          </a:p>
        </p:txBody>
      </p:sp>
    </p:spTree>
    <p:extLst>
      <p:ext uri="{BB962C8B-B14F-4D97-AF65-F5344CB8AC3E}">
        <p14:creationId xmlns:p14="http://schemas.microsoft.com/office/powerpoint/2010/main" val="627151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3077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10"/>
          <p:cNvSpPr txBox="1">
            <a:spLocks/>
          </p:cNvSpPr>
          <p:nvPr/>
        </p:nvSpPr>
        <p:spPr>
          <a:xfrm>
            <a:off x="11568017" y="269024"/>
            <a:ext cx="353943" cy="2616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174DE4-D6E9-4419-BBC5-6C621C4D6CB0}" type="slidenum">
              <a:rPr lang="en-US" sz="1050" smtClean="0">
                <a:solidFill>
                  <a:schemeClr val="bg1"/>
                </a:solidFill>
                <a:latin typeface="Calibri" pitchFamily="34" charset="0"/>
              </a:rPr>
              <a:pPr algn="ctr"/>
              <a:t>3</a:t>
            </a:fld>
            <a:endParaRPr lang="en-US" sz="105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2721" y="794479"/>
            <a:ext cx="7620001" cy="464695"/>
          </a:xfrm>
          <a:custGeom>
            <a:avLst/>
            <a:gdLst>
              <a:gd name="connsiteX0" fmla="*/ 0 w 7620001"/>
              <a:gd name="connsiteY0" fmla="*/ 0 h 464695"/>
              <a:gd name="connsiteX1" fmla="*/ 7620001 w 7620001"/>
              <a:gd name="connsiteY1" fmla="*/ 0 h 464695"/>
              <a:gd name="connsiteX2" fmla="*/ 7620001 w 7620001"/>
              <a:gd name="connsiteY2" fmla="*/ 464695 h 464695"/>
              <a:gd name="connsiteX3" fmla="*/ 0 w 7620001"/>
              <a:gd name="connsiteY3" fmla="*/ 464695 h 464695"/>
              <a:gd name="connsiteX4" fmla="*/ 0 w 7620001"/>
              <a:gd name="connsiteY4" fmla="*/ 0 h 464695"/>
              <a:gd name="connsiteX0" fmla="*/ 0 w 7620001"/>
              <a:gd name="connsiteY0" fmla="*/ 0 h 464695"/>
              <a:gd name="connsiteX1" fmla="*/ 7620001 w 7620001"/>
              <a:gd name="connsiteY1" fmla="*/ 0 h 464695"/>
              <a:gd name="connsiteX2" fmla="*/ 7365168 w 7620001"/>
              <a:gd name="connsiteY2" fmla="*/ 464695 h 464695"/>
              <a:gd name="connsiteX3" fmla="*/ 0 w 7620001"/>
              <a:gd name="connsiteY3" fmla="*/ 464695 h 464695"/>
              <a:gd name="connsiteX4" fmla="*/ 0 w 7620001"/>
              <a:gd name="connsiteY4" fmla="*/ 0 h 464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001" h="464695">
                <a:moveTo>
                  <a:pt x="0" y="0"/>
                </a:moveTo>
                <a:lnTo>
                  <a:pt x="7620001" y="0"/>
                </a:lnTo>
                <a:lnTo>
                  <a:pt x="7365168" y="464695"/>
                </a:lnTo>
                <a:lnTo>
                  <a:pt x="0" y="464695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Calibri" pitchFamily="34" charset="0"/>
                <a:cs typeface="Calibri" pitchFamily="34" charset="0"/>
              </a:rPr>
              <a:t>HEADING GOES HERE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70108" y="4422386"/>
            <a:ext cx="1047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Insert title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25576" y="4422386"/>
            <a:ext cx="1047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Insert title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81044" y="4422386"/>
            <a:ext cx="1047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Insert title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6513" y="4422386"/>
            <a:ext cx="1047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Insert title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91981" y="4422386"/>
            <a:ext cx="1047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Insert title</a:t>
            </a:r>
          </a:p>
        </p:txBody>
      </p:sp>
      <p:sp>
        <p:nvSpPr>
          <p:cNvPr id="17" name="Arc 16"/>
          <p:cNvSpPr/>
          <p:nvPr/>
        </p:nvSpPr>
        <p:spPr>
          <a:xfrm>
            <a:off x="965915" y="2435102"/>
            <a:ext cx="2055468" cy="2055468"/>
          </a:xfrm>
          <a:prstGeom prst="arc">
            <a:avLst>
              <a:gd name="adj1" fmla="val 10763432"/>
              <a:gd name="adj2" fmla="val 0"/>
            </a:avLst>
          </a:prstGeom>
          <a:noFill/>
          <a:ln w="63500" cap="rnd">
            <a:solidFill>
              <a:schemeClr val="bg1">
                <a:lumMod val="85000"/>
              </a:schemeClr>
            </a:solidFill>
            <a:headEnd type="oval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Arc 17"/>
          <p:cNvSpPr/>
          <p:nvPr/>
        </p:nvSpPr>
        <p:spPr>
          <a:xfrm>
            <a:off x="3021383" y="2435102"/>
            <a:ext cx="2055468" cy="2055468"/>
          </a:xfrm>
          <a:prstGeom prst="arc">
            <a:avLst>
              <a:gd name="adj1" fmla="val 10922726"/>
              <a:gd name="adj2" fmla="val 0"/>
            </a:avLst>
          </a:prstGeom>
          <a:noFill/>
          <a:ln w="63500" cap="rnd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Arc 18"/>
          <p:cNvSpPr/>
          <p:nvPr/>
        </p:nvSpPr>
        <p:spPr>
          <a:xfrm>
            <a:off x="5076851" y="2435102"/>
            <a:ext cx="2055468" cy="2055468"/>
          </a:xfrm>
          <a:prstGeom prst="arc">
            <a:avLst>
              <a:gd name="adj1" fmla="val 10881839"/>
              <a:gd name="adj2" fmla="val 0"/>
            </a:avLst>
          </a:prstGeom>
          <a:noFill/>
          <a:ln w="63500" cap="rnd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Arc 19"/>
          <p:cNvSpPr/>
          <p:nvPr/>
        </p:nvSpPr>
        <p:spPr>
          <a:xfrm>
            <a:off x="7132320" y="2435102"/>
            <a:ext cx="2055468" cy="2055468"/>
          </a:xfrm>
          <a:prstGeom prst="arc">
            <a:avLst>
              <a:gd name="adj1" fmla="val 10839970"/>
              <a:gd name="adj2" fmla="val 0"/>
            </a:avLst>
          </a:prstGeom>
          <a:noFill/>
          <a:ln w="63500" cap="rnd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Arc 20"/>
          <p:cNvSpPr/>
          <p:nvPr/>
        </p:nvSpPr>
        <p:spPr>
          <a:xfrm>
            <a:off x="9187788" y="2435102"/>
            <a:ext cx="2055468" cy="2055468"/>
          </a:xfrm>
          <a:prstGeom prst="arc">
            <a:avLst>
              <a:gd name="adj1" fmla="val 10800000"/>
              <a:gd name="adj2" fmla="val 0"/>
            </a:avLst>
          </a:prstGeom>
          <a:noFill/>
          <a:ln w="63500" cap="rnd">
            <a:solidFill>
              <a:schemeClr val="bg1">
                <a:lumMod val="85000"/>
              </a:schemeClr>
            </a:solidFill>
            <a:tailEnd type="triangle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67278" y="1940843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2013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722746" y="1940843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2014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778214" y="1940843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2015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833683" y="195437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2016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889151" y="1910477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2017</a:t>
            </a:r>
          </a:p>
        </p:txBody>
      </p:sp>
      <p:sp>
        <p:nvSpPr>
          <p:cNvPr id="28" name="Oval 27"/>
          <p:cNvSpPr/>
          <p:nvPr/>
        </p:nvSpPr>
        <p:spPr>
          <a:xfrm>
            <a:off x="3395999" y="2779228"/>
            <a:ext cx="1306237" cy="1306237"/>
          </a:xfrm>
          <a:prstGeom prst="ellipse">
            <a:avLst/>
          </a:prstGeom>
          <a:solidFill>
            <a:schemeClr val="accent2"/>
          </a:solidFill>
          <a:ln/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/>
            <a:endParaRPr lang="id-ID" sz="3200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5451467" y="2779228"/>
            <a:ext cx="1306237" cy="1306237"/>
          </a:xfrm>
          <a:prstGeom prst="ellipse">
            <a:avLst/>
          </a:prstGeom>
          <a:solidFill>
            <a:schemeClr val="accent1"/>
          </a:solidFill>
          <a:ln/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/>
            <a:endParaRPr lang="id-ID" sz="3200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1340531" y="2779228"/>
            <a:ext cx="1306237" cy="1306237"/>
          </a:xfrm>
          <a:prstGeom prst="ellipse">
            <a:avLst/>
          </a:prstGeom>
          <a:solidFill>
            <a:schemeClr val="accent1"/>
          </a:solidFill>
          <a:ln/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/>
            <a:endParaRPr lang="id-ID" sz="3200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9562404" y="2779228"/>
            <a:ext cx="1306237" cy="1306237"/>
          </a:xfrm>
          <a:prstGeom prst="ellipse">
            <a:avLst/>
          </a:prstGeom>
          <a:solidFill>
            <a:schemeClr val="accent1"/>
          </a:solidFill>
          <a:ln/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/>
            <a:endParaRPr lang="id-ID" sz="3200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7506936" y="2779228"/>
            <a:ext cx="1306237" cy="1306237"/>
          </a:xfrm>
          <a:prstGeom prst="ellipse">
            <a:avLst/>
          </a:prstGeom>
          <a:solidFill>
            <a:schemeClr val="accent2"/>
          </a:solidFill>
          <a:ln/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/>
            <a:endParaRPr lang="id-ID" sz="3200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895233" y="3088175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3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84297" y="3088175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839765" y="3088175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950702" y="3088175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006170" y="3088175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36933" y="4770771"/>
            <a:ext cx="1713432" cy="90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Sed ut </a:t>
            </a:r>
            <a:r>
              <a:rPr lang="en-US" sz="12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perspiciat </a:t>
            </a:r>
            <a:r>
              <a:rPr lang="en-US" sz="12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unde </a:t>
            </a:r>
            <a:r>
              <a:rPr lang="en-US" sz="12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omni </a:t>
            </a:r>
            <a:r>
              <a:rPr lang="en-US" sz="12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iste </a:t>
            </a:r>
            <a:r>
              <a:rPr lang="en-US" sz="12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natu </a:t>
            </a:r>
            <a:r>
              <a:rPr lang="en-US" sz="12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error </a:t>
            </a:r>
            <a:r>
              <a:rPr lang="en-US" sz="12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volptatem acusantium rem aperiam.</a:t>
            </a:r>
            <a:endParaRPr lang="en-US" sz="1200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192401" y="4770771"/>
            <a:ext cx="1713432" cy="90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Sed ut </a:t>
            </a:r>
            <a:r>
              <a:rPr lang="en-US" sz="12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perspiciat </a:t>
            </a:r>
            <a:r>
              <a:rPr lang="en-US" sz="12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unde </a:t>
            </a:r>
            <a:r>
              <a:rPr lang="en-US" sz="12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omni </a:t>
            </a:r>
            <a:r>
              <a:rPr lang="en-US" sz="12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iste </a:t>
            </a:r>
            <a:r>
              <a:rPr lang="en-US" sz="12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natu </a:t>
            </a:r>
            <a:r>
              <a:rPr lang="en-US" sz="12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error </a:t>
            </a:r>
            <a:r>
              <a:rPr lang="en-US" sz="12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volptatem acusantium rem aperiam.</a:t>
            </a:r>
            <a:endParaRPr lang="en-US" sz="1200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247869" y="4770771"/>
            <a:ext cx="1713432" cy="90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Sed ut </a:t>
            </a:r>
            <a:r>
              <a:rPr lang="en-US" sz="12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perspiciat </a:t>
            </a:r>
            <a:r>
              <a:rPr lang="en-US" sz="12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unde </a:t>
            </a:r>
            <a:r>
              <a:rPr lang="en-US" sz="12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omni </a:t>
            </a:r>
            <a:r>
              <a:rPr lang="en-US" sz="12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iste </a:t>
            </a:r>
            <a:r>
              <a:rPr lang="en-US" sz="12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natu </a:t>
            </a:r>
            <a:r>
              <a:rPr lang="en-US" sz="12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error </a:t>
            </a:r>
            <a:r>
              <a:rPr lang="en-US" sz="12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volptatem acusantium rem aperiam.</a:t>
            </a:r>
            <a:endParaRPr lang="en-US" sz="1200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303338" y="4770771"/>
            <a:ext cx="1713432" cy="90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Sed ut </a:t>
            </a:r>
            <a:r>
              <a:rPr lang="en-US" sz="12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perspiciat </a:t>
            </a:r>
            <a:r>
              <a:rPr lang="en-US" sz="12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unde </a:t>
            </a:r>
            <a:r>
              <a:rPr lang="en-US" sz="12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omni </a:t>
            </a:r>
            <a:r>
              <a:rPr lang="en-US" sz="12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iste </a:t>
            </a:r>
            <a:r>
              <a:rPr lang="en-US" sz="12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natu </a:t>
            </a:r>
            <a:r>
              <a:rPr lang="en-US" sz="12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error </a:t>
            </a:r>
            <a:r>
              <a:rPr lang="en-US" sz="12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volptatem acusantium rem aperiam.</a:t>
            </a:r>
            <a:endParaRPr lang="en-US" sz="1200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358806" y="4770771"/>
            <a:ext cx="1713432" cy="90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Sed ut </a:t>
            </a:r>
            <a:r>
              <a:rPr lang="en-US" sz="12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perspiciat </a:t>
            </a:r>
            <a:r>
              <a:rPr lang="en-US" sz="12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unde </a:t>
            </a:r>
            <a:r>
              <a:rPr lang="en-US" sz="12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omni </a:t>
            </a:r>
            <a:r>
              <a:rPr lang="en-US" sz="12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iste </a:t>
            </a:r>
            <a:r>
              <a:rPr lang="en-US" sz="12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natu </a:t>
            </a:r>
            <a:r>
              <a:rPr lang="en-US" sz="12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error </a:t>
            </a:r>
            <a:r>
              <a:rPr lang="en-US" sz="12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volptatem acusantium rem aperiam.</a:t>
            </a:r>
            <a:endParaRPr lang="en-US" sz="1200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538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10"/>
          <p:cNvSpPr txBox="1">
            <a:spLocks/>
          </p:cNvSpPr>
          <p:nvPr/>
        </p:nvSpPr>
        <p:spPr>
          <a:xfrm>
            <a:off x="11568017" y="269024"/>
            <a:ext cx="353943" cy="2616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174DE4-D6E9-4419-BBC5-6C621C4D6CB0}" type="slidenum">
              <a:rPr lang="en-US" sz="1050" smtClean="0">
                <a:solidFill>
                  <a:schemeClr val="bg1"/>
                </a:solidFill>
                <a:latin typeface="Calibri" pitchFamily="34" charset="0"/>
              </a:rPr>
              <a:pPr algn="ctr"/>
              <a:t>4</a:t>
            </a:fld>
            <a:endParaRPr lang="en-US" sz="105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2721" y="794479"/>
            <a:ext cx="7620001" cy="464695"/>
          </a:xfrm>
          <a:custGeom>
            <a:avLst/>
            <a:gdLst>
              <a:gd name="connsiteX0" fmla="*/ 0 w 7620001"/>
              <a:gd name="connsiteY0" fmla="*/ 0 h 464695"/>
              <a:gd name="connsiteX1" fmla="*/ 7620001 w 7620001"/>
              <a:gd name="connsiteY1" fmla="*/ 0 h 464695"/>
              <a:gd name="connsiteX2" fmla="*/ 7620001 w 7620001"/>
              <a:gd name="connsiteY2" fmla="*/ 464695 h 464695"/>
              <a:gd name="connsiteX3" fmla="*/ 0 w 7620001"/>
              <a:gd name="connsiteY3" fmla="*/ 464695 h 464695"/>
              <a:gd name="connsiteX4" fmla="*/ 0 w 7620001"/>
              <a:gd name="connsiteY4" fmla="*/ 0 h 464695"/>
              <a:gd name="connsiteX0" fmla="*/ 0 w 7620001"/>
              <a:gd name="connsiteY0" fmla="*/ 0 h 464695"/>
              <a:gd name="connsiteX1" fmla="*/ 7620001 w 7620001"/>
              <a:gd name="connsiteY1" fmla="*/ 0 h 464695"/>
              <a:gd name="connsiteX2" fmla="*/ 7365168 w 7620001"/>
              <a:gd name="connsiteY2" fmla="*/ 464695 h 464695"/>
              <a:gd name="connsiteX3" fmla="*/ 0 w 7620001"/>
              <a:gd name="connsiteY3" fmla="*/ 464695 h 464695"/>
              <a:gd name="connsiteX4" fmla="*/ 0 w 7620001"/>
              <a:gd name="connsiteY4" fmla="*/ 0 h 464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001" h="464695">
                <a:moveTo>
                  <a:pt x="0" y="0"/>
                </a:moveTo>
                <a:lnTo>
                  <a:pt x="7620001" y="0"/>
                </a:lnTo>
                <a:lnTo>
                  <a:pt x="7365168" y="464695"/>
                </a:lnTo>
                <a:lnTo>
                  <a:pt x="0" y="464695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Calibri" pitchFamily="34" charset="0"/>
                <a:cs typeface="Calibri" pitchFamily="34" charset="0"/>
              </a:rPr>
              <a:t>HEADING GOES HERE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23250" y="2104528"/>
            <a:ext cx="963725" cy="830997"/>
          </a:xfrm>
          <a:prstGeom prst="rect">
            <a:avLst/>
          </a:prstGeom>
          <a:noFill/>
        </p:spPr>
        <p:txBody>
          <a:bodyPr wrap="none" lIns="91440" tIns="0" rIns="91440" bIns="0" rtlCol="0">
            <a:spAutoFit/>
          </a:bodyPr>
          <a:lstStyle>
            <a:defPPr>
              <a:defRPr lang="en-US"/>
            </a:defPPr>
            <a:lvl1pPr algn="r">
              <a:defRPr sz="4000">
                <a:solidFill>
                  <a:schemeClr val="accent1"/>
                </a:solidFill>
                <a:latin typeface="Poppins SemiBold" panose="02000000000000000000" pitchFamily="2" charset="0"/>
                <a:cs typeface="Poppins SemiBold" panose="02000000000000000000" pitchFamily="2" charset="0"/>
              </a:defRPr>
            </a:lvl1pPr>
          </a:lstStyle>
          <a:p>
            <a:pPr algn="l"/>
            <a:r>
              <a:rPr lang="en-US" sz="5400" spc="300" dirty="0">
                <a:latin typeface="Calibri" pitchFamily="34" charset="0"/>
                <a:cs typeface="Calibri" pitchFamily="34" charset="0"/>
              </a:rPr>
              <a:t>01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149715" y="2178689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Insert title here</a:t>
            </a:r>
            <a:endParaRPr lang="en-US" sz="1600" dirty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149713" y="2540137"/>
            <a:ext cx="3311973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Sed ut perspiciatis unde omnis iste natus error voluptatem accusantium rem aperiam.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2031934" y="2281425"/>
            <a:ext cx="0" cy="722056"/>
          </a:xfrm>
          <a:prstGeom prst="line">
            <a:avLst/>
          </a:prstGeom>
          <a:ln w="25400">
            <a:solidFill>
              <a:srgbClr val="E1E9EA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6445577" y="2104528"/>
            <a:ext cx="963725" cy="830997"/>
          </a:xfrm>
          <a:prstGeom prst="rect">
            <a:avLst/>
          </a:prstGeom>
          <a:noFill/>
        </p:spPr>
        <p:txBody>
          <a:bodyPr wrap="none" lIns="91440" tIns="0" rIns="91440" bIns="0" rtlCol="0">
            <a:spAutoFit/>
          </a:bodyPr>
          <a:lstStyle>
            <a:defPPr>
              <a:defRPr lang="en-US"/>
            </a:defPPr>
            <a:lvl1pPr algn="r">
              <a:defRPr sz="4000">
                <a:solidFill>
                  <a:schemeClr val="accent1"/>
                </a:solidFill>
                <a:latin typeface="Poppins SemiBold" panose="02000000000000000000" pitchFamily="2" charset="0"/>
                <a:cs typeface="Poppins SemiBold" panose="02000000000000000000" pitchFamily="2" charset="0"/>
              </a:defRPr>
            </a:lvl1pPr>
          </a:lstStyle>
          <a:p>
            <a:pPr algn="l"/>
            <a:r>
              <a:rPr lang="en-US" sz="5400" spc="300" dirty="0" smtClean="0">
                <a:latin typeface="Calibri" pitchFamily="34" charset="0"/>
                <a:cs typeface="Calibri" pitchFamily="34" charset="0"/>
              </a:rPr>
              <a:t>04</a:t>
            </a:r>
            <a:endParaRPr lang="en-US" sz="5400" spc="3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772042" y="2178689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Insert title here</a:t>
            </a:r>
            <a:endParaRPr lang="en-US" sz="1600" dirty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772040" y="2540137"/>
            <a:ext cx="3311973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Sed ut perspiciatis unde omnis iste natus error voluptatem accusantium rem aperiam.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7654261" y="2281425"/>
            <a:ext cx="0" cy="722056"/>
          </a:xfrm>
          <a:prstGeom prst="line">
            <a:avLst/>
          </a:prstGeom>
          <a:ln w="25400">
            <a:solidFill>
              <a:srgbClr val="E1E9EA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823250" y="3570276"/>
            <a:ext cx="963725" cy="830997"/>
          </a:xfrm>
          <a:prstGeom prst="rect">
            <a:avLst/>
          </a:prstGeom>
          <a:noFill/>
        </p:spPr>
        <p:txBody>
          <a:bodyPr wrap="none" lIns="91440" tIns="0" rIns="91440" bIns="0" rtlCol="0">
            <a:spAutoFit/>
          </a:bodyPr>
          <a:lstStyle>
            <a:defPPr>
              <a:defRPr lang="en-US"/>
            </a:defPPr>
            <a:lvl1pPr algn="r">
              <a:defRPr sz="4000">
                <a:solidFill>
                  <a:schemeClr val="accent1"/>
                </a:solidFill>
                <a:latin typeface="Poppins SemiBold" panose="02000000000000000000" pitchFamily="2" charset="0"/>
                <a:cs typeface="Poppins SemiBold" panose="02000000000000000000" pitchFamily="2" charset="0"/>
              </a:defRPr>
            </a:lvl1pPr>
          </a:lstStyle>
          <a:p>
            <a:pPr algn="l"/>
            <a:r>
              <a:rPr lang="en-US" sz="5400" spc="300" dirty="0" smtClean="0">
                <a:latin typeface="Calibri" pitchFamily="34" charset="0"/>
                <a:cs typeface="Calibri" pitchFamily="34" charset="0"/>
              </a:rPr>
              <a:t>02</a:t>
            </a:r>
            <a:endParaRPr lang="en-US" sz="5400" spc="3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149715" y="3644437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Insert title here</a:t>
            </a:r>
            <a:endParaRPr lang="en-US" sz="1600" dirty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149713" y="4005885"/>
            <a:ext cx="3311973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Sed ut perspiciatis unde omnis iste natus error voluptatem accusantium rem aperiam.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2031934" y="3747173"/>
            <a:ext cx="0" cy="722056"/>
          </a:xfrm>
          <a:prstGeom prst="line">
            <a:avLst/>
          </a:prstGeom>
          <a:ln w="25400">
            <a:solidFill>
              <a:srgbClr val="E1E9EA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6445577" y="3570276"/>
            <a:ext cx="963725" cy="830997"/>
          </a:xfrm>
          <a:prstGeom prst="rect">
            <a:avLst/>
          </a:prstGeom>
          <a:noFill/>
        </p:spPr>
        <p:txBody>
          <a:bodyPr wrap="none" lIns="91440" tIns="0" rIns="91440" bIns="0" rtlCol="0">
            <a:spAutoFit/>
          </a:bodyPr>
          <a:lstStyle>
            <a:defPPr>
              <a:defRPr lang="en-US"/>
            </a:defPPr>
            <a:lvl1pPr algn="r">
              <a:defRPr sz="4000">
                <a:solidFill>
                  <a:schemeClr val="accent1"/>
                </a:solidFill>
                <a:latin typeface="Poppins SemiBold" panose="02000000000000000000" pitchFamily="2" charset="0"/>
                <a:cs typeface="Poppins SemiBold" panose="02000000000000000000" pitchFamily="2" charset="0"/>
              </a:defRPr>
            </a:lvl1pPr>
          </a:lstStyle>
          <a:p>
            <a:pPr algn="l"/>
            <a:r>
              <a:rPr lang="en-US" sz="5400" spc="300" dirty="0" smtClean="0">
                <a:latin typeface="Calibri" pitchFamily="34" charset="0"/>
                <a:cs typeface="Calibri" pitchFamily="34" charset="0"/>
              </a:rPr>
              <a:t>05</a:t>
            </a:r>
            <a:endParaRPr lang="en-US" sz="5400" spc="3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772042" y="3644437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Insert title here</a:t>
            </a:r>
            <a:endParaRPr lang="en-US" sz="1600" dirty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772040" y="4005885"/>
            <a:ext cx="3311973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Sed ut perspiciatis unde omnis iste natus error voluptatem accusantium rem aperiam.</a:t>
            </a:r>
          </a:p>
        </p:txBody>
      </p:sp>
      <p:cxnSp>
        <p:nvCxnSpPr>
          <p:cNvPr id="58" name="Straight Connector 57"/>
          <p:cNvCxnSpPr/>
          <p:nvPr/>
        </p:nvCxnSpPr>
        <p:spPr>
          <a:xfrm>
            <a:off x="7654261" y="3747173"/>
            <a:ext cx="0" cy="722056"/>
          </a:xfrm>
          <a:prstGeom prst="line">
            <a:avLst/>
          </a:prstGeom>
          <a:ln w="25400">
            <a:solidFill>
              <a:srgbClr val="E1E9EA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823250" y="5036023"/>
            <a:ext cx="963725" cy="830997"/>
          </a:xfrm>
          <a:prstGeom prst="rect">
            <a:avLst/>
          </a:prstGeom>
          <a:noFill/>
        </p:spPr>
        <p:txBody>
          <a:bodyPr wrap="none" lIns="91440" tIns="0" rIns="91440" bIns="0" rtlCol="0">
            <a:spAutoFit/>
          </a:bodyPr>
          <a:lstStyle>
            <a:defPPr>
              <a:defRPr lang="en-US"/>
            </a:defPPr>
            <a:lvl1pPr algn="r">
              <a:defRPr sz="4000">
                <a:solidFill>
                  <a:schemeClr val="accent1"/>
                </a:solidFill>
                <a:latin typeface="Poppins SemiBold" panose="02000000000000000000" pitchFamily="2" charset="0"/>
                <a:cs typeface="Poppins SemiBold" panose="02000000000000000000" pitchFamily="2" charset="0"/>
              </a:defRPr>
            </a:lvl1pPr>
          </a:lstStyle>
          <a:p>
            <a:pPr algn="l"/>
            <a:r>
              <a:rPr lang="en-US" sz="5400" spc="300" dirty="0" smtClean="0">
                <a:latin typeface="Calibri" pitchFamily="34" charset="0"/>
                <a:cs typeface="Calibri" pitchFamily="34" charset="0"/>
              </a:rPr>
              <a:t>03</a:t>
            </a:r>
            <a:endParaRPr lang="en-US" sz="5400" spc="3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149715" y="5110184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Insert title here</a:t>
            </a:r>
            <a:endParaRPr lang="en-US" sz="1600" dirty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149713" y="5471632"/>
            <a:ext cx="3311973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Sed ut perspiciatis unde omnis iste natus error voluptatem accusantium rem aperiam.</a:t>
            </a:r>
          </a:p>
        </p:txBody>
      </p:sp>
      <p:cxnSp>
        <p:nvCxnSpPr>
          <p:cNvPr id="62" name="Straight Connector 61"/>
          <p:cNvCxnSpPr/>
          <p:nvPr/>
        </p:nvCxnSpPr>
        <p:spPr>
          <a:xfrm>
            <a:off x="2031934" y="5212920"/>
            <a:ext cx="0" cy="722056"/>
          </a:xfrm>
          <a:prstGeom prst="line">
            <a:avLst/>
          </a:prstGeom>
          <a:ln w="25400">
            <a:solidFill>
              <a:srgbClr val="E1E9EA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6445577" y="5036023"/>
            <a:ext cx="963725" cy="830997"/>
          </a:xfrm>
          <a:prstGeom prst="rect">
            <a:avLst/>
          </a:prstGeom>
          <a:noFill/>
        </p:spPr>
        <p:txBody>
          <a:bodyPr wrap="none" lIns="91440" tIns="0" rIns="91440" bIns="0" rtlCol="0">
            <a:spAutoFit/>
          </a:bodyPr>
          <a:lstStyle>
            <a:defPPr>
              <a:defRPr lang="en-US"/>
            </a:defPPr>
            <a:lvl1pPr algn="r">
              <a:defRPr sz="4000">
                <a:solidFill>
                  <a:schemeClr val="accent1"/>
                </a:solidFill>
                <a:latin typeface="Poppins SemiBold" panose="02000000000000000000" pitchFamily="2" charset="0"/>
                <a:cs typeface="Poppins SemiBold" panose="02000000000000000000" pitchFamily="2" charset="0"/>
              </a:defRPr>
            </a:lvl1pPr>
          </a:lstStyle>
          <a:p>
            <a:pPr algn="l"/>
            <a:r>
              <a:rPr lang="en-US" sz="5400" spc="300" dirty="0" smtClean="0">
                <a:latin typeface="Calibri" pitchFamily="34" charset="0"/>
                <a:cs typeface="Calibri" pitchFamily="34" charset="0"/>
              </a:rPr>
              <a:t>06</a:t>
            </a:r>
            <a:endParaRPr lang="en-US" sz="5400" spc="3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772042" y="5110184"/>
            <a:ext cx="1475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Insert title here</a:t>
            </a:r>
            <a:endParaRPr lang="en-US" sz="1600" dirty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772040" y="5471632"/>
            <a:ext cx="3311973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Sed ut perspiciatis unde omnis iste natus error voluptatem accusantium rem aperiam.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7654261" y="5212920"/>
            <a:ext cx="0" cy="722056"/>
          </a:xfrm>
          <a:prstGeom prst="line">
            <a:avLst/>
          </a:prstGeom>
          <a:ln w="25400">
            <a:solidFill>
              <a:srgbClr val="E1E9EA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2838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10"/>
          <p:cNvSpPr txBox="1">
            <a:spLocks/>
          </p:cNvSpPr>
          <p:nvPr/>
        </p:nvSpPr>
        <p:spPr>
          <a:xfrm>
            <a:off x="11568017" y="269024"/>
            <a:ext cx="353943" cy="2616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174DE4-D6E9-4419-BBC5-6C621C4D6CB0}" type="slidenum">
              <a:rPr lang="en-US" sz="1050" smtClean="0">
                <a:solidFill>
                  <a:schemeClr val="bg1"/>
                </a:solidFill>
                <a:latin typeface="Calibri" pitchFamily="34" charset="0"/>
              </a:rPr>
              <a:pPr algn="ctr"/>
              <a:t>5</a:t>
            </a:fld>
            <a:endParaRPr lang="en-US" sz="105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2721" y="794479"/>
            <a:ext cx="7620001" cy="464695"/>
          </a:xfrm>
          <a:custGeom>
            <a:avLst/>
            <a:gdLst>
              <a:gd name="connsiteX0" fmla="*/ 0 w 7620001"/>
              <a:gd name="connsiteY0" fmla="*/ 0 h 464695"/>
              <a:gd name="connsiteX1" fmla="*/ 7620001 w 7620001"/>
              <a:gd name="connsiteY1" fmla="*/ 0 h 464695"/>
              <a:gd name="connsiteX2" fmla="*/ 7620001 w 7620001"/>
              <a:gd name="connsiteY2" fmla="*/ 464695 h 464695"/>
              <a:gd name="connsiteX3" fmla="*/ 0 w 7620001"/>
              <a:gd name="connsiteY3" fmla="*/ 464695 h 464695"/>
              <a:gd name="connsiteX4" fmla="*/ 0 w 7620001"/>
              <a:gd name="connsiteY4" fmla="*/ 0 h 464695"/>
              <a:gd name="connsiteX0" fmla="*/ 0 w 7620001"/>
              <a:gd name="connsiteY0" fmla="*/ 0 h 464695"/>
              <a:gd name="connsiteX1" fmla="*/ 7620001 w 7620001"/>
              <a:gd name="connsiteY1" fmla="*/ 0 h 464695"/>
              <a:gd name="connsiteX2" fmla="*/ 7365168 w 7620001"/>
              <a:gd name="connsiteY2" fmla="*/ 464695 h 464695"/>
              <a:gd name="connsiteX3" fmla="*/ 0 w 7620001"/>
              <a:gd name="connsiteY3" fmla="*/ 464695 h 464695"/>
              <a:gd name="connsiteX4" fmla="*/ 0 w 7620001"/>
              <a:gd name="connsiteY4" fmla="*/ 0 h 464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001" h="464695">
                <a:moveTo>
                  <a:pt x="0" y="0"/>
                </a:moveTo>
                <a:lnTo>
                  <a:pt x="7620001" y="0"/>
                </a:lnTo>
                <a:lnTo>
                  <a:pt x="7365168" y="464695"/>
                </a:lnTo>
                <a:lnTo>
                  <a:pt x="0" y="464695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Calibri" pitchFamily="34" charset="0"/>
                <a:cs typeface="Calibri" pitchFamily="34" charset="0"/>
              </a:rPr>
              <a:t>HEADING GOES HERE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2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0792070"/>
              </p:ext>
            </p:extLst>
          </p:nvPr>
        </p:nvGraphicFramePr>
        <p:xfrm>
          <a:off x="985304" y="1764406"/>
          <a:ext cx="10221392" cy="4365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3946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10"/>
          <p:cNvSpPr txBox="1">
            <a:spLocks/>
          </p:cNvSpPr>
          <p:nvPr/>
        </p:nvSpPr>
        <p:spPr>
          <a:xfrm>
            <a:off x="11568017" y="269024"/>
            <a:ext cx="353943" cy="2616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174DE4-D6E9-4419-BBC5-6C621C4D6CB0}" type="slidenum">
              <a:rPr lang="en-US" sz="1050" smtClean="0">
                <a:solidFill>
                  <a:schemeClr val="bg1"/>
                </a:solidFill>
                <a:latin typeface="Calibri" pitchFamily="34" charset="0"/>
              </a:rPr>
              <a:pPr algn="ctr"/>
              <a:t>6</a:t>
            </a:fld>
            <a:endParaRPr lang="en-US" sz="105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482881" y="4276137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4"/>
                </a:solidFill>
                <a:latin typeface="Calibri" pitchFamily="34" charset="0"/>
                <a:ea typeface="Roboto Th" pitchFamily="2" charset="0"/>
              </a:rPr>
              <a:t>Thank You</a:t>
            </a:r>
            <a:endParaRPr lang="en-US" sz="3600" b="1" dirty="0">
              <a:solidFill>
                <a:schemeClr val="accent4"/>
              </a:solidFill>
              <a:latin typeface="Calibri" pitchFamily="34" charset="0"/>
              <a:ea typeface="Roboto Th" pitchFamily="2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5004760" y="2062218"/>
            <a:ext cx="2009840" cy="2008285"/>
            <a:chOff x="5461822" y="1856570"/>
            <a:chExt cx="2009840" cy="2008285"/>
          </a:xfrm>
          <a:solidFill>
            <a:schemeClr val="accent3"/>
          </a:solidFill>
          <a:effectLst/>
        </p:grpSpPr>
        <p:sp>
          <p:nvSpPr>
            <p:cNvPr id="30" name="Freeform 29"/>
            <p:cNvSpPr/>
            <p:nvPr/>
          </p:nvSpPr>
          <p:spPr>
            <a:xfrm rot="5400000" flipH="1">
              <a:off x="6240751" y="2113355"/>
              <a:ext cx="1487696" cy="974126"/>
            </a:xfrm>
            <a:custGeom>
              <a:avLst/>
              <a:gdLst>
                <a:gd name="connsiteX0" fmla="*/ 1487696 w 1487696"/>
                <a:gd name="connsiteY0" fmla="*/ 974126 h 974126"/>
                <a:gd name="connsiteX1" fmla="*/ 1484063 w 1487696"/>
                <a:gd name="connsiteY1" fmla="*/ 902173 h 974126"/>
                <a:gd name="connsiteX2" fmla="*/ 484331 w 1487696"/>
                <a:gd name="connsiteY2" fmla="*/ 0 h 974126"/>
                <a:gd name="connsiteX3" fmla="*/ 5326 w 1487696"/>
                <a:gd name="connsiteY3" fmla="*/ 121288 h 974126"/>
                <a:gd name="connsiteX4" fmla="*/ 0 w 1487696"/>
                <a:gd name="connsiteY4" fmla="*/ 124523 h 974126"/>
                <a:gd name="connsiteX5" fmla="*/ 12102 w 1487696"/>
                <a:gd name="connsiteY5" fmla="*/ 143648 h 974126"/>
                <a:gd name="connsiteX6" fmla="*/ 16123 w 1487696"/>
                <a:gd name="connsiteY6" fmla="*/ 141206 h 974126"/>
                <a:gd name="connsiteX7" fmla="*/ 484331 w 1487696"/>
                <a:gd name="connsiteY7" fmla="*/ 22651 h 974126"/>
                <a:gd name="connsiteX8" fmla="*/ 1461529 w 1487696"/>
                <a:gd name="connsiteY8" fmla="*/ 904489 h 974126"/>
                <a:gd name="connsiteX9" fmla="*/ 1465045 w 1487696"/>
                <a:gd name="connsiteY9" fmla="*/ 974126 h 974126"/>
                <a:gd name="connsiteX10" fmla="*/ 1487696 w 1487696"/>
                <a:gd name="connsiteY10" fmla="*/ 974126 h 974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87696" h="974126">
                  <a:moveTo>
                    <a:pt x="1487696" y="974126"/>
                  </a:moveTo>
                  <a:lnTo>
                    <a:pt x="1484063" y="902173"/>
                  </a:lnTo>
                  <a:cubicBezTo>
                    <a:pt x="1432601" y="395435"/>
                    <a:pt x="1004645" y="0"/>
                    <a:pt x="484331" y="0"/>
                  </a:cubicBezTo>
                  <a:cubicBezTo>
                    <a:pt x="310893" y="0"/>
                    <a:pt x="147717" y="43937"/>
                    <a:pt x="5326" y="121288"/>
                  </a:cubicBezTo>
                  <a:lnTo>
                    <a:pt x="0" y="124523"/>
                  </a:lnTo>
                  <a:lnTo>
                    <a:pt x="12102" y="143648"/>
                  </a:lnTo>
                  <a:lnTo>
                    <a:pt x="16123" y="141206"/>
                  </a:lnTo>
                  <a:cubicBezTo>
                    <a:pt x="155304" y="65598"/>
                    <a:pt x="314802" y="22651"/>
                    <a:pt x="484331" y="22651"/>
                  </a:cubicBezTo>
                  <a:cubicBezTo>
                    <a:pt x="992917" y="22651"/>
                    <a:pt x="1411227" y="409174"/>
                    <a:pt x="1461529" y="904489"/>
                  </a:cubicBezTo>
                  <a:lnTo>
                    <a:pt x="1465045" y="974126"/>
                  </a:lnTo>
                  <a:lnTo>
                    <a:pt x="1487696" y="97412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4"/>
                </a:solidFill>
                <a:latin typeface="Calibri" pitchFamily="34" charset="0"/>
              </a:endParaRPr>
            </a:p>
          </p:txBody>
        </p:sp>
        <p:sp>
          <p:nvSpPr>
            <p:cNvPr id="31" name="Freeform 30"/>
            <p:cNvSpPr/>
            <p:nvPr/>
          </p:nvSpPr>
          <p:spPr>
            <a:xfrm rot="5400000" flipH="1">
              <a:off x="5205036" y="2113356"/>
              <a:ext cx="1487694" cy="974122"/>
            </a:xfrm>
            <a:custGeom>
              <a:avLst/>
              <a:gdLst>
                <a:gd name="connsiteX0" fmla="*/ 1487694 w 1487694"/>
                <a:gd name="connsiteY0" fmla="*/ 0 h 974122"/>
                <a:gd name="connsiteX1" fmla="*/ 1465043 w 1487694"/>
                <a:gd name="connsiteY1" fmla="*/ 0 h 974122"/>
                <a:gd name="connsiteX2" fmla="*/ 1461527 w 1487694"/>
                <a:gd name="connsiteY2" fmla="*/ 69633 h 974122"/>
                <a:gd name="connsiteX3" fmla="*/ 484329 w 1487694"/>
                <a:gd name="connsiteY3" fmla="*/ 951471 h 974122"/>
                <a:gd name="connsiteX4" fmla="*/ 16121 w 1487694"/>
                <a:gd name="connsiteY4" fmla="*/ 832916 h 974122"/>
                <a:gd name="connsiteX5" fmla="*/ 12102 w 1487694"/>
                <a:gd name="connsiteY5" fmla="*/ 830475 h 974122"/>
                <a:gd name="connsiteX6" fmla="*/ 0 w 1487694"/>
                <a:gd name="connsiteY6" fmla="*/ 849600 h 974122"/>
                <a:gd name="connsiteX7" fmla="*/ 5324 w 1487694"/>
                <a:gd name="connsiteY7" fmla="*/ 852834 h 974122"/>
                <a:gd name="connsiteX8" fmla="*/ 484329 w 1487694"/>
                <a:gd name="connsiteY8" fmla="*/ 974122 h 974122"/>
                <a:gd name="connsiteX9" fmla="*/ 1484061 w 1487694"/>
                <a:gd name="connsiteY9" fmla="*/ 71949 h 974122"/>
                <a:gd name="connsiteX10" fmla="*/ 1487694 w 1487694"/>
                <a:gd name="connsiteY10" fmla="*/ 0 h 974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87694" h="974122">
                  <a:moveTo>
                    <a:pt x="1487694" y="0"/>
                  </a:moveTo>
                  <a:lnTo>
                    <a:pt x="1465043" y="0"/>
                  </a:lnTo>
                  <a:lnTo>
                    <a:pt x="1461527" y="69633"/>
                  </a:lnTo>
                  <a:cubicBezTo>
                    <a:pt x="1411225" y="564948"/>
                    <a:pt x="992915" y="951471"/>
                    <a:pt x="484329" y="951471"/>
                  </a:cubicBezTo>
                  <a:cubicBezTo>
                    <a:pt x="314800" y="951471"/>
                    <a:pt x="155302" y="908524"/>
                    <a:pt x="16121" y="832916"/>
                  </a:cubicBezTo>
                  <a:lnTo>
                    <a:pt x="12102" y="830475"/>
                  </a:lnTo>
                  <a:lnTo>
                    <a:pt x="0" y="849600"/>
                  </a:lnTo>
                  <a:lnTo>
                    <a:pt x="5324" y="852834"/>
                  </a:lnTo>
                  <a:cubicBezTo>
                    <a:pt x="147715" y="930185"/>
                    <a:pt x="310891" y="974122"/>
                    <a:pt x="484329" y="974122"/>
                  </a:cubicBezTo>
                  <a:cubicBezTo>
                    <a:pt x="1004643" y="974122"/>
                    <a:pt x="1432599" y="578687"/>
                    <a:pt x="1484061" y="71949"/>
                  </a:cubicBezTo>
                  <a:lnTo>
                    <a:pt x="148769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4"/>
                </a:solidFill>
                <a:latin typeface="Calibri" pitchFamily="34" charset="0"/>
              </a:endParaRPr>
            </a:p>
          </p:txBody>
        </p:sp>
        <p:sp>
          <p:nvSpPr>
            <p:cNvPr id="32" name="Freeform 31"/>
            <p:cNvSpPr/>
            <p:nvPr/>
          </p:nvSpPr>
          <p:spPr>
            <a:xfrm rot="5400000" flipH="1">
              <a:off x="6226720" y="2776420"/>
              <a:ext cx="480045" cy="1696825"/>
            </a:xfrm>
            <a:custGeom>
              <a:avLst/>
              <a:gdLst>
                <a:gd name="connsiteX0" fmla="*/ 480045 w 480045"/>
                <a:gd name="connsiteY0" fmla="*/ 1677701 h 1696825"/>
                <a:gd name="connsiteX1" fmla="*/ 455724 w 480045"/>
                <a:gd name="connsiteY1" fmla="*/ 1662925 h 1696825"/>
                <a:gd name="connsiteX2" fmla="*/ 22651 w 480045"/>
                <a:gd name="connsiteY2" fmla="*/ 848412 h 1696825"/>
                <a:gd name="connsiteX3" fmla="*/ 455724 w 480045"/>
                <a:gd name="connsiteY3" fmla="*/ 33899 h 1696825"/>
                <a:gd name="connsiteX4" fmla="*/ 480043 w 480045"/>
                <a:gd name="connsiteY4" fmla="*/ 19125 h 1696825"/>
                <a:gd name="connsiteX5" fmla="*/ 467941 w 480045"/>
                <a:gd name="connsiteY5" fmla="*/ 0 h 1696825"/>
                <a:gd name="connsiteX6" fmla="*/ 443060 w 480045"/>
                <a:gd name="connsiteY6" fmla="*/ 15117 h 1696825"/>
                <a:gd name="connsiteX7" fmla="*/ 0 w 480045"/>
                <a:gd name="connsiteY7" fmla="*/ 848412 h 1696825"/>
                <a:gd name="connsiteX8" fmla="*/ 443060 w 480045"/>
                <a:gd name="connsiteY8" fmla="*/ 1681707 h 1696825"/>
                <a:gd name="connsiteX9" fmla="*/ 467944 w 480045"/>
                <a:gd name="connsiteY9" fmla="*/ 1696825 h 1696825"/>
                <a:gd name="connsiteX10" fmla="*/ 480045 w 480045"/>
                <a:gd name="connsiteY10" fmla="*/ 1677701 h 1696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0045" h="1696825">
                  <a:moveTo>
                    <a:pt x="480045" y="1677701"/>
                  </a:moveTo>
                  <a:lnTo>
                    <a:pt x="455724" y="1662925"/>
                  </a:lnTo>
                  <a:cubicBezTo>
                    <a:pt x="194439" y="1486404"/>
                    <a:pt x="22651" y="1187470"/>
                    <a:pt x="22651" y="848412"/>
                  </a:cubicBezTo>
                  <a:cubicBezTo>
                    <a:pt x="22651" y="509354"/>
                    <a:pt x="194439" y="210420"/>
                    <a:pt x="455724" y="33899"/>
                  </a:cubicBezTo>
                  <a:lnTo>
                    <a:pt x="480043" y="19125"/>
                  </a:lnTo>
                  <a:lnTo>
                    <a:pt x="467941" y="0"/>
                  </a:lnTo>
                  <a:lnTo>
                    <a:pt x="443060" y="15117"/>
                  </a:lnTo>
                  <a:cubicBezTo>
                    <a:pt x="175749" y="195708"/>
                    <a:pt x="0" y="501536"/>
                    <a:pt x="0" y="848412"/>
                  </a:cubicBezTo>
                  <a:cubicBezTo>
                    <a:pt x="0" y="1195288"/>
                    <a:pt x="175749" y="1501116"/>
                    <a:pt x="443060" y="1681707"/>
                  </a:cubicBezTo>
                  <a:lnTo>
                    <a:pt x="467944" y="1696825"/>
                  </a:lnTo>
                  <a:lnTo>
                    <a:pt x="480045" y="167770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4"/>
                </a:solidFill>
                <a:latin typeface="Calibri" pitchFamily="34" charset="0"/>
              </a:endParaRPr>
            </a:p>
          </p:txBody>
        </p:sp>
      </p:grpSp>
      <p:sp>
        <p:nvSpPr>
          <p:cNvPr id="33" name="Freeform 43"/>
          <p:cNvSpPr>
            <a:spLocks noEditPoints="1"/>
          </p:cNvSpPr>
          <p:nvPr/>
        </p:nvSpPr>
        <p:spPr bwMode="auto">
          <a:xfrm>
            <a:off x="5752370" y="2794339"/>
            <a:ext cx="514616" cy="493370"/>
          </a:xfrm>
          <a:custGeom>
            <a:avLst/>
            <a:gdLst>
              <a:gd name="T0" fmla="*/ 190 w 208"/>
              <a:gd name="T1" fmla="*/ 79 h 199"/>
              <a:gd name="T2" fmla="*/ 163 w 208"/>
              <a:gd name="T3" fmla="*/ 79 h 199"/>
              <a:gd name="T4" fmla="*/ 137 w 208"/>
              <a:gd name="T5" fmla="*/ 29 h 199"/>
              <a:gd name="T6" fmla="*/ 99 w 208"/>
              <a:gd name="T7" fmla="*/ 13 h 199"/>
              <a:gd name="T8" fmla="*/ 41 w 208"/>
              <a:gd name="T9" fmla="*/ 87 h 199"/>
              <a:gd name="T10" fmla="*/ 0 w 208"/>
              <a:gd name="T11" fmla="*/ 87 h 199"/>
              <a:gd name="T12" fmla="*/ 44 w 208"/>
              <a:gd name="T13" fmla="*/ 180 h 199"/>
              <a:gd name="T14" fmla="*/ 98 w 208"/>
              <a:gd name="T15" fmla="*/ 199 h 199"/>
              <a:gd name="T16" fmla="*/ 161 w 208"/>
              <a:gd name="T17" fmla="*/ 199 h 199"/>
              <a:gd name="T18" fmla="*/ 176 w 208"/>
              <a:gd name="T19" fmla="*/ 171 h 199"/>
              <a:gd name="T20" fmla="*/ 185 w 208"/>
              <a:gd name="T21" fmla="*/ 143 h 199"/>
              <a:gd name="T22" fmla="*/ 194 w 208"/>
              <a:gd name="T23" fmla="*/ 114 h 199"/>
              <a:gd name="T24" fmla="*/ 190 w 208"/>
              <a:gd name="T25" fmla="*/ 107 h 199"/>
              <a:gd name="T26" fmla="*/ 176 w 208"/>
              <a:gd name="T27" fmla="*/ 107 h 199"/>
              <a:gd name="T28" fmla="*/ 180 w 208"/>
              <a:gd name="T29" fmla="*/ 115 h 199"/>
              <a:gd name="T30" fmla="*/ 180 w 208"/>
              <a:gd name="T31" fmla="*/ 135 h 199"/>
              <a:gd name="T32" fmla="*/ 168 w 208"/>
              <a:gd name="T33" fmla="*/ 135 h 199"/>
              <a:gd name="T34" fmla="*/ 171 w 208"/>
              <a:gd name="T35" fmla="*/ 143 h 199"/>
              <a:gd name="T36" fmla="*/ 171 w 208"/>
              <a:gd name="T37" fmla="*/ 163 h 199"/>
              <a:gd name="T38" fmla="*/ 160 w 208"/>
              <a:gd name="T39" fmla="*/ 163 h 199"/>
              <a:gd name="T40" fmla="*/ 161 w 208"/>
              <a:gd name="T41" fmla="*/ 171 h 199"/>
              <a:gd name="T42" fmla="*/ 161 w 208"/>
              <a:gd name="T43" fmla="*/ 191 h 199"/>
              <a:gd name="T44" fmla="*/ 151 w 208"/>
              <a:gd name="T45" fmla="*/ 191 h 199"/>
              <a:gd name="T46" fmla="*/ 66 w 208"/>
              <a:gd name="T47" fmla="*/ 180 h 199"/>
              <a:gd name="T48" fmla="*/ 8 w 208"/>
              <a:gd name="T49" fmla="*/ 172 h 199"/>
              <a:gd name="T50" fmla="*/ 41 w 208"/>
              <a:gd name="T51" fmla="*/ 95 h 199"/>
              <a:gd name="T52" fmla="*/ 107 w 208"/>
              <a:gd name="T53" fmla="*/ 13 h 199"/>
              <a:gd name="T54" fmla="*/ 129 w 208"/>
              <a:gd name="T55" fmla="*/ 29 h 199"/>
              <a:gd name="T56" fmla="*/ 112 w 208"/>
              <a:gd name="T57" fmla="*/ 87 h 199"/>
              <a:gd name="T58" fmla="*/ 155 w 208"/>
              <a:gd name="T59" fmla="*/ 87 h 199"/>
              <a:gd name="T60" fmla="*/ 161 w 208"/>
              <a:gd name="T61" fmla="*/ 87 h 199"/>
              <a:gd name="T62" fmla="*/ 200 w 208"/>
              <a:gd name="T63" fmla="*/ 97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08" h="199">
                <a:moveTo>
                  <a:pt x="208" y="97"/>
                </a:moveTo>
                <a:cubicBezTo>
                  <a:pt x="208" y="87"/>
                  <a:pt x="200" y="79"/>
                  <a:pt x="190" y="79"/>
                </a:cubicBezTo>
                <a:cubicBezTo>
                  <a:pt x="163" y="79"/>
                  <a:pt x="163" y="79"/>
                  <a:pt x="163" y="79"/>
                </a:cubicBezTo>
                <a:cubicBezTo>
                  <a:pt x="163" y="79"/>
                  <a:pt x="163" y="79"/>
                  <a:pt x="163" y="79"/>
                </a:cubicBezTo>
                <a:cubicBezTo>
                  <a:pt x="125" y="79"/>
                  <a:pt x="125" y="79"/>
                  <a:pt x="125" y="79"/>
                </a:cubicBezTo>
                <a:cubicBezTo>
                  <a:pt x="129" y="70"/>
                  <a:pt x="137" y="49"/>
                  <a:pt x="137" y="29"/>
                </a:cubicBezTo>
                <a:cubicBezTo>
                  <a:pt x="137" y="5"/>
                  <a:pt x="125" y="0"/>
                  <a:pt x="115" y="0"/>
                </a:cubicBezTo>
                <a:cubicBezTo>
                  <a:pt x="108" y="0"/>
                  <a:pt x="99" y="4"/>
                  <a:pt x="99" y="13"/>
                </a:cubicBezTo>
                <a:cubicBezTo>
                  <a:pt x="99" y="17"/>
                  <a:pt x="99" y="49"/>
                  <a:pt x="79" y="65"/>
                </a:cubicBezTo>
                <a:cubicBezTo>
                  <a:pt x="58" y="82"/>
                  <a:pt x="52" y="87"/>
                  <a:pt x="41" y="87"/>
                </a:cubicBezTo>
                <a:cubicBezTo>
                  <a:pt x="28" y="87"/>
                  <a:pt x="4" y="87"/>
                  <a:pt x="4" y="8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80"/>
                  <a:pt x="0" y="180"/>
                  <a:pt x="0" y="180"/>
                </a:cubicBezTo>
                <a:cubicBezTo>
                  <a:pt x="44" y="180"/>
                  <a:pt x="44" y="180"/>
                  <a:pt x="44" y="180"/>
                </a:cubicBezTo>
                <a:cubicBezTo>
                  <a:pt x="47" y="180"/>
                  <a:pt x="55" y="184"/>
                  <a:pt x="63" y="188"/>
                </a:cubicBezTo>
                <a:cubicBezTo>
                  <a:pt x="75" y="193"/>
                  <a:pt x="89" y="199"/>
                  <a:pt x="98" y="199"/>
                </a:cubicBezTo>
                <a:cubicBezTo>
                  <a:pt x="161" y="199"/>
                  <a:pt x="161" y="199"/>
                  <a:pt x="161" y="199"/>
                </a:cubicBezTo>
                <a:cubicBezTo>
                  <a:pt x="161" y="199"/>
                  <a:pt x="161" y="199"/>
                  <a:pt x="161" y="199"/>
                </a:cubicBezTo>
                <a:cubicBezTo>
                  <a:pt x="172" y="199"/>
                  <a:pt x="180" y="191"/>
                  <a:pt x="180" y="181"/>
                </a:cubicBezTo>
                <a:cubicBezTo>
                  <a:pt x="180" y="177"/>
                  <a:pt x="178" y="174"/>
                  <a:pt x="176" y="171"/>
                </a:cubicBezTo>
                <a:cubicBezTo>
                  <a:pt x="184" y="168"/>
                  <a:pt x="189" y="162"/>
                  <a:pt x="189" y="153"/>
                </a:cubicBezTo>
                <a:cubicBezTo>
                  <a:pt x="189" y="149"/>
                  <a:pt x="188" y="146"/>
                  <a:pt x="185" y="143"/>
                </a:cubicBezTo>
                <a:cubicBezTo>
                  <a:pt x="193" y="140"/>
                  <a:pt x="198" y="133"/>
                  <a:pt x="198" y="125"/>
                </a:cubicBezTo>
                <a:cubicBezTo>
                  <a:pt x="198" y="121"/>
                  <a:pt x="197" y="117"/>
                  <a:pt x="194" y="114"/>
                </a:cubicBezTo>
                <a:cubicBezTo>
                  <a:pt x="202" y="112"/>
                  <a:pt x="208" y="105"/>
                  <a:pt x="208" y="97"/>
                </a:cubicBezTo>
                <a:close/>
                <a:moveTo>
                  <a:pt x="190" y="107"/>
                </a:moveTo>
                <a:cubicBezTo>
                  <a:pt x="180" y="107"/>
                  <a:pt x="180" y="107"/>
                  <a:pt x="180" y="107"/>
                </a:cubicBezTo>
                <a:cubicBezTo>
                  <a:pt x="176" y="107"/>
                  <a:pt x="176" y="107"/>
                  <a:pt x="176" y="107"/>
                </a:cubicBezTo>
                <a:cubicBezTo>
                  <a:pt x="176" y="115"/>
                  <a:pt x="176" y="115"/>
                  <a:pt x="176" y="115"/>
                </a:cubicBezTo>
                <a:cubicBezTo>
                  <a:pt x="180" y="115"/>
                  <a:pt x="180" y="115"/>
                  <a:pt x="180" y="115"/>
                </a:cubicBezTo>
                <a:cubicBezTo>
                  <a:pt x="185" y="115"/>
                  <a:pt x="190" y="119"/>
                  <a:pt x="190" y="125"/>
                </a:cubicBezTo>
                <a:cubicBezTo>
                  <a:pt x="190" y="131"/>
                  <a:pt x="185" y="135"/>
                  <a:pt x="180" y="135"/>
                </a:cubicBezTo>
                <a:cubicBezTo>
                  <a:pt x="171" y="135"/>
                  <a:pt x="171" y="135"/>
                  <a:pt x="171" y="135"/>
                </a:cubicBezTo>
                <a:cubicBezTo>
                  <a:pt x="168" y="135"/>
                  <a:pt x="168" y="135"/>
                  <a:pt x="168" y="135"/>
                </a:cubicBezTo>
                <a:cubicBezTo>
                  <a:pt x="168" y="143"/>
                  <a:pt x="168" y="143"/>
                  <a:pt x="168" y="143"/>
                </a:cubicBezTo>
                <a:cubicBezTo>
                  <a:pt x="171" y="143"/>
                  <a:pt x="171" y="143"/>
                  <a:pt x="171" y="143"/>
                </a:cubicBezTo>
                <a:cubicBezTo>
                  <a:pt x="177" y="143"/>
                  <a:pt x="181" y="148"/>
                  <a:pt x="181" y="153"/>
                </a:cubicBezTo>
                <a:cubicBezTo>
                  <a:pt x="181" y="159"/>
                  <a:pt x="177" y="163"/>
                  <a:pt x="171" y="163"/>
                </a:cubicBezTo>
                <a:cubicBezTo>
                  <a:pt x="161" y="163"/>
                  <a:pt x="161" y="163"/>
                  <a:pt x="161" y="163"/>
                </a:cubicBezTo>
                <a:cubicBezTo>
                  <a:pt x="160" y="163"/>
                  <a:pt x="160" y="163"/>
                  <a:pt x="160" y="163"/>
                </a:cubicBezTo>
                <a:cubicBezTo>
                  <a:pt x="160" y="171"/>
                  <a:pt x="160" y="171"/>
                  <a:pt x="160" y="171"/>
                </a:cubicBezTo>
                <a:cubicBezTo>
                  <a:pt x="161" y="171"/>
                  <a:pt x="161" y="171"/>
                  <a:pt x="161" y="171"/>
                </a:cubicBezTo>
                <a:cubicBezTo>
                  <a:pt x="167" y="171"/>
                  <a:pt x="172" y="176"/>
                  <a:pt x="172" y="181"/>
                </a:cubicBezTo>
                <a:cubicBezTo>
                  <a:pt x="172" y="187"/>
                  <a:pt x="167" y="191"/>
                  <a:pt x="161" y="191"/>
                </a:cubicBezTo>
                <a:cubicBezTo>
                  <a:pt x="151" y="191"/>
                  <a:pt x="151" y="191"/>
                  <a:pt x="151" y="191"/>
                </a:cubicBezTo>
                <a:cubicBezTo>
                  <a:pt x="151" y="191"/>
                  <a:pt x="151" y="191"/>
                  <a:pt x="151" y="191"/>
                </a:cubicBezTo>
                <a:cubicBezTo>
                  <a:pt x="98" y="191"/>
                  <a:pt x="98" y="191"/>
                  <a:pt x="98" y="191"/>
                </a:cubicBezTo>
                <a:cubicBezTo>
                  <a:pt x="91" y="191"/>
                  <a:pt x="77" y="185"/>
                  <a:pt x="66" y="180"/>
                </a:cubicBezTo>
                <a:cubicBezTo>
                  <a:pt x="55" y="175"/>
                  <a:pt x="48" y="172"/>
                  <a:pt x="44" y="172"/>
                </a:cubicBezTo>
                <a:cubicBezTo>
                  <a:pt x="8" y="172"/>
                  <a:pt x="8" y="172"/>
                  <a:pt x="8" y="172"/>
                </a:cubicBezTo>
                <a:cubicBezTo>
                  <a:pt x="8" y="95"/>
                  <a:pt x="8" y="95"/>
                  <a:pt x="8" y="95"/>
                </a:cubicBezTo>
                <a:cubicBezTo>
                  <a:pt x="15" y="95"/>
                  <a:pt x="31" y="95"/>
                  <a:pt x="41" y="95"/>
                </a:cubicBezTo>
                <a:cubicBezTo>
                  <a:pt x="56" y="95"/>
                  <a:pt x="64" y="89"/>
                  <a:pt x="84" y="71"/>
                </a:cubicBezTo>
                <a:cubicBezTo>
                  <a:pt x="106" y="53"/>
                  <a:pt x="107" y="19"/>
                  <a:pt x="107" y="13"/>
                </a:cubicBezTo>
                <a:cubicBezTo>
                  <a:pt x="107" y="10"/>
                  <a:pt x="112" y="8"/>
                  <a:pt x="115" y="8"/>
                </a:cubicBezTo>
                <a:cubicBezTo>
                  <a:pt x="119" y="8"/>
                  <a:pt x="129" y="8"/>
                  <a:pt x="129" y="29"/>
                </a:cubicBezTo>
                <a:cubicBezTo>
                  <a:pt x="129" y="55"/>
                  <a:pt x="115" y="81"/>
                  <a:pt x="115" y="82"/>
                </a:cubicBezTo>
                <a:cubicBezTo>
                  <a:pt x="112" y="87"/>
                  <a:pt x="112" y="87"/>
                  <a:pt x="112" y="87"/>
                </a:cubicBezTo>
                <a:cubicBezTo>
                  <a:pt x="138" y="87"/>
                  <a:pt x="138" y="87"/>
                  <a:pt x="138" y="87"/>
                </a:cubicBezTo>
                <a:cubicBezTo>
                  <a:pt x="155" y="87"/>
                  <a:pt x="155" y="87"/>
                  <a:pt x="155" y="87"/>
                </a:cubicBezTo>
                <a:cubicBezTo>
                  <a:pt x="161" y="87"/>
                  <a:pt x="161" y="87"/>
                  <a:pt x="161" y="87"/>
                </a:cubicBezTo>
                <a:cubicBezTo>
                  <a:pt x="161" y="87"/>
                  <a:pt x="161" y="87"/>
                  <a:pt x="161" y="87"/>
                </a:cubicBezTo>
                <a:cubicBezTo>
                  <a:pt x="190" y="87"/>
                  <a:pt x="190" y="87"/>
                  <a:pt x="190" y="87"/>
                </a:cubicBezTo>
                <a:cubicBezTo>
                  <a:pt x="196" y="87"/>
                  <a:pt x="200" y="91"/>
                  <a:pt x="200" y="97"/>
                </a:cubicBezTo>
                <a:cubicBezTo>
                  <a:pt x="200" y="102"/>
                  <a:pt x="196" y="107"/>
                  <a:pt x="190" y="107"/>
                </a:cubicBezTo>
                <a:close/>
              </a:path>
            </a:pathLst>
          </a:custGeom>
          <a:solidFill>
            <a:schemeClr val="accent3"/>
          </a:solidFill>
          <a:ln>
            <a:solidFill>
              <a:schemeClr val="tx1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accent4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314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1004">
      <a:dk1>
        <a:srgbClr val="4751A3"/>
      </a:dk1>
      <a:lt1>
        <a:srgbClr val="FFFFFF"/>
      </a:lt1>
      <a:dk2>
        <a:srgbClr val="43B3E6"/>
      </a:dk2>
      <a:lt2>
        <a:srgbClr val="FFFFFF"/>
      </a:lt2>
      <a:accent1>
        <a:srgbClr val="4751A3"/>
      </a:accent1>
      <a:accent2>
        <a:srgbClr val="43B3E6"/>
      </a:accent2>
      <a:accent3>
        <a:srgbClr val="4751A3"/>
      </a:accent3>
      <a:accent4>
        <a:srgbClr val="43B3E6"/>
      </a:accent4>
      <a:accent5>
        <a:srgbClr val="4751A3"/>
      </a:accent5>
      <a:accent6>
        <a:srgbClr val="43B3E6"/>
      </a:accent6>
      <a:hlink>
        <a:srgbClr val="44546A"/>
      </a:hlink>
      <a:folHlink>
        <a:srgbClr val="954F72"/>
      </a:folHlink>
    </a:clrScheme>
    <a:fontScheme name="Custom 153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2311</TotalTime>
  <Words>325</Words>
  <Application>Microsoft Office PowerPoint</Application>
  <PresentationFormat>Custom</PresentationFormat>
  <Paragraphs>55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Hassan_Services</dc:creator>
  <cp:lastModifiedBy>Hussain</cp:lastModifiedBy>
  <cp:revision>1</cp:revision>
  <dcterms:created xsi:type="dcterms:W3CDTF">2014-08-20T17:18:56Z</dcterms:created>
  <dcterms:modified xsi:type="dcterms:W3CDTF">2019-06-18T18:29:12Z</dcterms:modified>
</cp:coreProperties>
</file>