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02" r:id="rId2"/>
    <p:sldId id="391" r:id="rId3"/>
    <p:sldId id="394" r:id="rId4"/>
    <p:sldId id="390" r:id="rId5"/>
    <p:sldId id="393" r:id="rId6"/>
    <p:sldId id="397" r:id="rId7"/>
    <p:sldId id="396" r:id="rId8"/>
    <p:sldId id="400" r:id="rId9"/>
    <p:sldId id="401" r:id="rId10"/>
    <p:sldId id="403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413" r:id="rId21"/>
    <p:sldId id="414" r:id="rId22"/>
    <p:sldId id="415" r:id="rId23"/>
    <p:sldId id="425" r:id="rId24"/>
    <p:sldId id="426" r:id="rId25"/>
    <p:sldId id="428" r:id="rId26"/>
    <p:sldId id="430" r:id="rId27"/>
  </p:sldIdLst>
  <p:sldSz cx="12192000" cy="6858000"/>
  <p:notesSz cx="6858000" cy="9144000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1143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2286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3429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4572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5715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6858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8001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9144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254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254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93"/>
    <p:restoredTop sz="93922" autoAdjust="0"/>
  </p:normalViewPr>
  <p:slideViewPr>
    <p:cSldViewPr snapToGrid="0" snapToObjects="1">
      <p:cViewPr varScale="1">
        <p:scale>
          <a:sx n="64" d="100"/>
          <a:sy n="64" d="100"/>
        </p:scale>
        <p:origin x="109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205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45588-7219-3748-A59F-CE722A4D6D24}" type="datetimeFigureOut">
              <a:rPr lang="de-DE" smtClean="0"/>
              <a:t>07.05.2021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DC06C-3ACD-8A4D-8AE1-821CF7D982A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481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Shape 100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4" name="Shape 100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defRPr sz="1100">
        <a:latin typeface="Lucida Grande"/>
        <a:ea typeface="Lucida Grande"/>
        <a:cs typeface="Lucida Grande"/>
        <a:sym typeface="Lucida Grande"/>
      </a:defRPr>
    </a:lvl1pPr>
    <a:lvl2pPr indent="114300" defTabSz="228600" latinLnBrk="0">
      <a:defRPr sz="1100">
        <a:latin typeface="Lucida Grande"/>
        <a:ea typeface="Lucida Grande"/>
        <a:cs typeface="Lucida Grande"/>
        <a:sym typeface="Lucida Grande"/>
      </a:defRPr>
    </a:lvl2pPr>
    <a:lvl3pPr indent="228600" defTabSz="228600" latinLnBrk="0">
      <a:defRPr sz="1100">
        <a:latin typeface="Lucida Grande"/>
        <a:ea typeface="Lucida Grande"/>
        <a:cs typeface="Lucida Grande"/>
        <a:sym typeface="Lucida Grande"/>
      </a:defRPr>
    </a:lvl3pPr>
    <a:lvl4pPr indent="342900" defTabSz="228600" latinLnBrk="0">
      <a:defRPr sz="1100">
        <a:latin typeface="Lucida Grande"/>
        <a:ea typeface="Lucida Grande"/>
        <a:cs typeface="Lucida Grande"/>
        <a:sym typeface="Lucida Grande"/>
      </a:defRPr>
    </a:lvl4pPr>
    <a:lvl5pPr indent="457200" defTabSz="228600" latinLnBrk="0">
      <a:defRPr sz="1100">
        <a:latin typeface="Lucida Grande"/>
        <a:ea typeface="Lucida Grande"/>
        <a:cs typeface="Lucida Grande"/>
        <a:sym typeface="Lucida Grande"/>
      </a:defRPr>
    </a:lvl5pPr>
    <a:lvl6pPr indent="571500" defTabSz="228600" latinLnBrk="0">
      <a:defRPr sz="1100">
        <a:latin typeface="Lucida Grande"/>
        <a:ea typeface="Lucida Grande"/>
        <a:cs typeface="Lucida Grande"/>
        <a:sym typeface="Lucida Grande"/>
      </a:defRPr>
    </a:lvl6pPr>
    <a:lvl7pPr indent="685800" defTabSz="228600" latinLnBrk="0">
      <a:defRPr sz="1100">
        <a:latin typeface="Lucida Grande"/>
        <a:ea typeface="Lucida Grande"/>
        <a:cs typeface="Lucida Grande"/>
        <a:sym typeface="Lucida Grande"/>
      </a:defRPr>
    </a:lvl7pPr>
    <a:lvl8pPr indent="800100" defTabSz="228600" latinLnBrk="0">
      <a:defRPr sz="1100">
        <a:latin typeface="Lucida Grande"/>
        <a:ea typeface="Lucida Grande"/>
        <a:cs typeface="Lucida Grande"/>
        <a:sym typeface="Lucida Grande"/>
      </a:defRPr>
    </a:lvl8pPr>
    <a:lvl9pPr indent="914400" defTabSz="228600" latinLnBrk="0">
      <a:defRPr sz="11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095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00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"/>
          <p:cNvSpPr>
            <a:spLocks noGrp="1"/>
          </p:cNvSpPr>
          <p:nvPr>
            <p:ph type="pic" sz="quarter" idx="14"/>
          </p:nvPr>
        </p:nvSpPr>
        <p:spPr>
          <a:xfrm>
            <a:off x="7177939" y="-1"/>
            <a:ext cx="5014062" cy="685800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077560" cy="5080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35014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"/>
          <p:cNvSpPr>
            <a:spLocks noGrp="1"/>
          </p:cNvSpPr>
          <p:nvPr>
            <p:ph type="pic" sz="quarter" idx="17"/>
          </p:nvPr>
        </p:nvSpPr>
        <p:spPr>
          <a:xfrm>
            <a:off x="1270000" y="2857500"/>
            <a:ext cx="2234406" cy="304526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3" name="Bild"/>
          <p:cNvSpPr>
            <a:spLocks noGrp="1"/>
          </p:cNvSpPr>
          <p:nvPr>
            <p:ph type="pic" sz="quarter" idx="18"/>
          </p:nvPr>
        </p:nvSpPr>
        <p:spPr>
          <a:xfrm>
            <a:off x="3950230" y="2857500"/>
            <a:ext cx="2234406" cy="304526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" name="Bild"/>
          <p:cNvSpPr>
            <a:spLocks noGrp="1"/>
          </p:cNvSpPr>
          <p:nvPr>
            <p:ph type="pic" sz="quarter" idx="19"/>
          </p:nvPr>
        </p:nvSpPr>
        <p:spPr>
          <a:xfrm>
            <a:off x="6654270" y="2857500"/>
            <a:ext cx="2234406" cy="304526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" name="Bild"/>
          <p:cNvSpPr>
            <a:spLocks noGrp="1"/>
          </p:cNvSpPr>
          <p:nvPr>
            <p:ph type="pic" sz="quarter" idx="20"/>
          </p:nvPr>
        </p:nvSpPr>
        <p:spPr>
          <a:xfrm>
            <a:off x="9334500" y="2857500"/>
            <a:ext cx="2234406" cy="304526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"/>
          <p:cNvSpPr>
            <a:spLocks noGrp="1"/>
          </p:cNvSpPr>
          <p:nvPr>
            <p:ph type="pic" sz="quarter" idx="17"/>
          </p:nvPr>
        </p:nvSpPr>
        <p:spPr>
          <a:xfrm>
            <a:off x="1270000" y="952501"/>
            <a:ext cx="3124226" cy="495026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1" name="Bild"/>
          <p:cNvSpPr>
            <a:spLocks noGrp="1"/>
          </p:cNvSpPr>
          <p:nvPr>
            <p:ph type="pic" sz="quarter" idx="18"/>
          </p:nvPr>
        </p:nvSpPr>
        <p:spPr>
          <a:xfrm>
            <a:off x="4524454" y="955233"/>
            <a:ext cx="3124226" cy="240548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2" name="Bild"/>
          <p:cNvSpPr>
            <a:spLocks noGrp="1"/>
          </p:cNvSpPr>
          <p:nvPr>
            <p:ph type="pic" sz="quarter" idx="19"/>
          </p:nvPr>
        </p:nvSpPr>
        <p:spPr>
          <a:xfrm>
            <a:off x="4524454" y="3500013"/>
            <a:ext cx="3124226" cy="240548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047951" cy="393692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2" name="Bild"/>
          <p:cNvSpPr>
            <a:spLocks noGrp="1"/>
          </p:cNvSpPr>
          <p:nvPr>
            <p:ph type="pic" sz="quarter" idx="18"/>
          </p:nvPr>
        </p:nvSpPr>
        <p:spPr>
          <a:xfrm>
            <a:off x="3044875" y="0"/>
            <a:ext cx="3047951" cy="685792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3" name="Bild"/>
          <p:cNvSpPr>
            <a:spLocks noGrp="1"/>
          </p:cNvSpPr>
          <p:nvPr>
            <p:ph type="pic" sz="quarter" idx="19"/>
          </p:nvPr>
        </p:nvSpPr>
        <p:spPr>
          <a:xfrm>
            <a:off x="9128174" y="0"/>
            <a:ext cx="3076478" cy="685792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4" name="Bild"/>
          <p:cNvSpPr>
            <a:spLocks noGrp="1"/>
          </p:cNvSpPr>
          <p:nvPr>
            <p:ph type="pic" sz="quarter" idx="20"/>
          </p:nvPr>
        </p:nvSpPr>
        <p:spPr>
          <a:xfrm>
            <a:off x="6083349" y="3936926"/>
            <a:ext cx="3047951" cy="292107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"/>
          <p:cNvSpPr>
            <a:spLocks noGrp="1"/>
          </p:cNvSpPr>
          <p:nvPr>
            <p:ph type="pic" sz="quarter" idx="17"/>
          </p:nvPr>
        </p:nvSpPr>
        <p:spPr>
          <a:xfrm>
            <a:off x="1269950" y="2920926"/>
            <a:ext cx="4822825" cy="393707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" name="Bild"/>
          <p:cNvSpPr>
            <a:spLocks noGrp="1"/>
          </p:cNvSpPr>
          <p:nvPr>
            <p:ph type="pic" sz="quarter" idx="18"/>
          </p:nvPr>
        </p:nvSpPr>
        <p:spPr>
          <a:xfrm>
            <a:off x="9143951" y="0"/>
            <a:ext cx="3048049" cy="292092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8" name="Bild"/>
          <p:cNvSpPr>
            <a:spLocks noGrp="1"/>
          </p:cNvSpPr>
          <p:nvPr>
            <p:ph type="pic" sz="quarter" idx="19"/>
          </p:nvPr>
        </p:nvSpPr>
        <p:spPr>
          <a:xfrm>
            <a:off x="9147176" y="2920926"/>
            <a:ext cx="3048049" cy="3937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9" name="Bild"/>
          <p:cNvSpPr>
            <a:spLocks noGrp="1"/>
          </p:cNvSpPr>
          <p:nvPr>
            <p:ph type="pic" sz="quarter" idx="20"/>
          </p:nvPr>
        </p:nvSpPr>
        <p:spPr>
          <a:xfrm>
            <a:off x="6092628" y="0"/>
            <a:ext cx="3048049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"/>
          <p:cNvSpPr>
            <a:spLocks noGrp="1"/>
          </p:cNvSpPr>
          <p:nvPr>
            <p:ph type="pic" sz="quarter" idx="15"/>
          </p:nvPr>
        </p:nvSpPr>
        <p:spPr>
          <a:xfrm>
            <a:off x="7177881" y="45"/>
            <a:ext cx="5014061" cy="342895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" name="Bild"/>
          <p:cNvSpPr>
            <a:spLocks noGrp="1"/>
          </p:cNvSpPr>
          <p:nvPr>
            <p:ph type="pic" sz="quarter" idx="16"/>
          </p:nvPr>
        </p:nvSpPr>
        <p:spPr>
          <a:xfrm>
            <a:off x="7177881" y="3429046"/>
            <a:ext cx="5014061" cy="342895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350141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"/>
          <p:cNvSpPr>
            <a:spLocks noGrp="1"/>
          </p:cNvSpPr>
          <p:nvPr>
            <p:ph type="pic" sz="quarter" idx="17"/>
          </p:nvPr>
        </p:nvSpPr>
        <p:spPr>
          <a:xfrm>
            <a:off x="-1" y="0"/>
            <a:ext cx="3047952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" name="Bild"/>
          <p:cNvSpPr>
            <a:spLocks noGrp="1"/>
          </p:cNvSpPr>
          <p:nvPr>
            <p:ph type="pic" sz="quarter" idx="18"/>
          </p:nvPr>
        </p:nvSpPr>
        <p:spPr>
          <a:xfrm>
            <a:off x="3048024" y="0"/>
            <a:ext cx="3047952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" name="Bild"/>
          <p:cNvSpPr>
            <a:spLocks noGrp="1"/>
          </p:cNvSpPr>
          <p:nvPr>
            <p:ph type="pic" sz="quarter" idx="19"/>
          </p:nvPr>
        </p:nvSpPr>
        <p:spPr>
          <a:xfrm>
            <a:off x="6095999" y="0"/>
            <a:ext cx="3047952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" name="Bild"/>
          <p:cNvSpPr>
            <a:spLocks noGrp="1"/>
          </p:cNvSpPr>
          <p:nvPr>
            <p:ph type="pic" sz="quarter" idx="20"/>
          </p:nvPr>
        </p:nvSpPr>
        <p:spPr>
          <a:xfrm>
            <a:off x="9140727" y="0"/>
            <a:ext cx="3047952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"/>
          <p:cNvSpPr>
            <a:spLocks noGrp="1"/>
          </p:cNvSpPr>
          <p:nvPr>
            <p:ph type="pic" sz="quarter" idx="14"/>
          </p:nvPr>
        </p:nvSpPr>
        <p:spPr>
          <a:xfrm>
            <a:off x="7239000" y="0"/>
            <a:ext cx="5014119" cy="685792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01406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"/>
          <p:cNvSpPr>
            <a:spLocks noGrp="1"/>
          </p:cNvSpPr>
          <p:nvPr>
            <p:ph type="pic" sz="quarter" idx="18"/>
          </p:nvPr>
        </p:nvSpPr>
        <p:spPr>
          <a:xfrm>
            <a:off x="2031951" y="3428963"/>
            <a:ext cx="2539999" cy="342903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" name="Bild"/>
          <p:cNvSpPr>
            <a:spLocks noGrp="1"/>
          </p:cNvSpPr>
          <p:nvPr>
            <p:ph type="pic" sz="quarter" idx="19"/>
          </p:nvPr>
        </p:nvSpPr>
        <p:spPr>
          <a:xfrm>
            <a:off x="4571950" y="3428963"/>
            <a:ext cx="2539999" cy="342903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6" name="Bild"/>
          <p:cNvSpPr>
            <a:spLocks noGrp="1"/>
          </p:cNvSpPr>
          <p:nvPr>
            <p:ph type="pic" sz="quarter" idx="20"/>
          </p:nvPr>
        </p:nvSpPr>
        <p:spPr>
          <a:xfrm>
            <a:off x="7111975" y="0"/>
            <a:ext cx="2539999" cy="342903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" name="Bild"/>
          <p:cNvSpPr>
            <a:spLocks noGrp="1"/>
          </p:cNvSpPr>
          <p:nvPr>
            <p:ph type="pic" sz="quarter" idx="21"/>
          </p:nvPr>
        </p:nvSpPr>
        <p:spPr>
          <a:xfrm>
            <a:off x="9652001" y="-130"/>
            <a:ext cx="2539999" cy="342903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8" name="Bild"/>
          <p:cNvSpPr>
            <a:spLocks noGrp="1"/>
          </p:cNvSpPr>
          <p:nvPr>
            <p:ph type="pic" sz="quarter" idx="22"/>
          </p:nvPr>
        </p:nvSpPr>
        <p:spPr>
          <a:xfrm>
            <a:off x="7111975" y="3428963"/>
            <a:ext cx="5079976" cy="342903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"/>
          <p:cNvSpPr>
            <a:spLocks noGrp="1"/>
          </p:cNvSpPr>
          <p:nvPr>
            <p:ph type="pic" sz="quarter" idx="18"/>
          </p:nvPr>
        </p:nvSpPr>
        <p:spPr>
          <a:xfrm>
            <a:off x="-1" y="0"/>
            <a:ext cx="4063902" cy="685792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"/>
          <p:cNvSpPr>
            <a:spLocks noGrp="1"/>
          </p:cNvSpPr>
          <p:nvPr>
            <p:ph type="pic" sz="quarter" idx="18"/>
          </p:nvPr>
        </p:nvSpPr>
        <p:spPr>
          <a:xfrm>
            <a:off x="-1" y="0"/>
            <a:ext cx="12192001" cy="685792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"/>
          <p:cNvSpPr>
            <a:spLocks noGrp="1"/>
          </p:cNvSpPr>
          <p:nvPr>
            <p:ph type="pic" sz="quarter" idx="19"/>
          </p:nvPr>
        </p:nvSpPr>
        <p:spPr>
          <a:xfrm>
            <a:off x="7175500" y="0"/>
            <a:ext cx="50165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"/>
          <p:cNvSpPr>
            <a:spLocks noGrp="1"/>
          </p:cNvSpPr>
          <p:nvPr>
            <p:ph type="pic" sz="quarter" idx="19"/>
          </p:nvPr>
        </p:nvSpPr>
        <p:spPr>
          <a:xfrm>
            <a:off x="4363542" y="0"/>
            <a:ext cx="50165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"/>
          <p:cNvSpPr>
            <a:spLocks noGrp="1"/>
          </p:cNvSpPr>
          <p:nvPr>
            <p:ph type="pic" sz="quarter" idx="19"/>
          </p:nvPr>
        </p:nvSpPr>
        <p:spPr>
          <a:xfrm>
            <a:off x="5818783" y="0"/>
            <a:ext cx="6373268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"/>
          <p:cNvSpPr>
            <a:spLocks noGrp="1"/>
          </p:cNvSpPr>
          <p:nvPr>
            <p:ph type="pic" sz="quarter" idx="19"/>
          </p:nvPr>
        </p:nvSpPr>
        <p:spPr>
          <a:xfrm>
            <a:off x="6479183" y="0"/>
            <a:ext cx="5712868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Bild"/>
          <p:cNvSpPr>
            <a:spLocks noGrp="1"/>
          </p:cNvSpPr>
          <p:nvPr>
            <p:ph type="pic" sz="quarter" idx="13"/>
          </p:nvPr>
        </p:nvSpPr>
        <p:spPr>
          <a:xfrm>
            <a:off x="7554748" y="952500"/>
            <a:ext cx="3367194" cy="495300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"/>
          <p:cNvSpPr>
            <a:spLocks noGrp="1"/>
          </p:cNvSpPr>
          <p:nvPr>
            <p:ph type="pic" sz="quarter" idx="16"/>
          </p:nvPr>
        </p:nvSpPr>
        <p:spPr>
          <a:xfrm>
            <a:off x="1270000" y="3497262"/>
            <a:ext cx="3124226" cy="240822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" name="Bild"/>
          <p:cNvSpPr>
            <a:spLocks noGrp="1"/>
          </p:cNvSpPr>
          <p:nvPr>
            <p:ph type="pic" sz="quarter" idx="17"/>
          </p:nvPr>
        </p:nvSpPr>
        <p:spPr>
          <a:xfrm>
            <a:off x="4851400" y="3497262"/>
            <a:ext cx="3124226" cy="240822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" name="Bild"/>
          <p:cNvSpPr>
            <a:spLocks noGrp="1"/>
          </p:cNvSpPr>
          <p:nvPr>
            <p:ph type="pic" sz="quarter" idx="18"/>
          </p:nvPr>
        </p:nvSpPr>
        <p:spPr>
          <a:xfrm>
            <a:off x="8432800" y="3497262"/>
            <a:ext cx="3124226" cy="240822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Bild"/>
          <p:cNvSpPr>
            <a:spLocks noGrp="1"/>
          </p:cNvSpPr>
          <p:nvPr>
            <p:ph type="pic" idx="13"/>
          </p:nvPr>
        </p:nvSpPr>
        <p:spPr>
          <a:xfrm>
            <a:off x="4079280" y="0"/>
            <a:ext cx="8112811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"/>
          <p:cNvSpPr>
            <a:spLocks noGrp="1"/>
          </p:cNvSpPr>
          <p:nvPr>
            <p:ph type="pic" sz="quarter" idx="16"/>
          </p:nvPr>
        </p:nvSpPr>
        <p:spPr>
          <a:xfrm>
            <a:off x="3937000" y="3937000"/>
            <a:ext cx="8255001" cy="2921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" name="Bild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937000" cy="3937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"/>
          <p:cNvSpPr>
            <a:spLocks noGrp="1"/>
          </p:cNvSpPr>
          <p:nvPr>
            <p:ph type="pic" sz="quarter" idx="14"/>
          </p:nvPr>
        </p:nvSpPr>
        <p:spPr>
          <a:xfrm>
            <a:off x="7177881" y="0"/>
            <a:ext cx="5014061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01406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text"/>
          <p:cNvSpPr>
            <a:spLocks noGrp="1"/>
          </p:cNvSpPr>
          <p:nvPr>
            <p:ph type="title"/>
          </p:nvPr>
        </p:nvSpPr>
        <p:spPr>
          <a:xfrm>
            <a:off x="844550" y="47625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4" name="Textebene 1…"/>
          <p:cNvSpPr>
            <a:spLocks noGrp="1"/>
          </p:cNvSpPr>
          <p:nvPr>
            <p:ph type="body" idx="1"/>
          </p:nvPr>
        </p:nvSpPr>
        <p:spPr>
          <a:xfrm>
            <a:off x="844550" y="1949450"/>
            <a:ext cx="10502900" cy="460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7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84" r:id="rId23"/>
    <p:sldLayoutId id="2147483685" r:id="rId24"/>
    <p:sldLayoutId id="2147483687" r:id="rId25"/>
    <p:sldLayoutId id="2147483689" r:id="rId26"/>
  </p:sldLayoutIdLst>
  <p:transition spd="med"/>
  <p:txStyles>
    <p:titleStyle>
      <a:lvl1pPr marL="0" marR="0" indent="0" algn="l" defTabSz="41275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360" baseline="0">
          <a:ln>
            <a:noFill/>
          </a:ln>
          <a:solidFill>
            <a:srgbClr val="151314"/>
          </a:solidFill>
          <a:uFillTx/>
          <a:latin typeface="+mj-lt"/>
          <a:ea typeface="+mj-ea"/>
          <a:cs typeface="+mj-cs"/>
          <a:sym typeface="Montserrat Bold"/>
        </a:defRPr>
      </a:lvl1pPr>
      <a:lvl2pPr marL="0" marR="0" indent="114300" algn="l" defTabSz="41275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360" baseline="0">
          <a:ln>
            <a:noFill/>
          </a:ln>
          <a:solidFill>
            <a:srgbClr val="151314"/>
          </a:solidFill>
          <a:uFillTx/>
          <a:latin typeface="+mj-lt"/>
          <a:ea typeface="+mj-ea"/>
          <a:cs typeface="+mj-cs"/>
          <a:sym typeface="Montserrat Bold"/>
        </a:defRPr>
      </a:lvl2pPr>
      <a:lvl3pPr marL="0" marR="0" indent="228600" algn="l" defTabSz="41275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360" baseline="0">
          <a:ln>
            <a:noFill/>
          </a:ln>
          <a:solidFill>
            <a:srgbClr val="151314"/>
          </a:solidFill>
          <a:uFillTx/>
          <a:latin typeface="+mj-lt"/>
          <a:ea typeface="+mj-ea"/>
          <a:cs typeface="+mj-cs"/>
          <a:sym typeface="Montserrat Bold"/>
        </a:defRPr>
      </a:lvl3pPr>
      <a:lvl4pPr marL="0" marR="0" indent="342900" algn="l" defTabSz="41275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360" baseline="0">
          <a:ln>
            <a:noFill/>
          </a:ln>
          <a:solidFill>
            <a:srgbClr val="151314"/>
          </a:solidFill>
          <a:uFillTx/>
          <a:latin typeface="+mj-lt"/>
          <a:ea typeface="+mj-ea"/>
          <a:cs typeface="+mj-cs"/>
          <a:sym typeface="Montserrat Bold"/>
        </a:defRPr>
      </a:lvl4pPr>
      <a:lvl5pPr marL="0" marR="0" indent="457200" algn="l" defTabSz="41275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360" baseline="0">
          <a:ln>
            <a:noFill/>
          </a:ln>
          <a:solidFill>
            <a:srgbClr val="151314"/>
          </a:solidFill>
          <a:uFillTx/>
          <a:latin typeface="+mj-lt"/>
          <a:ea typeface="+mj-ea"/>
          <a:cs typeface="+mj-cs"/>
          <a:sym typeface="Montserrat Bold"/>
        </a:defRPr>
      </a:lvl5pPr>
      <a:lvl6pPr marL="0" marR="0" indent="571500" algn="l" defTabSz="41275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360" baseline="0">
          <a:ln>
            <a:noFill/>
          </a:ln>
          <a:solidFill>
            <a:srgbClr val="151314"/>
          </a:solidFill>
          <a:uFillTx/>
          <a:latin typeface="+mj-lt"/>
          <a:ea typeface="+mj-ea"/>
          <a:cs typeface="+mj-cs"/>
          <a:sym typeface="Montserrat Bold"/>
        </a:defRPr>
      </a:lvl6pPr>
      <a:lvl7pPr marL="0" marR="0" indent="685800" algn="l" defTabSz="41275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360" baseline="0">
          <a:ln>
            <a:noFill/>
          </a:ln>
          <a:solidFill>
            <a:srgbClr val="151314"/>
          </a:solidFill>
          <a:uFillTx/>
          <a:latin typeface="+mj-lt"/>
          <a:ea typeface="+mj-ea"/>
          <a:cs typeface="+mj-cs"/>
          <a:sym typeface="Montserrat Bold"/>
        </a:defRPr>
      </a:lvl7pPr>
      <a:lvl8pPr marL="0" marR="0" indent="800100" algn="l" defTabSz="41275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360" baseline="0">
          <a:ln>
            <a:noFill/>
          </a:ln>
          <a:solidFill>
            <a:srgbClr val="151314"/>
          </a:solidFill>
          <a:uFillTx/>
          <a:latin typeface="+mj-lt"/>
          <a:ea typeface="+mj-ea"/>
          <a:cs typeface="+mj-cs"/>
          <a:sym typeface="Montserrat Bold"/>
        </a:defRPr>
      </a:lvl8pPr>
      <a:lvl9pPr marL="0" marR="0" indent="914400" algn="l" defTabSz="41275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360" baseline="0">
          <a:ln>
            <a:noFill/>
          </a:ln>
          <a:solidFill>
            <a:srgbClr val="151314"/>
          </a:solidFill>
          <a:uFillTx/>
          <a:latin typeface="+mj-lt"/>
          <a:ea typeface="+mj-ea"/>
          <a:cs typeface="+mj-cs"/>
          <a:sym typeface="Montserrat Bold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350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525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700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875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9050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2225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400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575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g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jpg"/><Relationship Id="rId5" Type="http://schemas.openxmlformats.org/officeDocument/2006/relationships/image" Target="../media/image6.jpg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8329164B-D663-434A-8E0D-128A6223348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1" b="5236"/>
          <a:stretch/>
        </p:blipFill>
        <p:spPr>
          <a:xfrm>
            <a:off x="0" y="0"/>
            <a:ext cx="12192000" cy="6858000"/>
          </a:xfrm>
        </p:spPr>
      </p:pic>
      <p:sp>
        <p:nvSpPr>
          <p:cNvPr id="19" name="Rechteck">
            <a:extLst>
              <a:ext uri="{FF2B5EF4-FFF2-40B4-BE49-F238E27FC236}">
                <a16:creationId xmlns:a16="http://schemas.microsoft.com/office/drawing/2014/main" id="{88830235-EF99-4870-8B9F-5BDB947B99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87D250-3760-480A-A408-AFCF97D9EC95}"/>
              </a:ext>
            </a:extLst>
          </p:cNvPr>
          <p:cNvSpPr txBox="1"/>
          <p:nvPr/>
        </p:nvSpPr>
        <p:spPr>
          <a:xfrm>
            <a:off x="3571911" y="2813447"/>
            <a:ext cx="504817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spc="300" dirty="0">
                <a:latin typeface="Montserrat" charset="0"/>
                <a:ea typeface="Montserrat" charset="0"/>
                <a:cs typeface="Montserrat" charset="0"/>
              </a:rPr>
              <a:t>BASKETBALL</a:t>
            </a:r>
          </a:p>
          <a:p>
            <a:pPr algn="ctr"/>
            <a:r>
              <a:rPr lang="en-US" sz="2000" spc="300" dirty="0">
                <a:latin typeface="Montserrat" charset="0"/>
                <a:ea typeface="Montserrat" charset="0"/>
                <a:cs typeface="Montserrat" charset="0"/>
              </a:rPr>
              <a:t>POWERPOINT TEMPLATE</a:t>
            </a:r>
            <a:endParaRPr lang="en-US" sz="3200" spc="300" dirty="0"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97890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64868B47-4348-4188-9812-F0278A28B9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6" b="16646"/>
          <a:stretch>
            <a:fillRect/>
          </a:stretch>
        </p:blipFill>
        <p:spPr/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3D95A1-A86D-402E-A0FE-3242E2532A4C}"/>
              </a:ext>
            </a:extLst>
          </p:cNvPr>
          <p:cNvSpPr txBox="1"/>
          <p:nvPr/>
        </p:nvSpPr>
        <p:spPr>
          <a:xfrm>
            <a:off x="5538987" y="86811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2FD011-931E-4F2D-90F0-1021C67775DA}"/>
              </a:ext>
            </a:extLst>
          </p:cNvPr>
          <p:cNvSpPr txBox="1"/>
          <p:nvPr/>
        </p:nvSpPr>
        <p:spPr>
          <a:xfrm>
            <a:off x="5538989" y="1388813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F110F2-4ABD-49D8-8DD6-50B3A6034000}"/>
              </a:ext>
            </a:extLst>
          </p:cNvPr>
          <p:cNvSpPr txBox="1"/>
          <p:nvPr/>
        </p:nvSpPr>
        <p:spPr>
          <a:xfrm>
            <a:off x="5538989" y="3017059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4D309C-932B-4AA9-8420-6C4AF9DD27E5}"/>
              </a:ext>
            </a:extLst>
          </p:cNvPr>
          <p:cNvSpPr txBox="1"/>
          <p:nvPr/>
        </p:nvSpPr>
        <p:spPr>
          <a:xfrm>
            <a:off x="5538989" y="4645305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52ACFC-DDCA-41D5-B4A0-E161704FE89F}"/>
              </a:ext>
            </a:extLst>
          </p:cNvPr>
          <p:cNvSpPr txBox="1"/>
          <p:nvPr/>
        </p:nvSpPr>
        <p:spPr>
          <a:xfrm>
            <a:off x="8586099" y="86811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6AA6BF-8FB8-4F07-A09B-EC3EF490595F}"/>
              </a:ext>
            </a:extLst>
          </p:cNvPr>
          <p:cNvSpPr txBox="1"/>
          <p:nvPr/>
        </p:nvSpPr>
        <p:spPr>
          <a:xfrm>
            <a:off x="8586101" y="1388813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D662E1-0EDF-4747-9802-34651A0367A6}"/>
              </a:ext>
            </a:extLst>
          </p:cNvPr>
          <p:cNvSpPr txBox="1"/>
          <p:nvPr/>
        </p:nvSpPr>
        <p:spPr>
          <a:xfrm>
            <a:off x="8586101" y="3017059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F53029-90C0-44F3-9E39-198C8A7F975F}"/>
              </a:ext>
            </a:extLst>
          </p:cNvPr>
          <p:cNvSpPr txBox="1"/>
          <p:nvPr/>
        </p:nvSpPr>
        <p:spPr>
          <a:xfrm>
            <a:off x="8586101" y="4645305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8591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827A40F5-7CF9-41D4-BA29-1866BECBA2A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9136"/>
          <a:stretch>
            <a:fillRect/>
          </a:stretch>
        </p:blipFill>
        <p:spPr/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F13D598-E81F-4B20-B005-CECDBABC3E8F}"/>
              </a:ext>
            </a:extLst>
          </p:cNvPr>
          <p:cNvSpPr txBox="1"/>
          <p:nvPr/>
        </p:nvSpPr>
        <p:spPr>
          <a:xfrm>
            <a:off x="7547669" y="1050259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7764EE-8598-4925-8BE4-BFA2FC943DBC}"/>
              </a:ext>
            </a:extLst>
          </p:cNvPr>
          <p:cNvSpPr txBox="1"/>
          <p:nvPr/>
        </p:nvSpPr>
        <p:spPr>
          <a:xfrm>
            <a:off x="7547671" y="1570957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D4B8B4-ED1D-4264-A1DE-70C1F168B57B}"/>
              </a:ext>
            </a:extLst>
          </p:cNvPr>
          <p:cNvSpPr txBox="1"/>
          <p:nvPr/>
        </p:nvSpPr>
        <p:spPr>
          <a:xfrm>
            <a:off x="7547671" y="3199203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7D5AA1-6355-454F-8530-76ED052AB920}"/>
              </a:ext>
            </a:extLst>
          </p:cNvPr>
          <p:cNvSpPr txBox="1"/>
          <p:nvPr/>
        </p:nvSpPr>
        <p:spPr>
          <a:xfrm>
            <a:off x="7547671" y="4827449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829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BA4FF17-BE4E-4E1C-82B0-621711B0585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1" b="4561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87B9B573-7F95-40CC-99CF-3489BCB2F35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0" r="25530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6AF0A174-0484-49C5-9D72-7C799B84BEE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1" b="4561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2D5BC1F-128D-4442-8EF3-72F74B0FABE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" r="4174"/>
          <a:stretch>
            <a:fillRect/>
          </a:stretch>
        </p:blipFill>
        <p:spPr/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9415437-57E7-442A-9C95-35202844BFAC}"/>
              </a:ext>
            </a:extLst>
          </p:cNvPr>
          <p:cNvSpPr txBox="1"/>
          <p:nvPr/>
        </p:nvSpPr>
        <p:spPr>
          <a:xfrm>
            <a:off x="7381994" y="848091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0408F7-99BB-4682-90AB-AA93C8234F3B}"/>
              </a:ext>
            </a:extLst>
          </p:cNvPr>
          <p:cNvSpPr txBox="1"/>
          <p:nvPr/>
        </p:nvSpPr>
        <p:spPr>
          <a:xfrm>
            <a:off x="7381996" y="1368789"/>
            <a:ext cx="417502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E64F46-6A4A-4F89-9B64-F0293E67885C}"/>
              </a:ext>
            </a:extLst>
          </p:cNvPr>
          <p:cNvSpPr txBox="1"/>
          <p:nvPr/>
        </p:nvSpPr>
        <p:spPr>
          <a:xfrm>
            <a:off x="1269997" y="93556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2BB8C6-0F94-469E-9919-0339807AA08D}"/>
              </a:ext>
            </a:extLst>
          </p:cNvPr>
          <p:cNvSpPr txBox="1"/>
          <p:nvPr/>
        </p:nvSpPr>
        <p:spPr>
          <a:xfrm>
            <a:off x="1269999" y="1456263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70865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E3E5939-E452-4488-BD42-12EE75C80EB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1" r="28961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7A53B00E-5DFC-46D3-87F4-39AB348CADB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" r="6757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2A5145B8-F2BB-4C1C-AD94-7081578E84B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9" b="24339"/>
          <a:stretch>
            <a:fillRect/>
          </a:stretch>
        </p:blipFill>
        <p:spPr/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8A24EA-D736-4DE1-968E-E90259560315}"/>
              </a:ext>
            </a:extLst>
          </p:cNvPr>
          <p:cNvSpPr txBox="1"/>
          <p:nvPr/>
        </p:nvSpPr>
        <p:spPr>
          <a:xfrm>
            <a:off x="8117295" y="956181"/>
            <a:ext cx="4281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AD41C1-FB46-4D1E-A7C7-71EC3416A495}"/>
              </a:ext>
            </a:extLst>
          </p:cNvPr>
          <p:cNvSpPr txBox="1"/>
          <p:nvPr/>
        </p:nvSpPr>
        <p:spPr>
          <a:xfrm>
            <a:off x="8117297" y="1294735"/>
            <a:ext cx="2645641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7C7C0B-3E8F-49BF-96A3-E271AF13DBFF}"/>
              </a:ext>
            </a:extLst>
          </p:cNvPr>
          <p:cNvSpPr txBox="1"/>
          <p:nvPr/>
        </p:nvSpPr>
        <p:spPr>
          <a:xfrm>
            <a:off x="8117297" y="2877067"/>
            <a:ext cx="2645641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455CFB-B91D-42FD-B1AA-8D3E09FB7A9E}"/>
              </a:ext>
            </a:extLst>
          </p:cNvPr>
          <p:cNvSpPr txBox="1"/>
          <p:nvPr/>
        </p:nvSpPr>
        <p:spPr>
          <a:xfrm>
            <a:off x="8117297" y="4459399"/>
            <a:ext cx="2645641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9047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5003479-700F-47FC-8894-23C7F2B154F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1563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1472DF52-064B-47E9-BD6B-8EACCBB0550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F73C8254-54CC-453A-8632-52C7ECE37D3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4" r="16354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8D61214E-2B22-4E0D-B431-CDC36520DF57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6" b="18056"/>
          <a:stretch>
            <a:fillRect/>
          </a:stretch>
        </p:blipFill>
        <p:spPr/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63B4073-822C-449B-96DE-458A2EDD583D}"/>
              </a:ext>
            </a:extLst>
          </p:cNvPr>
          <p:cNvSpPr txBox="1"/>
          <p:nvPr/>
        </p:nvSpPr>
        <p:spPr>
          <a:xfrm>
            <a:off x="6407480" y="1436450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7D34D2-9F60-42DB-842A-5EB928614066}"/>
              </a:ext>
            </a:extLst>
          </p:cNvPr>
          <p:cNvSpPr txBox="1"/>
          <p:nvPr/>
        </p:nvSpPr>
        <p:spPr>
          <a:xfrm>
            <a:off x="6407482" y="1957148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465755-533B-4C0E-8F83-8FE52B66EBCE}"/>
              </a:ext>
            </a:extLst>
          </p:cNvPr>
          <p:cNvSpPr txBox="1"/>
          <p:nvPr/>
        </p:nvSpPr>
        <p:spPr>
          <a:xfrm>
            <a:off x="174517" y="4414509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582F7C-89FD-4BAE-A7C4-4F3CF971CA31}"/>
              </a:ext>
            </a:extLst>
          </p:cNvPr>
          <p:cNvSpPr txBox="1"/>
          <p:nvPr/>
        </p:nvSpPr>
        <p:spPr>
          <a:xfrm>
            <a:off x="174519" y="4935207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70905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86E712E5-7E57-4C85-BD05-C739EB0006F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r="9071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8192ED9-5679-4743-8FE0-7C9B3B0E13C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8" b="11648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041BAB8E-27D4-4044-97BF-AFA598AED63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4" b="6944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E0C04C6-EB8D-4B71-A303-A324B40002F1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B90601-7384-44E7-8F19-D2053623AEA2}"/>
              </a:ext>
            </a:extLst>
          </p:cNvPr>
          <p:cNvSpPr txBox="1"/>
          <p:nvPr/>
        </p:nvSpPr>
        <p:spPr>
          <a:xfrm>
            <a:off x="1269950" y="102122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486EF4-112A-4433-9DCB-282376D55517}"/>
              </a:ext>
            </a:extLst>
          </p:cNvPr>
          <p:cNvSpPr txBox="1"/>
          <p:nvPr/>
        </p:nvSpPr>
        <p:spPr>
          <a:xfrm>
            <a:off x="1269950" y="1539540"/>
            <a:ext cx="3827645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7132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B00CC09-68C0-4F83-B333-B660F82BCE5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5" b="4325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F035496-596C-48EC-9B9A-5A9FA13A05F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r="1250"/>
          <a:stretch>
            <a:fillRect/>
          </a:stretch>
        </p:blipFill>
        <p:spPr/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B199A0-04CF-466C-ABCA-DC05BB6F0E96}"/>
              </a:ext>
            </a:extLst>
          </p:cNvPr>
          <p:cNvSpPr txBox="1"/>
          <p:nvPr/>
        </p:nvSpPr>
        <p:spPr>
          <a:xfrm>
            <a:off x="1056928" y="86811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7ECC2C-FE6B-439F-9F0A-97482F6171F4}"/>
              </a:ext>
            </a:extLst>
          </p:cNvPr>
          <p:cNvSpPr txBox="1"/>
          <p:nvPr/>
        </p:nvSpPr>
        <p:spPr>
          <a:xfrm>
            <a:off x="1056930" y="1388813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CF5005-BEC3-4912-8A12-B18DC1F1283A}"/>
              </a:ext>
            </a:extLst>
          </p:cNvPr>
          <p:cNvSpPr txBox="1"/>
          <p:nvPr/>
        </p:nvSpPr>
        <p:spPr>
          <a:xfrm>
            <a:off x="1056930" y="3017059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B7C170-A212-46FF-A4C7-5644BA499341}"/>
              </a:ext>
            </a:extLst>
          </p:cNvPr>
          <p:cNvSpPr txBox="1"/>
          <p:nvPr/>
        </p:nvSpPr>
        <p:spPr>
          <a:xfrm>
            <a:off x="1056930" y="4645305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B5B7F7-CD75-4A80-93CB-05095A897FCB}"/>
              </a:ext>
            </a:extLst>
          </p:cNvPr>
          <p:cNvSpPr txBox="1"/>
          <p:nvPr/>
        </p:nvSpPr>
        <p:spPr>
          <a:xfrm>
            <a:off x="4117403" y="86811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9C1303-6AF0-4B75-8735-AE2EA6236318}"/>
              </a:ext>
            </a:extLst>
          </p:cNvPr>
          <p:cNvSpPr txBox="1"/>
          <p:nvPr/>
        </p:nvSpPr>
        <p:spPr>
          <a:xfrm>
            <a:off x="4117405" y="1388813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6A3DF1-1495-456C-AE5F-95A65D647DDF}"/>
              </a:ext>
            </a:extLst>
          </p:cNvPr>
          <p:cNvSpPr txBox="1"/>
          <p:nvPr/>
        </p:nvSpPr>
        <p:spPr>
          <a:xfrm>
            <a:off x="4117405" y="3017059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1716F5-9057-4400-B334-154FB4B6C434}"/>
              </a:ext>
            </a:extLst>
          </p:cNvPr>
          <p:cNvSpPr txBox="1"/>
          <p:nvPr/>
        </p:nvSpPr>
        <p:spPr>
          <a:xfrm>
            <a:off x="4117405" y="4645305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59551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D788A459-DE1F-4C6F-B4CA-70CD09A2E5B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0" b="9500"/>
          <a:stretch>
            <a:fillRect/>
          </a:stretch>
        </p:blipFill>
        <p:spPr/>
      </p:pic>
      <p:sp>
        <p:nvSpPr>
          <p:cNvPr id="3" name="Rechteck"/>
          <p:cNvSpPr/>
          <p:nvPr/>
        </p:nvSpPr>
        <p:spPr>
          <a:xfrm>
            <a:off x="4064000" y="3429000"/>
            <a:ext cx="8128000" cy="34925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DDAB71-4734-401D-A981-217E9161B0C1}"/>
              </a:ext>
            </a:extLst>
          </p:cNvPr>
          <p:cNvSpPr txBox="1"/>
          <p:nvPr/>
        </p:nvSpPr>
        <p:spPr>
          <a:xfrm>
            <a:off x="6583337" y="880982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BD9CA2-880D-4277-9EC9-A96ACDB80906}"/>
              </a:ext>
            </a:extLst>
          </p:cNvPr>
          <p:cNvSpPr txBox="1"/>
          <p:nvPr/>
        </p:nvSpPr>
        <p:spPr>
          <a:xfrm>
            <a:off x="6583339" y="1401680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686619-307F-453A-8497-74DA70BB465F}"/>
              </a:ext>
            </a:extLst>
          </p:cNvPr>
          <p:cNvSpPr txBox="1"/>
          <p:nvPr/>
        </p:nvSpPr>
        <p:spPr>
          <a:xfrm>
            <a:off x="9369486" y="880982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362D35-461B-4B1E-ABFE-BB1ECAD4B88D}"/>
              </a:ext>
            </a:extLst>
          </p:cNvPr>
          <p:cNvSpPr txBox="1"/>
          <p:nvPr/>
        </p:nvSpPr>
        <p:spPr>
          <a:xfrm>
            <a:off x="9369488" y="1401680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DEE1FF-5409-4CC7-8F25-26D6B4CB3079}"/>
              </a:ext>
            </a:extLst>
          </p:cNvPr>
          <p:cNvSpPr txBox="1"/>
          <p:nvPr/>
        </p:nvSpPr>
        <p:spPr>
          <a:xfrm>
            <a:off x="4436317" y="3839376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2">
                    <a:lumMod val="2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2">
                  <a:lumMod val="2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6A61A0-AAF7-4DCF-A7F5-80C01F1BAF23}"/>
              </a:ext>
            </a:extLst>
          </p:cNvPr>
          <p:cNvSpPr txBox="1"/>
          <p:nvPr/>
        </p:nvSpPr>
        <p:spPr>
          <a:xfrm>
            <a:off x="4436317" y="4357691"/>
            <a:ext cx="3827645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D0931D-FCE5-4EB0-83AE-241DCD8B78E2}"/>
              </a:ext>
            </a:extLst>
          </p:cNvPr>
          <p:cNvSpPr txBox="1"/>
          <p:nvPr/>
        </p:nvSpPr>
        <p:spPr>
          <a:xfrm>
            <a:off x="7899044" y="5266566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2">
                    <a:lumMod val="2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2">
                  <a:lumMod val="2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3AF5F9-A6ED-4C06-9D2D-0F1BF38A13DA}"/>
              </a:ext>
            </a:extLst>
          </p:cNvPr>
          <p:cNvSpPr txBox="1"/>
          <p:nvPr/>
        </p:nvSpPr>
        <p:spPr>
          <a:xfrm>
            <a:off x="7899044" y="5784881"/>
            <a:ext cx="3827645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81100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F4C4FE1-8EC1-4CB9-AC24-C75B1C77D18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0" r="23224"/>
          <a:stretch/>
        </p:blipFill>
        <p:spPr>
          <a:xfrm>
            <a:off x="-1" y="0"/>
            <a:ext cx="3047952" cy="6858000"/>
          </a:xfr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610B2B0-E339-41AE-B593-C55CD7834F9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1" r="35151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B4AB2635-CF01-46A2-88A5-7EBD7243E07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0" r="24864"/>
          <a:stretch/>
        </p:blipFill>
        <p:spPr>
          <a:xfrm>
            <a:off x="6095999" y="0"/>
            <a:ext cx="3047952" cy="6858000"/>
          </a:xfr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E1978E9-8218-4893-9D04-699ABA0F9A9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0" r="9454"/>
          <a:stretch/>
        </p:blipFill>
        <p:spPr>
          <a:xfrm>
            <a:off x="9140727" y="0"/>
            <a:ext cx="3047952" cy="6858000"/>
          </a:xfrm>
        </p:spPr>
      </p:pic>
    </p:spTree>
    <p:extLst>
      <p:ext uri="{BB962C8B-B14F-4D97-AF65-F5344CB8AC3E}">
        <p14:creationId xmlns:p14="http://schemas.microsoft.com/office/powerpoint/2010/main" val="193931505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176C7C7-A34B-44CD-A56B-8F06E6713FE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7" r="25657"/>
          <a:stretch>
            <a:fillRect/>
          </a:stretch>
        </p:blipFill>
        <p:spPr/>
      </p:pic>
      <p:sp>
        <p:nvSpPr>
          <p:cNvPr id="4" name="Rechteck"/>
          <p:cNvSpPr/>
          <p:nvPr/>
        </p:nvSpPr>
        <p:spPr>
          <a:xfrm>
            <a:off x="635000" y="3558580"/>
            <a:ext cx="7177882" cy="234692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95A48B-21D2-4517-A278-6543FD85B4E5}"/>
              </a:ext>
            </a:extLst>
          </p:cNvPr>
          <p:cNvSpPr txBox="1"/>
          <p:nvPr/>
        </p:nvSpPr>
        <p:spPr>
          <a:xfrm>
            <a:off x="1269950" y="1407987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B0DC78-4DE7-4A67-B26C-288100EA4FC6}"/>
              </a:ext>
            </a:extLst>
          </p:cNvPr>
          <p:cNvSpPr txBox="1"/>
          <p:nvPr/>
        </p:nvSpPr>
        <p:spPr>
          <a:xfrm>
            <a:off x="1269950" y="1926302"/>
            <a:ext cx="3827645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1FC0C4-E7DB-4179-BBF5-BA361893738A}"/>
              </a:ext>
            </a:extLst>
          </p:cNvPr>
          <p:cNvSpPr txBox="1"/>
          <p:nvPr/>
        </p:nvSpPr>
        <p:spPr>
          <a:xfrm>
            <a:off x="1269950" y="4039594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F3B117-977F-4652-A713-48BE0501D4EE}"/>
              </a:ext>
            </a:extLst>
          </p:cNvPr>
          <p:cNvSpPr txBox="1"/>
          <p:nvPr/>
        </p:nvSpPr>
        <p:spPr>
          <a:xfrm>
            <a:off x="1269950" y="4557909"/>
            <a:ext cx="3827645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90333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D556BEA-9DCC-4B2A-AA6D-7B7F530748F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2" b="4402"/>
          <a:stretch>
            <a:fillRect/>
          </a:stretch>
        </p:blipFill>
        <p:spPr/>
      </p:pic>
      <p:sp>
        <p:nvSpPr>
          <p:cNvPr id="3" name="Rechteck"/>
          <p:cNvSpPr/>
          <p:nvPr/>
        </p:nvSpPr>
        <p:spPr>
          <a:xfrm>
            <a:off x="635000" y="3558580"/>
            <a:ext cx="7177882" cy="234692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F364F4-E773-47C1-914C-C0430A6F57AC}"/>
              </a:ext>
            </a:extLst>
          </p:cNvPr>
          <p:cNvSpPr txBox="1"/>
          <p:nvPr/>
        </p:nvSpPr>
        <p:spPr>
          <a:xfrm>
            <a:off x="1006943" y="1437941"/>
            <a:ext cx="3804900" cy="200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283B71-5D07-4F95-A42D-53A74FB86816}"/>
              </a:ext>
            </a:extLst>
          </p:cNvPr>
          <p:cNvSpPr txBox="1"/>
          <p:nvPr/>
        </p:nvSpPr>
        <p:spPr>
          <a:xfrm>
            <a:off x="1006943" y="853446"/>
            <a:ext cx="2592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spc="300" dirty="0"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B834AD-0175-4FD2-9E88-BED6344A2360}"/>
              </a:ext>
            </a:extLst>
          </p:cNvPr>
          <p:cNvSpPr txBox="1"/>
          <p:nvPr/>
        </p:nvSpPr>
        <p:spPr>
          <a:xfrm>
            <a:off x="1006942" y="3731990"/>
            <a:ext cx="6323247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5012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F2F47948-A4A7-4781-8453-9D9EB17D171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8" r="22278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E0F795C6-734D-476C-9FD2-DEFD63C3808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9" r="25309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C7A3EAC-B2D6-42A5-9AF0-5C3803FD44D1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1" r="25251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34B2ACC9-0B11-4E4F-BA16-2C8D757118FB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4F1A6C6E-37D4-408C-8F40-263714F8A4DA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090" r="1" b="14910"/>
          <a:stretch/>
        </p:blipFill>
        <p:spPr>
          <a:xfrm>
            <a:off x="7111975" y="3428963"/>
            <a:ext cx="5079976" cy="3429037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546D810-FCB4-4942-A43D-ABFB384D5527}"/>
              </a:ext>
            </a:extLst>
          </p:cNvPr>
          <p:cNvSpPr txBox="1"/>
          <p:nvPr/>
        </p:nvSpPr>
        <p:spPr>
          <a:xfrm>
            <a:off x="2031951" y="102122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0893D2-5015-4F71-8CF3-19252E482019}"/>
              </a:ext>
            </a:extLst>
          </p:cNvPr>
          <p:cNvSpPr txBox="1"/>
          <p:nvPr/>
        </p:nvSpPr>
        <p:spPr>
          <a:xfrm>
            <a:off x="2031951" y="1539540"/>
            <a:ext cx="3827645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3922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65E0057-40B7-465C-8DE6-9F56DDF8323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3" name="Rechteck"/>
          <p:cNvSpPr/>
          <p:nvPr/>
        </p:nvSpPr>
        <p:spPr>
          <a:xfrm>
            <a:off x="4064000" y="0"/>
            <a:ext cx="4064000" cy="68580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4FD5B1-4EBA-49D4-8CF7-2EC87ADE4A87}"/>
              </a:ext>
            </a:extLst>
          </p:cNvPr>
          <p:cNvSpPr txBox="1"/>
          <p:nvPr/>
        </p:nvSpPr>
        <p:spPr>
          <a:xfrm>
            <a:off x="4825158" y="86811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028DC1-2F15-4E91-A3EF-ED8F71183664}"/>
              </a:ext>
            </a:extLst>
          </p:cNvPr>
          <p:cNvSpPr txBox="1"/>
          <p:nvPr/>
        </p:nvSpPr>
        <p:spPr>
          <a:xfrm>
            <a:off x="4825160" y="1388813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913F8C-5468-4DE2-B8ED-A62D9DCC1442}"/>
              </a:ext>
            </a:extLst>
          </p:cNvPr>
          <p:cNvSpPr txBox="1"/>
          <p:nvPr/>
        </p:nvSpPr>
        <p:spPr>
          <a:xfrm>
            <a:off x="4825160" y="3017059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41F7DB-DA2D-4835-B98F-F526D998AA57}"/>
              </a:ext>
            </a:extLst>
          </p:cNvPr>
          <p:cNvSpPr txBox="1"/>
          <p:nvPr/>
        </p:nvSpPr>
        <p:spPr>
          <a:xfrm>
            <a:off x="4825160" y="4645305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8C1772-277C-4BFC-AD59-2A87E7E6CA89}"/>
              </a:ext>
            </a:extLst>
          </p:cNvPr>
          <p:cNvSpPr txBox="1"/>
          <p:nvPr/>
        </p:nvSpPr>
        <p:spPr>
          <a:xfrm>
            <a:off x="8740073" y="86811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14DCE6-151A-4284-815A-268689C13CC1}"/>
              </a:ext>
            </a:extLst>
          </p:cNvPr>
          <p:cNvSpPr txBox="1"/>
          <p:nvPr/>
        </p:nvSpPr>
        <p:spPr>
          <a:xfrm>
            <a:off x="8740075" y="1388813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D890DE-76F8-48BC-A068-7E864720E838}"/>
              </a:ext>
            </a:extLst>
          </p:cNvPr>
          <p:cNvSpPr txBox="1"/>
          <p:nvPr/>
        </p:nvSpPr>
        <p:spPr>
          <a:xfrm>
            <a:off x="8740075" y="3017059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19DBD5-B05C-49BA-85A6-831ACDCEB1DA}"/>
              </a:ext>
            </a:extLst>
          </p:cNvPr>
          <p:cNvSpPr txBox="1"/>
          <p:nvPr/>
        </p:nvSpPr>
        <p:spPr>
          <a:xfrm>
            <a:off x="8740075" y="4645305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4105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7484F42-3C0D-43E1-BF8A-F806CA3E0F4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8" name="Rechteck">
            <a:extLst>
              <a:ext uri="{FF2B5EF4-FFF2-40B4-BE49-F238E27FC236}">
                <a16:creationId xmlns:a16="http://schemas.microsoft.com/office/drawing/2014/main" id="{52D7DA5C-8A84-487E-AFD4-3428831C49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5D06E0-4ED9-4420-9778-AA840CE4F7A0}"/>
              </a:ext>
            </a:extLst>
          </p:cNvPr>
          <p:cNvSpPr txBox="1"/>
          <p:nvPr/>
        </p:nvSpPr>
        <p:spPr>
          <a:xfrm>
            <a:off x="1056928" y="86811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817F39-5ED5-4276-A999-10971851E286}"/>
              </a:ext>
            </a:extLst>
          </p:cNvPr>
          <p:cNvSpPr txBox="1"/>
          <p:nvPr/>
        </p:nvSpPr>
        <p:spPr>
          <a:xfrm>
            <a:off x="1056930" y="1388813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B2B469-1785-436F-9C44-5F0731881263}"/>
              </a:ext>
            </a:extLst>
          </p:cNvPr>
          <p:cNvSpPr txBox="1"/>
          <p:nvPr/>
        </p:nvSpPr>
        <p:spPr>
          <a:xfrm>
            <a:off x="1056930" y="3017059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0CD6C6-2EDF-4201-8AB1-2EC5EB3C5372}"/>
              </a:ext>
            </a:extLst>
          </p:cNvPr>
          <p:cNvSpPr txBox="1"/>
          <p:nvPr/>
        </p:nvSpPr>
        <p:spPr>
          <a:xfrm>
            <a:off x="1056930" y="4645305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987429-445E-430A-9BB6-01FCA342987C}"/>
              </a:ext>
            </a:extLst>
          </p:cNvPr>
          <p:cNvSpPr txBox="1"/>
          <p:nvPr/>
        </p:nvSpPr>
        <p:spPr>
          <a:xfrm>
            <a:off x="4818148" y="86811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67D085-2B5D-4F42-97DF-7DBAA41CBFBF}"/>
              </a:ext>
            </a:extLst>
          </p:cNvPr>
          <p:cNvSpPr txBox="1"/>
          <p:nvPr/>
        </p:nvSpPr>
        <p:spPr>
          <a:xfrm>
            <a:off x="4818150" y="1341208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4ECC82-D6DD-4171-A9F6-1B1D41296A8B}"/>
              </a:ext>
            </a:extLst>
          </p:cNvPr>
          <p:cNvSpPr txBox="1"/>
          <p:nvPr/>
        </p:nvSpPr>
        <p:spPr>
          <a:xfrm>
            <a:off x="4818150" y="2969454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A90E30-65B0-42BC-98FB-0844651F17B5}"/>
              </a:ext>
            </a:extLst>
          </p:cNvPr>
          <p:cNvSpPr txBox="1"/>
          <p:nvPr/>
        </p:nvSpPr>
        <p:spPr>
          <a:xfrm>
            <a:off x="4818150" y="4597700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F47D99-BA17-410B-886E-6CCB8F192E54}"/>
              </a:ext>
            </a:extLst>
          </p:cNvPr>
          <p:cNvSpPr txBox="1"/>
          <p:nvPr/>
        </p:nvSpPr>
        <p:spPr>
          <a:xfrm>
            <a:off x="8430779" y="86811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18FEE6-09DB-4146-AFA3-BD7580165C1A}"/>
              </a:ext>
            </a:extLst>
          </p:cNvPr>
          <p:cNvSpPr txBox="1"/>
          <p:nvPr/>
        </p:nvSpPr>
        <p:spPr>
          <a:xfrm>
            <a:off x="8430781" y="1388813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705603-A15A-4671-926A-2B04A1D4D83D}"/>
              </a:ext>
            </a:extLst>
          </p:cNvPr>
          <p:cNvSpPr txBox="1"/>
          <p:nvPr/>
        </p:nvSpPr>
        <p:spPr>
          <a:xfrm>
            <a:off x="8430781" y="3017059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4A5C71-B422-4BFE-AE95-3603286F8D66}"/>
              </a:ext>
            </a:extLst>
          </p:cNvPr>
          <p:cNvSpPr txBox="1"/>
          <p:nvPr/>
        </p:nvSpPr>
        <p:spPr>
          <a:xfrm>
            <a:off x="8430781" y="4645305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99211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56FBF0D-BCBF-4932-8C08-B011252152A7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0" b="4430"/>
          <a:stretch>
            <a:fillRect/>
          </a:stretch>
        </p:blipFill>
        <p:spPr/>
      </p:pic>
      <p:sp>
        <p:nvSpPr>
          <p:cNvPr id="3" name="Rechteck"/>
          <p:cNvSpPr/>
          <p:nvPr/>
        </p:nvSpPr>
        <p:spPr>
          <a:xfrm>
            <a:off x="635000" y="3558580"/>
            <a:ext cx="7177882" cy="234692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F06F8C-7C0B-4089-959B-4124371D6514}"/>
              </a:ext>
            </a:extLst>
          </p:cNvPr>
          <p:cNvSpPr txBox="1"/>
          <p:nvPr/>
        </p:nvSpPr>
        <p:spPr>
          <a:xfrm>
            <a:off x="1228420" y="973351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2DA1D3-B6D4-4021-AC13-3B9FF6285458}"/>
              </a:ext>
            </a:extLst>
          </p:cNvPr>
          <p:cNvSpPr txBox="1"/>
          <p:nvPr/>
        </p:nvSpPr>
        <p:spPr>
          <a:xfrm>
            <a:off x="1228422" y="1494049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C7772D-5DC8-4ECF-B382-861095D71039}"/>
              </a:ext>
            </a:extLst>
          </p:cNvPr>
          <p:cNvSpPr txBox="1"/>
          <p:nvPr/>
        </p:nvSpPr>
        <p:spPr>
          <a:xfrm>
            <a:off x="4014569" y="973351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8ED388-C136-41FD-97B4-79E4A82404B8}"/>
              </a:ext>
            </a:extLst>
          </p:cNvPr>
          <p:cNvSpPr txBox="1"/>
          <p:nvPr/>
        </p:nvSpPr>
        <p:spPr>
          <a:xfrm>
            <a:off x="4014571" y="1494049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ABC09F-9347-4061-804E-E38B2BFD186B}"/>
              </a:ext>
            </a:extLst>
          </p:cNvPr>
          <p:cNvSpPr txBox="1"/>
          <p:nvPr/>
        </p:nvSpPr>
        <p:spPr>
          <a:xfrm>
            <a:off x="1228422" y="4005052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2">
                    <a:lumMod val="2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2">
                  <a:lumMod val="2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954946-78A5-4D8B-8D50-06466DA63531}"/>
              </a:ext>
            </a:extLst>
          </p:cNvPr>
          <p:cNvSpPr txBox="1"/>
          <p:nvPr/>
        </p:nvSpPr>
        <p:spPr>
          <a:xfrm>
            <a:off x="1228422" y="4523367"/>
            <a:ext cx="3827645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9471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0DAB9665-8F36-4D81-ABBC-2DAC7C0E616D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r="4305"/>
          <a:stretch>
            <a:fillRect/>
          </a:stretch>
        </p:blipFill>
        <p:spPr/>
      </p:pic>
      <p:sp>
        <p:nvSpPr>
          <p:cNvPr id="3" name="Rechteck"/>
          <p:cNvSpPr/>
          <p:nvPr/>
        </p:nvSpPr>
        <p:spPr>
          <a:xfrm>
            <a:off x="635000" y="3558580"/>
            <a:ext cx="7177882" cy="234692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" name="Rechteck"/>
          <p:cNvSpPr/>
          <p:nvPr/>
        </p:nvSpPr>
        <p:spPr>
          <a:xfrm>
            <a:off x="8746454" y="952500"/>
            <a:ext cx="3445546" cy="19050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1100F0-FDA8-402F-9536-1C0B809FE265}"/>
              </a:ext>
            </a:extLst>
          </p:cNvPr>
          <p:cNvSpPr txBox="1"/>
          <p:nvPr/>
        </p:nvSpPr>
        <p:spPr>
          <a:xfrm>
            <a:off x="1011445" y="1041386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F653CA-C845-46A2-B7E2-67DEF203E4F3}"/>
              </a:ext>
            </a:extLst>
          </p:cNvPr>
          <p:cNvSpPr txBox="1"/>
          <p:nvPr/>
        </p:nvSpPr>
        <p:spPr>
          <a:xfrm>
            <a:off x="1011447" y="1562084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05D973-C76B-4A95-9D1B-DA79E79F0446}"/>
              </a:ext>
            </a:extLst>
          </p:cNvPr>
          <p:cNvSpPr txBox="1"/>
          <p:nvPr/>
        </p:nvSpPr>
        <p:spPr>
          <a:xfrm>
            <a:off x="1011445" y="3999780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2">
                    <a:lumMod val="2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2">
                  <a:lumMod val="2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580B82-ABED-4B6A-AF93-476572924B7F}"/>
              </a:ext>
            </a:extLst>
          </p:cNvPr>
          <p:cNvSpPr txBox="1"/>
          <p:nvPr/>
        </p:nvSpPr>
        <p:spPr>
          <a:xfrm>
            <a:off x="1011445" y="4518095"/>
            <a:ext cx="3827645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2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2EE041-D8E1-4125-9739-9F2BF8279DAA}"/>
              </a:ext>
            </a:extLst>
          </p:cNvPr>
          <p:cNvSpPr txBox="1"/>
          <p:nvPr/>
        </p:nvSpPr>
        <p:spPr>
          <a:xfrm>
            <a:off x="9187335" y="1762800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2">
                    <a:lumMod val="2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2">
                  <a:lumMod val="25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26133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89CA241F-0BA2-46BE-8C56-9DAAE222EC0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1" b="9651"/>
          <a:stretch>
            <a:fillRect/>
          </a:stretch>
        </p:blipFill>
        <p:spPr/>
      </p:pic>
      <p:sp>
        <p:nvSpPr>
          <p:cNvPr id="3" name="Rechteck"/>
          <p:cNvSpPr/>
          <p:nvPr/>
        </p:nvSpPr>
        <p:spPr>
          <a:xfrm>
            <a:off x="632717" y="4000500"/>
            <a:ext cx="8629329" cy="19050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D0FA3E-DB56-4BCC-A3D0-239B2ECBE8E6}"/>
              </a:ext>
            </a:extLst>
          </p:cNvPr>
          <p:cNvSpPr txBox="1"/>
          <p:nvPr/>
        </p:nvSpPr>
        <p:spPr>
          <a:xfrm>
            <a:off x="1048538" y="939589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FC6CFC-D454-4337-8E9C-308D20A6838A}"/>
              </a:ext>
            </a:extLst>
          </p:cNvPr>
          <p:cNvSpPr txBox="1"/>
          <p:nvPr/>
        </p:nvSpPr>
        <p:spPr>
          <a:xfrm>
            <a:off x="1048539" y="1460287"/>
            <a:ext cx="3695891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019B51-83D6-4351-8185-48908CB8F62B}"/>
              </a:ext>
            </a:extLst>
          </p:cNvPr>
          <p:cNvSpPr txBox="1"/>
          <p:nvPr/>
        </p:nvSpPr>
        <p:spPr>
          <a:xfrm>
            <a:off x="1048540" y="4283821"/>
            <a:ext cx="5591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9BF716-EED0-45CA-AAFE-23BD690EC873}"/>
              </a:ext>
            </a:extLst>
          </p:cNvPr>
          <p:cNvSpPr txBox="1"/>
          <p:nvPr/>
        </p:nvSpPr>
        <p:spPr>
          <a:xfrm>
            <a:off x="1048538" y="4736642"/>
            <a:ext cx="3866470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EDF30A-B5BB-4D54-A960-CAD60640591D}"/>
              </a:ext>
            </a:extLst>
          </p:cNvPr>
          <p:cNvSpPr txBox="1"/>
          <p:nvPr/>
        </p:nvSpPr>
        <p:spPr>
          <a:xfrm>
            <a:off x="1048540" y="2717375"/>
            <a:ext cx="3695891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1142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3319AA9-1764-4470-AFD2-1ED79897DB8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11" name="Rechteck">
            <a:extLst>
              <a:ext uri="{FF2B5EF4-FFF2-40B4-BE49-F238E27FC236}">
                <a16:creationId xmlns:a16="http://schemas.microsoft.com/office/drawing/2014/main" id="{A7FA5AA9-A860-4BB9-96C3-4634C540D3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12700">
            <a:noFill/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85CC68-8EC9-4DC1-81FF-6A8E20DCE53F}"/>
              </a:ext>
            </a:extLst>
          </p:cNvPr>
          <p:cNvSpPr txBox="1"/>
          <p:nvPr/>
        </p:nvSpPr>
        <p:spPr>
          <a:xfrm>
            <a:off x="3502182" y="2832148"/>
            <a:ext cx="51876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pc="300" dirty="0">
                <a:latin typeface="Montserrat" charset="0"/>
                <a:ea typeface="Montserrat" charset="0"/>
                <a:cs typeface="Montserrat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7496541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C3B5860-07A1-4A7D-ABA2-F6CED30D238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2" b="4402"/>
          <a:stretch>
            <a:fillRect/>
          </a:stretch>
        </p:blipFill>
        <p:spPr/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17447A-BA8B-4B0E-962A-603A3A50CA50}"/>
              </a:ext>
            </a:extLst>
          </p:cNvPr>
          <p:cNvSpPr txBox="1"/>
          <p:nvPr/>
        </p:nvSpPr>
        <p:spPr>
          <a:xfrm>
            <a:off x="5898751" y="1206669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1974A4-3D4B-410B-AF37-98F2E934645D}"/>
              </a:ext>
            </a:extLst>
          </p:cNvPr>
          <p:cNvSpPr txBox="1"/>
          <p:nvPr/>
        </p:nvSpPr>
        <p:spPr>
          <a:xfrm>
            <a:off x="5898752" y="1727367"/>
            <a:ext cx="5014060" cy="61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18B8D2-61C1-4C05-9D92-E10F9E152616}"/>
              </a:ext>
            </a:extLst>
          </p:cNvPr>
          <p:cNvSpPr txBox="1"/>
          <p:nvPr/>
        </p:nvSpPr>
        <p:spPr>
          <a:xfrm>
            <a:off x="5898751" y="4094248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B975A2-1A2E-4D12-87F3-240E76206C27}"/>
              </a:ext>
            </a:extLst>
          </p:cNvPr>
          <p:cNvSpPr txBox="1"/>
          <p:nvPr/>
        </p:nvSpPr>
        <p:spPr>
          <a:xfrm>
            <a:off x="5898752" y="4614946"/>
            <a:ext cx="5014060" cy="61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85462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1E60A6C-132B-4BB8-9628-285DDE8A322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" b="967"/>
          <a:stretch>
            <a:fillRect/>
          </a:stretch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D438B6-249F-4DAC-BFE4-A1958D84D5DD}"/>
              </a:ext>
            </a:extLst>
          </p:cNvPr>
          <p:cNvSpPr txBox="1"/>
          <p:nvPr/>
        </p:nvSpPr>
        <p:spPr>
          <a:xfrm>
            <a:off x="1270057" y="102452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BB9723-B38B-48F0-A372-CFB20A7BB0B1}"/>
              </a:ext>
            </a:extLst>
          </p:cNvPr>
          <p:cNvSpPr txBox="1"/>
          <p:nvPr/>
        </p:nvSpPr>
        <p:spPr>
          <a:xfrm>
            <a:off x="1270058" y="1545223"/>
            <a:ext cx="5085772" cy="61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6802E2-15EF-4501-B400-23E02CAA65A3}"/>
              </a:ext>
            </a:extLst>
          </p:cNvPr>
          <p:cNvSpPr txBox="1"/>
          <p:nvPr/>
        </p:nvSpPr>
        <p:spPr>
          <a:xfrm>
            <a:off x="1270059" y="2841152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196A81-24F2-48B5-92CE-5EFAFA6D7F6D}"/>
              </a:ext>
            </a:extLst>
          </p:cNvPr>
          <p:cNvSpPr txBox="1"/>
          <p:nvPr/>
        </p:nvSpPr>
        <p:spPr>
          <a:xfrm>
            <a:off x="1270060" y="3361850"/>
            <a:ext cx="5085772" cy="61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2349A8-956D-4278-B46A-D158AFAF7BDB}"/>
              </a:ext>
            </a:extLst>
          </p:cNvPr>
          <p:cNvSpPr txBox="1"/>
          <p:nvPr/>
        </p:nvSpPr>
        <p:spPr>
          <a:xfrm>
            <a:off x="1270058" y="4769698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6C2BEB-8A0A-485F-A8B1-B7A66411521B}"/>
              </a:ext>
            </a:extLst>
          </p:cNvPr>
          <p:cNvSpPr txBox="1"/>
          <p:nvPr/>
        </p:nvSpPr>
        <p:spPr>
          <a:xfrm>
            <a:off x="1270059" y="5290396"/>
            <a:ext cx="5085772" cy="61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6095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048C39A-1D7F-4198-8A11-0D714605AB7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1" b="19151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60C3D21-CA9B-4A96-9567-4C116FC6A0D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 r="6814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E15D5974-8288-4200-B934-FB1743D1FF3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4" b="21094"/>
          <a:stretch>
            <a:fillRect/>
          </a:stretch>
        </p:blipFill>
        <p:spPr/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534ADF-8984-4AD2-9E48-9149088B4FB3}"/>
              </a:ext>
            </a:extLst>
          </p:cNvPr>
          <p:cNvSpPr txBox="1"/>
          <p:nvPr/>
        </p:nvSpPr>
        <p:spPr>
          <a:xfrm>
            <a:off x="7381996" y="1206669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F6DCE8-BEBB-400E-9001-6103269FDA60}"/>
              </a:ext>
            </a:extLst>
          </p:cNvPr>
          <p:cNvSpPr txBox="1"/>
          <p:nvPr/>
        </p:nvSpPr>
        <p:spPr>
          <a:xfrm>
            <a:off x="7381998" y="1727367"/>
            <a:ext cx="417502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960694-B4CC-4D3F-86B1-6DE5E6872144}"/>
              </a:ext>
            </a:extLst>
          </p:cNvPr>
          <p:cNvSpPr txBox="1"/>
          <p:nvPr/>
        </p:nvSpPr>
        <p:spPr>
          <a:xfrm>
            <a:off x="1269999" y="1294143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FBD0AF-17FB-4889-93DE-CA73BB27A7FA}"/>
              </a:ext>
            </a:extLst>
          </p:cNvPr>
          <p:cNvSpPr txBox="1"/>
          <p:nvPr/>
        </p:nvSpPr>
        <p:spPr>
          <a:xfrm>
            <a:off x="1270001" y="1814841"/>
            <a:ext cx="4019298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81956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0D0D1DC-6450-410E-84B7-52D4639730C7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0" b="21820"/>
          <a:stretch>
            <a:fillRect/>
          </a:stretch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0A947E-9D9C-43B2-BB6E-5952FCA3EDCB}"/>
              </a:ext>
            </a:extLst>
          </p:cNvPr>
          <p:cNvSpPr txBox="1"/>
          <p:nvPr/>
        </p:nvSpPr>
        <p:spPr>
          <a:xfrm>
            <a:off x="937007" y="86811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902649-F7A3-4EED-8D62-9095CD3B3E28}"/>
              </a:ext>
            </a:extLst>
          </p:cNvPr>
          <p:cNvSpPr txBox="1"/>
          <p:nvPr/>
        </p:nvSpPr>
        <p:spPr>
          <a:xfrm>
            <a:off x="937009" y="1388813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9AE9D5-5A56-43A5-9A8C-D2FE79B2EB02}"/>
              </a:ext>
            </a:extLst>
          </p:cNvPr>
          <p:cNvSpPr txBox="1"/>
          <p:nvPr/>
        </p:nvSpPr>
        <p:spPr>
          <a:xfrm>
            <a:off x="937009" y="3017059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658A8A-07EE-4A56-B443-41B994027651}"/>
              </a:ext>
            </a:extLst>
          </p:cNvPr>
          <p:cNvSpPr txBox="1"/>
          <p:nvPr/>
        </p:nvSpPr>
        <p:spPr>
          <a:xfrm>
            <a:off x="937009" y="4645305"/>
            <a:ext cx="2555700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18579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70F1C52-4DB4-4CC2-9164-356B02F32FC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63" b="26363"/>
          <a:stretch>
            <a:fillRect/>
          </a:stretch>
        </p:blipFill>
        <p:spPr/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009C2F4-2823-4888-A0F3-2A803BE55BC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5" r="17405"/>
          <a:stretch>
            <a:fillRect/>
          </a:stretch>
        </p:blipFill>
        <p:spPr/>
      </p:pic>
      <p:sp>
        <p:nvSpPr>
          <p:cNvPr id="6" name="Rechteck"/>
          <p:cNvSpPr/>
          <p:nvPr/>
        </p:nvSpPr>
        <p:spPr>
          <a:xfrm>
            <a:off x="0" y="3609244"/>
            <a:ext cx="7177882" cy="225829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92B738-A744-4CDB-8598-1673CF62EBB6}"/>
              </a:ext>
            </a:extLst>
          </p:cNvPr>
          <p:cNvSpPr txBox="1"/>
          <p:nvPr/>
        </p:nvSpPr>
        <p:spPr>
          <a:xfrm>
            <a:off x="5546837" y="1157891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C09AF1-402A-450E-927A-5AB0E556259A}"/>
              </a:ext>
            </a:extLst>
          </p:cNvPr>
          <p:cNvSpPr txBox="1"/>
          <p:nvPr/>
        </p:nvSpPr>
        <p:spPr>
          <a:xfrm>
            <a:off x="5546838" y="1678589"/>
            <a:ext cx="4961744" cy="61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EE520A-88E5-46AA-89A0-911A9AFF2BC2}"/>
              </a:ext>
            </a:extLst>
          </p:cNvPr>
          <p:cNvSpPr txBox="1"/>
          <p:nvPr/>
        </p:nvSpPr>
        <p:spPr>
          <a:xfrm>
            <a:off x="585093" y="4008801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33D939-79CA-42E9-AE7D-1445F8C26529}"/>
              </a:ext>
            </a:extLst>
          </p:cNvPr>
          <p:cNvSpPr txBox="1"/>
          <p:nvPr/>
        </p:nvSpPr>
        <p:spPr>
          <a:xfrm>
            <a:off x="585094" y="4529499"/>
            <a:ext cx="4961744" cy="61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304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38DA8B6-4980-45E3-BAE3-596E2325E56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" b="4416"/>
          <a:stretch>
            <a:fillRect/>
          </a:stretch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28CC2D-79AE-4B0C-95D1-C9FC479D5E75}"/>
              </a:ext>
            </a:extLst>
          </p:cNvPr>
          <p:cNvSpPr txBox="1"/>
          <p:nvPr/>
        </p:nvSpPr>
        <p:spPr>
          <a:xfrm>
            <a:off x="1244427" y="876886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4F9212-A38F-49BD-B6FA-5A10965DCB76}"/>
              </a:ext>
            </a:extLst>
          </p:cNvPr>
          <p:cNvSpPr txBox="1"/>
          <p:nvPr/>
        </p:nvSpPr>
        <p:spPr>
          <a:xfrm>
            <a:off x="1244428" y="1397584"/>
            <a:ext cx="5014061" cy="61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64F412-14EC-40FD-997C-CE0C217B5941}"/>
              </a:ext>
            </a:extLst>
          </p:cNvPr>
          <p:cNvSpPr txBox="1"/>
          <p:nvPr/>
        </p:nvSpPr>
        <p:spPr>
          <a:xfrm>
            <a:off x="1244426" y="2699113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64523A-659C-4BA5-8514-E46A591431A2}"/>
              </a:ext>
            </a:extLst>
          </p:cNvPr>
          <p:cNvSpPr txBox="1"/>
          <p:nvPr/>
        </p:nvSpPr>
        <p:spPr>
          <a:xfrm>
            <a:off x="1244427" y="3219811"/>
            <a:ext cx="5014061" cy="61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72A6FB-8446-4397-8589-44C62C1AF744}"/>
              </a:ext>
            </a:extLst>
          </p:cNvPr>
          <p:cNvSpPr txBox="1"/>
          <p:nvPr/>
        </p:nvSpPr>
        <p:spPr>
          <a:xfrm>
            <a:off x="1244426" y="4632165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3FBCD3-7093-46D4-889A-8C796244F697}"/>
              </a:ext>
            </a:extLst>
          </p:cNvPr>
          <p:cNvSpPr txBox="1"/>
          <p:nvPr/>
        </p:nvSpPr>
        <p:spPr>
          <a:xfrm>
            <a:off x="1244427" y="5152863"/>
            <a:ext cx="5014061" cy="61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57397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FE07857-142C-44AB-A2F7-60E9698A450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r="4334"/>
          <a:stretch>
            <a:fillRect/>
          </a:stretch>
        </p:blipFill>
        <p:spPr/>
      </p:pic>
      <p:sp>
        <p:nvSpPr>
          <p:cNvPr id="3" name="Rechteck"/>
          <p:cNvSpPr/>
          <p:nvPr/>
        </p:nvSpPr>
        <p:spPr>
          <a:xfrm>
            <a:off x="4381500" y="952500"/>
            <a:ext cx="7175500" cy="234692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040B91-1B55-4162-AA72-29572F48E84A}"/>
              </a:ext>
            </a:extLst>
          </p:cNvPr>
          <p:cNvSpPr txBox="1"/>
          <p:nvPr/>
        </p:nvSpPr>
        <p:spPr>
          <a:xfrm>
            <a:off x="5778829" y="1401541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74E39C-1D0E-4806-BCB1-19DD85FCDE18}"/>
              </a:ext>
            </a:extLst>
          </p:cNvPr>
          <p:cNvSpPr txBox="1"/>
          <p:nvPr/>
        </p:nvSpPr>
        <p:spPr>
          <a:xfrm>
            <a:off x="5778830" y="1922239"/>
            <a:ext cx="5014060" cy="61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1C6E6E-03E7-4556-8F63-D71F5CDDA8C9}"/>
              </a:ext>
            </a:extLst>
          </p:cNvPr>
          <p:cNvSpPr txBox="1"/>
          <p:nvPr/>
        </p:nvSpPr>
        <p:spPr>
          <a:xfrm>
            <a:off x="5778829" y="4289120"/>
            <a:ext cx="3695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spc="30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  <a:endParaRPr lang="en-US" sz="2400" spc="300" dirty="0">
              <a:solidFill>
                <a:schemeClr val="bg1">
                  <a:lumMod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F38A0B-4F9E-4E43-BE03-E7B38E7B2323}"/>
              </a:ext>
            </a:extLst>
          </p:cNvPr>
          <p:cNvSpPr txBox="1"/>
          <p:nvPr/>
        </p:nvSpPr>
        <p:spPr>
          <a:xfrm>
            <a:off x="5778830" y="4809818"/>
            <a:ext cx="5014060" cy="61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135568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ustom 115">
      <a:majorFont>
        <a:latin typeface="Montserrat Bold"/>
        <a:ea typeface="Montserrat Bold"/>
        <a:cs typeface="Montserrat Bold"/>
      </a:majorFont>
      <a:minorFont>
        <a:latin typeface="Montserra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 Bold"/>
        <a:ea typeface="Montserrat Bold"/>
        <a:cs typeface="Montserrat Bold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1996</Words>
  <Application>Microsoft Office PowerPoint</Application>
  <PresentationFormat>Widescreen</PresentationFormat>
  <Paragraphs>122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Lucida Grande</vt:lpstr>
      <vt:lpstr>Montserrat</vt:lpstr>
      <vt:lpstr>Montserrat Bold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slidexpitch</dc:creator>
  <cp:lastModifiedBy>ahmad shehreen</cp:lastModifiedBy>
  <cp:revision>23</cp:revision>
  <dcterms:modified xsi:type="dcterms:W3CDTF">2021-05-06T21:07:44Z</dcterms:modified>
</cp:coreProperties>
</file>