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56" r:id="rId4"/>
    <p:sldId id="261" r:id="rId5"/>
    <p:sldId id="262" r:id="rId6"/>
    <p:sldId id="267" r:id="rId7"/>
    <p:sldId id="264" r:id="rId8"/>
    <p:sldId id="269" r:id="rId9"/>
    <p:sldId id="263" r:id="rId10"/>
    <p:sldId id="268" r:id="rId11"/>
    <p:sldId id="25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E0CF5C-D854-42B2-83E6-6A611E070DFB}">
          <p14:sldIdLst>
            <p14:sldId id="266"/>
            <p14:sldId id="257"/>
            <p14:sldId id="256"/>
            <p14:sldId id="261"/>
            <p14:sldId id="262"/>
            <p14:sldId id="267"/>
            <p14:sldId id="264"/>
            <p14:sldId id="269"/>
            <p14:sldId id="263"/>
            <p14:sldId id="268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1980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021D-9969-4E45-83BD-F49E1F58CB5A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E9A39-5963-4619-ABEA-B4DB10E3A0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16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9A39-5963-4619-ABEA-B4DB10E3A05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65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36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46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18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3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72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81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39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8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77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93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9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249D2-98F3-400D-B7BB-19F1C7024121}" type="datetimeFigureOut">
              <a:rPr lang="fr-FR" smtClean="0"/>
              <a:t>19/06/2019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C982-6313-4CA8-8E1B-3C14DE0239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51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6.png"/><Relationship Id="rId18" Type="http://schemas.microsoft.com/office/2007/relationships/hdphoto" Target="../media/hdphoto25.wdp"/><Relationship Id="rId26" Type="http://schemas.microsoft.com/office/2007/relationships/hdphoto" Target="../media/hdphoto29.wdp"/><Relationship Id="rId3" Type="http://schemas.openxmlformats.org/officeDocument/2006/relationships/image" Target="../media/image41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microsoft.com/office/2007/relationships/hdphoto" Target="../media/hdphoto22.wdp"/><Relationship Id="rId17" Type="http://schemas.openxmlformats.org/officeDocument/2006/relationships/image" Target="../media/image48.png"/><Relationship Id="rId25" Type="http://schemas.openxmlformats.org/officeDocument/2006/relationships/image" Target="../media/image52.png"/><Relationship Id="rId2" Type="http://schemas.openxmlformats.org/officeDocument/2006/relationships/image" Target="../media/image2.png"/><Relationship Id="rId16" Type="http://schemas.microsoft.com/office/2007/relationships/hdphoto" Target="../media/hdphoto24.wdp"/><Relationship Id="rId20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openxmlformats.org/officeDocument/2006/relationships/image" Target="../media/image45.png"/><Relationship Id="rId24" Type="http://schemas.microsoft.com/office/2007/relationships/hdphoto" Target="../media/hdphoto28.wdp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microsoft.com/office/2007/relationships/hdphoto" Target="../media/hdphoto21.wdp"/><Relationship Id="rId19" Type="http://schemas.openxmlformats.org/officeDocument/2006/relationships/image" Target="../media/image49.png"/><Relationship Id="rId4" Type="http://schemas.microsoft.com/office/2007/relationships/hdphoto" Target="../media/hdphoto18.wdp"/><Relationship Id="rId9" Type="http://schemas.openxmlformats.org/officeDocument/2006/relationships/image" Target="../media/image44.png"/><Relationship Id="rId14" Type="http://schemas.microsoft.com/office/2007/relationships/hdphoto" Target="../media/hdphoto23.wdp"/><Relationship Id="rId22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33" Type="http://schemas.microsoft.com/office/2007/relationships/hdphoto" Target="../media/hdphoto1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38.png"/><Relationship Id="rId10" Type="http://schemas.openxmlformats.org/officeDocument/2006/relationships/image" Target="../media/image29.png"/><Relationship Id="rId19" Type="http://schemas.microsoft.com/office/2007/relationships/hdphoto" Target="../media/hdphoto10.wdp"/><Relationship Id="rId31" Type="http://schemas.microsoft.com/office/2007/relationships/hdphoto" Target="../media/hdphoto16.wdp"/><Relationship Id="rId4" Type="http://schemas.openxmlformats.org/officeDocument/2006/relationships/image" Target="../media/image26.png"/><Relationship Id="rId9" Type="http://schemas.microsoft.com/office/2007/relationships/hdphoto" Target="../media/hdphoto5.wdp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microsoft.com/office/2007/relationships/hdphoto" Target="../media/hdphoto14.wdp"/><Relationship Id="rId30" Type="http://schemas.openxmlformats.org/officeDocument/2006/relationships/image" Target="../media/image39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ports Beauty - Slow Moti-WWW.DOWNVIDS.NET 00_00_10-00_04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9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3EB9E64-F908-46D7-A4B6-DF07C9317422}"/>
              </a:ext>
            </a:extLst>
          </p:cNvPr>
          <p:cNvSpPr txBox="1"/>
          <p:nvPr/>
        </p:nvSpPr>
        <p:spPr>
          <a:xfrm>
            <a:off x="4112300" y="3246424"/>
            <a:ext cx="3925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90C50"/>
                </a:solidFill>
                <a:latin typeface="Tw Cen MT" panose="020B0602020104020603" pitchFamily="34" charset="0"/>
                <a:ea typeface="Josefin Sans" pitchFamily="2" charset="0"/>
              </a:rPr>
              <a:t>POWERPOINT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56EB0B-5CC1-4560-9A11-3BED51829987}"/>
              </a:ext>
            </a:extLst>
          </p:cNvPr>
          <p:cNvSpPr txBox="1"/>
          <p:nvPr/>
        </p:nvSpPr>
        <p:spPr>
          <a:xfrm>
            <a:off x="4017241" y="2800600"/>
            <a:ext cx="41575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ea typeface="Semplicita" panose="020B0302020102020304" pitchFamily="34" charset="0"/>
              </a:rPr>
              <a:t>MOTION GRAPHICS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7C3781-D2D9-41F8-89F8-32E9BB5428BA}"/>
              </a:ext>
            </a:extLst>
          </p:cNvPr>
          <p:cNvSpPr txBox="1"/>
          <p:nvPr/>
        </p:nvSpPr>
        <p:spPr>
          <a:xfrm>
            <a:off x="8842703" y="3246424"/>
            <a:ext cx="3925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90C50"/>
                </a:solidFill>
                <a:latin typeface="Tw Cen MT" panose="020B0602020104020603" pitchFamily="34" charset="0"/>
                <a:ea typeface="Josefin Sans" pitchFamily="2" charset="0"/>
              </a:rPr>
              <a:t>POWERPOINT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570418-DE7F-4AED-884F-DB651AE8FBD6}"/>
              </a:ext>
            </a:extLst>
          </p:cNvPr>
          <p:cNvSpPr txBox="1"/>
          <p:nvPr/>
        </p:nvSpPr>
        <p:spPr>
          <a:xfrm>
            <a:off x="-648280" y="2800600"/>
            <a:ext cx="41575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ea typeface="Semplicita" panose="020B0302020102020304" pitchFamily="34" charset="0"/>
              </a:rPr>
              <a:t>MOTION GRAPHICS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B239DFD-0023-4B81-95FE-04BB49098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476250 h 6858000"/>
              <a:gd name="connsiteX1" fmla="*/ 3143250 w 12192000"/>
              <a:gd name="connsiteY1" fmla="*/ 3429000 h 6858000"/>
              <a:gd name="connsiteX2" fmla="*/ 6096000 w 12192000"/>
              <a:gd name="connsiteY2" fmla="*/ 6381751 h 6858000"/>
              <a:gd name="connsiteX3" fmla="*/ 9048751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476250"/>
                </a:moveTo>
                <a:lnTo>
                  <a:pt x="3143250" y="3429000"/>
                </a:lnTo>
                <a:lnTo>
                  <a:pt x="6096000" y="6381751"/>
                </a:lnTo>
                <a:lnTo>
                  <a:pt x="9048751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0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17008D-A9BB-4D61-903D-321E6C305383}"/>
              </a:ext>
            </a:extLst>
          </p:cNvPr>
          <p:cNvGrpSpPr/>
          <p:nvPr/>
        </p:nvGrpSpPr>
        <p:grpSpPr>
          <a:xfrm>
            <a:off x="2127885" y="2730500"/>
            <a:ext cx="1383030" cy="1397000"/>
            <a:chOff x="1927225" y="2476500"/>
            <a:chExt cx="1885950" cy="1905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78D0D5-BB70-402B-8AFE-C4F675D2FE1E}"/>
                </a:ext>
              </a:extLst>
            </p:cNvPr>
            <p:cNvCxnSpPr/>
            <p:nvPr/>
          </p:nvCxnSpPr>
          <p:spPr>
            <a:xfrm flipV="1">
              <a:off x="1927225" y="2476500"/>
              <a:ext cx="1885950" cy="1905000"/>
            </a:xfrm>
            <a:prstGeom prst="line">
              <a:avLst/>
            </a:prstGeom>
            <a:ln w="3175">
              <a:solidFill>
                <a:srgbClr val="DFDFDD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3C40F3-9DB5-4980-9578-AC33C3CCAA92}"/>
                </a:ext>
              </a:extLst>
            </p:cNvPr>
            <p:cNvCxnSpPr>
              <a:cxnSpLocks/>
            </p:cNvCxnSpPr>
            <p:nvPr/>
          </p:nvCxnSpPr>
          <p:spPr>
            <a:xfrm>
              <a:off x="1927225" y="2476500"/>
              <a:ext cx="1883664" cy="1901952"/>
            </a:xfrm>
            <a:prstGeom prst="line">
              <a:avLst/>
            </a:prstGeom>
            <a:ln w="3175">
              <a:solidFill>
                <a:srgbClr val="DFDFDD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46DEBF-F435-46C7-BA35-B4EEE26BE11C}"/>
              </a:ext>
            </a:extLst>
          </p:cNvPr>
          <p:cNvGrpSpPr/>
          <p:nvPr/>
        </p:nvGrpSpPr>
        <p:grpSpPr>
          <a:xfrm>
            <a:off x="2447647" y="2730500"/>
            <a:ext cx="1383030" cy="1397000"/>
            <a:chOff x="1927225" y="2476500"/>
            <a:chExt cx="1885950" cy="1905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CD4EF5-76EA-4AB4-87EF-640A258001C1}"/>
                </a:ext>
              </a:extLst>
            </p:cNvPr>
            <p:cNvCxnSpPr/>
            <p:nvPr/>
          </p:nvCxnSpPr>
          <p:spPr>
            <a:xfrm flipV="1">
              <a:off x="1927225" y="2476500"/>
              <a:ext cx="1885950" cy="1905000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BA5EFE-5E78-4917-899E-56EC1416B836}"/>
                </a:ext>
              </a:extLst>
            </p:cNvPr>
            <p:cNvCxnSpPr>
              <a:cxnSpLocks/>
            </p:cNvCxnSpPr>
            <p:nvPr/>
          </p:nvCxnSpPr>
          <p:spPr>
            <a:xfrm>
              <a:off x="1927225" y="2476500"/>
              <a:ext cx="1883664" cy="1901952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78E3F4-6701-4681-A859-ECA1D44D6A4B}"/>
              </a:ext>
            </a:extLst>
          </p:cNvPr>
          <p:cNvGrpSpPr/>
          <p:nvPr/>
        </p:nvGrpSpPr>
        <p:grpSpPr>
          <a:xfrm>
            <a:off x="8683836" y="2730500"/>
            <a:ext cx="1383030" cy="1397000"/>
            <a:chOff x="1927225" y="2476500"/>
            <a:chExt cx="1885950" cy="1905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3E7C3F-614D-4722-AA17-ED9E7BC2BC4B}"/>
                </a:ext>
              </a:extLst>
            </p:cNvPr>
            <p:cNvCxnSpPr/>
            <p:nvPr/>
          </p:nvCxnSpPr>
          <p:spPr>
            <a:xfrm flipV="1">
              <a:off x="1927225" y="2476500"/>
              <a:ext cx="1885950" cy="1905000"/>
            </a:xfrm>
            <a:prstGeom prst="line">
              <a:avLst/>
            </a:prstGeom>
            <a:ln w="3175">
              <a:solidFill>
                <a:srgbClr val="DFDFDD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4B2796-45D3-4149-8DCD-5859926F5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27225" y="2476500"/>
              <a:ext cx="1883664" cy="1901952"/>
            </a:xfrm>
            <a:prstGeom prst="line">
              <a:avLst/>
            </a:prstGeom>
            <a:ln w="3175">
              <a:solidFill>
                <a:srgbClr val="DFDFDD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F5474D-A7E8-471D-A37F-91D019A8D050}"/>
              </a:ext>
            </a:extLst>
          </p:cNvPr>
          <p:cNvGrpSpPr/>
          <p:nvPr/>
        </p:nvGrpSpPr>
        <p:grpSpPr>
          <a:xfrm>
            <a:off x="8361325" y="2730500"/>
            <a:ext cx="1383030" cy="1397000"/>
            <a:chOff x="1927225" y="2476500"/>
            <a:chExt cx="1885950" cy="1905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6B977B8-3ED5-40B7-9F95-602549D29A17}"/>
                </a:ext>
              </a:extLst>
            </p:cNvPr>
            <p:cNvCxnSpPr/>
            <p:nvPr/>
          </p:nvCxnSpPr>
          <p:spPr>
            <a:xfrm flipV="1">
              <a:off x="1927225" y="2476500"/>
              <a:ext cx="1885950" cy="1905000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22C55F-124E-4C7F-83E0-F8A69F0C0766}"/>
                </a:ext>
              </a:extLst>
            </p:cNvPr>
            <p:cNvCxnSpPr>
              <a:cxnSpLocks/>
            </p:cNvCxnSpPr>
            <p:nvPr/>
          </p:nvCxnSpPr>
          <p:spPr>
            <a:xfrm>
              <a:off x="1927225" y="2476500"/>
              <a:ext cx="1883664" cy="1901952"/>
            </a:xfrm>
            <a:prstGeom prst="line">
              <a:avLst/>
            </a:prstGeom>
            <a:ln w="3175">
              <a:solidFill>
                <a:schemeClr val="tx1">
                  <a:lumMod val="85000"/>
                  <a:lumOff val="1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7CC9D42-D0C6-483E-91E1-3E43D9FD0654}"/>
              </a:ext>
            </a:extLst>
          </p:cNvPr>
          <p:cNvSpPr/>
          <p:nvPr/>
        </p:nvSpPr>
        <p:spPr>
          <a:xfrm rot="2700000">
            <a:off x="1691676" y="2030095"/>
            <a:ext cx="245110" cy="24511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AAC9A7-45C2-474D-ACCE-D93F2C0348BE}"/>
              </a:ext>
            </a:extLst>
          </p:cNvPr>
          <p:cNvSpPr/>
          <p:nvPr/>
        </p:nvSpPr>
        <p:spPr>
          <a:xfrm rot="2700000">
            <a:off x="9620124" y="-122555"/>
            <a:ext cx="245110" cy="245110"/>
          </a:xfrm>
          <a:prstGeom prst="rect">
            <a:avLst/>
          </a:prstGeom>
          <a:solidFill>
            <a:srgbClr val="DFD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D2108B-CA99-4D83-9E25-6367129080F7}"/>
              </a:ext>
            </a:extLst>
          </p:cNvPr>
          <p:cNvSpPr/>
          <p:nvPr/>
        </p:nvSpPr>
        <p:spPr>
          <a:xfrm rot="2700000">
            <a:off x="8065452" y="2003206"/>
            <a:ext cx="245110" cy="245110"/>
          </a:xfrm>
          <a:prstGeom prst="rect">
            <a:avLst/>
          </a:prstGeom>
          <a:solidFill>
            <a:srgbClr val="DFD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FDD586-E53C-4E38-9B00-2A2F10D0825A}"/>
              </a:ext>
            </a:extLst>
          </p:cNvPr>
          <p:cNvSpPr/>
          <p:nvPr/>
        </p:nvSpPr>
        <p:spPr>
          <a:xfrm rot="2700000">
            <a:off x="5391664" y="798915"/>
            <a:ext cx="245110" cy="245110"/>
          </a:xfrm>
          <a:prstGeom prst="rect">
            <a:avLst/>
          </a:prstGeom>
          <a:solidFill>
            <a:srgbClr val="DFD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CE2498-B9E3-4D29-839E-F2C3710AC9CF}"/>
              </a:ext>
            </a:extLst>
          </p:cNvPr>
          <p:cNvSpPr/>
          <p:nvPr/>
        </p:nvSpPr>
        <p:spPr>
          <a:xfrm rot="2700000">
            <a:off x="6960552" y="4657367"/>
            <a:ext cx="245110" cy="245110"/>
          </a:xfrm>
          <a:prstGeom prst="rect">
            <a:avLst/>
          </a:prstGeom>
          <a:solidFill>
            <a:srgbClr val="F90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037C67-217F-4F9B-B2E8-F69BB1C9FB59}"/>
              </a:ext>
            </a:extLst>
          </p:cNvPr>
          <p:cNvSpPr/>
          <p:nvPr/>
        </p:nvSpPr>
        <p:spPr>
          <a:xfrm rot="2700000">
            <a:off x="5536407" y="5653384"/>
            <a:ext cx="245110" cy="245110"/>
          </a:xfrm>
          <a:prstGeom prst="rect">
            <a:avLst/>
          </a:prstGeom>
          <a:solidFill>
            <a:srgbClr val="F90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4A2FB9-07AA-4384-80B7-B8A9714B7F04}"/>
              </a:ext>
            </a:extLst>
          </p:cNvPr>
          <p:cNvSpPr txBox="1"/>
          <p:nvPr/>
        </p:nvSpPr>
        <p:spPr>
          <a:xfrm>
            <a:off x="3990582" y="2704607"/>
            <a:ext cx="421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INTROS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rgbClr val="C3E5FC"/>
                </a:solidFill>
              </a:rPr>
              <a:t>Your</a:t>
            </a:r>
            <a:r>
              <a:rPr lang="fr-FR" dirty="0" smtClean="0">
                <a:solidFill>
                  <a:srgbClr val="C3E5FC"/>
                </a:solidFill>
              </a:rPr>
              <a:t> sport </a:t>
            </a:r>
            <a:r>
              <a:rPr lang="fr-FR" dirty="0" err="1" smtClean="0">
                <a:solidFill>
                  <a:srgbClr val="C3E5FC"/>
                </a:solidFill>
              </a:rPr>
              <a:t>ppt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1524000" y="3953221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rgbClr val="C3E5FC"/>
                </a:solidFill>
              </a:rPr>
              <a:t>Explan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r>
              <a:rPr lang="fr-FR" dirty="0" err="1" smtClean="0">
                <a:solidFill>
                  <a:srgbClr val="C3E5FC"/>
                </a:solidFill>
              </a:rPr>
              <a:t>your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r>
              <a:rPr lang="fr-FR" dirty="0" err="1" smtClean="0">
                <a:solidFill>
                  <a:srgbClr val="C3E5FC"/>
                </a:solidFill>
              </a:rPr>
              <a:t>project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r>
              <a:rPr lang="fr-FR" dirty="0" err="1" smtClean="0">
                <a:solidFill>
                  <a:srgbClr val="C3E5FC"/>
                </a:solidFill>
              </a:rPr>
              <a:t>with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r>
              <a:rPr lang="fr-FR" dirty="0" err="1" smtClean="0">
                <a:solidFill>
                  <a:srgbClr val="C3E5FC"/>
                </a:solidFill>
              </a:rPr>
              <a:t>those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r>
              <a:rPr lang="fr-FR" dirty="0" err="1" smtClean="0">
                <a:solidFill>
                  <a:srgbClr val="C3E5FC"/>
                </a:solidFill>
              </a:rPr>
              <a:t>effect</a:t>
            </a:r>
            <a:endParaRPr lang="fr-FR" dirty="0" smtClean="0">
              <a:solidFill>
                <a:srgbClr val="C3E5FC"/>
              </a:solidFill>
            </a:endParaRPr>
          </a:p>
          <a:p>
            <a:r>
              <a:rPr lang="fr-FR" dirty="0" smtClean="0">
                <a:solidFill>
                  <a:srgbClr val="C3E5FC"/>
                </a:solidFill>
              </a:rPr>
              <a:t>B</a:t>
            </a:r>
          </a:p>
          <a:p>
            <a:r>
              <a:rPr lang="fr-FR" dirty="0" smtClean="0">
                <a:solidFill>
                  <a:srgbClr val="C3E5FC"/>
                </a:solidFill>
              </a:rPr>
              <a:t>C</a:t>
            </a:r>
          </a:p>
          <a:p>
            <a:r>
              <a:rPr lang="fr-FR" dirty="0" smtClean="0">
                <a:solidFill>
                  <a:srgbClr val="C3E5FC"/>
                </a:solidFill>
              </a:rPr>
              <a:t>D</a:t>
            </a:r>
          </a:p>
          <a:p>
            <a:r>
              <a:rPr lang="fr-FR" dirty="0">
                <a:solidFill>
                  <a:srgbClr val="C3E5FC"/>
                </a:solidFill>
              </a:rPr>
              <a:t>E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</a:p>
          <a:p>
            <a:endParaRPr lang="fr-FR" dirty="0" smtClean="0">
              <a:solidFill>
                <a:srgbClr val="C3E5FC"/>
              </a:solidFill>
            </a:endParaRPr>
          </a:p>
          <a:p>
            <a:endParaRPr lang="fr-FR" dirty="0" smtClean="0">
              <a:solidFill>
                <a:srgbClr val="C3E5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8268 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38789 -1.11111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85185E-6 L 0.3862 1.85185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1.11111E-6 L -0.39193 -1.11111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 mute="1">
                <p:cTn id="178" fill="remove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7" grpId="0"/>
      <p:bldP spid="37" grpId="1"/>
      <p:bldP spid="37" grpId="2"/>
      <p:bldP spid="36" grpId="0"/>
      <p:bldP spid="36" grpId="1"/>
      <p:bldP spid="36" grpId="2"/>
      <p:bldP spid="43" grpId="0"/>
      <p:bldP spid="43" grpId="1"/>
      <p:bldP spid="43" grpId="2"/>
      <p:bldP spid="42" grpId="0"/>
      <p:bldP spid="42" grpId="1"/>
      <p:bldP spid="42" grpId="2"/>
      <p:bldP spid="6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44" grpId="0"/>
      <p:bldP spid="44" grpId="1"/>
      <p:bldP spid="31" grpId="0"/>
      <p:bldP spid="3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6" y="2767"/>
            <a:ext cx="12194043" cy="68552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0D2169-74A4-4B96-875A-7A0AF4F529AB}"/>
              </a:ext>
            </a:extLst>
          </p:cNvPr>
          <p:cNvSpPr/>
          <p:nvPr/>
        </p:nvSpPr>
        <p:spPr>
          <a:xfrm rot="2700000">
            <a:off x="3988299" y="1321300"/>
            <a:ext cx="4215400" cy="4215400"/>
          </a:xfrm>
          <a:prstGeom prst="rect">
            <a:avLst/>
          </a:prstGeom>
          <a:solidFill>
            <a:srgbClr val="253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72A6CE-D41F-4B81-8FCE-A01FCF19E374}"/>
              </a:ext>
            </a:extLst>
          </p:cNvPr>
          <p:cNvSpPr/>
          <p:nvPr/>
        </p:nvSpPr>
        <p:spPr>
          <a:xfrm>
            <a:off x="4489868" y="1706218"/>
            <a:ext cx="3445564" cy="3445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5362DD-8746-4C81-9A43-D8FEBB09B845}"/>
              </a:ext>
            </a:extLst>
          </p:cNvPr>
          <p:cNvSpPr/>
          <p:nvPr/>
        </p:nvSpPr>
        <p:spPr>
          <a:xfrm>
            <a:off x="4062278" y="1706218"/>
            <a:ext cx="3445564" cy="3445564"/>
          </a:xfrm>
          <a:prstGeom prst="ellipse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A259CF-0210-4128-95A0-91F40D50E860}"/>
              </a:ext>
            </a:extLst>
          </p:cNvPr>
          <p:cNvSpPr/>
          <p:nvPr/>
        </p:nvSpPr>
        <p:spPr>
          <a:xfrm>
            <a:off x="4213560" y="1706218"/>
            <a:ext cx="1860936" cy="3445564"/>
          </a:xfrm>
          <a:custGeom>
            <a:avLst/>
            <a:gdLst>
              <a:gd name="connsiteX0" fmla="*/ 1722782 w 1860936"/>
              <a:gd name="connsiteY0" fmla="*/ 0 h 3445564"/>
              <a:gd name="connsiteX1" fmla="*/ 1860936 w 1860936"/>
              <a:gd name="connsiteY1" fmla="*/ 6977 h 3445564"/>
              <a:gd name="connsiteX2" fmla="*/ 1822946 w 1860936"/>
              <a:gd name="connsiteY2" fmla="*/ 8895 h 3445564"/>
              <a:gd name="connsiteX3" fmla="*/ 276308 w 1860936"/>
              <a:gd name="connsiteY3" fmla="*/ 1722782 h 3445564"/>
              <a:gd name="connsiteX4" fmla="*/ 1822946 w 1860936"/>
              <a:gd name="connsiteY4" fmla="*/ 3436669 h 3445564"/>
              <a:gd name="connsiteX5" fmla="*/ 1860936 w 1860936"/>
              <a:gd name="connsiteY5" fmla="*/ 3438588 h 3445564"/>
              <a:gd name="connsiteX6" fmla="*/ 1722782 w 1860936"/>
              <a:gd name="connsiteY6" fmla="*/ 3445564 h 3445564"/>
              <a:gd name="connsiteX7" fmla="*/ 0 w 1860936"/>
              <a:gd name="connsiteY7" fmla="*/ 1722782 h 3445564"/>
              <a:gd name="connsiteX8" fmla="*/ 1722782 w 1860936"/>
              <a:gd name="connsiteY8" fmla="*/ 0 h 34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936" h="3445564">
                <a:moveTo>
                  <a:pt x="1722782" y="0"/>
                </a:moveTo>
                <a:lnTo>
                  <a:pt x="1860936" y="6977"/>
                </a:lnTo>
                <a:lnTo>
                  <a:pt x="1822946" y="8895"/>
                </a:lnTo>
                <a:cubicBezTo>
                  <a:pt x="954223" y="97118"/>
                  <a:pt x="276308" y="830783"/>
                  <a:pt x="276308" y="1722782"/>
                </a:cubicBezTo>
                <a:cubicBezTo>
                  <a:pt x="276308" y="2614782"/>
                  <a:pt x="954223" y="3348446"/>
                  <a:pt x="1822946" y="3436669"/>
                </a:cubicBezTo>
                <a:lnTo>
                  <a:pt x="1860936" y="3438588"/>
                </a:lnTo>
                <a:lnTo>
                  <a:pt x="1722782" y="3445564"/>
                </a:lnTo>
                <a:cubicBezTo>
                  <a:pt x="771316" y="3445564"/>
                  <a:pt x="0" y="2674248"/>
                  <a:pt x="0" y="1722782"/>
                </a:cubicBezTo>
                <a:cubicBezTo>
                  <a:pt x="0" y="771316"/>
                  <a:pt x="771316" y="0"/>
                  <a:pt x="172278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FB48B-E5DD-41D3-97B8-310313654DAA}"/>
              </a:ext>
            </a:extLst>
          </p:cNvPr>
          <p:cNvSpPr/>
          <p:nvPr/>
        </p:nvSpPr>
        <p:spPr>
          <a:xfrm rot="2700000" flipV="1">
            <a:off x="9205080" y="3119147"/>
            <a:ext cx="619702" cy="61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70888-A250-4017-AE3D-703F29EE9727}"/>
              </a:ext>
            </a:extLst>
          </p:cNvPr>
          <p:cNvSpPr/>
          <p:nvPr/>
        </p:nvSpPr>
        <p:spPr>
          <a:xfrm rot="2700000" flipV="1">
            <a:off x="2367215" y="3119148"/>
            <a:ext cx="619702" cy="61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7128F-FA95-44DE-9F66-E8FBD59F2D25}"/>
              </a:ext>
            </a:extLst>
          </p:cNvPr>
          <p:cNvSpPr txBox="1"/>
          <p:nvPr/>
        </p:nvSpPr>
        <p:spPr>
          <a:xfrm>
            <a:off x="6197956" y="3171434"/>
            <a:ext cx="629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D2846"/>
                </a:solidFill>
                <a:latin typeface="Dosis" panose="02010703020202060003" pitchFamily="2" charset="0"/>
              </a:rPr>
              <a:t>FOR</a:t>
            </a:r>
            <a:endParaRPr lang="en-US" sz="1600" dirty="0">
              <a:solidFill>
                <a:srgbClr val="1D2846"/>
              </a:solidFill>
              <a:latin typeface="Dosis" panose="0201070302020206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EFF58-A188-4987-9D70-820B05AA46EF}"/>
              </a:ext>
            </a:extLst>
          </p:cNvPr>
          <p:cNvSpPr txBox="1"/>
          <p:nvPr/>
        </p:nvSpPr>
        <p:spPr>
          <a:xfrm>
            <a:off x="5223401" y="3815345"/>
            <a:ext cx="21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Dosis" panose="02010703020202060003" pitchFamily="2" charset="0"/>
              </a:rPr>
              <a:t>WATCHING</a:t>
            </a:r>
            <a:endParaRPr lang="en-US" sz="3200" dirty="0">
              <a:solidFill>
                <a:schemeClr val="bg1"/>
              </a:solidFill>
              <a:latin typeface="Dosis" panose="0201070302020206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F481A-9F7A-497C-867D-815F2AE65A68}"/>
              </a:ext>
            </a:extLst>
          </p:cNvPr>
          <p:cNvSpPr/>
          <p:nvPr/>
        </p:nvSpPr>
        <p:spPr>
          <a:xfrm>
            <a:off x="5926834" y="3112929"/>
            <a:ext cx="671953" cy="306003"/>
          </a:xfrm>
          <a:prstGeom prst="rect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998748-E412-4FA5-BE6B-1388F8BC9FF2}"/>
              </a:ext>
            </a:extLst>
          </p:cNvPr>
          <p:cNvSpPr txBox="1"/>
          <p:nvPr/>
        </p:nvSpPr>
        <p:spPr>
          <a:xfrm>
            <a:off x="5107857" y="2129683"/>
            <a:ext cx="1933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Dosis" panose="02010703020202060003" pitchFamily="2" charset="0"/>
              </a:rPr>
              <a:t>THANKS</a:t>
            </a:r>
            <a:endParaRPr lang="en-US" sz="4400" dirty="0">
              <a:solidFill>
                <a:schemeClr val="bg1"/>
              </a:solidFill>
              <a:latin typeface="Dosis" panose="0201070302020206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0D03E-3F16-4D4C-B976-3CB492C84888}"/>
              </a:ext>
            </a:extLst>
          </p:cNvPr>
          <p:cNvSpPr/>
          <p:nvPr/>
        </p:nvSpPr>
        <p:spPr>
          <a:xfrm>
            <a:off x="5106398" y="2268984"/>
            <a:ext cx="1793803" cy="521879"/>
          </a:xfrm>
          <a:prstGeom prst="rect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7A9D8-ADC7-420D-84C5-03ACD8D74F12}"/>
              </a:ext>
            </a:extLst>
          </p:cNvPr>
          <p:cNvSpPr/>
          <p:nvPr/>
        </p:nvSpPr>
        <p:spPr>
          <a:xfrm>
            <a:off x="5061269" y="3867194"/>
            <a:ext cx="1979864" cy="449671"/>
          </a:xfrm>
          <a:prstGeom prst="rect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2C9FF5-1A64-493E-B923-A2258650C52C}"/>
              </a:ext>
            </a:extLst>
          </p:cNvPr>
          <p:cNvSpPr/>
          <p:nvPr/>
        </p:nvSpPr>
        <p:spPr>
          <a:xfrm rot="2700000" flipV="1">
            <a:off x="2519015" y="3271051"/>
            <a:ext cx="316102" cy="316102"/>
          </a:xfrm>
          <a:prstGeom prst="rect">
            <a:avLst/>
          </a:prstGeom>
          <a:solidFill>
            <a:srgbClr val="1D2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53D199-8F0F-4E9A-9E60-DD65DD0FD7FA}"/>
              </a:ext>
            </a:extLst>
          </p:cNvPr>
          <p:cNvSpPr/>
          <p:nvPr/>
        </p:nvSpPr>
        <p:spPr>
          <a:xfrm rot="2700000" flipV="1">
            <a:off x="9356882" y="3271051"/>
            <a:ext cx="316102" cy="316102"/>
          </a:xfrm>
          <a:prstGeom prst="rect">
            <a:avLst/>
          </a:prstGeom>
          <a:solidFill>
            <a:srgbClr val="1D2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733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392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0587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0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3" y="0"/>
            <a:ext cx="12194043" cy="6855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873" y="444845"/>
            <a:ext cx="5838024" cy="1692948"/>
          </a:xfrm>
        </p:spPr>
        <p:txBody>
          <a:bodyPr/>
          <a:lstStyle/>
          <a:p>
            <a:r>
              <a:rPr lang="fr-FR" dirty="0" err="1" smtClean="0">
                <a:solidFill>
                  <a:srgbClr val="C3E5FC"/>
                </a:solidFill>
              </a:rPr>
              <a:t>Your</a:t>
            </a:r>
            <a:r>
              <a:rPr lang="fr-FR" dirty="0" smtClean="0">
                <a:solidFill>
                  <a:srgbClr val="C3E5FC"/>
                </a:solidFill>
              </a:rPr>
              <a:t> sport logo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500" y1="17857" x2="62500" y2="1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06" y="4552608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016" y="2547939"/>
            <a:ext cx="2133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214" y1="24107" x2="48214" y2="24107"/>
                        <a14:foregroundMark x1="28125" y1="82589" x2="28125" y2="82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4434" y="4588445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446" y1="37500" x2="50446" y2="37500"/>
                        <a14:foregroundMark x1="33036" y1="20982" x2="33036" y2="20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887" y="2576351"/>
            <a:ext cx="21336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95" y="2498726"/>
            <a:ext cx="21336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4375" y1="30804" x2="34375" y2="30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444" y="4455257"/>
            <a:ext cx="21336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4196" y1="42411" x2="44196" y2="42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897" y="4453550"/>
            <a:ext cx="213360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8036" y1="21429" x2="58036" y2="21429"/>
                        <a14:foregroundMark x1="28571" y1="28571" x2="28571" y2="2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034" y="2535238"/>
            <a:ext cx="2133600" cy="2133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6" b="89732" l="9821" r="89732">
                        <a14:foregroundMark x1="50000" y1="18304" x2="50000" y2="18304"/>
                        <a14:foregroundMark x1="48214" y1="38839" x2="48214" y2="38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447" y="355601"/>
            <a:ext cx="2133600" cy="213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3482" y1="62946" x2="33482" y2="62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76321">
            <a:off x="9447612" y="4552608"/>
            <a:ext cx="2133600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38393" y1="32143" x2="38393" y2="32143"/>
                        <a14:backgroundMark x1="54911" y1="68750" x2="54911" y2="68750"/>
                        <a14:backgroundMark x1="41518" y1="37946" x2="41518" y2="37946"/>
                        <a14:backgroundMark x1="63839" y1="74107" x2="63839" y2="74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6400" y="2502715"/>
            <a:ext cx="2133600" cy="213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375" b="93304" l="2679" r="96875">
                        <a14:foregroundMark x1="69643" y1="41518" x2="69643" y2="41518"/>
                        <a14:foregroundMark x1="82143" y1="31696" x2="82143" y2="31696"/>
                        <a14:foregroundMark x1="13393" y1="31696" x2="13393" y2="31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1416" y="816597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" y="2767"/>
            <a:ext cx="12194043" cy="6855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506" y="145403"/>
            <a:ext cx="5777345" cy="1450108"/>
          </a:xfrm>
        </p:spPr>
        <p:txBody>
          <a:bodyPr/>
          <a:lstStyle/>
          <a:p>
            <a:r>
              <a:rPr lang="fr-FR" dirty="0" smtClean="0">
                <a:solidFill>
                  <a:srgbClr val="C3E5FC"/>
                </a:solidFill>
              </a:rPr>
              <a:t>YOUR SPORT 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509" y="2008909"/>
            <a:ext cx="3616035" cy="4211782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1st ,,,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2</a:t>
            </a:r>
            <a:r>
              <a:rPr lang="fr-FR" baseline="30000" dirty="0" smtClean="0">
                <a:solidFill>
                  <a:srgbClr val="C3E5FC"/>
                </a:solidFill>
              </a:rPr>
              <a:t>nd,,,,</a:t>
            </a:r>
            <a:endParaRPr lang="fr-FR" dirty="0" smtClean="0">
              <a:solidFill>
                <a:srgbClr val="C3E5FC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3d,,,,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4th,,,,</a:t>
            </a:r>
            <a:endParaRPr lang="fr-FR" dirty="0">
              <a:solidFill>
                <a:srgbClr val="C3E5F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172" y1="16334" x2="55172" y2="16334"/>
                        <a14:foregroundMark x1="50167" y1="5989" x2="54283" y2="27405"/>
                        <a14:foregroundMark x1="60957" y1="21597" x2="43382" y2="43013"/>
                        <a14:foregroundMark x1="34594" y1="32123" x2="21135" y2="20871"/>
                        <a14:foregroundMark x1="18910" y1="20871" x2="18687" y2="30490"/>
                        <a14:foregroundMark x1="6007" y1="37387" x2="6563" y2="52450"/>
                        <a14:foregroundMark x1="5673" y1="62069" x2="1780" y2="33757"/>
                        <a14:foregroundMark x1="2113" y1="29038" x2="5117" y2="20871"/>
                        <a14:foregroundMark x1="5117" y1="21416" x2="11346" y2="17423"/>
                        <a14:foregroundMark x1="33259" y1="18875" x2="49833" y2="3993"/>
                        <a14:foregroundMark x1="64182" y1="22142" x2="75528" y2="25227"/>
                        <a14:foregroundMark x1="74861" y1="25227" x2="86874" y2="15971"/>
                        <a14:foregroundMark x1="77197" y1="29764" x2="87208" y2="29764"/>
                        <a14:foregroundMark x1="85539" y1="31397" x2="96552" y2="38838"/>
                        <a14:foregroundMark x1="86096" y1="17423" x2="93771" y2="18512"/>
                        <a14:foregroundMark x1="93437" y1="66788" x2="93437" y2="89111"/>
                        <a14:foregroundMark x1="95439" y1="85481" x2="8231" y2="84936"/>
                        <a14:foregroundMark x1="2892" y1="52450" x2="4783" y2="59528"/>
                        <a14:foregroundMark x1="15684" y1="79673" x2="15684" y2="796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1585" y="1039093"/>
            <a:ext cx="7572602" cy="464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781" y1="15976" x2="58781" y2="15976"/>
                        <a14:foregroundMark x1="69892" y1="5325" x2="69892" y2="5325"/>
                        <a14:foregroundMark x1="86380" y1="97041" x2="86380" y2="97041"/>
                        <a14:foregroundMark x1="12903" y1="72485" x2="12903" y2="72485"/>
                        <a14:foregroundMark x1="47312" y1="68935" x2="47312" y2="68935"/>
                        <a14:foregroundMark x1="82437" y1="64201" x2="82437" y2="64201"/>
                        <a14:foregroundMark x1="62366" y1="54734" x2="62366" y2="54734"/>
                        <a14:foregroundMark x1="71326" y1="38757" x2="71326" y2="38757"/>
                        <a14:foregroundMark x1="57706" y1="23964" x2="57706" y2="23964"/>
                        <a14:foregroundMark x1="81362" y1="31065" x2="81362" y2="31065"/>
                        <a14:foregroundMark x1="72401" y1="14793" x2="72401" y2="14793"/>
                        <a14:foregroundMark x1="44803" y1="15089" x2="68100" y2="10059"/>
                        <a14:foregroundMark x1="60932" y1="13018" x2="72760" y2="1775"/>
                        <a14:foregroundMark x1="74552" y1="23077" x2="77061" y2="2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4050" y="3430383"/>
            <a:ext cx="2387146" cy="2891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6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3" y="2767"/>
            <a:ext cx="12194043" cy="6855233"/>
          </a:xfrm>
          <a:prstGeom prst="rect">
            <a:avLst/>
          </a:prstGeom>
        </p:spPr>
      </p:pic>
      <p:pic>
        <p:nvPicPr>
          <p:cNvPr id="5" name="Super Slow Motion Sports-WWW.DOWNVIDS.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3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350" y="819151"/>
            <a:ext cx="6248400" cy="1182687"/>
          </a:xfrm>
        </p:spPr>
        <p:txBody>
          <a:bodyPr/>
          <a:lstStyle/>
          <a:p>
            <a:r>
              <a:rPr lang="fr-FR" dirty="0" err="1" smtClean="0">
                <a:solidFill>
                  <a:srgbClr val="C3E5FC"/>
                </a:solidFill>
              </a:rPr>
              <a:t>Your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r>
              <a:rPr lang="fr-FR" dirty="0" err="1" smtClean="0">
                <a:solidFill>
                  <a:srgbClr val="C3E5FC"/>
                </a:solidFill>
              </a:rPr>
              <a:t>title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52650"/>
            <a:ext cx="9144000" cy="4514850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fr-FR" dirty="0" err="1" smtClean="0">
                <a:solidFill>
                  <a:srgbClr val="C3E5FC"/>
                </a:solidFill>
              </a:rPr>
              <a:t>Explane</a:t>
            </a:r>
            <a:r>
              <a:rPr lang="fr-FR" dirty="0" smtClean="0">
                <a:solidFill>
                  <a:srgbClr val="C3E5FC"/>
                </a:solidFill>
              </a:rPr>
              <a:t> 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>
                <a:solidFill>
                  <a:srgbClr val="C3E5FC"/>
                </a:solidFill>
              </a:rPr>
              <a:t>,</a:t>
            </a:r>
          </a:p>
          <a:p>
            <a:pPr marL="457200" indent="-457200" algn="l">
              <a:buFont typeface="+mj-lt"/>
              <a:buAutoNum type="arabicPeriod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905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" y="2767"/>
            <a:ext cx="12194043" cy="6855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4557073" cy="147871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3E5FC"/>
                </a:solidFill>
              </a:rPr>
              <a:t>YOUR TITLE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18718"/>
            <a:ext cx="4000500" cy="4077282"/>
          </a:xfrm>
        </p:spPr>
        <p:txBody>
          <a:bodyPr/>
          <a:lstStyle/>
          <a:p>
            <a:r>
              <a:rPr lang="fr-FR" dirty="0" smtClean="0">
                <a:solidFill>
                  <a:srgbClr val="C3E5FC"/>
                </a:solidFill>
              </a:rPr>
              <a:t>YOU CAN REPLACE JUST THE PICS AND ADD YOUR COUNTENT</a:t>
            </a:r>
            <a:endParaRPr lang="fr-FR" dirty="0">
              <a:solidFill>
                <a:srgbClr val="C3E5F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840" y="0"/>
            <a:ext cx="6854160" cy="6854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785" y="5095"/>
            <a:ext cx="6855672" cy="6855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881" y="-3840"/>
            <a:ext cx="6851568" cy="6851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705" y="5527"/>
            <a:ext cx="6855240" cy="68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Pro Extreme Sports - Aw-WWW.DOWNVIDS.NET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3E5FC"/>
                </a:solidFill>
              </a:rPr>
              <a:t>YOUR TITLE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3E5FC"/>
                </a:solidFill>
              </a:rPr>
              <a:t>SHORT TITLE</a:t>
            </a:r>
            <a:endParaRPr lang="fr-FR" dirty="0">
              <a:solidFill>
                <a:srgbClr val="C3E5F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1109" y="562565"/>
            <a:ext cx="4788310" cy="12963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TITLE</a:t>
            </a:r>
            <a:endParaRPr lang="fr-FR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2418735"/>
            <a:ext cx="9144000" cy="283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COUNTENT .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/>
              <a:t>A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/>
              <a:t>B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/>
              <a:t>C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 smtClean="0"/>
              <a:t>D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844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" y="2767"/>
            <a:ext cx="12194043" cy="6855233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0010A3B-A076-4F4E-B4CF-EB2607C0268B}"/>
              </a:ext>
            </a:extLst>
          </p:cNvPr>
          <p:cNvGrpSpPr/>
          <p:nvPr/>
        </p:nvGrpSpPr>
        <p:grpSpPr>
          <a:xfrm>
            <a:off x="6676290" y="2352787"/>
            <a:ext cx="5143500" cy="2109491"/>
            <a:chOff x="6879612" y="2270384"/>
            <a:chExt cx="5143500" cy="210949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345BBC-45C2-4177-8EB0-87EBD8BF9165}"/>
                </a:ext>
              </a:extLst>
            </p:cNvPr>
            <p:cNvSpPr txBox="1"/>
            <p:nvPr/>
          </p:nvSpPr>
          <p:spPr>
            <a:xfrm>
              <a:off x="6879612" y="3035648"/>
              <a:ext cx="3336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ACDB0"/>
                  </a:solidFill>
                  <a:latin typeface="Tw Cen MT" panose="020B0602020104020603" pitchFamily="34" charset="0"/>
                </a:rPr>
                <a:t>CONTENT DELIVERY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73E096-BB55-472B-BC17-90588069DAE9}"/>
                </a:ext>
              </a:extLst>
            </p:cNvPr>
            <p:cNvSpPr txBox="1"/>
            <p:nvPr/>
          </p:nvSpPr>
          <p:spPr>
            <a:xfrm>
              <a:off x="6879612" y="2270384"/>
              <a:ext cx="5143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ACDB0"/>
                  </a:solidFill>
                  <a:latin typeface="Tw Cen MT" panose="020B0602020104020603" pitchFamily="34" charset="0"/>
                </a:rPr>
                <a:t>PRESENTATION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22A125-AE2A-4E24-AEC3-D5CE82BD7E65}"/>
                </a:ext>
              </a:extLst>
            </p:cNvPr>
            <p:cNvSpPr txBox="1"/>
            <p:nvPr/>
          </p:nvSpPr>
          <p:spPr>
            <a:xfrm>
              <a:off x="6879612" y="3518100"/>
              <a:ext cx="3336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ACDB0"/>
                  </a:solidFill>
                  <a:latin typeface="Tw Cen MT" panose="020B0602020104020603" pitchFamily="34" charset="0"/>
                </a:rPr>
                <a:t>POWERPOINT SCHOOL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7ECD8E-21C0-4877-BBB9-DF7908AD8DA0}"/>
                </a:ext>
              </a:extLst>
            </p:cNvPr>
            <p:cNvSpPr txBox="1"/>
            <p:nvPr/>
          </p:nvSpPr>
          <p:spPr>
            <a:xfrm>
              <a:off x="6879612" y="3979765"/>
              <a:ext cx="29422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ACDB0"/>
                  </a:solidFill>
                  <a:latin typeface="Tw Cen MT" panose="020B0602020104020603" pitchFamily="34" charset="0"/>
                </a:rPr>
                <a:t>YOUR SUBTITTLE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68DA095-5AA6-45CB-914D-549D391484B4}"/>
              </a:ext>
            </a:extLst>
          </p:cNvPr>
          <p:cNvGrpSpPr/>
          <p:nvPr/>
        </p:nvGrpSpPr>
        <p:grpSpPr>
          <a:xfrm>
            <a:off x="-5417524" y="0"/>
            <a:ext cx="10729913" cy="6858000"/>
            <a:chOff x="10249606" y="0"/>
            <a:chExt cx="10729913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761E50-ACF4-4AEB-91B2-4D1260FF3876}"/>
                </a:ext>
              </a:extLst>
            </p:cNvPr>
            <p:cNvGrpSpPr/>
            <p:nvPr/>
          </p:nvGrpSpPr>
          <p:grpSpPr>
            <a:xfrm>
              <a:off x="10249606" y="0"/>
              <a:ext cx="10729913" cy="6858000"/>
              <a:chOff x="-4114800" y="0"/>
              <a:chExt cx="10729913" cy="6858000"/>
            </a:xfrm>
            <a:effectLst>
              <a:outerShdw blurRad="254000" dist="88900" algn="l" rotWithShape="0">
                <a:schemeClr val="tx1">
                  <a:lumMod val="95000"/>
                  <a:lumOff val="5000"/>
                  <a:alpha val="51000"/>
                </a:scheme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A82F37-F384-44AF-8D4D-8E5AB51F36CD}"/>
                  </a:ext>
                </a:extLst>
              </p:cNvPr>
              <p:cNvSpPr/>
              <p:nvPr/>
            </p:nvSpPr>
            <p:spPr>
              <a:xfrm>
                <a:off x="-4114800" y="0"/>
                <a:ext cx="9848850" cy="6858000"/>
              </a:xfrm>
              <a:prstGeom prst="rect">
                <a:avLst/>
              </a:prstGeom>
              <a:solidFill>
                <a:srgbClr val="C8C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4CE4060-9EA1-4A18-9D41-27A4057CDEAD}"/>
                  </a:ext>
                </a:extLst>
              </p:cNvPr>
              <p:cNvGrpSpPr/>
              <p:nvPr/>
            </p:nvGrpSpPr>
            <p:grpSpPr>
              <a:xfrm>
                <a:off x="5734050" y="2952212"/>
                <a:ext cx="881063" cy="923330"/>
                <a:chOff x="8401050" y="3607250"/>
                <a:chExt cx="881063" cy="923330"/>
              </a:xfrm>
            </p:grpSpPr>
            <p:sp>
              <p:nvSpPr>
                <p:cNvPr id="2" name="Rectangle: Top Corners Rounded 1">
                  <a:extLst>
                    <a:ext uri="{FF2B5EF4-FFF2-40B4-BE49-F238E27FC236}">
                      <a16:creationId xmlns:a16="http://schemas.microsoft.com/office/drawing/2014/main" id="{C5D1EB51-A0E9-4F9E-8E46-8B3E890D1A1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C8C7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7756F21-0986-45B4-9493-6206B3F28A7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84AF9B"/>
                      </a:solidFill>
                      <a:latin typeface="DAGGERSQUARE" pitchFamily="50" charset="0"/>
                    </a:rPr>
                    <a:t>A</a:t>
                  </a:r>
                </a:p>
              </p:txBody>
            </p:sp>
          </p:grp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5D5122A-C246-4D14-A319-B2F43FE3C943}"/>
                </a:ext>
              </a:extLst>
            </p:cNvPr>
            <p:cNvGrpSpPr/>
            <p:nvPr/>
          </p:nvGrpSpPr>
          <p:grpSpPr>
            <a:xfrm>
              <a:off x="14056340" y="1501624"/>
              <a:ext cx="4796782" cy="4036597"/>
              <a:chOff x="5330572" y="1501624"/>
              <a:chExt cx="4796782" cy="403659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5F4D23-23FA-409E-A146-57262624239E}"/>
                  </a:ext>
                </a:extLst>
              </p:cNvPr>
              <p:cNvSpPr txBox="1"/>
              <p:nvPr/>
            </p:nvSpPr>
            <p:spPr>
              <a:xfrm>
                <a:off x="6682557" y="3296304"/>
                <a:ext cx="2098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DAGGERSQUARE" pitchFamily="50" charset="0"/>
                  </a:rPr>
                  <a:t>YOUR CONTENT</a:t>
                </a: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6932D89-666B-488D-8353-C17D090F64F0}"/>
                  </a:ext>
                </a:extLst>
              </p:cNvPr>
              <p:cNvGrpSpPr/>
              <p:nvPr/>
            </p:nvGrpSpPr>
            <p:grpSpPr>
              <a:xfrm>
                <a:off x="5330572" y="1501624"/>
                <a:ext cx="4796782" cy="4036597"/>
                <a:chOff x="5330572" y="1501624"/>
                <a:chExt cx="4796782" cy="4036597"/>
              </a:xfrm>
            </p:grpSpPr>
            <p:sp>
              <p:nvSpPr>
                <p:cNvPr id="46" name="Circle: Hollow 45">
                  <a:extLst>
                    <a:ext uri="{FF2B5EF4-FFF2-40B4-BE49-F238E27FC236}">
                      <a16:creationId xmlns:a16="http://schemas.microsoft.com/office/drawing/2014/main" id="{5FB1EB76-8EA6-4A30-B695-C1783E9F4437}"/>
                    </a:ext>
                  </a:extLst>
                </p:cNvPr>
                <p:cNvSpPr/>
                <p:nvPr/>
              </p:nvSpPr>
              <p:spPr>
                <a:xfrm>
                  <a:off x="6414218" y="2173032"/>
                  <a:ext cx="2648562" cy="2648562"/>
                </a:xfrm>
                <a:prstGeom prst="donut">
                  <a:avLst>
                    <a:gd name="adj" fmla="val 12685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D68F025F-C472-493C-9128-B0777320969E}"/>
                    </a:ext>
                  </a:extLst>
                </p:cNvPr>
                <p:cNvGrpSpPr/>
                <p:nvPr/>
              </p:nvGrpSpPr>
              <p:grpSpPr>
                <a:xfrm>
                  <a:off x="5330572" y="1501624"/>
                  <a:ext cx="4796782" cy="4036597"/>
                  <a:chOff x="5330572" y="1501624"/>
                  <a:chExt cx="4796782" cy="4036597"/>
                </a:xfrm>
              </p:grpSpPr>
              <p:sp>
                <p:nvSpPr>
                  <p:cNvPr id="45" name="Block Arc 44">
                    <a:extLst>
                      <a:ext uri="{FF2B5EF4-FFF2-40B4-BE49-F238E27FC236}">
                        <a16:creationId xmlns:a16="http://schemas.microsoft.com/office/drawing/2014/main" id="{EB9E5A14-2189-4EBF-9440-46C245F45FF3}"/>
                      </a:ext>
                    </a:extLst>
                  </p:cNvPr>
                  <p:cNvSpPr/>
                  <p:nvPr/>
                </p:nvSpPr>
                <p:spPr>
                  <a:xfrm rot="17100000">
                    <a:off x="6414218" y="2173032"/>
                    <a:ext cx="2648562" cy="2648562"/>
                  </a:xfrm>
                  <a:prstGeom prst="blockArc">
                    <a:avLst>
                      <a:gd name="adj1" fmla="val 183959"/>
                      <a:gd name="adj2" fmla="val 10321606"/>
                      <a:gd name="adj3" fmla="val 12799"/>
                    </a:avLst>
                  </a:prstGeom>
                  <a:solidFill>
                    <a:srgbClr val="FF42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Block Arc 46">
                    <a:extLst>
                      <a:ext uri="{FF2B5EF4-FFF2-40B4-BE49-F238E27FC236}">
                        <a16:creationId xmlns:a16="http://schemas.microsoft.com/office/drawing/2014/main" id="{81351FA8-951C-42BF-81AC-EB1E5E3F36CC}"/>
                      </a:ext>
                    </a:extLst>
                  </p:cNvPr>
                  <p:cNvSpPr/>
                  <p:nvPr/>
                </p:nvSpPr>
                <p:spPr>
                  <a:xfrm>
                    <a:off x="6407654" y="2173032"/>
                    <a:ext cx="2648562" cy="2648562"/>
                  </a:xfrm>
                  <a:prstGeom prst="blockArc">
                    <a:avLst>
                      <a:gd name="adj1" fmla="val 5324802"/>
                      <a:gd name="adj2" fmla="val 10321606"/>
                      <a:gd name="adj3" fmla="val 12799"/>
                    </a:avLst>
                  </a:prstGeom>
                  <a:solidFill>
                    <a:srgbClr val="FC9D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Block Arc 47">
                    <a:extLst>
                      <a:ext uri="{FF2B5EF4-FFF2-40B4-BE49-F238E27FC236}">
                        <a16:creationId xmlns:a16="http://schemas.microsoft.com/office/drawing/2014/main" id="{3410DE77-18AC-4B32-9ECA-658CCFAD835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407654" y="2173032"/>
                    <a:ext cx="2648562" cy="2648562"/>
                  </a:xfrm>
                  <a:prstGeom prst="blockArc">
                    <a:avLst>
                      <a:gd name="adj1" fmla="val 6907547"/>
                      <a:gd name="adj2" fmla="val 10321606"/>
                      <a:gd name="adj3" fmla="val 12799"/>
                    </a:avLst>
                  </a:prstGeom>
                  <a:solidFill>
                    <a:srgbClr val="FACDB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F34FE6A0-1436-4DDB-85AC-BC6BF84B2E10}"/>
                      </a:ext>
                    </a:extLst>
                  </p:cNvPr>
                  <p:cNvGrpSpPr/>
                  <p:nvPr/>
                </p:nvGrpSpPr>
                <p:grpSpPr>
                  <a:xfrm>
                    <a:off x="5330572" y="1501624"/>
                    <a:ext cx="1351985" cy="434848"/>
                    <a:chOff x="5420007" y="1501624"/>
                    <a:chExt cx="1351985" cy="434848"/>
                  </a:xfrm>
                </p:grpSpPr>
                <p:sp>
                  <p:nvSpPr>
                    <p:cNvPr id="50" name="Rectangle: Rounded Corners 49">
                      <a:extLst>
                        <a:ext uri="{FF2B5EF4-FFF2-40B4-BE49-F238E27FC236}">
                          <a16:creationId xmlns:a16="http://schemas.microsoft.com/office/drawing/2014/main" id="{D379C1B4-CD40-44A1-AE21-9AEB3858CE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0CD795CE-BF8D-499C-8715-64AABB4643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4AF9B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73C2776F-4C49-4787-B330-F504EAA83EA9}"/>
                      </a:ext>
                    </a:extLst>
                  </p:cNvPr>
                  <p:cNvGrpSpPr/>
                  <p:nvPr/>
                </p:nvGrpSpPr>
                <p:grpSpPr>
                  <a:xfrm>
                    <a:off x="8775369" y="1501624"/>
                    <a:ext cx="1351985" cy="434848"/>
                    <a:chOff x="5420007" y="1501624"/>
                    <a:chExt cx="1351985" cy="434848"/>
                  </a:xfrm>
                </p:grpSpPr>
                <p:sp>
                  <p:nvSpPr>
                    <p:cNvPr id="54" name="Rectangle: Rounded Corners 53">
                      <a:extLst>
                        <a:ext uri="{FF2B5EF4-FFF2-40B4-BE49-F238E27FC236}">
                          <a16:creationId xmlns:a16="http://schemas.microsoft.com/office/drawing/2014/main" id="{0FD9F39C-F3DD-4029-B090-9A195FE1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E1214972-58A1-4EBD-8D15-490E9C80EA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4AF9B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CDDE16EC-C2A8-4459-9225-70B4C969C43D}"/>
                      </a:ext>
                    </a:extLst>
                  </p:cNvPr>
                  <p:cNvGrpSpPr/>
                  <p:nvPr/>
                </p:nvGrpSpPr>
                <p:grpSpPr>
                  <a:xfrm>
                    <a:off x="5330572" y="5103373"/>
                    <a:ext cx="1351985" cy="434848"/>
                    <a:chOff x="5420007" y="1501624"/>
                    <a:chExt cx="1351985" cy="434848"/>
                  </a:xfrm>
                </p:grpSpPr>
                <p:sp>
                  <p:nvSpPr>
                    <p:cNvPr id="57" name="Rectangle: Rounded Corners 56">
                      <a:extLst>
                        <a:ext uri="{FF2B5EF4-FFF2-40B4-BE49-F238E27FC236}">
                          <a16:creationId xmlns:a16="http://schemas.microsoft.com/office/drawing/2014/main" id="{082D59AB-B79D-4184-A70B-CE7C66FE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6E081DA7-B202-4528-96B9-49797D9E2A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4AF9B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4A83BE45-E88B-44E2-88DB-D4E6718B1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75369" y="5103373"/>
                    <a:ext cx="1351985" cy="434848"/>
                    <a:chOff x="5420007" y="1501624"/>
                    <a:chExt cx="1351985" cy="434848"/>
                  </a:xfrm>
                </p:grpSpPr>
                <p:sp>
                  <p:nvSpPr>
                    <p:cNvPr id="60" name="Rectangle: Rounded Corners 59">
                      <a:extLst>
                        <a:ext uri="{FF2B5EF4-FFF2-40B4-BE49-F238E27FC236}">
                          <a16:creationId xmlns:a16="http://schemas.microsoft.com/office/drawing/2014/main" id="{00A5757F-6D48-4FE6-9252-61A709A45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58DDC6C3-E2AC-41D0-B309-C768DE73B1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84AF9B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B071CDAD-FFC2-43F5-8FD5-36413D301EDA}"/>
                      </a:ext>
                    </a:extLst>
                  </p:cNvPr>
                  <p:cNvGrpSpPr/>
                  <p:nvPr/>
                </p:nvGrpSpPr>
                <p:grpSpPr>
                  <a:xfrm>
                    <a:off x="7343775" y="1719048"/>
                    <a:ext cx="1482810" cy="551336"/>
                    <a:chOff x="7343775" y="1719048"/>
                    <a:chExt cx="1482810" cy="551336"/>
                  </a:xfrm>
                </p:grpSpPr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7A4A44CA-AA68-44C8-8315-683C6BFA44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46950" y="1719048"/>
                      <a:ext cx="0" cy="551336"/>
                    </a:xfrm>
                    <a:prstGeom prst="line">
                      <a:avLst/>
                    </a:prstGeom>
                    <a:ln>
                      <a:solidFill>
                        <a:srgbClr val="84AF9B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566D860F-2C61-4B2B-9DC2-CE57D3021BA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343775" y="1719048"/>
                      <a:ext cx="1482810" cy="0"/>
                    </a:xfrm>
                    <a:prstGeom prst="straightConnector1">
                      <a:avLst/>
                    </a:prstGeom>
                    <a:ln>
                      <a:solidFill>
                        <a:srgbClr val="84AF9B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34E0A5AA-B728-4A94-9FA7-86C0E26AFA0F}"/>
                      </a:ext>
                    </a:extLst>
                  </p:cNvPr>
                  <p:cNvGrpSpPr/>
                  <p:nvPr/>
                </p:nvGrpSpPr>
                <p:grpSpPr>
                  <a:xfrm>
                    <a:off x="6006564" y="1936472"/>
                    <a:ext cx="407654" cy="1424215"/>
                    <a:chOff x="6006564" y="1936472"/>
                    <a:chExt cx="407654" cy="1424215"/>
                  </a:xfrm>
                </p:grpSpPr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6E3A0C94-13E7-49D6-B11B-7824CA51F9B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006564" y="3360687"/>
                      <a:ext cx="407654" cy="0"/>
                    </a:xfrm>
                    <a:prstGeom prst="line">
                      <a:avLst/>
                    </a:prstGeom>
                    <a:ln>
                      <a:solidFill>
                        <a:srgbClr val="FACDB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Arrow Connector 88">
                      <a:extLst>
                        <a:ext uri="{FF2B5EF4-FFF2-40B4-BE49-F238E27FC236}">
                          <a16:creationId xmlns:a16="http://schemas.microsoft.com/office/drawing/2014/main" id="{98E43181-8032-4CD9-87B8-B1F88CEB84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006564" y="1936472"/>
                      <a:ext cx="0" cy="1424215"/>
                    </a:xfrm>
                    <a:prstGeom prst="straightConnector1">
                      <a:avLst/>
                    </a:prstGeom>
                    <a:ln>
                      <a:solidFill>
                        <a:srgbClr val="FACDB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2A6E9062-B727-4BBF-8761-88FB93C92282}"/>
                      </a:ext>
                    </a:extLst>
                  </p:cNvPr>
                  <p:cNvGrpSpPr/>
                  <p:nvPr/>
                </p:nvGrpSpPr>
                <p:grpSpPr>
                  <a:xfrm>
                    <a:off x="5987454" y="4498459"/>
                    <a:ext cx="892158" cy="604914"/>
                    <a:chOff x="5987454" y="4498459"/>
                    <a:chExt cx="892158" cy="604914"/>
                  </a:xfrm>
                </p:grpSpPr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F0D1172-E9C4-4504-BC5F-743DA9626D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987454" y="4498459"/>
                      <a:ext cx="892158" cy="0"/>
                    </a:xfrm>
                    <a:prstGeom prst="line">
                      <a:avLst/>
                    </a:prstGeom>
                    <a:ln>
                      <a:solidFill>
                        <a:srgbClr val="FC9D9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Arrow Connector 94">
                      <a:extLst>
                        <a:ext uri="{FF2B5EF4-FFF2-40B4-BE49-F238E27FC236}">
                          <a16:creationId xmlns:a16="http://schemas.microsoft.com/office/drawing/2014/main" id="{17BBE642-81FF-4B25-B32C-0A2D14829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988843" y="4498459"/>
                      <a:ext cx="0" cy="604914"/>
                    </a:xfrm>
                    <a:prstGeom prst="straightConnector1">
                      <a:avLst/>
                    </a:prstGeom>
                    <a:ln>
                      <a:solidFill>
                        <a:srgbClr val="FC9D9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09135D60-5532-484B-B7D8-555763E98B24}"/>
                      </a:ext>
                    </a:extLst>
                  </p:cNvPr>
                  <p:cNvGrpSpPr/>
                  <p:nvPr/>
                </p:nvGrpSpPr>
                <p:grpSpPr>
                  <a:xfrm>
                    <a:off x="9051453" y="3517465"/>
                    <a:ext cx="380799" cy="1585908"/>
                    <a:chOff x="9051453" y="3517465"/>
                    <a:chExt cx="380799" cy="1585908"/>
                  </a:xfrm>
                </p:grpSpPr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CB230313-66A7-4FBC-BBC1-06B54B8348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51453" y="3517465"/>
                      <a:ext cx="380798" cy="0"/>
                    </a:xfrm>
                    <a:prstGeom prst="line">
                      <a:avLst/>
                    </a:prstGeom>
                    <a:ln>
                      <a:solidFill>
                        <a:srgbClr val="FC4A7E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Arrow Connector 100">
                      <a:extLst>
                        <a:ext uri="{FF2B5EF4-FFF2-40B4-BE49-F238E27FC236}">
                          <a16:creationId xmlns:a16="http://schemas.microsoft.com/office/drawing/2014/main" id="{703992FD-3235-467D-9996-7127FE3FE048}"/>
                        </a:ext>
                      </a:extLst>
                    </p:cNvPr>
                    <p:cNvCxnSpPr>
                      <a:endCxn id="60" idx="0"/>
                    </p:cNvCxnSpPr>
                    <p:nvPr/>
                  </p:nvCxnSpPr>
                  <p:spPr>
                    <a:xfrm>
                      <a:off x="9432251" y="3518100"/>
                      <a:ext cx="1" cy="1585273"/>
                    </a:xfrm>
                    <a:prstGeom prst="straightConnector1">
                      <a:avLst/>
                    </a:prstGeom>
                    <a:ln>
                      <a:solidFill>
                        <a:srgbClr val="FC4A7E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BD0F8CB-278A-496F-BBAC-6FC9B9EC1783}"/>
              </a:ext>
            </a:extLst>
          </p:cNvPr>
          <p:cNvGrpSpPr/>
          <p:nvPr/>
        </p:nvGrpSpPr>
        <p:grpSpPr>
          <a:xfrm>
            <a:off x="-6596448" y="0"/>
            <a:ext cx="10729913" cy="6858000"/>
            <a:chOff x="0" y="0"/>
            <a:chExt cx="10729913" cy="68580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F87DD0-B660-4FD3-9876-F10CFF006B32}"/>
                </a:ext>
              </a:extLst>
            </p:cNvPr>
            <p:cNvGrpSpPr/>
            <p:nvPr/>
          </p:nvGrpSpPr>
          <p:grpSpPr>
            <a:xfrm>
              <a:off x="0" y="0"/>
              <a:ext cx="10729913" cy="6858000"/>
              <a:chOff x="-52197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75D813-8D64-4748-8D21-48563217B55D}"/>
                  </a:ext>
                </a:extLst>
              </p:cNvPr>
              <p:cNvSpPr/>
              <p:nvPr/>
            </p:nvSpPr>
            <p:spPr>
              <a:xfrm>
                <a:off x="-5219700" y="0"/>
                <a:ext cx="9848850" cy="6858000"/>
              </a:xfrm>
              <a:prstGeom prst="rect">
                <a:avLst/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C0D95A8-67B5-4055-9C4F-3DBEE1C07201}"/>
                  </a:ext>
                </a:extLst>
              </p:cNvPr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13" name="Rectangle: Top Corners Rounded 12">
                  <a:extLst>
                    <a:ext uri="{FF2B5EF4-FFF2-40B4-BE49-F238E27FC236}">
                      <a16:creationId xmlns:a16="http://schemas.microsoft.com/office/drawing/2014/main" id="{4398BEEC-1423-4336-B5D8-03839CBA690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AC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456715B-D0FD-4499-8AFC-ED7C0F550A86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C8C7A8"/>
                      </a:solidFill>
                      <a:latin typeface="DAGGERSQUARE" pitchFamily="50" charset="0"/>
                    </a:rPr>
                    <a:t>B</a:t>
                  </a: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4B79D3-2A17-4D81-A029-C45B90DB89C4}"/>
                </a:ext>
              </a:extLst>
            </p:cNvPr>
            <p:cNvGrpSpPr/>
            <p:nvPr/>
          </p:nvGrpSpPr>
          <p:grpSpPr>
            <a:xfrm>
              <a:off x="4188346" y="1101644"/>
              <a:ext cx="4614874" cy="4219153"/>
              <a:chOff x="4051032" y="1101644"/>
              <a:chExt cx="4614874" cy="4219153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43B5457-F591-49E3-B0D8-BB4174F6F4C5}"/>
                  </a:ext>
                </a:extLst>
              </p:cNvPr>
              <p:cNvSpPr/>
              <p:nvPr/>
            </p:nvSpPr>
            <p:spPr>
              <a:xfrm>
                <a:off x="4051032" y="1101644"/>
                <a:ext cx="2172300" cy="2164836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ABEFC38-8382-4DF4-B355-4E1D4DC22BDB}"/>
                  </a:ext>
                </a:extLst>
              </p:cNvPr>
              <p:cNvSpPr/>
              <p:nvPr/>
            </p:nvSpPr>
            <p:spPr>
              <a:xfrm flipV="1">
                <a:off x="4929058" y="3429000"/>
                <a:ext cx="1288566" cy="1284136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rgbClr val="C8C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CDF3DEB-7949-4D79-8EB4-FF5B8C59D8E2}"/>
                  </a:ext>
                </a:extLst>
              </p:cNvPr>
              <p:cNvSpPr/>
              <p:nvPr/>
            </p:nvSpPr>
            <p:spPr>
              <a:xfrm flipH="1">
                <a:off x="6507691" y="1688271"/>
                <a:ext cx="1583652" cy="1578210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F34204B-8D86-46FF-B35E-96293F071268}"/>
                  </a:ext>
                </a:extLst>
              </p:cNvPr>
              <p:cNvSpPr/>
              <p:nvPr/>
            </p:nvSpPr>
            <p:spPr>
              <a:xfrm flipH="1" flipV="1">
                <a:off x="6520967" y="3497313"/>
                <a:ext cx="1829770" cy="1823484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469AAC1-7343-4418-AD30-FED6DE56D3B3}"/>
                  </a:ext>
                </a:extLst>
              </p:cNvPr>
              <p:cNvSpPr txBox="1"/>
              <p:nvPr/>
            </p:nvSpPr>
            <p:spPr>
              <a:xfrm>
                <a:off x="4185096" y="1114344"/>
                <a:ext cx="201128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bg1"/>
                    </a:solidFill>
                    <a:latin typeface="DAGGERSQUARE" pitchFamily="50" charset="0"/>
                  </a:rPr>
                  <a:t>55%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AC79F90-ADCC-4460-848A-BF47CA239878}"/>
                  </a:ext>
                </a:extLst>
              </p:cNvPr>
              <p:cNvSpPr txBox="1"/>
              <p:nvPr/>
            </p:nvSpPr>
            <p:spPr>
              <a:xfrm>
                <a:off x="6443052" y="1719048"/>
                <a:ext cx="18252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/>
                    </a:solidFill>
                    <a:latin typeface="DAGGERSQUARE" pitchFamily="50" charset="0"/>
                  </a:rPr>
                  <a:t>35%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289CBEF-8F9F-465C-A267-20782384B6A8}"/>
                  </a:ext>
                </a:extLst>
              </p:cNvPr>
              <p:cNvSpPr txBox="1"/>
              <p:nvPr/>
            </p:nvSpPr>
            <p:spPr>
              <a:xfrm>
                <a:off x="4695719" y="4038608"/>
                <a:ext cx="1825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DAGGERSQUARE" pitchFamily="50" charset="0"/>
                  </a:rPr>
                  <a:t>35%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CF0F378-15FC-4714-8428-1B63BC00294F}"/>
                  </a:ext>
                </a:extLst>
              </p:cNvPr>
              <p:cNvSpPr txBox="1"/>
              <p:nvPr/>
            </p:nvSpPr>
            <p:spPr>
              <a:xfrm>
                <a:off x="6708714" y="4498459"/>
                <a:ext cx="19571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84AF9B"/>
                    </a:solidFill>
                    <a:latin typeface="DAGGERSQUARE" pitchFamily="50" charset="0"/>
                  </a:rPr>
                  <a:t>WRITE SOME TEXT HERE</a:t>
                </a:r>
              </a:p>
            </p:txBody>
          </p:sp>
        </p:grp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E63A556-ED80-4CB3-B3C4-7604C96C4387}"/>
              </a:ext>
            </a:extLst>
          </p:cNvPr>
          <p:cNvGrpSpPr/>
          <p:nvPr/>
        </p:nvGrpSpPr>
        <p:grpSpPr>
          <a:xfrm>
            <a:off x="-7783657" y="0"/>
            <a:ext cx="10729913" cy="6858000"/>
            <a:chOff x="-1201987" y="0"/>
            <a:chExt cx="10729913" cy="6858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AB1F5F-FC4D-4A86-A9E5-BBEB8A5FDA63}"/>
                </a:ext>
              </a:extLst>
            </p:cNvPr>
            <p:cNvGrpSpPr/>
            <p:nvPr/>
          </p:nvGrpSpPr>
          <p:grpSpPr>
            <a:xfrm>
              <a:off x="-1201987" y="0"/>
              <a:ext cx="10729913" cy="6858000"/>
              <a:chOff x="-63246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61F369-01B8-42C0-AB81-1CDAED90BB31}"/>
                  </a:ext>
                </a:extLst>
              </p:cNvPr>
              <p:cNvSpPr/>
              <p:nvPr/>
            </p:nvSpPr>
            <p:spPr>
              <a:xfrm>
                <a:off x="-6324600" y="0"/>
                <a:ext cx="9848850" cy="6858000"/>
              </a:xfrm>
              <a:prstGeom prst="rect">
                <a:avLst/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2B5E647-0CEC-423F-B558-37B9E35FDE29}"/>
                  </a:ext>
                </a:extLst>
              </p:cNvPr>
              <p:cNvGrpSpPr/>
              <p:nvPr/>
            </p:nvGrpSpPr>
            <p:grpSpPr>
              <a:xfrm>
                <a:off x="3524250" y="2049669"/>
                <a:ext cx="881063" cy="923330"/>
                <a:chOff x="8401050" y="3607250"/>
                <a:chExt cx="881063" cy="923330"/>
              </a:xfrm>
            </p:grpSpPr>
            <p:sp>
              <p:nvSpPr>
                <p:cNvPr id="16" name="Rectangle: Top Corners Rounded 15">
                  <a:extLst>
                    <a:ext uri="{FF2B5EF4-FFF2-40B4-BE49-F238E27FC236}">
                      <a16:creationId xmlns:a16="http://schemas.microsoft.com/office/drawing/2014/main" id="{8FBCEB8D-B1DF-412C-A248-C5E7E6FECF6F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C9D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547BC8A-CC83-433F-B204-2012A7E0FDD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FACDB0"/>
                      </a:solidFill>
                      <a:latin typeface="DAGGERSQUARE" pitchFamily="50" charset="0"/>
                    </a:rPr>
                    <a:t>C</a:t>
                  </a:r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186A4B54-1CEA-4CAA-A3EC-0EA505AB2A25}"/>
                </a:ext>
              </a:extLst>
            </p:cNvPr>
            <p:cNvGrpSpPr/>
            <p:nvPr/>
          </p:nvGrpSpPr>
          <p:grpSpPr>
            <a:xfrm>
              <a:off x="3099005" y="1498151"/>
              <a:ext cx="4330495" cy="3861375"/>
              <a:chOff x="3099005" y="1498151"/>
              <a:chExt cx="4330495" cy="3861375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498C019-E9D8-49A5-8221-D7EC5870A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4684939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53C2659-4AB2-43C7-9B3A-436D8755B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4046236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EAB082E-D48B-47B8-B900-CC9750934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3407533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D77A584-D6B0-438A-A0D1-80E0FD539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2768830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CD0BC4A-D169-4C5F-A9BE-19A1701E7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2130127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9C166DE-FA83-4E61-8CB6-5C57D6D5FCC9}"/>
                  </a:ext>
                </a:extLst>
              </p:cNvPr>
              <p:cNvSpPr/>
              <p:nvPr/>
            </p:nvSpPr>
            <p:spPr>
              <a:xfrm>
                <a:off x="3426279" y="3854756"/>
                <a:ext cx="592962" cy="830182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1A3FD42D-D8B1-4B98-81C6-4E5D788DEC59}"/>
                  </a:ext>
                </a:extLst>
              </p:cNvPr>
              <p:cNvSpPr/>
              <p:nvPr/>
            </p:nvSpPr>
            <p:spPr>
              <a:xfrm>
                <a:off x="3426279" y="2940954"/>
                <a:ext cx="592962" cy="940122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BD53443-AD4F-47E2-BA83-24CD98E20093}"/>
                  </a:ext>
                </a:extLst>
              </p:cNvPr>
              <p:cNvSpPr/>
              <p:nvPr/>
            </p:nvSpPr>
            <p:spPr>
              <a:xfrm>
                <a:off x="3426279" y="2136854"/>
                <a:ext cx="592962" cy="804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7026D3D-0E36-46BF-AE00-1C5154AD9A42}"/>
                  </a:ext>
                </a:extLst>
              </p:cNvPr>
              <p:cNvSpPr/>
              <p:nvPr/>
            </p:nvSpPr>
            <p:spPr>
              <a:xfrm>
                <a:off x="4471323" y="4162854"/>
                <a:ext cx="592962" cy="522084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2606096-9E50-43A8-BED9-FEAE339F03D9}"/>
                  </a:ext>
                </a:extLst>
              </p:cNvPr>
              <p:cNvSpPr/>
              <p:nvPr/>
            </p:nvSpPr>
            <p:spPr>
              <a:xfrm>
                <a:off x="4471323" y="3187263"/>
                <a:ext cx="592962" cy="1031096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84F0A0C-2639-4D15-9BBF-F47A918C1085}"/>
                  </a:ext>
                </a:extLst>
              </p:cNvPr>
              <p:cNvSpPr/>
              <p:nvPr/>
            </p:nvSpPr>
            <p:spPr>
              <a:xfrm>
                <a:off x="4471323" y="2510729"/>
                <a:ext cx="592962" cy="6765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5260B36-1F6C-4C42-8CF6-D05C5EA2AD37}"/>
                  </a:ext>
                </a:extLst>
              </p:cNvPr>
              <p:cNvSpPr/>
              <p:nvPr/>
            </p:nvSpPr>
            <p:spPr>
              <a:xfrm>
                <a:off x="5507222" y="4383518"/>
                <a:ext cx="592962" cy="301419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717A458-36E4-42CC-AD8A-3B26C9AEF9D8}"/>
                  </a:ext>
                </a:extLst>
              </p:cNvPr>
              <p:cNvSpPr/>
              <p:nvPr/>
            </p:nvSpPr>
            <p:spPr>
              <a:xfrm>
                <a:off x="5507222" y="3930150"/>
                <a:ext cx="592962" cy="453366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04888F8-B1B5-42B8-B055-34AB246DBFC3}"/>
                  </a:ext>
                </a:extLst>
              </p:cNvPr>
              <p:cNvSpPr/>
              <p:nvPr/>
            </p:nvSpPr>
            <p:spPr>
              <a:xfrm flipV="1">
                <a:off x="5507222" y="3266479"/>
                <a:ext cx="592962" cy="65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49EC384-08CE-4C7C-8711-D87A1D5FCEB0}"/>
                  </a:ext>
                </a:extLst>
              </p:cNvPr>
              <p:cNvSpPr/>
              <p:nvPr/>
            </p:nvSpPr>
            <p:spPr>
              <a:xfrm>
                <a:off x="6505701" y="4266506"/>
                <a:ext cx="592962" cy="418431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0EF44C0-B216-40B1-BA29-55ECA700FCAB}"/>
                  </a:ext>
                </a:extLst>
              </p:cNvPr>
              <p:cNvSpPr/>
              <p:nvPr/>
            </p:nvSpPr>
            <p:spPr>
              <a:xfrm>
                <a:off x="6505701" y="3748223"/>
                <a:ext cx="592962" cy="527021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7B8BD86-ECED-40FA-BAE2-2961823CB301}"/>
                  </a:ext>
                </a:extLst>
              </p:cNvPr>
              <p:cNvSpPr/>
              <p:nvPr/>
            </p:nvSpPr>
            <p:spPr>
              <a:xfrm flipV="1">
                <a:off x="6505701" y="3033344"/>
                <a:ext cx="592962" cy="715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9EB8AA43-882C-4A63-A77D-B9C6B36BA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9005" y="1498151"/>
                <a:ext cx="433049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409D963-938B-4E1C-B891-77361934DE4F}"/>
                  </a:ext>
                </a:extLst>
              </p:cNvPr>
              <p:cNvGrpSpPr/>
              <p:nvPr/>
            </p:nvGrpSpPr>
            <p:grpSpPr>
              <a:xfrm>
                <a:off x="3532884" y="1528215"/>
                <a:ext cx="388370" cy="388370"/>
                <a:chOff x="3532884" y="1476089"/>
                <a:chExt cx="388370" cy="388370"/>
              </a:xfrm>
            </p:grpSpPr>
            <p:sp>
              <p:nvSpPr>
                <p:cNvPr id="164" name="Teardrop 163">
                  <a:extLst>
                    <a:ext uri="{FF2B5EF4-FFF2-40B4-BE49-F238E27FC236}">
                      <a16:creationId xmlns:a16="http://schemas.microsoft.com/office/drawing/2014/main" id="{42A9B75E-DDAE-4195-9D34-1F49CCF1305E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A8AD9E2E-D5BE-4543-8299-920E72A37DD5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55D6543A-0ACE-4407-BCB2-8D37276A9698}"/>
                  </a:ext>
                </a:extLst>
              </p:cNvPr>
              <p:cNvGrpSpPr/>
              <p:nvPr/>
            </p:nvGrpSpPr>
            <p:grpSpPr>
              <a:xfrm>
                <a:off x="4573619" y="1921140"/>
                <a:ext cx="388370" cy="388370"/>
                <a:chOff x="3532884" y="1476089"/>
                <a:chExt cx="388370" cy="388370"/>
              </a:xfrm>
            </p:grpSpPr>
            <p:sp>
              <p:nvSpPr>
                <p:cNvPr id="168" name="Teardrop 167">
                  <a:extLst>
                    <a:ext uri="{FF2B5EF4-FFF2-40B4-BE49-F238E27FC236}">
                      <a16:creationId xmlns:a16="http://schemas.microsoft.com/office/drawing/2014/main" id="{7C805890-7568-442D-A552-C2DC9E5592EE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0CBF5F57-5941-45F0-99C8-BD85A45AF372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45AFE27E-A52D-45DB-902A-157588DFFF8A}"/>
                  </a:ext>
                </a:extLst>
              </p:cNvPr>
              <p:cNvGrpSpPr/>
              <p:nvPr/>
            </p:nvGrpSpPr>
            <p:grpSpPr>
              <a:xfrm>
                <a:off x="5609518" y="2670682"/>
                <a:ext cx="388370" cy="388370"/>
                <a:chOff x="3532884" y="1476089"/>
                <a:chExt cx="388370" cy="388370"/>
              </a:xfrm>
            </p:grpSpPr>
            <p:sp>
              <p:nvSpPr>
                <p:cNvPr id="171" name="Teardrop 170">
                  <a:extLst>
                    <a:ext uri="{FF2B5EF4-FFF2-40B4-BE49-F238E27FC236}">
                      <a16:creationId xmlns:a16="http://schemas.microsoft.com/office/drawing/2014/main" id="{0C11CECD-5736-4BA2-B074-13766AD2DF2A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E1F7D2D1-CFDD-42F4-A75A-A043FB4AE0D5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28257726-AFDA-4330-9B8D-276E970E424E}"/>
                  </a:ext>
                </a:extLst>
              </p:cNvPr>
              <p:cNvGrpSpPr/>
              <p:nvPr/>
            </p:nvGrpSpPr>
            <p:grpSpPr>
              <a:xfrm>
                <a:off x="6609538" y="2435357"/>
                <a:ext cx="388370" cy="388370"/>
                <a:chOff x="3532884" y="1476089"/>
                <a:chExt cx="388370" cy="388370"/>
              </a:xfrm>
            </p:grpSpPr>
            <p:sp>
              <p:nvSpPr>
                <p:cNvPr id="174" name="Teardrop 173">
                  <a:extLst>
                    <a:ext uri="{FF2B5EF4-FFF2-40B4-BE49-F238E27FC236}">
                      <a16:creationId xmlns:a16="http://schemas.microsoft.com/office/drawing/2014/main" id="{EF3263D8-FD14-4AAD-AC8D-34AD8EC294BC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968C13D4-AC6D-4D66-9A18-89406E448441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7D2EF56B-A5B5-4F57-94B7-926668B0DFFF}"/>
                  </a:ext>
                </a:extLst>
              </p:cNvPr>
              <p:cNvSpPr/>
              <p:nvPr/>
            </p:nvSpPr>
            <p:spPr>
              <a:xfrm>
                <a:off x="4473880" y="5119220"/>
                <a:ext cx="146010" cy="142058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E17CAEE-C5C9-4541-AF80-A7E06FE5DF0B}"/>
                  </a:ext>
                </a:extLst>
              </p:cNvPr>
              <p:cNvSpPr txBox="1"/>
              <p:nvPr/>
            </p:nvSpPr>
            <p:spPr>
              <a:xfrm>
                <a:off x="4696422" y="5020972"/>
                <a:ext cx="270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DAGGERSQUARE" pitchFamily="50" charset="0"/>
                  </a:rPr>
                  <a:t>A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5B8D8FD7-428F-481E-807D-26C6FE0E6B8E}"/>
                  </a:ext>
                </a:extLst>
              </p:cNvPr>
              <p:cNvSpPr/>
              <p:nvPr/>
            </p:nvSpPr>
            <p:spPr>
              <a:xfrm>
                <a:off x="5093147" y="5119220"/>
                <a:ext cx="146010" cy="142058"/>
              </a:xfrm>
              <a:prstGeom prst="rect">
                <a:avLst/>
              </a:pr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AD794E1-758E-4C6B-A0AE-EF3F86D1FE3C}"/>
                  </a:ext>
                </a:extLst>
              </p:cNvPr>
              <p:cNvSpPr txBox="1"/>
              <p:nvPr/>
            </p:nvSpPr>
            <p:spPr>
              <a:xfrm>
                <a:off x="5315689" y="5020972"/>
                <a:ext cx="270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DAGGERSQUARE" pitchFamily="50" charset="0"/>
                  </a:rPr>
                  <a:t>B</a:t>
                </a: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D07D74E-CABF-472F-9D51-F2D33630F4CF}"/>
                  </a:ext>
                </a:extLst>
              </p:cNvPr>
              <p:cNvSpPr/>
              <p:nvPr/>
            </p:nvSpPr>
            <p:spPr>
              <a:xfrm>
                <a:off x="5695436" y="5119220"/>
                <a:ext cx="146010" cy="1420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882F211-3381-4614-9C5B-5BC5D9A309C1}"/>
                  </a:ext>
                </a:extLst>
              </p:cNvPr>
              <p:cNvSpPr txBox="1"/>
              <p:nvPr/>
            </p:nvSpPr>
            <p:spPr>
              <a:xfrm>
                <a:off x="5917978" y="5020972"/>
                <a:ext cx="270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DAGGERSQUARE" pitchFamily="50" charset="0"/>
                  </a:rPr>
                  <a:t>C</a:t>
                </a:r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1B514135-41E3-45CB-9ECA-8C5BAF057622}"/>
              </a:ext>
            </a:extLst>
          </p:cNvPr>
          <p:cNvGrpSpPr/>
          <p:nvPr/>
        </p:nvGrpSpPr>
        <p:grpSpPr>
          <a:xfrm>
            <a:off x="-8938363" y="0"/>
            <a:ext cx="10729913" cy="6858000"/>
            <a:chOff x="-8716908" y="0"/>
            <a:chExt cx="10729913" cy="6858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1A911D1-2939-4C61-9809-8BFB85C5A363}"/>
                </a:ext>
              </a:extLst>
            </p:cNvPr>
            <p:cNvGrpSpPr/>
            <p:nvPr/>
          </p:nvGrpSpPr>
          <p:grpSpPr>
            <a:xfrm>
              <a:off x="-8716908" y="0"/>
              <a:ext cx="10729913" cy="6858000"/>
              <a:chOff x="-74295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F7110D-033F-4AB8-9FBD-9DF1B764437D}"/>
                  </a:ext>
                </a:extLst>
              </p:cNvPr>
              <p:cNvSpPr/>
              <p:nvPr/>
            </p:nvSpPr>
            <p:spPr>
              <a:xfrm>
                <a:off x="-7429500" y="0"/>
                <a:ext cx="9848850" cy="6858000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AD618C5-74EF-4A13-A920-A5BE5528C742}"/>
                  </a:ext>
                </a:extLst>
              </p:cNvPr>
              <p:cNvGrpSpPr/>
              <p:nvPr/>
            </p:nvGrpSpPr>
            <p:grpSpPr>
              <a:xfrm>
                <a:off x="2419350" y="1588004"/>
                <a:ext cx="881063" cy="923330"/>
                <a:chOff x="8401050" y="3607250"/>
                <a:chExt cx="881063" cy="923330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350D83EA-93F0-4DDF-BE90-1EACDD67FD65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BB9079-0F05-4D11-97F8-25F7CB504DD7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FC9D99"/>
                      </a:solidFill>
                      <a:latin typeface="DAGGERSQUARE" pitchFamily="50" charset="0"/>
                    </a:rPr>
                    <a:t>D</a:t>
                  </a:r>
                </a:p>
              </p:txBody>
            </p: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FA8C3B3E-A8F7-44B8-8441-14891084264C}"/>
                </a:ext>
              </a:extLst>
            </p:cNvPr>
            <p:cNvGrpSpPr/>
            <p:nvPr/>
          </p:nvGrpSpPr>
          <p:grpSpPr>
            <a:xfrm>
              <a:off x="-5862766" y="1630347"/>
              <a:ext cx="6196739" cy="3774236"/>
              <a:chOff x="508363" y="1287937"/>
              <a:chExt cx="6196739" cy="3774236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E14B0D0C-A308-4C53-B3A3-A29C3050ADB0}"/>
                  </a:ext>
                </a:extLst>
              </p:cNvPr>
              <p:cNvGrpSpPr/>
              <p:nvPr/>
            </p:nvGrpSpPr>
            <p:grpSpPr>
              <a:xfrm>
                <a:off x="508363" y="1287937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185" name="Circle: Hollow 184">
                  <a:extLst>
                    <a:ext uri="{FF2B5EF4-FFF2-40B4-BE49-F238E27FC236}">
                      <a16:creationId xmlns:a16="http://schemas.microsoft.com/office/drawing/2014/main" id="{3F3951E8-8AA4-4952-AD49-1D7C6C9089FE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Block Arc 191">
                  <a:extLst>
                    <a:ext uri="{FF2B5EF4-FFF2-40B4-BE49-F238E27FC236}">
                      <a16:creationId xmlns:a16="http://schemas.microsoft.com/office/drawing/2014/main" id="{9F442492-7591-4364-90DD-E6DEE5E750D6}"/>
                    </a:ext>
                  </a:extLst>
                </p:cNvPr>
                <p:cNvSpPr/>
                <p:nvPr/>
              </p:nvSpPr>
              <p:spPr>
                <a:xfrm rot="20700000">
                  <a:off x="1016107" y="1598470"/>
                  <a:ext cx="1343828" cy="1343828"/>
                </a:xfrm>
                <a:prstGeom prst="blockArc">
                  <a:avLst>
                    <a:gd name="adj1" fmla="val 14569617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92472C92-E9E7-4BC8-BADB-17A3342F08AF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65%</a:t>
                  </a: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08787DCE-58B5-42FC-A1F9-6449A6B05BC9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E6F713A7-0570-433F-8D15-ABB11E7F49D1}"/>
                  </a:ext>
                </a:extLst>
              </p:cNvPr>
              <p:cNvGrpSpPr/>
              <p:nvPr/>
            </p:nvGrpSpPr>
            <p:grpSpPr>
              <a:xfrm>
                <a:off x="2736843" y="1287937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197" name="Circle: Hollow 196">
                  <a:extLst>
                    <a:ext uri="{FF2B5EF4-FFF2-40B4-BE49-F238E27FC236}">
                      <a16:creationId xmlns:a16="http://schemas.microsoft.com/office/drawing/2014/main" id="{54040D82-6BAA-46A9-8FB7-783AD4CFE50E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Block Arc 197">
                  <a:extLst>
                    <a:ext uri="{FF2B5EF4-FFF2-40B4-BE49-F238E27FC236}">
                      <a16:creationId xmlns:a16="http://schemas.microsoft.com/office/drawing/2014/main" id="{71D95933-23A7-4C0D-8537-4796FE353F6E}"/>
                    </a:ext>
                  </a:extLst>
                </p:cNvPr>
                <p:cNvSpPr/>
                <p:nvPr/>
              </p:nvSpPr>
              <p:spPr>
                <a:xfrm rot="20700000">
                  <a:off x="1016107" y="1598470"/>
                  <a:ext cx="1343828" cy="1343828"/>
                </a:xfrm>
                <a:prstGeom prst="blockArc">
                  <a:avLst>
                    <a:gd name="adj1" fmla="val 14569617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14FDB0F2-FD0B-40E1-B6C6-BB363173A31A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65%</a:t>
                  </a:r>
                </a:p>
              </p:txBody>
            </p:sp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6C9B5AD1-011D-46BD-BF0B-A86B8D66964F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011322A4-DFC6-48AA-9DEF-FAB82A2C9F5A}"/>
                  </a:ext>
                </a:extLst>
              </p:cNvPr>
              <p:cNvGrpSpPr/>
              <p:nvPr/>
            </p:nvGrpSpPr>
            <p:grpSpPr>
              <a:xfrm>
                <a:off x="4946336" y="1287937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02" name="Circle: Hollow 201">
                  <a:extLst>
                    <a:ext uri="{FF2B5EF4-FFF2-40B4-BE49-F238E27FC236}">
                      <a16:creationId xmlns:a16="http://schemas.microsoft.com/office/drawing/2014/main" id="{CD8F46EC-F829-44D4-92BF-450A01F3185C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Block Arc 202">
                  <a:extLst>
                    <a:ext uri="{FF2B5EF4-FFF2-40B4-BE49-F238E27FC236}">
                      <a16:creationId xmlns:a16="http://schemas.microsoft.com/office/drawing/2014/main" id="{34206EA6-32F2-498F-ACC6-0A8C2E9B16EF}"/>
                    </a:ext>
                  </a:extLst>
                </p:cNvPr>
                <p:cNvSpPr/>
                <p:nvPr/>
              </p:nvSpPr>
              <p:spPr>
                <a:xfrm rot="18000000">
                  <a:off x="1016107" y="1598470"/>
                  <a:ext cx="1343828" cy="1343828"/>
                </a:xfrm>
                <a:prstGeom prst="blockArc">
                  <a:avLst>
                    <a:gd name="adj1" fmla="val 19503893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33EED9AB-062C-4026-8CC1-E8DAD38FA4CD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55%</a:t>
                  </a:r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3C6B9D17-82C9-48CE-8266-B283259560AA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34D000D4-88C6-4649-A395-DD4A4F27582E}"/>
                  </a:ext>
                </a:extLst>
              </p:cNvPr>
              <p:cNvGrpSpPr/>
              <p:nvPr/>
            </p:nvGrpSpPr>
            <p:grpSpPr>
              <a:xfrm>
                <a:off x="508363" y="3364339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07" name="Circle: Hollow 206">
                  <a:extLst>
                    <a:ext uri="{FF2B5EF4-FFF2-40B4-BE49-F238E27FC236}">
                      <a16:creationId xmlns:a16="http://schemas.microsoft.com/office/drawing/2014/main" id="{C9701AF0-9FCA-4F09-B144-673106D50AB2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8" name="Block Arc 207">
                  <a:extLst>
                    <a:ext uri="{FF2B5EF4-FFF2-40B4-BE49-F238E27FC236}">
                      <a16:creationId xmlns:a16="http://schemas.microsoft.com/office/drawing/2014/main" id="{617E95C6-0599-4AAC-A751-BAAA6EDF6C5B}"/>
                    </a:ext>
                  </a:extLst>
                </p:cNvPr>
                <p:cNvSpPr/>
                <p:nvPr/>
              </p:nvSpPr>
              <p:spPr>
                <a:xfrm rot="900000">
                  <a:off x="1016107" y="1598470"/>
                  <a:ext cx="1343828" cy="1343828"/>
                </a:xfrm>
                <a:prstGeom prst="blockArc">
                  <a:avLst>
                    <a:gd name="adj1" fmla="val 13906889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615A1820-F42D-4045-8583-CD62E2170C72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85%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116774B2-1188-4666-B385-3F96861E7FB7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BB1A5913-384E-4DF0-BAD9-C6C4EFACED41}"/>
                  </a:ext>
                </a:extLst>
              </p:cNvPr>
              <p:cNvGrpSpPr/>
              <p:nvPr/>
            </p:nvGrpSpPr>
            <p:grpSpPr>
              <a:xfrm>
                <a:off x="2736843" y="3364339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12" name="Circle: Hollow 211">
                  <a:extLst>
                    <a:ext uri="{FF2B5EF4-FFF2-40B4-BE49-F238E27FC236}">
                      <a16:creationId xmlns:a16="http://schemas.microsoft.com/office/drawing/2014/main" id="{064ADB83-9D9E-4FFE-B2C6-BA2D6AE76BCB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Block Arc 212">
                  <a:extLst>
                    <a:ext uri="{FF2B5EF4-FFF2-40B4-BE49-F238E27FC236}">
                      <a16:creationId xmlns:a16="http://schemas.microsoft.com/office/drawing/2014/main" id="{70E0B0ED-82BF-4E59-893C-1F704FCA6CCD}"/>
                    </a:ext>
                  </a:extLst>
                </p:cNvPr>
                <p:cNvSpPr/>
                <p:nvPr/>
              </p:nvSpPr>
              <p:spPr>
                <a:xfrm rot="15300000">
                  <a:off x="1016107" y="1598470"/>
                  <a:ext cx="1343828" cy="1343828"/>
                </a:xfrm>
                <a:prstGeom prst="blockArc">
                  <a:avLst>
                    <a:gd name="adj1" fmla="val 3590627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CBA9AE16-DC45-4103-9E51-C6CD616D4CFB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25%</a:t>
                  </a: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47F98317-7BCE-4E91-A5F5-38E8E7517262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8334952-BF27-4483-B08F-1C666A99FC1A}"/>
                  </a:ext>
                </a:extLst>
              </p:cNvPr>
              <p:cNvGrpSpPr/>
              <p:nvPr/>
            </p:nvGrpSpPr>
            <p:grpSpPr>
              <a:xfrm>
                <a:off x="4946336" y="3364339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17" name="Circle: Hollow 216">
                  <a:extLst>
                    <a:ext uri="{FF2B5EF4-FFF2-40B4-BE49-F238E27FC236}">
                      <a16:creationId xmlns:a16="http://schemas.microsoft.com/office/drawing/2014/main" id="{300BD8DA-1A4F-4E03-B61A-EBABE2EC6B20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Block Arc 217">
                  <a:extLst>
                    <a:ext uri="{FF2B5EF4-FFF2-40B4-BE49-F238E27FC236}">
                      <a16:creationId xmlns:a16="http://schemas.microsoft.com/office/drawing/2014/main" id="{7C13C315-611E-4886-A637-F8977FFB4F8B}"/>
                    </a:ext>
                  </a:extLst>
                </p:cNvPr>
                <p:cNvSpPr/>
                <p:nvPr/>
              </p:nvSpPr>
              <p:spPr>
                <a:xfrm rot="18000000">
                  <a:off x="1016107" y="1598470"/>
                  <a:ext cx="1343828" cy="1343828"/>
                </a:xfrm>
                <a:prstGeom prst="blockArc">
                  <a:avLst>
                    <a:gd name="adj1" fmla="val 1181616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579C99F4-F672-4FBE-AA62-2AFCB485681D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35%</a:t>
                  </a:r>
                </a:p>
              </p:txBody>
            </p: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FAFF10C9-E33F-4F70-A98B-A6616138B889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17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54388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54739 0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55248 0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5543 0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043" cy="6855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0002">
            <a:off x="8966541" y="-481149"/>
            <a:ext cx="2373004" cy="3185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7989">
            <a:off x="295863" y="2257386"/>
            <a:ext cx="1666287" cy="2237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54" y="3194260"/>
            <a:ext cx="2288407" cy="3072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3583701"/>
            <a:ext cx="849489" cy="2652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5" y="938392"/>
            <a:ext cx="2174771" cy="29197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45" y="-154640"/>
            <a:ext cx="2580940" cy="34650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0" y="1839767"/>
            <a:ext cx="2190849" cy="29413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3" y="2300990"/>
            <a:ext cx="1621758" cy="2177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18" y="3827381"/>
            <a:ext cx="2087252" cy="2802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5" y="100412"/>
            <a:ext cx="1974684" cy="2651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93" y="1776965"/>
            <a:ext cx="2191524" cy="29422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6" y="4333472"/>
            <a:ext cx="1721942" cy="23118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58" y="3975298"/>
            <a:ext cx="2131782" cy="28620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51" y="374817"/>
            <a:ext cx="2128848" cy="28581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196499"/>
            <a:ext cx="1754727" cy="235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17" y="2767"/>
            <a:ext cx="12450217" cy="6855233"/>
          </a:xfrm>
          <a:prstGeom prst="rect">
            <a:avLst/>
          </a:pr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497D8E60-E2D9-43F7-B7BC-F29DB3F5056E}"/>
              </a:ext>
            </a:extLst>
          </p:cNvPr>
          <p:cNvSpPr/>
          <p:nvPr/>
        </p:nvSpPr>
        <p:spPr>
          <a:xfrm>
            <a:off x="2317901" y="2247755"/>
            <a:ext cx="740871" cy="457949"/>
          </a:xfrm>
          <a:custGeom>
            <a:avLst/>
            <a:gdLst>
              <a:gd name="connsiteX0" fmla="*/ 0 w 740871"/>
              <a:gd name="connsiteY0" fmla="*/ 0 h 457949"/>
              <a:gd name="connsiteX1" fmla="*/ 124785 w 740871"/>
              <a:gd name="connsiteY1" fmla="*/ 6301 h 457949"/>
              <a:gd name="connsiteX2" fmla="*/ 740117 w 740871"/>
              <a:gd name="connsiteY2" fmla="*/ 196171 h 457949"/>
              <a:gd name="connsiteX3" fmla="*/ 740871 w 740871"/>
              <a:gd name="connsiteY3" fmla="*/ 196629 h 457949"/>
              <a:gd name="connsiteX4" fmla="*/ 589998 w 740871"/>
              <a:gd name="connsiteY4" fmla="*/ 457949 h 457949"/>
              <a:gd name="connsiteX5" fmla="*/ 479186 w 740871"/>
              <a:gd name="connsiteY5" fmla="*/ 404568 h 457949"/>
              <a:gd name="connsiteX6" fmla="*/ 93981 w 740871"/>
              <a:gd name="connsiteY6" fmla="*/ 306022 h 457949"/>
              <a:gd name="connsiteX7" fmla="*/ 0 w 740871"/>
              <a:gd name="connsiteY7" fmla="*/ 301277 h 457949"/>
              <a:gd name="connsiteX8" fmla="*/ 0 w 740871"/>
              <a:gd name="connsiteY8" fmla="*/ 0 h 45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1" h="457949">
                <a:moveTo>
                  <a:pt x="0" y="0"/>
                </a:moveTo>
                <a:lnTo>
                  <a:pt x="124785" y="6301"/>
                </a:lnTo>
                <a:cubicBezTo>
                  <a:pt x="345777" y="28744"/>
                  <a:pt x="553825" y="94971"/>
                  <a:pt x="740117" y="196171"/>
                </a:cubicBezTo>
                <a:lnTo>
                  <a:pt x="740871" y="196629"/>
                </a:lnTo>
                <a:lnTo>
                  <a:pt x="589998" y="457949"/>
                </a:lnTo>
                <a:lnTo>
                  <a:pt x="479186" y="404568"/>
                </a:lnTo>
                <a:cubicBezTo>
                  <a:pt x="358754" y="353629"/>
                  <a:pt x="229341" y="319769"/>
                  <a:pt x="93981" y="306022"/>
                </a:cubicBezTo>
                <a:lnTo>
                  <a:pt x="0" y="301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4C66E0B-AFD2-4883-A405-AAB088A0ED5A}"/>
              </a:ext>
            </a:extLst>
          </p:cNvPr>
          <p:cNvSpPr/>
          <p:nvPr/>
        </p:nvSpPr>
        <p:spPr>
          <a:xfrm>
            <a:off x="1490528" y="2247754"/>
            <a:ext cx="740875" cy="457952"/>
          </a:xfrm>
          <a:custGeom>
            <a:avLst/>
            <a:gdLst>
              <a:gd name="connsiteX0" fmla="*/ 740875 w 740875"/>
              <a:gd name="connsiteY0" fmla="*/ 0 h 457952"/>
              <a:gd name="connsiteX1" fmla="*/ 740875 w 740875"/>
              <a:gd name="connsiteY1" fmla="*/ 301277 h 457952"/>
              <a:gd name="connsiteX2" fmla="*/ 646896 w 740875"/>
              <a:gd name="connsiteY2" fmla="*/ 306022 h 457952"/>
              <a:gd name="connsiteX3" fmla="*/ 261691 w 740875"/>
              <a:gd name="connsiteY3" fmla="*/ 404568 h 457952"/>
              <a:gd name="connsiteX4" fmla="*/ 150873 w 740875"/>
              <a:gd name="connsiteY4" fmla="*/ 457952 h 457952"/>
              <a:gd name="connsiteX5" fmla="*/ 0 w 740875"/>
              <a:gd name="connsiteY5" fmla="*/ 196633 h 457952"/>
              <a:gd name="connsiteX6" fmla="*/ 760 w 740875"/>
              <a:gd name="connsiteY6" fmla="*/ 196171 h 457952"/>
              <a:gd name="connsiteX7" fmla="*/ 616092 w 740875"/>
              <a:gd name="connsiteY7" fmla="*/ 6301 h 457952"/>
              <a:gd name="connsiteX8" fmla="*/ 740875 w 740875"/>
              <a:gd name="connsiteY8" fmla="*/ 0 h 4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5" h="457952">
                <a:moveTo>
                  <a:pt x="740875" y="0"/>
                </a:moveTo>
                <a:lnTo>
                  <a:pt x="740875" y="301277"/>
                </a:lnTo>
                <a:lnTo>
                  <a:pt x="646896" y="306022"/>
                </a:lnTo>
                <a:cubicBezTo>
                  <a:pt x="511536" y="319769"/>
                  <a:pt x="382123" y="353629"/>
                  <a:pt x="261691" y="404568"/>
                </a:cubicBezTo>
                <a:lnTo>
                  <a:pt x="150873" y="457952"/>
                </a:lnTo>
                <a:lnTo>
                  <a:pt x="0" y="196633"/>
                </a:lnTo>
                <a:lnTo>
                  <a:pt x="760" y="196171"/>
                </a:lnTo>
                <a:cubicBezTo>
                  <a:pt x="187052" y="94971"/>
                  <a:pt x="395100" y="28744"/>
                  <a:pt x="616092" y="6301"/>
                </a:cubicBezTo>
                <a:lnTo>
                  <a:pt x="7408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6B0AA2D-8782-4670-AB2A-2C91C86246A6}"/>
              </a:ext>
            </a:extLst>
          </p:cNvPr>
          <p:cNvSpPr/>
          <p:nvPr/>
        </p:nvSpPr>
        <p:spPr>
          <a:xfrm>
            <a:off x="2982192" y="2489305"/>
            <a:ext cx="692173" cy="692171"/>
          </a:xfrm>
          <a:custGeom>
            <a:avLst/>
            <a:gdLst>
              <a:gd name="connsiteX0" fmla="*/ 150523 w 692173"/>
              <a:gd name="connsiteY0" fmla="*/ 0 h 692171"/>
              <a:gd name="connsiteX1" fmla="*/ 211329 w 692173"/>
              <a:gd name="connsiteY1" fmla="*/ 36941 h 692171"/>
              <a:gd name="connsiteX2" fmla="*/ 655235 w 692173"/>
              <a:gd name="connsiteY2" fmla="*/ 480847 h 692171"/>
              <a:gd name="connsiteX3" fmla="*/ 692173 w 692173"/>
              <a:gd name="connsiteY3" fmla="*/ 541649 h 692171"/>
              <a:gd name="connsiteX4" fmla="*/ 431460 w 692173"/>
              <a:gd name="connsiteY4" fmla="*/ 692171 h 692171"/>
              <a:gd name="connsiteX5" fmla="*/ 405411 w 692173"/>
              <a:gd name="connsiteY5" fmla="*/ 649294 h 692171"/>
              <a:gd name="connsiteX6" fmla="*/ 42882 w 692173"/>
              <a:gd name="connsiteY6" fmla="*/ 286765 h 692171"/>
              <a:gd name="connsiteX7" fmla="*/ 0 w 692173"/>
              <a:gd name="connsiteY7" fmla="*/ 260714 h 692171"/>
              <a:gd name="connsiteX8" fmla="*/ 150523 w 692173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73" h="692171">
                <a:moveTo>
                  <a:pt x="150523" y="0"/>
                </a:moveTo>
                <a:lnTo>
                  <a:pt x="211329" y="36941"/>
                </a:lnTo>
                <a:cubicBezTo>
                  <a:pt x="386193" y="155077"/>
                  <a:pt x="537099" y="305983"/>
                  <a:pt x="655235" y="480847"/>
                </a:cubicBezTo>
                <a:lnTo>
                  <a:pt x="692173" y="541649"/>
                </a:lnTo>
                <a:lnTo>
                  <a:pt x="431460" y="692171"/>
                </a:lnTo>
                <a:lnTo>
                  <a:pt x="405411" y="649294"/>
                </a:lnTo>
                <a:cubicBezTo>
                  <a:pt x="308932" y="506486"/>
                  <a:pt x="185690" y="383244"/>
                  <a:pt x="42882" y="286765"/>
                </a:cubicBezTo>
                <a:lnTo>
                  <a:pt x="0" y="260714"/>
                </a:lnTo>
                <a:lnTo>
                  <a:pt x="1505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277C2F5-7FD7-476A-BC3D-2105C9558805}"/>
              </a:ext>
            </a:extLst>
          </p:cNvPr>
          <p:cNvSpPr/>
          <p:nvPr/>
        </p:nvSpPr>
        <p:spPr>
          <a:xfrm>
            <a:off x="874939" y="2489309"/>
            <a:ext cx="692169" cy="692171"/>
          </a:xfrm>
          <a:custGeom>
            <a:avLst/>
            <a:gdLst>
              <a:gd name="connsiteX0" fmla="*/ 541646 w 692169"/>
              <a:gd name="connsiteY0" fmla="*/ 0 h 692171"/>
              <a:gd name="connsiteX1" fmla="*/ 692169 w 692169"/>
              <a:gd name="connsiteY1" fmla="*/ 260713 h 692171"/>
              <a:gd name="connsiteX2" fmla="*/ 649293 w 692169"/>
              <a:gd name="connsiteY2" fmla="*/ 286761 h 692171"/>
              <a:gd name="connsiteX3" fmla="*/ 286764 w 692169"/>
              <a:gd name="connsiteY3" fmla="*/ 649290 h 692171"/>
              <a:gd name="connsiteX4" fmla="*/ 260713 w 692169"/>
              <a:gd name="connsiteY4" fmla="*/ 692171 h 692171"/>
              <a:gd name="connsiteX5" fmla="*/ 0 w 692169"/>
              <a:gd name="connsiteY5" fmla="*/ 541648 h 692171"/>
              <a:gd name="connsiteX6" fmla="*/ 36940 w 692169"/>
              <a:gd name="connsiteY6" fmla="*/ 480843 h 692171"/>
              <a:gd name="connsiteX7" fmla="*/ 480846 w 692169"/>
              <a:gd name="connsiteY7" fmla="*/ 36937 h 692171"/>
              <a:gd name="connsiteX8" fmla="*/ 541646 w 692169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9" h="692171">
                <a:moveTo>
                  <a:pt x="541646" y="0"/>
                </a:moveTo>
                <a:lnTo>
                  <a:pt x="692169" y="260713"/>
                </a:lnTo>
                <a:lnTo>
                  <a:pt x="649293" y="286761"/>
                </a:lnTo>
                <a:cubicBezTo>
                  <a:pt x="506485" y="383240"/>
                  <a:pt x="383243" y="506482"/>
                  <a:pt x="286764" y="649290"/>
                </a:cubicBezTo>
                <a:lnTo>
                  <a:pt x="260713" y="692171"/>
                </a:lnTo>
                <a:lnTo>
                  <a:pt x="0" y="541648"/>
                </a:lnTo>
                <a:lnTo>
                  <a:pt x="36940" y="480843"/>
                </a:lnTo>
                <a:cubicBezTo>
                  <a:pt x="155076" y="305979"/>
                  <a:pt x="305982" y="155073"/>
                  <a:pt x="480846" y="36937"/>
                </a:cubicBezTo>
                <a:lnTo>
                  <a:pt x="5416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E0D99EA-9B8D-4047-BE45-D5E60A746D0F}"/>
              </a:ext>
            </a:extLst>
          </p:cNvPr>
          <p:cNvSpPr/>
          <p:nvPr/>
        </p:nvSpPr>
        <p:spPr>
          <a:xfrm>
            <a:off x="3457967" y="3104897"/>
            <a:ext cx="457951" cy="740873"/>
          </a:xfrm>
          <a:custGeom>
            <a:avLst/>
            <a:gdLst>
              <a:gd name="connsiteX0" fmla="*/ 261319 w 457951"/>
              <a:gd name="connsiteY0" fmla="*/ 0 h 740873"/>
              <a:gd name="connsiteX1" fmla="*/ 261780 w 457951"/>
              <a:gd name="connsiteY1" fmla="*/ 758 h 740873"/>
              <a:gd name="connsiteX2" fmla="*/ 451650 w 457951"/>
              <a:gd name="connsiteY2" fmla="*/ 616090 h 740873"/>
              <a:gd name="connsiteX3" fmla="*/ 457951 w 457951"/>
              <a:gd name="connsiteY3" fmla="*/ 740873 h 740873"/>
              <a:gd name="connsiteX4" fmla="*/ 156674 w 457951"/>
              <a:gd name="connsiteY4" fmla="*/ 740873 h 740873"/>
              <a:gd name="connsiteX5" fmla="*/ 151929 w 457951"/>
              <a:gd name="connsiteY5" fmla="*/ 646894 h 740873"/>
              <a:gd name="connsiteX6" fmla="*/ 53383 w 457951"/>
              <a:gd name="connsiteY6" fmla="*/ 261689 h 740873"/>
              <a:gd name="connsiteX7" fmla="*/ 0 w 457951"/>
              <a:gd name="connsiteY7" fmla="*/ 150872 h 740873"/>
              <a:gd name="connsiteX8" fmla="*/ 261319 w 457951"/>
              <a:gd name="connsiteY8" fmla="*/ 0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51" h="740873">
                <a:moveTo>
                  <a:pt x="261319" y="0"/>
                </a:moveTo>
                <a:lnTo>
                  <a:pt x="261780" y="758"/>
                </a:lnTo>
                <a:cubicBezTo>
                  <a:pt x="362980" y="187050"/>
                  <a:pt x="429207" y="395098"/>
                  <a:pt x="451650" y="616090"/>
                </a:cubicBezTo>
                <a:lnTo>
                  <a:pt x="457951" y="740873"/>
                </a:lnTo>
                <a:lnTo>
                  <a:pt x="156674" y="740873"/>
                </a:lnTo>
                <a:lnTo>
                  <a:pt x="151929" y="646894"/>
                </a:lnTo>
                <a:cubicBezTo>
                  <a:pt x="138182" y="511534"/>
                  <a:pt x="104322" y="382121"/>
                  <a:pt x="53383" y="261689"/>
                </a:cubicBezTo>
                <a:lnTo>
                  <a:pt x="0" y="150872"/>
                </a:lnTo>
                <a:lnTo>
                  <a:pt x="2613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47061B6-37A0-4EB0-94CB-69A9BEEA16E9}"/>
              </a:ext>
            </a:extLst>
          </p:cNvPr>
          <p:cNvSpPr/>
          <p:nvPr/>
        </p:nvSpPr>
        <p:spPr>
          <a:xfrm>
            <a:off x="633388" y="3104899"/>
            <a:ext cx="457949" cy="740870"/>
          </a:xfrm>
          <a:custGeom>
            <a:avLst/>
            <a:gdLst>
              <a:gd name="connsiteX0" fmla="*/ 196630 w 457949"/>
              <a:gd name="connsiteY0" fmla="*/ 0 h 740870"/>
              <a:gd name="connsiteX1" fmla="*/ 457949 w 457949"/>
              <a:gd name="connsiteY1" fmla="*/ 150873 h 740870"/>
              <a:gd name="connsiteX2" fmla="*/ 404568 w 457949"/>
              <a:gd name="connsiteY2" fmla="*/ 261686 h 740870"/>
              <a:gd name="connsiteX3" fmla="*/ 306022 w 457949"/>
              <a:gd name="connsiteY3" fmla="*/ 646891 h 740870"/>
              <a:gd name="connsiteX4" fmla="*/ 301277 w 457949"/>
              <a:gd name="connsiteY4" fmla="*/ 740870 h 740870"/>
              <a:gd name="connsiteX5" fmla="*/ 0 w 457949"/>
              <a:gd name="connsiteY5" fmla="*/ 740870 h 740870"/>
              <a:gd name="connsiteX6" fmla="*/ 6301 w 457949"/>
              <a:gd name="connsiteY6" fmla="*/ 616087 h 740870"/>
              <a:gd name="connsiteX7" fmla="*/ 196171 w 457949"/>
              <a:gd name="connsiteY7" fmla="*/ 755 h 740870"/>
              <a:gd name="connsiteX8" fmla="*/ 196630 w 457949"/>
              <a:gd name="connsiteY8" fmla="*/ 0 h 74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49" h="740870">
                <a:moveTo>
                  <a:pt x="196630" y="0"/>
                </a:moveTo>
                <a:lnTo>
                  <a:pt x="457949" y="150873"/>
                </a:lnTo>
                <a:lnTo>
                  <a:pt x="404568" y="261686"/>
                </a:lnTo>
                <a:cubicBezTo>
                  <a:pt x="353629" y="382118"/>
                  <a:pt x="319769" y="511531"/>
                  <a:pt x="306022" y="646891"/>
                </a:cubicBezTo>
                <a:lnTo>
                  <a:pt x="301277" y="740870"/>
                </a:lnTo>
                <a:lnTo>
                  <a:pt x="0" y="740870"/>
                </a:lnTo>
                <a:lnTo>
                  <a:pt x="6301" y="616087"/>
                </a:lnTo>
                <a:cubicBezTo>
                  <a:pt x="28744" y="395095"/>
                  <a:pt x="94971" y="187047"/>
                  <a:pt x="196171" y="755"/>
                </a:cubicBezTo>
                <a:lnTo>
                  <a:pt x="1966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F874F2-1E30-4D50-BD99-D5E647F33DAE}"/>
              </a:ext>
            </a:extLst>
          </p:cNvPr>
          <p:cNvGrpSpPr/>
          <p:nvPr/>
        </p:nvGrpSpPr>
        <p:grpSpPr>
          <a:xfrm rot="16200000">
            <a:off x="615290" y="2305881"/>
            <a:ext cx="3300628" cy="3300628"/>
            <a:chOff x="5169242" y="1982572"/>
            <a:chExt cx="3300628" cy="3300628"/>
          </a:xfrm>
        </p:grpSpPr>
        <p:sp>
          <p:nvSpPr>
            <p:cNvPr id="78" name="Circle: Hollow 77">
              <a:extLst>
                <a:ext uri="{FF2B5EF4-FFF2-40B4-BE49-F238E27FC236}">
                  <a16:creationId xmlns:a16="http://schemas.microsoft.com/office/drawing/2014/main" id="{2251379E-98D0-47F6-AB30-F80A4C5C1847}"/>
                </a:ext>
              </a:extLst>
            </p:cNvPr>
            <p:cNvSpPr/>
            <p:nvPr/>
          </p:nvSpPr>
          <p:spPr>
            <a:xfrm>
              <a:off x="5169242" y="1982572"/>
              <a:ext cx="3300628" cy="3300628"/>
            </a:xfrm>
            <a:prstGeom prst="donut">
              <a:avLst>
                <a:gd name="adj" fmla="val 116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8D00F6-FE8C-455F-9F3C-2C74DBDA757B}"/>
                </a:ext>
              </a:extLst>
            </p:cNvPr>
            <p:cNvGrpSpPr/>
            <p:nvPr/>
          </p:nvGrpSpPr>
          <p:grpSpPr>
            <a:xfrm>
              <a:off x="6520420" y="2113155"/>
              <a:ext cx="598272" cy="1818867"/>
              <a:chOff x="6520420" y="2113155"/>
              <a:chExt cx="598272" cy="1818867"/>
            </a:xfrm>
          </p:grpSpPr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6BFB2869-78DB-415B-A7B0-635AE6C5ACDC}"/>
                  </a:ext>
                </a:extLst>
              </p:cNvPr>
              <p:cNvSpPr/>
              <p:nvPr/>
            </p:nvSpPr>
            <p:spPr>
              <a:xfrm>
                <a:off x="6520420" y="3333750"/>
                <a:ext cx="598272" cy="598272"/>
              </a:xfrm>
              <a:prstGeom prst="donut">
                <a:avLst>
                  <a:gd name="adj" fmla="val 41736"/>
                </a:avLst>
              </a:prstGeom>
              <a:solidFill>
                <a:srgbClr val="55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A40CF6C-B79A-4FA1-9C3E-137696F0602F}"/>
                  </a:ext>
                </a:extLst>
              </p:cNvPr>
              <p:cNvSpPr/>
              <p:nvPr/>
            </p:nvSpPr>
            <p:spPr>
              <a:xfrm flipH="1">
                <a:off x="6687750" y="2113155"/>
                <a:ext cx="263612" cy="1605592"/>
              </a:xfrm>
              <a:custGeom>
                <a:avLst/>
                <a:gdLst>
                  <a:gd name="connsiteX0" fmla="*/ 131806 w 263612"/>
                  <a:gd name="connsiteY0" fmla="*/ 0 h 1605592"/>
                  <a:gd name="connsiteX1" fmla="*/ 0 w 263612"/>
                  <a:gd name="connsiteY1" fmla="*/ 1473786 h 1605592"/>
                  <a:gd name="connsiteX2" fmla="*/ 131806 w 263612"/>
                  <a:gd name="connsiteY2" fmla="*/ 1605592 h 1605592"/>
                  <a:gd name="connsiteX3" fmla="*/ 263612 w 263612"/>
                  <a:gd name="connsiteY3" fmla="*/ 1473786 h 1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12" h="1605592">
                    <a:moveTo>
                      <a:pt x="131806" y="0"/>
                    </a:moveTo>
                    <a:lnTo>
                      <a:pt x="0" y="1473786"/>
                    </a:lnTo>
                    <a:cubicBezTo>
                      <a:pt x="0" y="1546580"/>
                      <a:pt x="59012" y="1605592"/>
                      <a:pt x="131806" y="1605592"/>
                    </a:cubicBezTo>
                    <a:cubicBezTo>
                      <a:pt x="204600" y="1605592"/>
                      <a:pt x="263612" y="1546580"/>
                      <a:pt x="263612" y="1473786"/>
                    </a:cubicBezTo>
                    <a:close/>
                  </a:path>
                </a:pathLst>
              </a:custGeom>
              <a:solidFill>
                <a:srgbClr val="55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5D0CCA6D-E350-4D21-B891-BA13FA5F7416}"/>
                  </a:ext>
                </a:extLst>
              </p:cNvPr>
              <p:cNvSpPr/>
              <p:nvPr/>
            </p:nvSpPr>
            <p:spPr>
              <a:xfrm>
                <a:off x="6666254" y="3479584"/>
                <a:ext cx="306604" cy="306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C372C9E-5C8C-4242-B96A-8E906875581D}"/>
              </a:ext>
            </a:extLst>
          </p:cNvPr>
          <p:cNvSpPr/>
          <p:nvPr/>
        </p:nvSpPr>
        <p:spPr>
          <a:xfrm>
            <a:off x="6094304" y="2247755"/>
            <a:ext cx="740871" cy="457949"/>
          </a:xfrm>
          <a:custGeom>
            <a:avLst/>
            <a:gdLst>
              <a:gd name="connsiteX0" fmla="*/ 0 w 740871"/>
              <a:gd name="connsiteY0" fmla="*/ 0 h 457949"/>
              <a:gd name="connsiteX1" fmla="*/ 124785 w 740871"/>
              <a:gd name="connsiteY1" fmla="*/ 6301 h 457949"/>
              <a:gd name="connsiteX2" fmla="*/ 740117 w 740871"/>
              <a:gd name="connsiteY2" fmla="*/ 196171 h 457949"/>
              <a:gd name="connsiteX3" fmla="*/ 740871 w 740871"/>
              <a:gd name="connsiteY3" fmla="*/ 196629 h 457949"/>
              <a:gd name="connsiteX4" fmla="*/ 589998 w 740871"/>
              <a:gd name="connsiteY4" fmla="*/ 457949 h 457949"/>
              <a:gd name="connsiteX5" fmla="*/ 479186 w 740871"/>
              <a:gd name="connsiteY5" fmla="*/ 404568 h 457949"/>
              <a:gd name="connsiteX6" fmla="*/ 93981 w 740871"/>
              <a:gd name="connsiteY6" fmla="*/ 306022 h 457949"/>
              <a:gd name="connsiteX7" fmla="*/ 0 w 740871"/>
              <a:gd name="connsiteY7" fmla="*/ 301277 h 457949"/>
              <a:gd name="connsiteX8" fmla="*/ 0 w 740871"/>
              <a:gd name="connsiteY8" fmla="*/ 0 h 45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1" h="457949">
                <a:moveTo>
                  <a:pt x="0" y="0"/>
                </a:moveTo>
                <a:lnTo>
                  <a:pt x="124785" y="6301"/>
                </a:lnTo>
                <a:cubicBezTo>
                  <a:pt x="345777" y="28744"/>
                  <a:pt x="553825" y="94971"/>
                  <a:pt x="740117" y="196171"/>
                </a:cubicBezTo>
                <a:lnTo>
                  <a:pt x="740871" y="196629"/>
                </a:lnTo>
                <a:lnTo>
                  <a:pt x="589998" y="457949"/>
                </a:lnTo>
                <a:lnTo>
                  <a:pt x="479186" y="404568"/>
                </a:lnTo>
                <a:cubicBezTo>
                  <a:pt x="358754" y="353629"/>
                  <a:pt x="229341" y="319769"/>
                  <a:pt x="93981" y="306022"/>
                </a:cubicBezTo>
                <a:lnTo>
                  <a:pt x="0" y="301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C432286-E47E-428E-B9A1-0FAD9829DDCA}"/>
              </a:ext>
            </a:extLst>
          </p:cNvPr>
          <p:cNvSpPr/>
          <p:nvPr/>
        </p:nvSpPr>
        <p:spPr>
          <a:xfrm>
            <a:off x="5266931" y="2247754"/>
            <a:ext cx="740875" cy="457952"/>
          </a:xfrm>
          <a:custGeom>
            <a:avLst/>
            <a:gdLst>
              <a:gd name="connsiteX0" fmla="*/ 740875 w 740875"/>
              <a:gd name="connsiteY0" fmla="*/ 0 h 457952"/>
              <a:gd name="connsiteX1" fmla="*/ 740875 w 740875"/>
              <a:gd name="connsiteY1" fmla="*/ 301277 h 457952"/>
              <a:gd name="connsiteX2" fmla="*/ 646896 w 740875"/>
              <a:gd name="connsiteY2" fmla="*/ 306022 h 457952"/>
              <a:gd name="connsiteX3" fmla="*/ 261691 w 740875"/>
              <a:gd name="connsiteY3" fmla="*/ 404568 h 457952"/>
              <a:gd name="connsiteX4" fmla="*/ 150873 w 740875"/>
              <a:gd name="connsiteY4" fmla="*/ 457952 h 457952"/>
              <a:gd name="connsiteX5" fmla="*/ 0 w 740875"/>
              <a:gd name="connsiteY5" fmla="*/ 196633 h 457952"/>
              <a:gd name="connsiteX6" fmla="*/ 760 w 740875"/>
              <a:gd name="connsiteY6" fmla="*/ 196171 h 457952"/>
              <a:gd name="connsiteX7" fmla="*/ 616092 w 740875"/>
              <a:gd name="connsiteY7" fmla="*/ 6301 h 457952"/>
              <a:gd name="connsiteX8" fmla="*/ 740875 w 740875"/>
              <a:gd name="connsiteY8" fmla="*/ 0 h 4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5" h="457952">
                <a:moveTo>
                  <a:pt x="740875" y="0"/>
                </a:moveTo>
                <a:lnTo>
                  <a:pt x="740875" y="301277"/>
                </a:lnTo>
                <a:lnTo>
                  <a:pt x="646896" y="306022"/>
                </a:lnTo>
                <a:cubicBezTo>
                  <a:pt x="511536" y="319769"/>
                  <a:pt x="382123" y="353629"/>
                  <a:pt x="261691" y="404568"/>
                </a:cubicBezTo>
                <a:lnTo>
                  <a:pt x="150873" y="457952"/>
                </a:lnTo>
                <a:lnTo>
                  <a:pt x="0" y="196633"/>
                </a:lnTo>
                <a:lnTo>
                  <a:pt x="760" y="196171"/>
                </a:lnTo>
                <a:cubicBezTo>
                  <a:pt x="187052" y="94971"/>
                  <a:pt x="395100" y="28744"/>
                  <a:pt x="616092" y="6301"/>
                </a:cubicBezTo>
                <a:lnTo>
                  <a:pt x="7408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28D9E48-3692-41C4-9835-CFE683465D69}"/>
              </a:ext>
            </a:extLst>
          </p:cNvPr>
          <p:cNvSpPr/>
          <p:nvPr/>
        </p:nvSpPr>
        <p:spPr>
          <a:xfrm>
            <a:off x="6758595" y="2489305"/>
            <a:ext cx="692173" cy="692171"/>
          </a:xfrm>
          <a:custGeom>
            <a:avLst/>
            <a:gdLst>
              <a:gd name="connsiteX0" fmla="*/ 150523 w 692173"/>
              <a:gd name="connsiteY0" fmla="*/ 0 h 692171"/>
              <a:gd name="connsiteX1" fmla="*/ 211329 w 692173"/>
              <a:gd name="connsiteY1" fmla="*/ 36941 h 692171"/>
              <a:gd name="connsiteX2" fmla="*/ 655235 w 692173"/>
              <a:gd name="connsiteY2" fmla="*/ 480847 h 692171"/>
              <a:gd name="connsiteX3" fmla="*/ 692173 w 692173"/>
              <a:gd name="connsiteY3" fmla="*/ 541649 h 692171"/>
              <a:gd name="connsiteX4" fmla="*/ 431460 w 692173"/>
              <a:gd name="connsiteY4" fmla="*/ 692171 h 692171"/>
              <a:gd name="connsiteX5" fmla="*/ 405411 w 692173"/>
              <a:gd name="connsiteY5" fmla="*/ 649294 h 692171"/>
              <a:gd name="connsiteX6" fmla="*/ 42882 w 692173"/>
              <a:gd name="connsiteY6" fmla="*/ 286765 h 692171"/>
              <a:gd name="connsiteX7" fmla="*/ 0 w 692173"/>
              <a:gd name="connsiteY7" fmla="*/ 260714 h 692171"/>
              <a:gd name="connsiteX8" fmla="*/ 150523 w 692173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73" h="692171">
                <a:moveTo>
                  <a:pt x="150523" y="0"/>
                </a:moveTo>
                <a:lnTo>
                  <a:pt x="211329" y="36941"/>
                </a:lnTo>
                <a:cubicBezTo>
                  <a:pt x="386193" y="155077"/>
                  <a:pt x="537099" y="305983"/>
                  <a:pt x="655235" y="480847"/>
                </a:cubicBezTo>
                <a:lnTo>
                  <a:pt x="692173" y="541649"/>
                </a:lnTo>
                <a:lnTo>
                  <a:pt x="431460" y="692171"/>
                </a:lnTo>
                <a:lnTo>
                  <a:pt x="405411" y="649294"/>
                </a:lnTo>
                <a:cubicBezTo>
                  <a:pt x="308932" y="506486"/>
                  <a:pt x="185690" y="383244"/>
                  <a:pt x="42882" y="286765"/>
                </a:cubicBezTo>
                <a:lnTo>
                  <a:pt x="0" y="260714"/>
                </a:lnTo>
                <a:lnTo>
                  <a:pt x="1505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76C8E84-0658-46A5-AF98-19D1612AFFCD}"/>
              </a:ext>
            </a:extLst>
          </p:cNvPr>
          <p:cNvSpPr/>
          <p:nvPr/>
        </p:nvSpPr>
        <p:spPr>
          <a:xfrm>
            <a:off x="4651342" y="2489309"/>
            <a:ext cx="692169" cy="692171"/>
          </a:xfrm>
          <a:custGeom>
            <a:avLst/>
            <a:gdLst>
              <a:gd name="connsiteX0" fmla="*/ 541646 w 692169"/>
              <a:gd name="connsiteY0" fmla="*/ 0 h 692171"/>
              <a:gd name="connsiteX1" fmla="*/ 692169 w 692169"/>
              <a:gd name="connsiteY1" fmla="*/ 260713 h 692171"/>
              <a:gd name="connsiteX2" fmla="*/ 649293 w 692169"/>
              <a:gd name="connsiteY2" fmla="*/ 286761 h 692171"/>
              <a:gd name="connsiteX3" fmla="*/ 286764 w 692169"/>
              <a:gd name="connsiteY3" fmla="*/ 649290 h 692171"/>
              <a:gd name="connsiteX4" fmla="*/ 260713 w 692169"/>
              <a:gd name="connsiteY4" fmla="*/ 692171 h 692171"/>
              <a:gd name="connsiteX5" fmla="*/ 0 w 692169"/>
              <a:gd name="connsiteY5" fmla="*/ 541648 h 692171"/>
              <a:gd name="connsiteX6" fmla="*/ 36940 w 692169"/>
              <a:gd name="connsiteY6" fmla="*/ 480843 h 692171"/>
              <a:gd name="connsiteX7" fmla="*/ 480846 w 692169"/>
              <a:gd name="connsiteY7" fmla="*/ 36937 h 692171"/>
              <a:gd name="connsiteX8" fmla="*/ 541646 w 692169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9" h="692171">
                <a:moveTo>
                  <a:pt x="541646" y="0"/>
                </a:moveTo>
                <a:lnTo>
                  <a:pt x="692169" y="260713"/>
                </a:lnTo>
                <a:lnTo>
                  <a:pt x="649293" y="286761"/>
                </a:lnTo>
                <a:cubicBezTo>
                  <a:pt x="506485" y="383240"/>
                  <a:pt x="383243" y="506482"/>
                  <a:pt x="286764" y="649290"/>
                </a:cubicBezTo>
                <a:lnTo>
                  <a:pt x="260713" y="692171"/>
                </a:lnTo>
                <a:lnTo>
                  <a:pt x="0" y="541648"/>
                </a:lnTo>
                <a:lnTo>
                  <a:pt x="36940" y="480843"/>
                </a:lnTo>
                <a:cubicBezTo>
                  <a:pt x="155076" y="305979"/>
                  <a:pt x="305982" y="155073"/>
                  <a:pt x="480846" y="36937"/>
                </a:cubicBezTo>
                <a:lnTo>
                  <a:pt x="5416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BE0B884-E180-4077-86A9-0C3BC57F488C}"/>
              </a:ext>
            </a:extLst>
          </p:cNvPr>
          <p:cNvSpPr/>
          <p:nvPr/>
        </p:nvSpPr>
        <p:spPr>
          <a:xfrm>
            <a:off x="7234370" y="3104897"/>
            <a:ext cx="457951" cy="740873"/>
          </a:xfrm>
          <a:custGeom>
            <a:avLst/>
            <a:gdLst>
              <a:gd name="connsiteX0" fmla="*/ 261319 w 457951"/>
              <a:gd name="connsiteY0" fmla="*/ 0 h 740873"/>
              <a:gd name="connsiteX1" fmla="*/ 261780 w 457951"/>
              <a:gd name="connsiteY1" fmla="*/ 758 h 740873"/>
              <a:gd name="connsiteX2" fmla="*/ 451650 w 457951"/>
              <a:gd name="connsiteY2" fmla="*/ 616090 h 740873"/>
              <a:gd name="connsiteX3" fmla="*/ 457951 w 457951"/>
              <a:gd name="connsiteY3" fmla="*/ 740873 h 740873"/>
              <a:gd name="connsiteX4" fmla="*/ 156674 w 457951"/>
              <a:gd name="connsiteY4" fmla="*/ 740873 h 740873"/>
              <a:gd name="connsiteX5" fmla="*/ 151929 w 457951"/>
              <a:gd name="connsiteY5" fmla="*/ 646894 h 740873"/>
              <a:gd name="connsiteX6" fmla="*/ 53383 w 457951"/>
              <a:gd name="connsiteY6" fmla="*/ 261689 h 740873"/>
              <a:gd name="connsiteX7" fmla="*/ 0 w 457951"/>
              <a:gd name="connsiteY7" fmla="*/ 150872 h 740873"/>
              <a:gd name="connsiteX8" fmla="*/ 261319 w 457951"/>
              <a:gd name="connsiteY8" fmla="*/ 0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51" h="740873">
                <a:moveTo>
                  <a:pt x="261319" y="0"/>
                </a:moveTo>
                <a:lnTo>
                  <a:pt x="261780" y="758"/>
                </a:lnTo>
                <a:cubicBezTo>
                  <a:pt x="362980" y="187050"/>
                  <a:pt x="429207" y="395098"/>
                  <a:pt x="451650" y="616090"/>
                </a:cubicBezTo>
                <a:lnTo>
                  <a:pt x="457951" y="740873"/>
                </a:lnTo>
                <a:lnTo>
                  <a:pt x="156674" y="740873"/>
                </a:lnTo>
                <a:lnTo>
                  <a:pt x="151929" y="646894"/>
                </a:lnTo>
                <a:cubicBezTo>
                  <a:pt x="138182" y="511534"/>
                  <a:pt x="104322" y="382121"/>
                  <a:pt x="53383" y="261689"/>
                </a:cubicBezTo>
                <a:lnTo>
                  <a:pt x="0" y="150872"/>
                </a:lnTo>
                <a:lnTo>
                  <a:pt x="2613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80288A3-616D-4D8B-BA27-D803650C35B6}"/>
              </a:ext>
            </a:extLst>
          </p:cNvPr>
          <p:cNvSpPr/>
          <p:nvPr/>
        </p:nvSpPr>
        <p:spPr>
          <a:xfrm>
            <a:off x="4409791" y="3104899"/>
            <a:ext cx="457949" cy="740870"/>
          </a:xfrm>
          <a:custGeom>
            <a:avLst/>
            <a:gdLst>
              <a:gd name="connsiteX0" fmla="*/ 196630 w 457949"/>
              <a:gd name="connsiteY0" fmla="*/ 0 h 740870"/>
              <a:gd name="connsiteX1" fmla="*/ 457949 w 457949"/>
              <a:gd name="connsiteY1" fmla="*/ 150873 h 740870"/>
              <a:gd name="connsiteX2" fmla="*/ 404568 w 457949"/>
              <a:gd name="connsiteY2" fmla="*/ 261686 h 740870"/>
              <a:gd name="connsiteX3" fmla="*/ 306022 w 457949"/>
              <a:gd name="connsiteY3" fmla="*/ 646891 h 740870"/>
              <a:gd name="connsiteX4" fmla="*/ 301277 w 457949"/>
              <a:gd name="connsiteY4" fmla="*/ 740870 h 740870"/>
              <a:gd name="connsiteX5" fmla="*/ 0 w 457949"/>
              <a:gd name="connsiteY5" fmla="*/ 740870 h 740870"/>
              <a:gd name="connsiteX6" fmla="*/ 6301 w 457949"/>
              <a:gd name="connsiteY6" fmla="*/ 616087 h 740870"/>
              <a:gd name="connsiteX7" fmla="*/ 196171 w 457949"/>
              <a:gd name="connsiteY7" fmla="*/ 755 h 740870"/>
              <a:gd name="connsiteX8" fmla="*/ 196630 w 457949"/>
              <a:gd name="connsiteY8" fmla="*/ 0 h 74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49" h="740870">
                <a:moveTo>
                  <a:pt x="196630" y="0"/>
                </a:moveTo>
                <a:lnTo>
                  <a:pt x="457949" y="150873"/>
                </a:lnTo>
                <a:lnTo>
                  <a:pt x="404568" y="261686"/>
                </a:lnTo>
                <a:cubicBezTo>
                  <a:pt x="353629" y="382118"/>
                  <a:pt x="319769" y="511531"/>
                  <a:pt x="306022" y="646891"/>
                </a:cubicBezTo>
                <a:lnTo>
                  <a:pt x="301277" y="740870"/>
                </a:lnTo>
                <a:lnTo>
                  <a:pt x="0" y="740870"/>
                </a:lnTo>
                <a:lnTo>
                  <a:pt x="6301" y="616087"/>
                </a:lnTo>
                <a:cubicBezTo>
                  <a:pt x="28744" y="395095"/>
                  <a:pt x="94971" y="187047"/>
                  <a:pt x="196171" y="755"/>
                </a:cubicBezTo>
                <a:lnTo>
                  <a:pt x="1966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18B81C-6A33-41E1-BF94-2CF764D69054}"/>
              </a:ext>
            </a:extLst>
          </p:cNvPr>
          <p:cNvGrpSpPr/>
          <p:nvPr/>
        </p:nvGrpSpPr>
        <p:grpSpPr>
          <a:xfrm rot="16200000">
            <a:off x="4391693" y="2305881"/>
            <a:ext cx="3300628" cy="3300628"/>
            <a:chOff x="5169242" y="1982572"/>
            <a:chExt cx="3300628" cy="3300628"/>
          </a:xfrm>
        </p:grpSpPr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5BE21D2C-4966-4219-AAE9-63C6B5A0D0C5}"/>
                </a:ext>
              </a:extLst>
            </p:cNvPr>
            <p:cNvSpPr/>
            <p:nvPr/>
          </p:nvSpPr>
          <p:spPr>
            <a:xfrm>
              <a:off x="5169242" y="1982572"/>
              <a:ext cx="3300628" cy="3300628"/>
            </a:xfrm>
            <a:prstGeom prst="donut">
              <a:avLst>
                <a:gd name="adj" fmla="val 116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1603F09-A0AC-46AE-BAED-C6292E8D8FC9}"/>
                </a:ext>
              </a:extLst>
            </p:cNvPr>
            <p:cNvGrpSpPr/>
            <p:nvPr/>
          </p:nvGrpSpPr>
          <p:grpSpPr>
            <a:xfrm>
              <a:off x="6520420" y="2113155"/>
              <a:ext cx="598272" cy="1818867"/>
              <a:chOff x="6520420" y="2113155"/>
              <a:chExt cx="598272" cy="1818867"/>
            </a:xfrm>
          </p:grpSpPr>
          <p:sp>
            <p:nvSpPr>
              <p:cNvPr id="56" name="Circle: Hollow 55">
                <a:extLst>
                  <a:ext uri="{FF2B5EF4-FFF2-40B4-BE49-F238E27FC236}">
                    <a16:creationId xmlns:a16="http://schemas.microsoft.com/office/drawing/2014/main" id="{01D9D149-6C2F-49C7-B4AF-4A93BDED3266}"/>
                  </a:ext>
                </a:extLst>
              </p:cNvPr>
              <p:cNvSpPr/>
              <p:nvPr/>
            </p:nvSpPr>
            <p:spPr>
              <a:xfrm>
                <a:off x="6520420" y="3333750"/>
                <a:ext cx="598272" cy="598272"/>
              </a:xfrm>
              <a:prstGeom prst="donut">
                <a:avLst>
                  <a:gd name="adj" fmla="val 41736"/>
                </a:avLst>
              </a:prstGeom>
              <a:solidFill>
                <a:srgbClr val="55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20A0265-D5DD-4151-9785-7F9884FC2BF3}"/>
                  </a:ext>
                </a:extLst>
              </p:cNvPr>
              <p:cNvSpPr/>
              <p:nvPr/>
            </p:nvSpPr>
            <p:spPr>
              <a:xfrm flipH="1">
                <a:off x="6687750" y="2113155"/>
                <a:ext cx="263612" cy="1605592"/>
              </a:xfrm>
              <a:custGeom>
                <a:avLst/>
                <a:gdLst>
                  <a:gd name="connsiteX0" fmla="*/ 131806 w 263612"/>
                  <a:gd name="connsiteY0" fmla="*/ 0 h 1605592"/>
                  <a:gd name="connsiteX1" fmla="*/ 0 w 263612"/>
                  <a:gd name="connsiteY1" fmla="*/ 1473786 h 1605592"/>
                  <a:gd name="connsiteX2" fmla="*/ 131806 w 263612"/>
                  <a:gd name="connsiteY2" fmla="*/ 1605592 h 1605592"/>
                  <a:gd name="connsiteX3" fmla="*/ 263612 w 263612"/>
                  <a:gd name="connsiteY3" fmla="*/ 1473786 h 1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12" h="1605592">
                    <a:moveTo>
                      <a:pt x="131806" y="0"/>
                    </a:moveTo>
                    <a:lnTo>
                      <a:pt x="0" y="1473786"/>
                    </a:lnTo>
                    <a:cubicBezTo>
                      <a:pt x="0" y="1546580"/>
                      <a:pt x="59012" y="1605592"/>
                      <a:pt x="131806" y="1605592"/>
                    </a:cubicBezTo>
                    <a:cubicBezTo>
                      <a:pt x="204600" y="1605592"/>
                      <a:pt x="263612" y="1546580"/>
                      <a:pt x="263612" y="1473786"/>
                    </a:cubicBezTo>
                    <a:close/>
                  </a:path>
                </a:pathLst>
              </a:custGeom>
              <a:solidFill>
                <a:srgbClr val="55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CF8848-3661-4FE1-8D49-35F7DE89195F}"/>
                  </a:ext>
                </a:extLst>
              </p:cNvPr>
              <p:cNvSpPr/>
              <p:nvPr/>
            </p:nvSpPr>
            <p:spPr>
              <a:xfrm>
                <a:off x="6666254" y="3479584"/>
                <a:ext cx="306604" cy="306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C9A632B-09AB-4C11-884D-EE73B0016A22}"/>
              </a:ext>
            </a:extLst>
          </p:cNvPr>
          <p:cNvSpPr/>
          <p:nvPr/>
        </p:nvSpPr>
        <p:spPr>
          <a:xfrm>
            <a:off x="9882694" y="2247755"/>
            <a:ext cx="740871" cy="457949"/>
          </a:xfrm>
          <a:custGeom>
            <a:avLst/>
            <a:gdLst>
              <a:gd name="connsiteX0" fmla="*/ 0 w 740871"/>
              <a:gd name="connsiteY0" fmla="*/ 0 h 457949"/>
              <a:gd name="connsiteX1" fmla="*/ 124785 w 740871"/>
              <a:gd name="connsiteY1" fmla="*/ 6301 h 457949"/>
              <a:gd name="connsiteX2" fmla="*/ 740117 w 740871"/>
              <a:gd name="connsiteY2" fmla="*/ 196171 h 457949"/>
              <a:gd name="connsiteX3" fmla="*/ 740871 w 740871"/>
              <a:gd name="connsiteY3" fmla="*/ 196629 h 457949"/>
              <a:gd name="connsiteX4" fmla="*/ 589998 w 740871"/>
              <a:gd name="connsiteY4" fmla="*/ 457949 h 457949"/>
              <a:gd name="connsiteX5" fmla="*/ 479186 w 740871"/>
              <a:gd name="connsiteY5" fmla="*/ 404568 h 457949"/>
              <a:gd name="connsiteX6" fmla="*/ 93981 w 740871"/>
              <a:gd name="connsiteY6" fmla="*/ 306022 h 457949"/>
              <a:gd name="connsiteX7" fmla="*/ 0 w 740871"/>
              <a:gd name="connsiteY7" fmla="*/ 301277 h 457949"/>
              <a:gd name="connsiteX8" fmla="*/ 0 w 740871"/>
              <a:gd name="connsiteY8" fmla="*/ 0 h 45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1" h="457949">
                <a:moveTo>
                  <a:pt x="0" y="0"/>
                </a:moveTo>
                <a:lnTo>
                  <a:pt x="124785" y="6301"/>
                </a:lnTo>
                <a:cubicBezTo>
                  <a:pt x="345777" y="28744"/>
                  <a:pt x="553825" y="94971"/>
                  <a:pt x="740117" y="196171"/>
                </a:cubicBezTo>
                <a:lnTo>
                  <a:pt x="740871" y="196629"/>
                </a:lnTo>
                <a:lnTo>
                  <a:pt x="589998" y="457949"/>
                </a:lnTo>
                <a:lnTo>
                  <a:pt x="479186" y="404568"/>
                </a:lnTo>
                <a:cubicBezTo>
                  <a:pt x="358754" y="353629"/>
                  <a:pt x="229341" y="319769"/>
                  <a:pt x="93981" y="306022"/>
                </a:cubicBezTo>
                <a:lnTo>
                  <a:pt x="0" y="301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FAAA6FB-F6B8-4561-A3A3-A646745DE559}"/>
              </a:ext>
            </a:extLst>
          </p:cNvPr>
          <p:cNvSpPr/>
          <p:nvPr/>
        </p:nvSpPr>
        <p:spPr>
          <a:xfrm>
            <a:off x="9055321" y="2247754"/>
            <a:ext cx="740875" cy="457952"/>
          </a:xfrm>
          <a:custGeom>
            <a:avLst/>
            <a:gdLst>
              <a:gd name="connsiteX0" fmla="*/ 740875 w 740875"/>
              <a:gd name="connsiteY0" fmla="*/ 0 h 457952"/>
              <a:gd name="connsiteX1" fmla="*/ 740875 w 740875"/>
              <a:gd name="connsiteY1" fmla="*/ 301277 h 457952"/>
              <a:gd name="connsiteX2" fmla="*/ 646896 w 740875"/>
              <a:gd name="connsiteY2" fmla="*/ 306022 h 457952"/>
              <a:gd name="connsiteX3" fmla="*/ 261691 w 740875"/>
              <a:gd name="connsiteY3" fmla="*/ 404568 h 457952"/>
              <a:gd name="connsiteX4" fmla="*/ 150873 w 740875"/>
              <a:gd name="connsiteY4" fmla="*/ 457952 h 457952"/>
              <a:gd name="connsiteX5" fmla="*/ 0 w 740875"/>
              <a:gd name="connsiteY5" fmla="*/ 196633 h 457952"/>
              <a:gd name="connsiteX6" fmla="*/ 760 w 740875"/>
              <a:gd name="connsiteY6" fmla="*/ 196171 h 457952"/>
              <a:gd name="connsiteX7" fmla="*/ 616092 w 740875"/>
              <a:gd name="connsiteY7" fmla="*/ 6301 h 457952"/>
              <a:gd name="connsiteX8" fmla="*/ 740875 w 740875"/>
              <a:gd name="connsiteY8" fmla="*/ 0 h 4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5" h="457952">
                <a:moveTo>
                  <a:pt x="740875" y="0"/>
                </a:moveTo>
                <a:lnTo>
                  <a:pt x="740875" y="301277"/>
                </a:lnTo>
                <a:lnTo>
                  <a:pt x="646896" y="306022"/>
                </a:lnTo>
                <a:cubicBezTo>
                  <a:pt x="511536" y="319769"/>
                  <a:pt x="382123" y="353629"/>
                  <a:pt x="261691" y="404568"/>
                </a:cubicBezTo>
                <a:lnTo>
                  <a:pt x="150873" y="457952"/>
                </a:lnTo>
                <a:lnTo>
                  <a:pt x="0" y="196633"/>
                </a:lnTo>
                <a:lnTo>
                  <a:pt x="760" y="196171"/>
                </a:lnTo>
                <a:cubicBezTo>
                  <a:pt x="187052" y="94971"/>
                  <a:pt x="395100" y="28744"/>
                  <a:pt x="616092" y="6301"/>
                </a:cubicBezTo>
                <a:lnTo>
                  <a:pt x="7408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5752244-1682-49A5-A953-7523C57D154F}"/>
              </a:ext>
            </a:extLst>
          </p:cNvPr>
          <p:cNvSpPr/>
          <p:nvPr/>
        </p:nvSpPr>
        <p:spPr>
          <a:xfrm>
            <a:off x="10546985" y="2489305"/>
            <a:ext cx="692173" cy="692171"/>
          </a:xfrm>
          <a:custGeom>
            <a:avLst/>
            <a:gdLst>
              <a:gd name="connsiteX0" fmla="*/ 150523 w 692173"/>
              <a:gd name="connsiteY0" fmla="*/ 0 h 692171"/>
              <a:gd name="connsiteX1" fmla="*/ 211329 w 692173"/>
              <a:gd name="connsiteY1" fmla="*/ 36941 h 692171"/>
              <a:gd name="connsiteX2" fmla="*/ 655235 w 692173"/>
              <a:gd name="connsiteY2" fmla="*/ 480847 h 692171"/>
              <a:gd name="connsiteX3" fmla="*/ 692173 w 692173"/>
              <a:gd name="connsiteY3" fmla="*/ 541649 h 692171"/>
              <a:gd name="connsiteX4" fmla="*/ 431460 w 692173"/>
              <a:gd name="connsiteY4" fmla="*/ 692171 h 692171"/>
              <a:gd name="connsiteX5" fmla="*/ 405411 w 692173"/>
              <a:gd name="connsiteY5" fmla="*/ 649294 h 692171"/>
              <a:gd name="connsiteX6" fmla="*/ 42882 w 692173"/>
              <a:gd name="connsiteY6" fmla="*/ 286765 h 692171"/>
              <a:gd name="connsiteX7" fmla="*/ 0 w 692173"/>
              <a:gd name="connsiteY7" fmla="*/ 260714 h 692171"/>
              <a:gd name="connsiteX8" fmla="*/ 150523 w 692173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73" h="692171">
                <a:moveTo>
                  <a:pt x="150523" y="0"/>
                </a:moveTo>
                <a:lnTo>
                  <a:pt x="211329" y="36941"/>
                </a:lnTo>
                <a:cubicBezTo>
                  <a:pt x="386193" y="155077"/>
                  <a:pt x="537099" y="305983"/>
                  <a:pt x="655235" y="480847"/>
                </a:cubicBezTo>
                <a:lnTo>
                  <a:pt x="692173" y="541649"/>
                </a:lnTo>
                <a:lnTo>
                  <a:pt x="431460" y="692171"/>
                </a:lnTo>
                <a:lnTo>
                  <a:pt x="405411" y="649294"/>
                </a:lnTo>
                <a:cubicBezTo>
                  <a:pt x="308932" y="506486"/>
                  <a:pt x="185690" y="383244"/>
                  <a:pt x="42882" y="286765"/>
                </a:cubicBezTo>
                <a:lnTo>
                  <a:pt x="0" y="260714"/>
                </a:lnTo>
                <a:lnTo>
                  <a:pt x="1505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4EEC064-D773-46B8-B79D-77CCD59C144A}"/>
              </a:ext>
            </a:extLst>
          </p:cNvPr>
          <p:cNvSpPr/>
          <p:nvPr/>
        </p:nvSpPr>
        <p:spPr>
          <a:xfrm>
            <a:off x="8439732" y="2489309"/>
            <a:ext cx="692169" cy="692171"/>
          </a:xfrm>
          <a:custGeom>
            <a:avLst/>
            <a:gdLst>
              <a:gd name="connsiteX0" fmla="*/ 541646 w 692169"/>
              <a:gd name="connsiteY0" fmla="*/ 0 h 692171"/>
              <a:gd name="connsiteX1" fmla="*/ 692169 w 692169"/>
              <a:gd name="connsiteY1" fmla="*/ 260713 h 692171"/>
              <a:gd name="connsiteX2" fmla="*/ 649293 w 692169"/>
              <a:gd name="connsiteY2" fmla="*/ 286761 h 692171"/>
              <a:gd name="connsiteX3" fmla="*/ 286764 w 692169"/>
              <a:gd name="connsiteY3" fmla="*/ 649290 h 692171"/>
              <a:gd name="connsiteX4" fmla="*/ 260713 w 692169"/>
              <a:gd name="connsiteY4" fmla="*/ 692171 h 692171"/>
              <a:gd name="connsiteX5" fmla="*/ 0 w 692169"/>
              <a:gd name="connsiteY5" fmla="*/ 541648 h 692171"/>
              <a:gd name="connsiteX6" fmla="*/ 36940 w 692169"/>
              <a:gd name="connsiteY6" fmla="*/ 480843 h 692171"/>
              <a:gd name="connsiteX7" fmla="*/ 480846 w 692169"/>
              <a:gd name="connsiteY7" fmla="*/ 36937 h 692171"/>
              <a:gd name="connsiteX8" fmla="*/ 541646 w 692169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9" h="692171">
                <a:moveTo>
                  <a:pt x="541646" y="0"/>
                </a:moveTo>
                <a:lnTo>
                  <a:pt x="692169" y="260713"/>
                </a:lnTo>
                <a:lnTo>
                  <a:pt x="649293" y="286761"/>
                </a:lnTo>
                <a:cubicBezTo>
                  <a:pt x="506485" y="383240"/>
                  <a:pt x="383243" y="506482"/>
                  <a:pt x="286764" y="649290"/>
                </a:cubicBezTo>
                <a:lnTo>
                  <a:pt x="260713" y="692171"/>
                </a:lnTo>
                <a:lnTo>
                  <a:pt x="0" y="541648"/>
                </a:lnTo>
                <a:lnTo>
                  <a:pt x="36940" y="480843"/>
                </a:lnTo>
                <a:cubicBezTo>
                  <a:pt x="155076" y="305979"/>
                  <a:pt x="305982" y="155073"/>
                  <a:pt x="480846" y="36937"/>
                </a:cubicBezTo>
                <a:lnTo>
                  <a:pt x="5416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8A6626C-DB3E-4927-8E7E-036876966048}"/>
              </a:ext>
            </a:extLst>
          </p:cNvPr>
          <p:cNvSpPr/>
          <p:nvPr/>
        </p:nvSpPr>
        <p:spPr>
          <a:xfrm>
            <a:off x="11022760" y="3104897"/>
            <a:ext cx="457951" cy="740873"/>
          </a:xfrm>
          <a:custGeom>
            <a:avLst/>
            <a:gdLst>
              <a:gd name="connsiteX0" fmla="*/ 261319 w 457951"/>
              <a:gd name="connsiteY0" fmla="*/ 0 h 740873"/>
              <a:gd name="connsiteX1" fmla="*/ 261780 w 457951"/>
              <a:gd name="connsiteY1" fmla="*/ 758 h 740873"/>
              <a:gd name="connsiteX2" fmla="*/ 451650 w 457951"/>
              <a:gd name="connsiteY2" fmla="*/ 616090 h 740873"/>
              <a:gd name="connsiteX3" fmla="*/ 457951 w 457951"/>
              <a:gd name="connsiteY3" fmla="*/ 740873 h 740873"/>
              <a:gd name="connsiteX4" fmla="*/ 156674 w 457951"/>
              <a:gd name="connsiteY4" fmla="*/ 740873 h 740873"/>
              <a:gd name="connsiteX5" fmla="*/ 151929 w 457951"/>
              <a:gd name="connsiteY5" fmla="*/ 646894 h 740873"/>
              <a:gd name="connsiteX6" fmla="*/ 53383 w 457951"/>
              <a:gd name="connsiteY6" fmla="*/ 261689 h 740873"/>
              <a:gd name="connsiteX7" fmla="*/ 0 w 457951"/>
              <a:gd name="connsiteY7" fmla="*/ 150872 h 740873"/>
              <a:gd name="connsiteX8" fmla="*/ 261319 w 457951"/>
              <a:gd name="connsiteY8" fmla="*/ 0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51" h="740873">
                <a:moveTo>
                  <a:pt x="261319" y="0"/>
                </a:moveTo>
                <a:lnTo>
                  <a:pt x="261780" y="758"/>
                </a:lnTo>
                <a:cubicBezTo>
                  <a:pt x="362980" y="187050"/>
                  <a:pt x="429207" y="395098"/>
                  <a:pt x="451650" y="616090"/>
                </a:cubicBezTo>
                <a:lnTo>
                  <a:pt x="457951" y="740873"/>
                </a:lnTo>
                <a:lnTo>
                  <a:pt x="156674" y="740873"/>
                </a:lnTo>
                <a:lnTo>
                  <a:pt x="151929" y="646894"/>
                </a:lnTo>
                <a:cubicBezTo>
                  <a:pt x="138182" y="511534"/>
                  <a:pt x="104322" y="382121"/>
                  <a:pt x="53383" y="261689"/>
                </a:cubicBezTo>
                <a:lnTo>
                  <a:pt x="0" y="150872"/>
                </a:lnTo>
                <a:lnTo>
                  <a:pt x="2613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7F790A39-D839-4ECA-B25F-938AC78DC332}"/>
              </a:ext>
            </a:extLst>
          </p:cNvPr>
          <p:cNvSpPr/>
          <p:nvPr/>
        </p:nvSpPr>
        <p:spPr>
          <a:xfrm>
            <a:off x="8198181" y="3104899"/>
            <a:ext cx="457949" cy="740870"/>
          </a:xfrm>
          <a:custGeom>
            <a:avLst/>
            <a:gdLst>
              <a:gd name="connsiteX0" fmla="*/ 196630 w 457949"/>
              <a:gd name="connsiteY0" fmla="*/ 0 h 740870"/>
              <a:gd name="connsiteX1" fmla="*/ 457949 w 457949"/>
              <a:gd name="connsiteY1" fmla="*/ 150873 h 740870"/>
              <a:gd name="connsiteX2" fmla="*/ 404568 w 457949"/>
              <a:gd name="connsiteY2" fmla="*/ 261686 h 740870"/>
              <a:gd name="connsiteX3" fmla="*/ 306022 w 457949"/>
              <a:gd name="connsiteY3" fmla="*/ 646891 h 740870"/>
              <a:gd name="connsiteX4" fmla="*/ 301277 w 457949"/>
              <a:gd name="connsiteY4" fmla="*/ 740870 h 740870"/>
              <a:gd name="connsiteX5" fmla="*/ 0 w 457949"/>
              <a:gd name="connsiteY5" fmla="*/ 740870 h 740870"/>
              <a:gd name="connsiteX6" fmla="*/ 6301 w 457949"/>
              <a:gd name="connsiteY6" fmla="*/ 616087 h 740870"/>
              <a:gd name="connsiteX7" fmla="*/ 196171 w 457949"/>
              <a:gd name="connsiteY7" fmla="*/ 755 h 740870"/>
              <a:gd name="connsiteX8" fmla="*/ 196630 w 457949"/>
              <a:gd name="connsiteY8" fmla="*/ 0 h 74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49" h="740870">
                <a:moveTo>
                  <a:pt x="196630" y="0"/>
                </a:moveTo>
                <a:lnTo>
                  <a:pt x="457949" y="150873"/>
                </a:lnTo>
                <a:lnTo>
                  <a:pt x="404568" y="261686"/>
                </a:lnTo>
                <a:cubicBezTo>
                  <a:pt x="353629" y="382118"/>
                  <a:pt x="319769" y="511531"/>
                  <a:pt x="306022" y="646891"/>
                </a:cubicBezTo>
                <a:lnTo>
                  <a:pt x="301277" y="740870"/>
                </a:lnTo>
                <a:lnTo>
                  <a:pt x="0" y="740870"/>
                </a:lnTo>
                <a:lnTo>
                  <a:pt x="6301" y="616087"/>
                </a:lnTo>
                <a:cubicBezTo>
                  <a:pt x="28744" y="395095"/>
                  <a:pt x="94971" y="187047"/>
                  <a:pt x="196171" y="755"/>
                </a:cubicBezTo>
                <a:lnTo>
                  <a:pt x="1966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246E8D5-13F2-48F9-9899-7152C43CE013}"/>
              </a:ext>
            </a:extLst>
          </p:cNvPr>
          <p:cNvGrpSpPr/>
          <p:nvPr/>
        </p:nvGrpSpPr>
        <p:grpSpPr>
          <a:xfrm rot="16200000">
            <a:off x="8180083" y="2305881"/>
            <a:ext cx="3300628" cy="3300628"/>
            <a:chOff x="5169242" y="1982572"/>
            <a:chExt cx="3300628" cy="3300628"/>
          </a:xfrm>
        </p:grpSpPr>
        <p:sp>
          <p:nvSpPr>
            <p:cNvPr id="66" name="Circle: Hollow 65">
              <a:extLst>
                <a:ext uri="{FF2B5EF4-FFF2-40B4-BE49-F238E27FC236}">
                  <a16:creationId xmlns:a16="http://schemas.microsoft.com/office/drawing/2014/main" id="{C9CDC7DF-3404-4E1D-B05E-2788A70B6D3F}"/>
                </a:ext>
              </a:extLst>
            </p:cNvPr>
            <p:cNvSpPr/>
            <p:nvPr/>
          </p:nvSpPr>
          <p:spPr>
            <a:xfrm>
              <a:off x="5169242" y="1982572"/>
              <a:ext cx="3300628" cy="3300628"/>
            </a:xfrm>
            <a:prstGeom prst="donut">
              <a:avLst>
                <a:gd name="adj" fmla="val 116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26C0650-0C48-43F7-B69B-2CF1A5093102}"/>
                </a:ext>
              </a:extLst>
            </p:cNvPr>
            <p:cNvGrpSpPr/>
            <p:nvPr/>
          </p:nvGrpSpPr>
          <p:grpSpPr>
            <a:xfrm>
              <a:off x="6520420" y="2113155"/>
              <a:ext cx="598272" cy="1818867"/>
              <a:chOff x="6520420" y="2113155"/>
              <a:chExt cx="598272" cy="1818867"/>
            </a:xfrm>
          </p:grpSpPr>
          <p:sp>
            <p:nvSpPr>
              <p:cNvPr id="68" name="Circle: Hollow 67">
                <a:extLst>
                  <a:ext uri="{FF2B5EF4-FFF2-40B4-BE49-F238E27FC236}">
                    <a16:creationId xmlns:a16="http://schemas.microsoft.com/office/drawing/2014/main" id="{46D6F350-2F6F-4671-8545-D3EFD54A9960}"/>
                  </a:ext>
                </a:extLst>
              </p:cNvPr>
              <p:cNvSpPr/>
              <p:nvPr/>
            </p:nvSpPr>
            <p:spPr>
              <a:xfrm>
                <a:off x="6520420" y="3333750"/>
                <a:ext cx="598272" cy="598272"/>
              </a:xfrm>
              <a:prstGeom prst="donut">
                <a:avLst>
                  <a:gd name="adj" fmla="val 41736"/>
                </a:avLst>
              </a:prstGeom>
              <a:solidFill>
                <a:srgbClr val="55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1CBFA5B-72D5-4A90-A6FE-5B4240DE48C6}"/>
                  </a:ext>
                </a:extLst>
              </p:cNvPr>
              <p:cNvSpPr/>
              <p:nvPr/>
            </p:nvSpPr>
            <p:spPr>
              <a:xfrm flipH="1">
                <a:off x="6687750" y="2113155"/>
                <a:ext cx="263612" cy="1605592"/>
              </a:xfrm>
              <a:custGeom>
                <a:avLst/>
                <a:gdLst>
                  <a:gd name="connsiteX0" fmla="*/ 131806 w 263612"/>
                  <a:gd name="connsiteY0" fmla="*/ 0 h 1605592"/>
                  <a:gd name="connsiteX1" fmla="*/ 0 w 263612"/>
                  <a:gd name="connsiteY1" fmla="*/ 1473786 h 1605592"/>
                  <a:gd name="connsiteX2" fmla="*/ 131806 w 263612"/>
                  <a:gd name="connsiteY2" fmla="*/ 1605592 h 1605592"/>
                  <a:gd name="connsiteX3" fmla="*/ 263612 w 263612"/>
                  <a:gd name="connsiteY3" fmla="*/ 1473786 h 1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12" h="1605592">
                    <a:moveTo>
                      <a:pt x="131806" y="0"/>
                    </a:moveTo>
                    <a:lnTo>
                      <a:pt x="0" y="1473786"/>
                    </a:lnTo>
                    <a:cubicBezTo>
                      <a:pt x="0" y="1546580"/>
                      <a:pt x="59012" y="1605592"/>
                      <a:pt x="131806" y="1605592"/>
                    </a:cubicBezTo>
                    <a:cubicBezTo>
                      <a:pt x="204600" y="1605592"/>
                      <a:pt x="263612" y="1546580"/>
                      <a:pt x="263612" y="1473786"/>
                    </a:cubicBezTo>
                    <a:close/>
                  </a:path>
                </a:pathLst>
              </a:custGeom>
              <a:solidFill>
                <a:srgbClr val="55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C2FED92-83F2-4AE0-BC7B-A61058B7FB0D}"/>
                  </a:ext>
                </a:extLst>
              </p:cNvPr>
              <p:cNvSpPr/>
              <p:nvPr/>
            </p:nvSpPr>
            <p:spPr>
              <a:xfrm>
                <a:off x="6666254" y="3479584"/>
                <a:ext cx="306604" cy="306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A82DBB-A453-4FB2-8E16-E301A1DA578B}"/>
              </a:ext>
            </a:extLst>
          </p:cNvPr>
          <p:cNvGrpSpPr/>
          <p:nvPr/>
        </p:nvGrpSpPr>
        <p:grpSpPr>
          <a:xfrm>
            <a:off x="714666" y="4539417"/>
            <a:ext cx="3101876" cy="1495002"/>
            <a:chOff x="206929" y="3319859"/>
            <a:chExt cx="3101876" cy="1495002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1C19497-827D-488E-A9C7-FFF480AF836A}"/>
                </a:ext>
              </a:extLst>
            </p:cNvPr>
            <p:cNvSpPr txBox="1"/>
            <p:nvPr/>
          </p:nvSpPr>
          <p:spPr>
            <a:xfrm>
              <a:off x="636125" y="3319859"/>
              <a:ext cx="22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2CDC0"/>
                  </a:solidFill>
                  <a:latin typeface="Montserrat ExtraBold" panose="00000900000000000000" pitchFamily="50" charset="0"/>
                </a:rPr>
                <a:t>85 PERCENT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5CCB318-F1AD-4DE3-854D-A5DC3F9C88B3}"/>
                </a:ext>
              </a:extLst>
            </p:cNvPr>
            <p:cNvSpPr txBox="1"/>
            <p:nvPr/>
          </p:nvSpPr>
          <p:spPr>
            <a:xfrm>
              <a:off x="206929" y="3682595"/>
              <a:ext cx="310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D7373"/>
                  </a:solidFill>
                  <a:latin typeface="Montserrat ExtraBold" panose="00000900000000000000" pitchFamily="50" charset="0"/>
                </a:rPr>
                <a:t>GRAPHIC DESIGN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B55131F-D7B6-4A8D-AA71-07AA9B1D9EC2}"/>
                </a:ext>
              </a:extLst>
            </p:cNvPr>
            <p:cNvSpPr txBox="1"/>
            <p:nvPr/>
          </p:nvSpPr>
          <p:spPr>
            <a:xfrm>
              <a:off x="312125" y="4076197"/>
              <a:ext cx="28914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Montserrat ExtraBold" panose="00000900000000000000" pitchFamily="50" charset="0"/>
                </a:rPr>
                <a:t>add some brief text that would be perfect to explain the main point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FE89C103-42E8-4C1D-95F6-220FDF4E2F41}"/>
              </a:ext>
            </a:extLst>
          </p:cNvPr>
          <p:cNvSpPr txBox="1"/>
          <p:nvPr/>
        </p:nvSpPr>
        <p:spPr>
          <a:xfrm>
            <a:off x="2456543" y="335008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50" charset="0"/>
              </a:rPr>
              <a:t>P E R C E N T A G E 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162357-D4F7-4714-A91B-64B52FE0DB44}"/>
              </a:ext>
            </a:extLst>
          </p:cNvPr>
          <p:cNvSpPr txBox="1"/>
          <p:nvPr/>
        </p:nvSpPr>
        <p:spPr>
          <a:xfrm>
            <a:off x="2192559" y="993545"/>
            <a:ext cx="7805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50" charset="0"/>
              </a:rPr>
              <a:t>This is a demo text you may write a brief text here to explain the tittle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F0F0451-D218-4619-B8C9-E12B51A2FAF7}"/>
              </a:ext>
            </a:extLst>
          </p:cNvPr>
          <p:cNvGrpSpPr/>
          <p:nvPr/>
        </p:nvGrpSpPr>
        <p:grpSpPr>
          <a:xfrm>
            <a:off x="4491069" y="4539417"/>
            <a:ext cx="3101876" cy="1495002"/>
            <a:chOff x="206929" y="3319859"/>
            <a:chExt cx="3101876" cy="1495002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410F06C-56A4-4992-A1AD-9CBD04775835}"/>
                </a:ext>
              </a:extLst>
            </p:cNvPr>
            <p:cNvSpPr txBox="1"/>
            <p:nvPr/>
          </p:nvSpPr>
          <p:spPr>
            <a:xfrm>
              <a:off x="636125" y="3319859"/>
              <a:ext cx="22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5969"/>
                  </a:solidFill>
                  <a:latin typeface="Montserrat ExtraBold" panose="00000900000000000000" pitchFamily="50" charset="0"/>
                </a:rPr>
                <a:t>60 PERCENT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8B08634-1E3C-4D3A-A9FE-AE0438A72A59}"/>
                </a:ext>
              </a:extLst>
            </p:cNvPr>
            <p:cNvSpPr txBox="1"/>
            <p:nvPr/>
          </p:nvSpPr>
          <p:spPr>
            <a:xfrm>
              <a:off x="206929" y="3682595"/>
              <a:ext cx="310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D7373"/>
                  </a:solidFill>
                  <a:latin typeface="Montserrat ExtraBold" panose="00000900000000000000" pitchFamily="50" charset="0"/>
                </a:rPr>
                <a:t>SLIDE DESIGN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98EE3E8-45BF-4B0F-A361-85B8DF3F8C67}"/>
                </a:ext>
              </a:extLst>
            </p:cNvPr>
            <p:cNvSpPr txBox="1"/>
            <p:nvPr/>
          </p:nvSpPr>
          <p:spPr>
            <a:xfrm>
              <a:off x="312125" y="4076197"/>
              <a:ext cx="28914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Montserrat ExtraBold" panose="00000900000000000000" pitchFamily="50" charset="0"/>
                </a:rPr>
                <a:t>add some brief text that would be perfect to explain the main point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F205A50-DC75-4E15-A135-B58381897EDF}"/>
              </a:ext>
            </a:extLst>
          </p:cNvPr>
          <p:cNvGrpSpPr/>
          <p:nvPr/>
        </p:nvGrpSpPr>
        <p:grpSpPr>
          <a:xfrm>
            <a:off x="8279459" y="4539417"/>
            <a:ext cx="3101876" cy="1495002"/>
            <a:chOff x="206929" y="3319859"/>
            <a:chExt cx="3101876" cy="1495002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76F0875-F149-4E28-A0CC-0BD2C25133A8}"/>
                </a:ext>
              </a:extLst>
            </p:cNvPr>
            <p:cNvSpPr txBox="1"/>
            <p:nvPr/>
          </p:nvSpPr>
          <p:spPr>
            <a:xfrm>
              <a:off x="636125" y="3319859"/>
              <a:ext cx="22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730"/>
                  </a:solidFill>
                  <a:latin typeface="Montserrat ExtraBold" panose="00000900000000000000" pitchFamily="50" charset="0"/>
                </a:rPr>
                <a:t>50 PERCENT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080474C-6775-4AC9-92D3-AA0D01EE3F0E}"/>
                </a:ext>
              </a:extLst>
            </p:cNvPr>
            <p:cNvSpPr txBox="1"/>
            <p:nvPr/>
          </p:nvSpPr>
          <p:spPr>
            <a:xfrm>
              <a:off x="206929" y="3682595"/>
              <a:ext cx="310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5D7373"/>
                  </a:solidFill>
                  <a:latin typeface="Montserrat ExtraBold" panose="00000900000000000000" pitchFamily="50" charset="0"/>
                </a:rPr>
                <a:t>WEB DESIGN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AA3B3B9-7BE1-4A61-AFEC-DC3E22176FC8}"/>
                </a:ext>
              </a:extLst>
            </p:cNvPr>
            <p:cNvSpPr txBox="1"/>
            <p:nvPr/>
          </p:nvSpPr>
          <p:spPr>
            <a:xfrm>
              <a:off x="312125" y="4076197"/>
              <a:ext cx="28914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Montserrat ExtraBold" panose="00000900000000000000" pitchFamily="50" charset="0"/>
                </a:rPr>
                <a:t>add some brief text that would be perfect to explain the main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5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9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4" grpId="0" animBg="1"/>
      <p:bldP spid="47" grpId="0" animBg="1"/>
      <p:bldP spid="48" grpId="0" animBg="1"/>
      <p:bldP spid="50" grpId="0" animBg="1"/>
      <p:bldP spid="52" grpId="0" animBg="1"/>
      <p:bldP spid="60" grpId="0" animBg="1"/>
      <p:bldP spid="62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" y="2767"/>
            <a:ext cx="12194043" cy="685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000" y1="66372" x2="27155" y2="80531"/>
                        <a14:foregroundMark x1="73707" y1="89381" x2="25000" y2="58997"/>
                        <a14:foregroundMark x1="48276" y1="90265" x2="46983" y2="50442"/>
                        <a14:foregroundMark x1="18103" y1="81416" x2="71552" y2="61357"/>
                        <a14:foregroundMark x1="60345" y1="72271" x2="62069" y2="79056"/>
                        <a14:foregroundMark x1="37500" y1="78761" x2="44828" y2="828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336" y="3699531"/>
            <a:ext cx="867472" cy="126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89" y="345710"/>
            <a:ext cx="2663213" cy="3046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1071" y1="66667" x2="24405" y2="96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418" y="3609339"/>
            <a:ext cx="1248019" cy="128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805" y1="50704" x2="97361" y2="49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834" y="3100431"/>
            <a:ext cx="1998809" cy="1123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00" y="4458010"/>
            <a:ext cx="1572980" cy="2230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710" y1="11709" x2="16846" y2="82595"/>
                        <a14:foregroundMark x1="89964" y1="13291" x2="78136" y2="87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799" y="5181835"/>
            <a:ext cx="1191313" cy="1349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7190" y1="7586" x2="41176" y2="3678"/>
                        <a14:foregroundMark x1="28758" y1="82529" x2="23203" y2="92184"/>
                        <a14:foregroundMark x1="26144" y1="96092" x2="13399" y2="979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6346" y="198451"/>
            <a:ext cx="2005700" cy="2851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4774" y1="90190" x2="16461" y2="92089"/>
                        <a14:foregroundMark x1="85185" y1="98418" x2="14403" y2="97785"/>
                        <a14:foregroundMark x1="81481" y1="83544" x2="19753" y2="832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6364" y="4458010"/>
            <a:ext cx="1637751" cy="2129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96833" y1="51402" x2="3620" y2="51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952" y="3087844"/>
            <a:ext cx="4210050" cy="1019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446" y="219920"/>
            <a:ext cx="1932352" cy="2632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57729" y1="23197" x2="8937" y2="21630"/>
                        <a14:foregroundMark x1="7971" y1="5329" x2="22947" y2="24451"/>
                        <a14:foregroundMark x1="29952" y1="25078" x2="21014" y2="94044"/>
                        <a14:foregroundMark x1="7005" y1="92163" x2="94203" y2="93417"/>
                        <a14:backgroundMark x1="89372" y1="56426" x2="89372" y2="56426"/>
                        <a14:backgroundMark x1="57246" y1="52351" x2="57246" y2="52351"/>
                        <a14:backgroundMark x1="92271" y1="69906" x2="50725" y2="38871"/>
                        <a14:backgroundMark x1="95652" y1="98746" x2="95652" y2="98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1465" y="4992406"/>
            <a:ext cx="1934009" cy="1490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6699" y1="6635" x2="46699" y2="6635"/>
                        <a14:foregroundMark x1="58924" y1="5924" x2="58924" y2="5924"/>
                        <a14:foregroundMark x1="61125" y1="88863" x2="42298" y2="88152"/>
                        <a14:foregroundMark x1="43032" y1="6635" x2="56724" y2="4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787" y="279000"/>
            <a:ext cx="2494387" cy="2573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9977" y="4333309"/>
            <a:ext cx="1697984" cy="22073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2464" y="4816580"/>
            <a:ext cx="919162" cy="17668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7273" y1="12834" x2="27273" y2="12834"/>
                        <a14:foregroundMark x1="65455" y1="13369" x2="65455" y2="13369"/>
                        <a14:foregroundMark x1="56364" y1="10695" x2="56364" y2="10695"/>
                        <a14:foregroundMark x1="29091" y1="30749" x2="28182" y2="7487"/>
                        <a14:foregroundMark x1="74545" y1="30749" x2="55455" y2="7219"/>
                        <a14:foregroundMark x1="80000" y1="24332" x2="78182" y2="9091"/>
                        <a14:foregroundMark x1="46364" y1="8824" x2="53636" y2="0"/>
                        <a14:foregroundMark x1="58182" y1="9358" x2="45455" y2="8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2464" y="562565"/>
            <a:ext cx="609600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214</Words>
  <Application>Microsoft Office PowerPoint</Application>
  <PresentationFormat>Widescreen</PresentationFormat>
  <Paragraphs>85</Paragraphs>
  <Slides>11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DAGGERSQUARE</vt:lpstr>
      <vt:lpstr>Dosis</vt:lpstr>
      <vt:lpstr>Josefin Sans</vt:lpstr>
      <vt:lpstr>Montserrat ExtraBold</vt:lpstr>
      <vt:lpstr>Semplicita</vt:lpstr>
      <vt:lpstr>Tw Cen MT</vt:lpstr>
      <vt:lpstr>Office Theme</vt:lpstr>
      <vt:lpstr>PowerPoint Presentation</vt:lpstr>
      <vt:lpstr>YOUR SPORT </vt:lpstr>
      <vt:lpstr>Your title </vt:lpstr>
      <vt:lpstr>YOUR TITLE</vt:lpstr>
      <vt:lpstr>YOUR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sport logo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mahdi</dc:creator>
  <cp:lastModifiedBy>mahdi</cp:lastModifiedBy>
  <cp:revision>18</cp:revision>
  <dcterms:created xsi:type="dcterms:W3CDTF">2019-06-18T22:20:34Z</dcterms:created>
  <dcterms:modified xsi:type="dcterms:W3CDTF">2019-06-19T01:26:40Z</dcterms:modified>
</cp:coreProperties>
</file>