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65" r:id="rId7"/>
    <p:sldId id="260" r:id="rId8"/>
    <p:sldId id="261" r:id="rId9"/>
    <p:sldId id="262" r:id="rId10"/>
    <p:sldId id="263" r:id="rId11"/>
    <p:sldId id="264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4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1A754-E546-4C8E-A2C2-1A7E1EC34466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0658-6C31-454F-84F0-53C8D358A8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04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20658-6C31-454F-84F0-53C8D358A8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20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9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053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4947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75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267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079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04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57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39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0515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192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59FBF-8F51-46D1-93ED-23F8B8F4B6B1}" type="datetimeFigureOut">
              <a:rPr lang="en-US" smtClean="0"/>
              <a:t>6/28/2019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6E7AF-E391-498A-BA03-3186C019C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02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1" t="30000" r="28890" b="20000"/>
          <a:stretch/>
        </p:blipFill>
        <p:spPr>
          <a:xfrm>
            <a:off x="0" y="2565251"/>
            <a:ext cx="4572000" cy="2571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8" t="7778" r="17154" b="42222"/>
          <a:stretch/>
        </p:blipFill>
        <p:spPr>
          <a:xfrm>
            <a:off x="4572000" y="2552700"/>
            <a:ext cx="4571999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3" r="16641" b="50000"/>
          <a:stretch/>
        </p:blipFill>
        <p:spPr>
          <a:xfrm>
            <a:off x="0" y="-5827"/>
            <a:ext cx="4572001" cy="2571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4" r="19096" b="50000"/>
          <a:stretch/>
        </p:blipFill>
        <p:spPr>
          <a:xfrm>
            <a:off x="4572001" y="-19050"/>
            <a:ext cx="4572000" cy="25717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90800" y="1123950"/>
            <a:ext cx="4572000" cy="3048000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7085" y="1266825"/>
            <a:ext cx="1659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Sports.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01635" y="1962150"/>
            <a:ext cx="44577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Sport includes all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forms of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ompetitive physical activity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or 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games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which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 through casual or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organized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participation, aim to use, maintain or improve physical ability and skills while providing enjoyment to participants, and in some cases, 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entertainment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for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</a:rPr>
              <a:t>spectators.</a:t>
            </a:r>
            <a:endParaRPr lang="en-US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3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57" b="707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21623" y="1345564"/>
            <a:ext cx="5405152" cy="2750186"/>
          </a:xfrm>
          <a:prstGeom prst="rect">
            <a:avLst/>
          </a:prstGeom>
          <a:solidFill>
            <a:srgbClr val="0070C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3699" y="1428750"/>
            <a:ext cx="38809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Backcountry </a:t>
            </a:r>
            <a:r>
              <a:rPr lang="en-US" sz="3600" b="1" dirty="0" smtClean="0">
                <a:solidFill>
                  <a:schemeClr val="bg1"/>
                </a:solidFill>
              </a:rPr>
              <a:t>skiing.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623" y="2004358"/>
            <a:ext cx="5405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Backcountry skiing </a:t>
            </a:r>
            <a:r>
              <a:rPr lang="en-US" sz="2000" dirty="0" smtClean="0">
                <a:solidFill>
                  <a:schemeClr val="bg1"/>
                </a:solidFill>
              </a:rPr>
              <a:t>also </a:t>
            </a:r>
            <a:r>
              <a:rPr lang="en-US" sz="2000" dirty="0">
                <a:solidFill>
                  <a:schemeClr val="bg1"/>
                </a:solidFill>
              </a:rPr>
              <a:t>called </a:t>
            </a:r>
            <a:r>
              <a:rPr lang="en-US" sz="2000" dirty="0" smtClean="0">
                <a:solidFill>
                  <a:schemeClr val="bg1"/>
                </a:solidFill>
              </a:rPr>
              <a:t>off-piste </a:t>
            </a:r>
            <a:r>
              <a:rPr lang="en-US" sz="2000" dirty="0">
                <a:solidFill>
                  <a:schemeClr val="bg1"/>
                </a:solidFill>
              </a:rPr>
              <a:t>or out-of-area, is skiing in the backcountry on unmarked or unpatrolled areas either inside or outside a </a:t>
            </a:r>
            <a:r>
              <a:rPr lang="en-US" sz="2000" dirty="0" smtClean="0">
                <a:solidFill>
                  <a:schemeClr val="bg1"/>
                </a:solidFill>
              </a:rPr>
              <a:t>ski </a:t>
            </a:r>
            <a:r>
              <a:rPr lang="en-US" sz="2000" dirty="0">
                <a:solidFill>
                  <a:schemeClr val="bg1"/>
                </a:solidFill>
              </a:rPr>
              <a:t>resort's </a:t>
            </a:r>
            <a:r>
              <a:rPr lang="en-US" sz="2000" dirty="0" smtClean="0">
                <a:solidFill>
                  <a:schemeClr val="bg1"/>
                </a:solidFill>
              </a:rPr>
              <a:t>boundaries. This </a:t>
            </a:r>
            <a:r>
              <a:rPr lang="en-US" sz="2000" dirty="0">
                <a:solidFill>
                  <a:schemeClr val="bg1"/>
                </a:solidFill>
              </a:rPr>
              <a:t>contrasts with </a:t>
            </a:r>
            <a:r>
              <a:rPr lang="en-US" sz="2000" dirty="0" smtClean="0">
                <a:solidFill>
                  <a:schemeClr val="bg1"/>
                </a:solidFill>
              </a:rPr>
              <a:t>alpine skiing</a:t>
            </a:r>
            <a:r>
              <a:rPr lang="en-US" sz="2000" dirty="0">
                <a:solidFill>
                  <a:schemeClr val="bg1"/>
                </a:solidFill>
              </a:rPr>
              <a:t> which is typically done on groomed trails benefiting from a ski patrol.</a:t>
            </a:r>
          </a:p>
        </p:txBody>
      </p:sp>
    </p:spTree>
    <p:extLst>
      <p:ext uri="{BB962C8B-B14F-4D97-AF65-F5344CB8AC3E}">
        <p14:creationId xmlns:p14="http://schemas.microsoft.com/office/powerpoint/2010/main" val="270302223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2"/>
          <a:stretch/>
        </p:blipFill>
        <p:spPr>
          <a:xfrm>
            <a:off x="-76200" y="0"/>
            <a:ext cx="9314751" cy="5143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4274" y="1200150"/>
            <a:ext cx="3915125" cy="2590799"/>
          </a:xfrm>
          <a:prstGeom prst="rect">
            <a:avLst/>
          </a:prstGeom>
          <a:solidFill>
            <a:schemeClr val="bg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870" y="1206054"/>
            <a:ext cx="13326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Team.</a:t>
            </a:r>
            <a:endParaRPr lang="en-US" sz="3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877941" y="1775758"/>
            <a:ext cx="36454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T</a:t>
            </a:r>
            <a:r>
              <a:rPr lang="en-US" sz="2000" dirty="0" smtClean="0"/>
              <a:t>eam </a:t>
            </a:r>
            <a:r>
              <a:rPr lang="en-US" sz="2000" dirty="0"/>
              <a:t>is a group of people who are interdependent with respect to information, resources, and skills and who seek to combine their efforts to achieve a common </a:t>
            </a:r>
            <a:r>
              <a:rPr lang="en-US" sz="2000" dirty="0" smtClean="0"/>
              <a:t>goal.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6733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6869"/>
          <a:stretch/>
        </p:blipFill>
        <p:spPr>
          <a:xfrm>
            <a:off x="0" y="-19051"/>
            <a:ext cx="9144000" cy="5158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8276" y="1223736"/>
            <a:ext cx="3967448" cy="267324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5644" y="1257529"/>
            <a:ext cx="193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Lacrosse.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8954" y="1853229"/>
            <a:ext cx="37060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Lacrosse is a team sport played with a lacrosse stick and a lacrosse </a:t>
            </a:r>
            <a:r>
              <a:rPr lang="en-US" sz="2000" dirty="0" smtClean="0">
                <a:solidFill>
                  <a:schemeClr val="bg1"/>
                </a:solidFill>
              </a:rPr>
              <a:t>ball</a:t>
            </a:r>
            <a:r>
              <a:rPr lang="en-US" sz="2000" dirty="0">
                <a:solidFill>
                  <a:schemeClr val="bg1"/>
                </a:solidFill>
              </a:rPr>
              <a:t>. Players use the head of the lacrosse stick to carry, pass, catch, and shoot the ball into the goal.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5694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" y="-19050"/>
            <a:ext cx="914118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10212" y="1310301"/>
            <a:ext cx="4672720" cy="2781300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5531" y="1392019"/>
            <a:ext cx="222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Marathon</a:t>
            </a:r>
            <a:r>
              <a:rPr lang="en-US" sz="3600" b="1" dirty="0" smtClean="0">
                <a:solidFill>
                  <a:schemeClr val="bg1"/>
                </a:solidFill>
              </a:rPr>
              <a:t>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3024" y="1996101"/>
            <a:ext cx="436709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 </a:t>
            </a:r>
            <a:r>
              <a:rPr lang="en-US" sz="2000" b="1" dirty="0">
                <a:solidFill>
                  <a:schemeClr val="bg1"/>
                </a:solidFill>
              </a:rPr>
              <a:t>marathon</a:t>
            </a:r>
            <a:r>
              <a:rPr lang="en-US" sz="2000" dirty="0">
                <a:solidFill>
                  <a:schemeClr val="bg1"/>
                </a:solidFill>
              </a:rPr>
              <a:t> is a long-distance race, completed by running, walking, or a run/walk strategy. There are also wheelchair divisions. The marathon has an official distance of 42.195 </a:t>
            </a:r>
            <a:r>
              <a:rPr lang="en-US" sz="2000" dirty="0" smtClean="0">
                <a:solidFill>
                  <a:schemeClr val="bg1"/>
                </a:solidFill>
              </a:rPr>
              <a:t>kilometers, usually </a:t>
            </a:r>
            <a:r>
              <a:rPr lang="en-US" sz="2000" dirty="0">
                <a:solidFill>
                  <a:schemeClr val="bg1"/>
                </a:solidFill>
              </a:rPr>
              <a:t>run as a road race.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746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6" b="1"/>
          <a:stretch/>
        </p:blipFill>
        <p:spPr>
          <a:xfrm>
            <a:off x="0" y="0"/>
            <a:ext cx="9147464" cy="5173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1123950"/>
            <a:ext cx="4267200" cy="2840620"/>
          </a:xfrm>
          <a:prstGeom prst="rect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29830" y="1123950"/>
            <a:ext cx="18750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Football.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1657350"/>
            <a:ext cx="41097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Football is a family of team sports that involve, to varying degrees, kicking a ball to score a goal. Unqualified, </a:t>
            </a:r>
            <a:r>
              <a:rPr lang="en-US" sz="2000" dirty="0" smtClean="0">
                <a:solidFill>
                  <a:schemeClr val="bg1"/>
                </a:solidFill>
              </a:rPr>
              <a:t>the word football</a:t>
            </a:r>
            <a:r>
              <a:rPr lang="en-US" sz="2000" i="1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normally </a:t>
            </a:r>
            <a:r>
              <a:rPr lang="en-US" sz="2000" dirty="0">
                <a:solidFill>
                  <a:schemeClr val="bg1"/>
                </a:solidFill>
              </a:rPr>
              <a:t>means the form of football that is the most popular where the word is used.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94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5" b="6667"/>
          <a:stretch/>
        </p:blipFill>
        <p:spPr>
          <a:xfrm>
            <a:off x="0" y="0"/>
            <a:ext cx="9144000" cy="51625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36713" y="1885950"/>
            <a:ext cx="4321287" cy="262113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51506" y="1962150"/>
            <a:ext cx="3373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Playing Benefits.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7000" y="2495550"/>
            <a:ext cx="40335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the health benefits of playing sports include an increase in lean body mass, an increase in basal metabolic rate, and an increase in bone density, assisting in healthy body composition.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0777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9" b="6465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24400" y="294321"/>
            <a:ext cx="4191001" cy="2712086"/>
          </a:xfrm>
          <a:prstGeom prst="rect">
            <a:avLst/>
          </a:prstGeom>
          <a:solidFill>
            <a:srgbClr val="00B050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52602" y="361950"/>
            <a:ext cx="2734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Mountain biking</a:t>
            </a:r>
            <a:r>
              <a:rPr lang="en-US" sz="2800" b="1" dirty="0" smtClean="0">
                <a:solidFill>
                  <a:schemeClr val="bg1"/>
                </a:solidFill>
              </a:rPr>
              <a:t>.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24400" y="819150"/>
            <a:ext cx="41910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Mountain biking is a sport of riding bicycles off-road, often over rough terrain, using specially designed mountain bikes. Mountain bikes share similarities with other bikes but incorporate features designed to enhance durability and performance in rough terrain.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6691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7" b="7879"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631426" y="1385455"/>
            <a:ext cx="3921774" cy="255789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44950" y="1428750"/>
            <a:ext cx="1854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Bowling.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31425" y="2074797"/>
            <a:ext cx="388114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Bowling is a target sport and recreational activity in which a player rolls or throws a </a:t>
            </a:r>
            <a:r>
              <a:rPr lang="en-US" sz="2000" dirty="0" smtClean="0">
                <a:solidFill>
                  <a:schemeClr val="bg1"/>
                </a:solidFill>
              </a:rPr>
              <a:t>bowling </a:t>
            </a:r>
            <a:r>
              <a:rPr lang="en-US" sz="2000" dirty="0">
                <a:solidFill>
                  <a:schemeClr val="bg1"/>
                </a:solidFill>
              </a:rPr>
              <a:t>ball toward pins (in pin bowling) or another target (in target bowling).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81713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/>
          <a:stretch/>
        </p:blipFill>
        <p:spPr>
          <a:xfrm>
            <a:off x="0" y="0"/>
            <a:ext cx="9143999" cy="51434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4600" y="1352548"/>
            <a:ext cx="4267199" cy="2841726"/>
          </a:xfrm>
          <a:prstGeom prst="rect">
            <a:avLst/>
          </a:prstGeom>
          <a:solidFill>
            <a:schemeClr val="tx2">
              <a:lumMod val="75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9514" y="1315819"/>
            <a:ext cx="1524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Tennis.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5224" y="1885950"/>
            <a:ext cx="41859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Tennis is a racket sport that can be played individually against a single opponent </a:t>
            </a:r>
            <a:r>
              <a:rPr lang="en-US" dirty="0" smtClean="0">
                <a:solidFill>
                  <a:schemeClr val="bg1"/>
                </a:solidFill>
              </a:rPr>
              <a:t>or </a:t>
            </a:r>
            <a:r>
              <a:rPr lang="en-US" dirty="0">
                <a:solidFill>
                  <a:schemeClr val="bg1"/>
                </a:solidFill>
              </a:rPr>
              <a:t>between two teams of two players </a:t>
            </a:r>
            <a:r>
              <a:rPr lang="en-US" dirty="0" smtClean="0">
                <a:solidFill>
                  <a:schemeClr val="bg1"/>
                </a:solidFill>
              </a:rPr>
              <a:t>each. </a:t>
            </a:r>
            <a:r>
              <a:rPr lang="en-US" dirty="0">
                <a:solidFill>
                  <a:schemeClr val="bg1"/>
                </a:solidFill>
              </a:rPr>
              <a:t>Each player uses a tennis racket that is strung with cord to strike a hollow rubber ball covered with felt over or around a net and into the opponent's court.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9038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167</TotalTime>
  <Words>99</Words>
  <Application>Microsoft Office PowerPoint</Application>
  <PresentationFormat>On-screen Show (16:9)</PresentationFormat>
  <Paragraphs>21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Apex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</dc:creator>
  <cp:lastModifiedBy>Khan</cp:lastModifiedBy>
  <cp:revision>9</cp:revision>
  <dcterms:created xsi:type="dcterms:W3CDTF">2019-06-28T00:35:19Z</dcterms:created>
  <dcterms:modified xsi:type="dcterms:W3CDTF">2019-06-28T16:17:55Z</dcterms:modified>
</cp:coreProperties>
</file>