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notesMasterIdLst>
    <p:notesMasterId r:id="rId32"/>
  </p:notesMasterIdLst>
  <p:handoutMasterIdLst>
    <p:handoutMasterId r:id="rId33"/>
  </p:handoutMasterIdLst>
  <p:sldIdLst>
    <p:sldId id="2963" r:id="rId2"/>
    <p:sldId id="2962" r:id="rId3"/>
    <p:sldId id="2950" r:id="rId4"/>
    <p:sldId id="2944" r:id="rId5"/>
    <p:sldId id="2958" r:id="rId6"/>
    <p:sldId id="2956" r:id="rId7"/>
    <p:sldId id="2965" r:id="rId8"/>
    <p:sldId id="2945" r:id="rId9"/>
    <p:sldId id="2946" r:id="rId10"/>
    <p:sldId id="2947" r:id="rId11"/>
    <p:sldId id="2948" r:id="rId12"/>
    <p:sldId id="2949" r:id="rId13"/>
    <p:sldId id="2885" r:id="rId14"/>
    <p:sldId id="2895" r:id="rId15"/>
    <p:sldId id="2604" r:id="rId16"/>
    <p:sldId id="2605" r:id="rId17"/>
    <p:sldId id="2606" r:id="rId18"/>
    <p:sldId id="2828" r:id="rId19"/>
    <p:sldId id="2607" r:id="rId20"/>
    <p:sldId id="2741" r:id="rId21"/>
    <p:sldId id="2659" r:id="rId22"/>
    <p:sldId id="2658" r:id="rId23"/>
    <p:sldId id="2836" r:id="rId24"/>
    <p:sldId id="2952" r:id="rId25"/>
    <p:sldId id="2823" r:id="rId26"/>
    <p:sldId id="2378" r:id="rId27"/>
    <p:sldId id="2379" r:id="rId28"/>
    <p:sldId id="2380" r:id="rId29"/>
    <p:sldId id="2381" r:id="rId30"/>
    <p:sldId id="23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8" orient="horz" pos="2172" userDrawn="1">
          <p15:clr>
            <a:srgbClr val="A4A3A4"/>
          </p15:clr>
        </p15:guide>
        <p15:guide id="58"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2BFB6"/>
    <a:srgbClr val="0E0E0E"/>
    <a:srgbClr val="027101"/>
    <a:srgbClr val="7F6658"/>
    <a:srgbClr val="000000"/>
    <a:srgbClr val="AA8A78"/>
    <a:srgbClr val="3B5353"/>
    <a:srgbClr val="183D6F"/>
    <a:srgbClr val="214E8B"/>
    <a:srgbClr val="CACE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51" autoAdjust="0"/>
    <p:restoredTop sz="88308" autoAdjust="0"/>
  </p:normalViewPr>
  <p:slideViewPr>
    <p:cSldViewPr snapToGrid="0" snapToObjects="1">
      <p:cViewPr varScale="1">
        <p:scale>
          <a:sx n="58" d="100"/>
          <a:sy n="58" d="100"/>
        </p:scale>
        <p:origin x="612" y="60"/>
      </p:cViewPr>
      <p:guideLst>
        <p:guide orient="horz" pos="2172"/>
        <p:guide pos="3840"/>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106" d="100"/>
          <a:sy n="106" d="100"/>
        </p:scale>
        <p:origin x="323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5/7/2021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5/7/2021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kern="1200">
        <a:solidFill>
          <a:schemeClr val="tx1"/>
        </a:solidFill>
        <a:latin typeface="Calibri Light"/>
        <a:ea typeface="+mn-ea"/>
        <a:cs typeface="+mn-cs"/>
      </a:defRPr>
    </a:lvl1pPr>
    <a:lvl2pPr marL="457109" algn="l" defTabSz="457109" rtl="0" eaLnBrk="1" latinLnBrk="0" hangingPunct="1">
      <a:defRPr sz="1200" kern="1200">
        <a:solidFill>
          <a:schemeClr val="tx1"/>
        </a:solidFill>
        <a:latin typeface="Calibri Light"/>
        <a:ea typeface="+mn-ea"/>
        <a:cs typeface="+mn-cs"/>
      </a:defRPr>
    </a:lvl2pPr>
    <a:lvl3pPr marL="914217" algn="l" defTabSz="457109" rtl="0" eaLnBrk="1" latinLnBrk="0" hangingPunct="1">
      <a:defRPr sz="1200" kern="1200">
        <a:solidFill>
          <a:schemeClr val="tx1"/>
        </a:solidFill>
        <a:latin typeface="Calibri Light"/>
        <a:ea typeface="+mn-ea"/>
        <a:cs typeface="+mn-cs"/>
      </a:defRPr>
    </a:lvl3pPr>
    <a:lvl4pPr marL="1371326" algn="l" defTabSz="457109" rtl="0" eaLnBrk="1" latinLnBrk="0" hangingPunct="1">
      <a:defRPr sz="1200" kern="1200">
        <a:solidFill>
          <a:schemeClr val="tx1"/>
        </a:solidFill>
        <a:latin typeface="Calibri Light"/>
        <a:ea typeface="+mn-ea"/>
        <a:cs typeface="+mn-cs"/>
      </a:defRPr>
    </a:lvl4pPr>
    <a:lvl5pPr marL="1828434" algn="l" defTabSz="457109" rtl="0" eaLnBrk="1" latinLnBrk="0" hangingPunct="1">
      <a:defRPr sz="1200" kern="1200">
        <a:solidFill>
          <a:schemeClr val="tx1"/>
        </a:solidFill>
        <a:latin typeface="Calibri Light"/>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6994188" y="-11796713"/>
            <a:ext cx="22169438" cy="1247140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bwMode="auto">
          <a:xfrm>
            <a:off x="685800" y="4343400"/>
            <a:ext cx="5464175" cy="4092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5666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52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096000" y="0"/>
            <a:ext cx="6096000" cy="342900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0" y="0"/>
            <a:ext cx="6096000"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3353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3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096000" y="3429000"/>
            <a:ext cx="6096000" cy="342900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0" y="3429000"/>
            <a:ext cx="6096000"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947362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0" y="3429000"/>
            <a:ext cx="6096000" cy="342900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0" y="0"/>
            <a:ext cx="6096000"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85790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096000" y="3429000"/>
            <a:ext cx="6096000" cy="342900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6096000" y="0"/>
            <a:ext cx="6096000"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83455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6095999"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027970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3044895" cy="6858000"/>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18"/>
          </p:nvPr>
        </p:nvSpPr>
        <p:spPr>
          <a:xfrm>
            <a:off x="3051105" y="0"/>
            <a:ext cx="3044895" cy="6858000"/>
          </a:xfrm>
          <a:solidFill>
            <a:schemeClr val="bg1">
              <a:lumMod val="95000"/>
            </a:schemeClr>
          </a:solidFill>
        </p:spPr>
        <p:txBody>
          <a:bodyPr>
            <a:normAutofit/>
          </a:bodyPr>
          <a:lstStyle>
            <a:lvl1pPr>
              <a:defRPr sz="1400"/>
            </a:lvl1pPr>
          </a:lstStyle>
          <a:p>
            <a:endParaRPr lang="en-US"/>
          </a:p>
        </p:txBody>
      </p:sp>
      <p:sp>
        <p:nvSpPr>
          <p:cNvPr id="21" name="Picture Placeholder 2"/>
          <p:cNvSpPr>
            <a:spLocks noGrp="1"/>
          </p:cNvSpPr>
          <p:nvPr>
            <p:ph type="pic" sz="quarter" idx="19"/>
          </p:nvPr>
        </p:nvSpPr>
        <p:spPr>
          <a:xfrm>
            <a:off x="6092275" y="0"/>
            <a:ext cx="3044895" cy="6858000"/>
          </a:xfrm>
          <a:solidFill>
            <a:schemeClr val="bg1">
              <a:lumMod val="95000"/>
            </a:schemeClr>
          </a:solidFill>
        </p:spPr>
        <p:txBody>
          <a:bodyPr>
            <a:normAutofit/>
          </a:bodyPr>
          <a:lstStyle>
            <a:lvl1pPr>
              <a:defRPr sz="1400"/>
            </a:lvl1pPr>
          </a:lstStyle>
          <a:p>
            <a:endParaRPr lang="en-US"/>
          </a:p>
        </p:txBody>
      </p:sp>
      <p:sp>
        <p:nvSpPr>
          <p:cNvPr id="22" name="Picture Placeholder 2"/>
          <p:cNvSpPr>
            <a:spLocks noGrp="1"/>
          </p:cNvSpPr>
          <p:nvPr>
            <p:ph type="pic" sz="quarter" idx="20"/>
          </p:nvPr>
        </p:nvSpPr>
        <p:spPr>
          <a:xfrm>
            <a:off x="9143380" y="0"/>
            <a:ext cx="3044895"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4178185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12214865" cy="6858000"/>
          </a:xfrm>
          <a:effectLst/>
        </p:spPr>
        <p:txBody>
          <a:bodyPr>
            <a:normAutofit/>
          </a:bodyPr>
          <a:lstStyle>
            <a:lvl1pPr marL="0" indent="0">
              <a:buNone/>
              <a:defRPr sz="21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4272595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ogos 1">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1238896" y="2699255"/>
            <a:ext cx="2694475" cy="1334528"/>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16" name="Picture Placeholder 17"/>
          <p:cNvSpPr>
            <a:spLocks noGrp="1"/>
          </p:cNvSpPr>
          <p:nvPr>
            <p:ph type="pic" sz="quarter" idx="15"/>
          </p:nvPr>
        </p:nvSpPr>
        <p:spPr>
          <a:xfrm>
            <a:off x="4748763" y="2699254"/>
            <a:ext cx="2694475" cy="1334529"/>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17" name="Picture Placeholder 17"/>
          <p:cNvSpPr>
            <a:spLocks noGrp="1"/>
          </p:cNvSpPr>
          <p:nvPr>
            <p:ph type="pic" sz="quarter" idx="16"/>
          </p:nvPr>
        </p:nvSpPr>
        <p:spPr>
          <a:xfrm>
            <a:off x="1238896" y="4373597"/>
            <a:ext cx="2694475" cy="1334528"/>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18" name="Picture Placeholder 17"/>
          <p:cNvSpPr>
            <a:spLocks noGrp="1"/>
          </p:cNvSpPr>
          <p:nvPr>
            <p:ph type="pic" sz="quarter" idx="17"/>
          </p:nvPr>
        </p:nvSpPr>
        <p:spPr>
          <a:xfrm>
            <a:off x="4748763" y="4373596"/>
            <a:ext cx="2694475" cy="1334529"/>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19" name="Picture Placeholder 17"/>
          <p:cNvSpPr>
            <a:spLocks noGrp="1"/>
          </p:cNvSpPr>
          <p:nvPr>
            <p:ph type="pic" sz="quarter" idx="18"/>
          </p:nvPr>
        </p:nvSpPr>
        <p:spPr>
          <a:xfrm>
            <a:off x="8234275" y="2699254"/>
            <a:ext cx="2694475" cy="1334529"/>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20" name="Picture Placeholder 17"/>
          <p:cNvSpPr>
            <a:spLocks noGrp="1"/>
          </p:cNvSpPr>
          <p:nvPr>
            <p:ph type="pic" sz="quarter" idx="19"/>
          </p:nvPr>
        </p:nvSpPr>
        <p:spPr>
          <a:xfrm>
            <a:off x="8234275" y="4373596"/>
            <a:ext cx="2694475" cy="1334529"/>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Tree>
    <p:extLst>
      <p:ext uri="{BB962C8B-B14F-4D97-AF65-F5344CB8AC3E}">
        <p14:creationId xmlns:p14="http://schemas.microsoft.com/office/powerpoint/2010/main" val="190889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67862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52516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Main">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4062069" y="0"/>
            <a:ext cx="4073711" cy="6858000"/>
          </a:xfr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4042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0" y="0"/>
            <a:ext cx="4471565"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4854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a:xfrm>
            <a:off x="1" y="0"/>
            <a:ext cx="12191999" cy="3345873"/>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46708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normAutofit/>
          </a:bodyPr>
          <a:lstStyle>
            <a:lvl1pPr>
              <a:defRPr sz="1400"/>
            </a:lvl1pPr>
          </a:lstStyle>
          <a:p>
            <a:endParaRPr lang="en-US"/>
          </a:p>
        </p:txBody>
      </p:sp>
    </p:spTree>
    <p:extLst>
      <p:ext uri="{BB962C8B-B14F-4D97-AF65-F5344CB8AC3E}">
        <p14:creationId xmlns:p14="http://schemas.microsoft.com/office/powerpoint/2010/main" val="125617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0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3671454"/>
            <a:ext cx="4063999" cy="3186546"/>
          </a:xfrm>
          <a:solidFill>
            <a:schemeClr val="bg1">
              <a:lumMod val="95000"/>
            </a:schemeClr>
          </a:solidFill>
        </p:spPr>
        <p:txBody>
          <a:bodyPr>
            <a:normAutofit/>
          </a:bodyPr>
          <a:lstStyle>
            <a:lvl1pPr>
              <a:defRPr sz="1400"/>
            </a:lvl1pPr>
          </a:lstStyle>
          <a:p>
            <a:endParaRPr lang="en-US"/>
          </a:p>
        </p:txBody>
      </p:sp>
      <p:sp>
        <p:nvSpPr>
          <p:cNvPr id="8" name="Picture Placeholder 2"/>
          <p:cNvSpPr>
            <a:spLocks noGrp="1"/>
          </p:cNvSpPr>
          <p:nvPr>
            <p:ph type="pic" sz="quarter" idx="11"/>
          </p:nvPr>
        </p:nvSpPr>
        <p:spPr>
          <a:xfrm>
            <a:off x="8128001" y="3671454"/>
            <a:ext cx="4063999" cy="3186546"/>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58586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laceholder_">
    <p:spTree>
      <p:nvGrpSpPr>
        <p:cNvPr id="1" name=""/>
        <p:cNvGrpSpPr/>
        <p:nvPr/>
      </p:nvGrpSpPr>
      <p:grpSpPr>
        <a:xfrm>
          <a:off x="0" y="0"/>
          <a:ext cx="0" cy="0"/>
          <a:chOff x="0" y="0"/>
          <a:chExt cx="0" cy="0"/>
        </a:xfrm>
      </p:grpSpPr>
      <p:sp>
        <p:nvSpPr>
          <p:cNvPr id="24" name="Picture Placeholder 13"/>
          <p:cNvSpPr>
            <a:spLocks noGrp="1" noChangeAspect="1"/>
          </p:cNvSpPr>
          <p:nvPr>
            <p:ph type="pic" sz="quarter" idx="13"/>
          </p:nvPr>
        </p:nvSpPr>
        <p:spPr>
          <a:xfrm>
            <a:off x="0" y="0"/>
            <a:ext cx="3043535" cy="4470400"/>
          </a:xfrm>
          <a:prstGeom prst="rect">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5" name="Picture Placeholder 13"/>
          <p:cNvSpPr>
            <a:spLocks noGrp="1" noChangeAspect="1"/>
          </p:cNvSpPr>
          <p:nvPr>
            <p:ph type="pic" sz="quarter" idx="14"/>
          </p:nvPr>
        </p:nvSpPr>
        <p:spPr>
          <a:xfrm>
            <a:off x="3044538" y="0"/>
            <a:ext cx="3043535" cy="4470400"/>
          </a:xfrm>
          <a:prstGeom prst="rect">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6" name="Picture Placeholder 13"/>
          <p:cNvSpPr>
            <a:spLocks noGrp="1" noChangeAspect="1"/>
          </p:cNvSpPr>
          <p:nvPr>
            <p:ph type="pic" sz="quarter" idx="15"/>
          </p:nvPr>
        </p:nvSpPr>
        <p:spPr>
          <a:xfrm>
            <a:off x="6086989" y="0"/>
            <a:ext cx="3043535" cy="6858000"/>
          </a:xfrm>
          <a:prstGeom prst="rect">
            <a:avLst/>
          </a:prstGeom>
          <a:noFill/>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7" name="Picture Placeholder 13"/>
          <p:cNvSpPr>
            <a:spLocks noGrp="1" noChangeAspect="1"/>
          </p:cNvSpPr>
          <p:nvPr>
            <p:ph type="pic" sz="quarter" idx="16"/>
          </p:nvPr>
        </p:nvSpPr>
        <p:spPr>
          <a:xfrm>
            <a:off x="9131527" y="0"/>
            <a:ext cx="3043535" cy="4470400"/>
          </a:xfrm>
          <a:prstGeom prst="rect">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93531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2572835"/>
      </p:ext>
    </p:extLst>
  </p:cSld>
  <p:clrMap bg1="lt1" tx1="dk1" bg2="lt2" tx2="dk2" accent1="accent1" accent2="accent2" accent3="accent3" accent4="accent4" accent5="accent5" accent6="accent6" hlink="hlink" folHlink="folHlink"/>
  <p:sldLayoutIdLst>
    <p:sldLayoutId id="2147484062" r:id="rId1"/>
    <p:sldLayoutId id="2147484067" r:id="rId2"/>
    <p:sldLayoutId id="2147484068" r:id="rId3"/>
    <p:sldLayoutId id="2147484069" r:id="rId4"/>
    <p:sldLayoutId id="2147484070" r:id="rId5"/>
    <p:sldLayoutId id="2147484071" r:id="rId6"/>
    <p:sldLayoutId id="2147484072" r:id="rId7"/>
    <p:sldLayoutId id="2147484073" r:id="rId8"/>
    <p:sldLayoutId id="2147484075" r:id="rId9"/>
    <p:sldLayoutId id="2147484076" r:id="rId10"/>
    <p:sldLayoutId id="2147484077" r:id="rId11"/>
    <p:sldLayoutId id="2147484078" r:id="rId12"/>
    <p:sldLayoutId id="2147484079" r:id="rId13"/>
    <p:sldLayoutId id="2147484083" r:id="rId14"/>
    <p:sldLayoutId id="2147484085" r:id="rId15"/>
    <p:sldLayoutId id="2147484086" r:id="rId16"/>
    <p:sldLayoutId id="2147484087"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jp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B55BD6-2EA9-4CFC-92F5-DAC8F8CFA2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14" r="1214"/>
          <a:stretch>
            <a:fillRect/>
          </a:stretch>
        </p:blipFill>
        <p:spPr/>
      </p:pic>
      <p:sp>
        <p:nvSpPr>
          <p:cNvPr id="3" name="Rectangle 2"/>
          <p:cNvSpPr/>
          <p:nvPr/>
        </p:nvSpPr>
        <p:spPr>
          <a:xfrm>
            <a:off x="1588" y="-1"/>
            <a:ext cx="12188825" cy="6858002"/>
          </a:xfrm>
          <a:prstGeom prst="rect">
            <a:avLst/>
          </a:prstGeom>
          <a:solidFill>
            <a:schemeClr val="tx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ontserrat Light" charset="0"/>
            </a:endParaRPr>
          </a:p>
        </p:txBody>
      </p:sp>
      <p:sp>
        <p:nvSpPr>
          <p:cNvPr id="12" name="TextBox 11">
            <a:extLst>
              <a:ext uri="{FF2B5EF4-FFF2-40B4-BE49-F238E27FC236}">
                <a16:creationId xmlns:a16="http://schemas.microsoft.com/office/drawing/2014/main" id="{D09C6B76-A6B2-46B1-8459-D20FF4A117D2}"/>
              </a:ext>
            </a:extLst>
          </p:cNvPr>
          <p:cNvSpPr txBox="1"/>
          <p:nvPr/>
        </p:nvSpPr>
        <p:spPr>
          <a:xfrm>
            <a:off x="3557484" y="2767280"/>
            <a:ext cx="5077031" cy="1738938"/>
          </a:xfrm>
          <a:prstGeom prst="rect">
            <a:avLst/>
          </a:prstGeom>
          <a:noFill/>
        </p:spPr>
        <p:txBody>
          <a:bodyPr wrap="none" rtlCol="0">
            <a:spAutoFit/>
          </a:bodyPr>
          <a:lstStyle/>
          <a:p>
            <a:pPr algn="ctr"/>
            <a:r>
              <a:rPr lang="en-US" sz="8300" spc="300" dirty="0">
                <a:solidFill>
                  <a:schemeClr val="bg1"/>
                </a:solidFill>
                <a:latin typeface="Montserrat" charset="0"/>
                <a:ea typeface="Montserrat" charset="0"/>
                <a:cs typeface="Montserrat" charset="0"/>
              </a:rPr>
              <a:t>CRICKET</a:t>
            </a:r>
          </a:p>
          <a:p>
            <a:pPr algn="ctr"/>
            <a:r>
              <a:rPr lang="en-US" sz="2000" spc="300" dirty="0">
                <a:solidFill>
                  <a:schemeClr val="bg1"/>
                </a:solidFill>
                <a:latin typeface="Montserrat" charset="0"/>
                <a:ea typeface="Montserrat" charset="0"/>
                <a:cs typeface="Montserrat" charset="0"/>
              </a:rPr>
              <a:t>POWERPOINT TEMPLATE</a:t>
            </a:r>
          </a:p>
        </p:txBody>
      </p:sp>
    </p:spTree>
    <p:extLst>
      <p:ext uri="{BB962C8B-B14F-4D97-AF65-F5344CB8AC3E}">
        <p14:creationId xmlns:p14="http://schemas.microsoft.com/office/powerpoint/2010/main" val="82800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1244" y="1396246"/>
            <a:ext cx="2815802" cy="1107996"/>
          </a:xfrm>
          <a:prstGeom prst="rect">
            <a:avLst/>
          </a:prstGeom>
          <a:noFill/>
        </p:spPr>
        <p:txBody>
          <a:bodyPr wrap="square" rtlCol="0">
            <a:spAutoFit/>
          </a:bodyPr>
          <a:lstStyle/>
          <a:p>
            <a:pPr algn="r"/>
            <a:r>
              <a:rPr lang="en-US" sz="2200" spc="300" dirty="0">
                <a:solidFill>
                  <a:schemeClr val="tx2"/>
                </a:solidFill>
                <a:latin typeface="Montserrat Light" charset="0"/>
                <a:ea typeface="Montserrat Light" charset="0"/>
                <a:cs typeface="Montserrat Light" charset="0"/>
              </a:rPr>
              <a:t>WRITE HERE</a:t>
            </a:r>
          </a:p>
          <a:p>
            <a:pPr algn="r"/>
            <a:r>
              <a:rPr lang="en-US" sz="2200" spc="300" dirty="0">
                <a:solidFill>
                  <a:schemeClr val="tx2"/>
                </a:solidFill>
                <a:latin typeface="Montserrat Light" charset="0"/>
                <a:ea typeface="Montserrat Light" charset="0"/>
                <a:cs typeface="Montserrat Light" charset="0"/>
              </a:rPr>
              <a:t>SOMETHING</a:t>
            </a:r>
          </a:p>
          <a:p>
            <a:pPr algn="r"/>
            <a:r>
              <a:rPr lang="en-US" sz="2200" spc="300" dirty="0">
                <a:solidFill>
                  <a:schemeClr val="tx2"/>
                </a:solidFill>
                <a:latin typeface="Montserrat Light" charset="0"/>
                <a:ea typeface="Montserrat Light" charset="0"/>
                <a:cs typeface="Montserrat Light" charset="0"/>
              </a:rPr>
              <a:t>ABOUT</a:t>
            </a:r>
          </a:p>
        </p:txBody>
      </p:sp>
      <p:sp>
        <p:nvSpPr>
          <p:cNvPr id="11" name="TextBox 10"/>
          <p:cNvSpPr txBox="1"/>
          <p:nvPr/>
        </p:nvSpPr>
        <p:spPr>
          <a:xfrm>
            <a:off x="3743823" y="1026914"/>
            <a:ext cx="3545078" cy="1446102"/>
          </a:xfrm>
          <a:prstGeom prst="rect">
            <a:avLst/>
          </a:prstGeom>
          <a:noFill/>
        </p:spPr>
        <p:txBody>
          <a:bodyPr wrap="square" rtlCol="0">
            <a:spAutoFit/>
          </a:bodyPr>
          <a:lstStyle/>
          <a:p>
            <a:pPr algn="just">
              <a:lnSpc>
                <a:spcPct val="150000"/>
              </a:lnSpc>
            </a:pPr>
            <a:r>
              <a:rPr lang="en-US" sz="1200" dirty="0">
                <a:solidFill>
                  <a:schemeClr val="bg1">
                    <a:lumMod val="50000"/>
                  </a:schemeClr>
                </a:solidFill>
                <a:latin typeface="Montserrat Light" charset="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a:t>
            </a:r>
          </a:p>
        </p:txBody>
      </p:sp>
      <p:sp>
        <p:nvSpPr>
          <p:cNvPr id="12" name="TextBox 11"/>
          <p:cNvSpPr txBox="1"/>
          <p:nvPr/>
        </p:nvSpPr>
        <p:spPr>
          <a:xfrm>
            <a:off x="7842455" y="990986"/>
            <a:ext cx="3545078" cy="1446102"/>
          </a:xfrm>
          <a:prstGeom prst="rect">
            <a:avLst/>
          </a:prstGeom>
          <a:noFill/>
        </p:spPr>
        <p:txBody>
          <a:bodyPr wrap="square" rtlCol="0">
            <a:spAutoFit/>
          </a:bodyPr>
          <a:lstStyle/>
          <a:p>
            <a:pPr algn="just">
              <a:lnSpc>
                <a:spcPct val="150000"/>
              </a:lnSpc>
            </a:pPr>
            <a:r>
              <a:rPr lang="en-US" sz="1200" dirty="0">
                <a:solidFill>
                  <a:schemeClr val="bg1">
                    <a:lumMod val="50000"/>
                  </a:schemeClr>
                </a:solidFill>
                <a:latin typeface="Montserrat Light" charset="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a:t>
            </a:r>
          </a:p>
        </p:txBody>
      </p:sp>
      <p:sp>
        <p:nvSpPr>
          <p:cNvPr id="18" name="TextBox 17"/>
          <p:cNvSpPr txBox="1"/>
          <p:nvPr/>
        </p:nvSpPr>
        <p:spPr>
          <a:xfrm>
            <a:off x="3743823" y="3008382"/>
            <a:ext cx="3545078" cy="1446102"/>
          </a:xfrm>
          <a:prstGeom prst="rect">
            <a:avLst/>
          </a:prstGeom>
          <a:noFill/>
        </p:spPr>
        <p:txBody>
          <a:bodyPr wrap="square" rtlCol="0">
            <a:spAutoFit/>
          </a:bodyPr>
          <a:lstStyle/>
          <a:p>
            <a:pPr algn="just">
              <a:lnSpc>
                <a:spcPct val="150000"/>
              </a:lnSpc>
            </a:pPr>
            <a:r>
              <a:rPr lang="en-US" sz="1200" dirty="0">
                <a:solidFill>
                  <a:schemeClr val="bg1">
                    <a:lumMod val="50000"/>
                  </a:schemeClr>
                </a:solidFill>
                <a:latin typeface="Montserrat Light" charset="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a:t>
            </a:r>
          </a:p>
        </p:txBody>
      </p:sp>
      <p:sp>
        <p:nvSpPr>
          <p:cNvPr id="19" name="TextBox 18"/>
          <p:cNvSpPr txBox="1"/>
          <p:nvPr/>
        </p:nvSpPr>
        <p:spPr>
          <a:xfrm>
            <a:off x="7842455" y="2972455"/>
            <a:ext cx="3545078" cy="1446102"/>
          </a:xfrm>
          <a:prstGeom prst="rect">
            <a:avLst/>
          </a:prstGeom>
          <a:noFill/>
        </p:spPr>
        <p:txBody>
          <a:bodyPr wrap="square" rtlCol="0">
            <a:spAutoFit/>
          </a:bodyPr>
          <a:lstStyle/>
          <a:p>
            <a:pPr algn="just">
              <a:lnSpc>
                <a:spcPct val="150000"/>
              </a:lnSpc>
            </a:pPr>
            <a:r>
              <a:rPr lang="en-US" sz="1200" dirty="0">
                <a:solidFill>
                  <a:schemeClr val="bg1">
                    <a:lumMod val="50000"/>
                  </a:schemeClr>
                </a:solidFill>
                <a:latin typeface="Montserrat Light" charset="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a:t>
            </a:r>
          </a:p>
        </p:txBody>
      </p:sp>
      <p:sp>
        <p:nvSpPr>
          <p:cNvPr id="21" name="TextBox 20"/>
          <p:cNvSpPr txBox="1"/>
          <p:nvPr/>
        </p:nvSpPr>
        <p:spPr>
          <a:xfrm>
            <a:off x="978612" y="4953923"/>
            <a:ext cx="10272877" cy="892104"/>
          </a:xfrm>
          <a:prstGeom prst="rect">
            <a:avLst/>
          </a:prstGeom>
          <a:noFill/>
        </p:spPr>
        <p:txBody>
          <a:bodyPr wrap="square" rtlCol="0">
            <a:spAutoFit/>
          </a:bodyPr>
          <a:lstStyle/>
          <a:p>
            <a:pPr algn="just">
              <a:lnSpc>
                <a:spcPct val="150000"/>
              </a:lnSpc>
            </a:pPr>
            <a:r>
              <a:rPr lang="en-US" sz="1200" dirty="0">
                <a:solidFill>
                  <a:schemeClr val="bg1">
                    <a:lumMod val="50000"/>
                  </a:schemeClr>
                </a:solidFill>
                <a:latin typeface="Montserrat Light" charset="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a:t>
            </a:r>
          </a:p>
        </p:txBody>
      </p:sp>
      <p:sp>
        <p:nvSpPr>
          <p:cNvPr id="23" name="TextBox 22"/>
          <p:cNvSpPr txBox="1"/>
          <p:nvPr/>
        </p:nvSpPr>
        <p:spPr>
          <a:xfrm>
            <a:off x="651244" y="3175084"/>
            <a:ext cx="2815802" cy="1107996"/>
          </a:xfrm>
          <a:prstGeom prst="rect">
            <a:avLst/>
          </a:prstGeom>
          <a:noFill/>
        </p:spPr>
        <p:txBody>
          <a:bodyPr wrap="square" rtlCol="0">
            <a:spAutoFit/>
          </a:bodyPr>
          <a:lstStyle/>
          <a:p>
            <a:pPr algn="r"/>
            <a:r>
              <a:rPr lang="en-US" sz="2200" spc="300" dirty="0">
                <a:solidFill>
                  <a:schemeClr val="tx2"/>
                </a:solidFill>
                <a:latin typeface="Montserrat Light" charset="0"/>
                <a:ea typeface="Montserrat Light" charset="0"/>
                <a:cs typeface="Montserrat Light" charset="0"/>
              </a:rPr>
              <a:t>WRITE HERE</a:t>
            </a:r>
          </a:p>
          <a:p>
            <a:pPr algn="r"/>
            <a:r>
              <a:rPr lang="en-US" sz="2200" spc="300" dirty="0">
                <a:solidFill>
                  <a:schemeClr val="tx2"/>
                </a:solidFill>
                <a:latin typeface="Montserrat Light" charset="0"/>
                <a:ea typeface="Montserrat Light" charset="0"/>
                <a:cs typeface="Montserrat Light" charset="0"/>
              </a:rPr>
              <a:t>SOMETHING</a:t>
            </a:r>
          </a:p>
          <a:p>
            <a:pPr algn="r"/>
            <a:r>
              <a:rPr lang="en-US" sz="2200" spc="300" dirty="0">
                <a:solidFill>
                  <a:schemeClr val="tx2"/>
                </a:solidFill>
                <a:latin typeface="Montserrat Light" charset="0"/>
                <a:ea typeface="Montserrat Light" charset="0"/>
                <a:cs typeface="Montserrat Light" charset="0"/>
              </a:rPr>
              <a:t>ABOUT</a:t>
            </a:r>
          </a:p>
        </p:txBody>
      </p:sp>
    </p:spTree>
    <p:extLst>
      <p:ext uri="{BB962C8B-B14F-4D97-AF65-F5344CB8AC3E}">
        <p14:creationId xmlns:p14="http://schemas.microsoft.com/office/powerpoint/2010/main" val="185935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092" y="923603"/>
            <a:ext cx="5361816" cy="600164"/>
          </a:xfrm>
          <a:prstGeom prst="rect">
            <a:avLst/>
          </a:prstGeom>
          <a:noFill/>
        </p:spPr>
        <p:txBody>
          <a:bodyPr wrap="square" rtlCol="0">
            <a:spAutoFit/>
          </a:bodyPr>
          <a:lstStyle/>
          <a:p>
            <a:pPr algn="ctr"/>
            <a:r>
              <a:rPr lang="en-US" sz="3300" spc="300" dirty="0">
                <a:solidFill>
                  <a:schemeClr val="tx2"/>
                </a:solidFill>
                <a:ea typeface="Montserrat" charset="0"/>
                <a:cs typeface="Montserrat" charset="0"/>
              </a:rPr>
              <a:t>BULLETED LIST TEXT</a:t>
            </a:r>
            <a:endParaRPr lang="en-US" sz="4800" spc="300" dirty="0">
              <a:solidFill>
                <a:schemeClr val="tx2"/>
              </a:solidFill>
              <a:ea typeface="Montserrat" charset="0"/>
              <a:cs typeface="Montserrat" charset="0"/>
            </a:endParaRPr>
          </a:p>
        </p:txBody>
      </p:sp>
      <p:sp>
        <p:nvSpPr>
          <p:cNvPr id="8" name="TextBox 7"/>
          <p:cNvSpPr txBox="1"/>
          <p:nvPr/>
        </p:nvSpPr>
        <p:spPr>
          <a:xfrm>
            <a:off x="4529026" y="693534"/>
            <a:ext cx="3133947" cy="215444"/>
          </a:xfrm>
          <a:prstGeom prst="rect">
            <a:avLst/>
          </a:prstGeom>
          <a:noFill/>
        </p:spPr>
        <p:txBody>
          <a:bodyPr wrap="square" rtlCol="0">
            <a:spAutoFit/>
          </a:bodyPr>
          <a:lstStyle/>
          <a:p>
            <a:pPr algn="ctr"/>
            <a:r>
              <a:rPr lang="en-US" sz="800" spc="600" dirty="0">
                <a:solidFill>
                  <a:schemeClr val="tx2"/>
                </a:solidFill>
                <a:ea typeface="Montserrat" charset="0"/>
                <a:cs typeface="Montserrat" charset="0"/>
              </a:rPr>
              <a:t>YOU CAN WRITE HERE</a:t>
            </a:r>
          </a:p>
        </p:txBody>
      </p:sp>
      <p:grpSp>
        <p:nvGrpSpPr>
          <p:cNvPr id="2" name="Group 1"/>
          <p:cNvGrpSpPr/>
          <p:nvPr/>
        </p:nvGrpSpPr>
        <p:grpSpPr>
          <a:xfrm>
            <a:off x="1849534" y="2154699"/>
            <a:ext cx="8898677" cy="894095"/>
            <a:chOff x="3276792" y="4309397"/>
            <a:chExt cx="17072722" cy="1788188"/>
          </a:xfrm>
        </p:grpSpPr>
        <p:sp>
          <p:nvSpPr>
            <p:cNvPr id="9" name="TextBox 8"/>
            <p:cNvSpPr txBox="1"/>
            <p:nvPr/>
          </p:nvSpPr>
          <p:spPr>
            <a:xfrm>
              <a:off x="4103022" y="5041656"/>
              <a:ext cx="16246492" cy="1055929"/>
            </a:xfrm>
            <a:prstGeom prst="rect">
              <a:avLst/>
            </a:prstGeom>
            <a:noFill/>
          </p:spPr>
          <p:txBody>
            <a:bodyPr wrap="square" rtlCol="0">
              <a:spAutoFit/>
            </a:bodyPr>
            <a:lstStyle/>
            <a:p>
              <a:pPr algn="just">
                <a:lnSpc>
                  <a:spcPct val="150000"/>
                </a:lnSpc>
              </a:pPr>
              <a:r>
                <a:rPr lang="en-US" sz="1000" dirty="0">
                  <a:solidFill>
                    <a:schemeClr val="bg1">
                      <a:lumMod val="50000"/>
                    </a:schemeClr>
                  </a:solidFill>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a:t>
              </a:r>
            </a:p>
          </p:txBody>
        </p:sp>
        <p:sp>
          <p:nvSpPr>
            <p:cNvPr id="6" name="TextBox 5"/>
            <p:cNvSpPr txBox="1"/>
            <p:nvPr/>
          </p:nvSpPr>
          <p:spPr>
            <a:xfrm>
              <a:off x="4208572" y="4309397"/>
              <a:ext cx="4973651" cy="677107"/>
            </a:xfrm>
            <a:prstGeom prst="rect">
              <a:avLst/>
            </a:prstGeom>
            <a:noFill/>
          </p:spPr>
          <p:txBody>
            <a:bodyPr wrap="none" rtlCol="0">
              <a:spAutoFit/>
            </a:bodyPr>
            <a:lstStyle/>
            <a:p>
              <a:pPr algn="just"/>
              <a:r>
                <a:rPr lang="en-US" sz="1600" spc="300" dirty="0">
                  <a:solidFill>
                    <a:schemeClr val="bg1">
                      <a:lumMod val="50000"/>
                    </a:schemeClr>
                  </a:solidFill>
                  <a:ea typeface="Montserrat" charset="0"/>
                  <a:cs typeface="Montserrat" charset="0"/>
                </a:rPr>
                <a:t>YOUR TITLE HERE</a:t>
              </a:r>
              <a:endParaRPr lang="en-US" sz="2400" spc="300" dirty="0">
                <a:solidFill>
                  <a:schemeClr val="bg1">
                    <a:lumMod val="50000"/>
                  </a:schemeClr>
                </a:solidFill>
                <a:ea typeface="Montserrat" charset="0"/>
                <a:cs typeface="Montserrat" charset="0"/>
              </a:endParaRPr>
            </a:p>
          </p:txBody>
        </p:sp>
        <p:sp>
          <p:nvSpPr>
            <p:cNvPr id="7" name="Shape 2906"/>
            <p:cNvSpPr/>
            <p:nvPr/>
          </p:nvSpPr>
          <p:spPr>
            <a:xfrm>
              <a:off x="3276792" y="432245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tx2"/>
            </a:solidFill>
            <a:ln w="12700">
              <a:miter lim="400000"/>
            </a:ln>
          </p:spPr>
          <p:txBody>
            <a:bodyPr lIns="19045" tIns="19045" rIns="19045" bIns="19045" anchor="ctr"/>
            <a:lstStyle/>
            <a:p>
              <a:pPr algn="just"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grpSp>
        <p:nvGrpSpPr>
          <p:cNvPr id="10" name="Group 9"/>
          <p:cNvGrpSpPr/>
          <p:nvPr/>
        </p:nvGrpSpPr>
        <p:grpSpPr>
          <a:xfrm>
            <a:off x="1849534" y="3429000"/>
            <a:ext cx="8898677" cy="894095"/>
            <a:chOff x="3276792" y="4309397"/>
            <a:chExt cx="17072722" cy="1788188"/>
          </a:xfrm>
        </p:grpSpPr>
        <p:sp>
          <p:nvSpPr>
            <p:cNvPr id="11" name="TextBox 10"/>
            <p:cNvSpPr txBox="1"/>
            <p:nvPr/>
          </p:nvSpPr>
          <p:spPr>
            <a:xfrm>
              <a:off x="4103022" y="5041656"/>
              <a:ext cx="16246492" cy="1055929"/>
            </a:xfrm>
            <a:prstGeom prst="rect">
              <a:avLst/>
            </a:prstGeom>
            <a:noFill/>
          </p:spPr>
          <p:txBody>
            <a:bodyPr wrap="square" rtlCol="0">
              <a:spAutoFit/>
            </a:bodyPr>
            <a:lstStyle/>
            <a:p>
              <a:pPr algn="just">
                <a:lnSpc>
                  <a:spcPct val="150000"/>
                </a:lnSpc>
              </a:pPr>
              <a:r>
                <a:rPr lang="en-US" sz="1000" dirty="0">
                  <a:solidFill>
                    <a:schemeClr val="bg1">
                      <a:lumMod val="50000"/>
                    </a:schemeClr>
                  </a:solidFill>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a:t>
              </a:r>
            </a:p>
          </p:txBody>
        </p:sp>
        <p:sp>
          <p:nvSpPr>
            <p:cNvPr id="12" name="TextBox 11"/>
            <p:cNvSpPr txBox="1"/>
            <p:nvPr/>
          </p:nvSpPr>
          <p:spPr>
            <a:xfrm>
              <a:off x="4208572" y="4309397"/>
              <a:ext cx="4973651" cy="677107"/>
            </a:xfrm>
            <a:prstGeom prst="rect">
              <a:avLst/>
            </a:prstGeom>
            <a:noFill/>
          </p:spPr>
          <p:txBody>
            <a:bodyPr wrap="none" rtlCol="0">
              <a:spAutoFit/>
            </a:bodyPr>
            <a:lstStyle/>
            <a:p>
              <a:pPr algn="just"/>
              <a:r>
                <a:rPr lang="en-US" sz="1600" spc="300" dirty="0">
                  <a:solidFill>
                    <a:schemeClr val="bg1">
                      <a:lumMod val="50000"/>
                    </a:schemeClr>
                  </a:solidFill>
                  <a:ea typeface="Montserrat" charset="0"/>
                  <a:cs typeface="Montserrat" charset="0"/>
                </a:rPr>
                <a:t>YOUR TITLE HERE</a:t>
              </a:r>
              <a:endParaRPr lang="en-US" sz="2400" spc="300" dirty="0">
                <a:solidFill>
                  <a:schemeClr val="bg1">
                    <a:lumMod val="50000"/>
                  </a:schemeClr>
                </a:solidFill>
                <a:ea typeface="Montserrat" charset="0"/>
                <a:cs typeface="Montserrat" charset="0"/>
              </a:endParaRPr>
            </a:p>
          </p:txBody>
        </p:sp>
        <p:sp>
          <p:nvSpPr>
            <p:cNvPr id="13" name="Shape 2906"/>
            <p:cNvSpPr/>
            <p:nvPr/>
          </p:nvSpPr>
          <p:spPr>
            <a:xfrm>
              <a:off x="3276792" y="432245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tx2"/>
            </a:solidFill>
            <a:ln w="12700">
              <a:miter lim="400000"/>
            </a:ln>
          </p:spPr>
          <p:txBody>
            <a:bodyPr lIns="19045" tIns="19045" rIns="19045" bIns="19045" anchor="ctr"/>
            <a:lstStyle/>
            <a:p>
              <a:pPr algn="just"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grpSp>
        <p:nvGrpSpPr>
          <p:cNvPr id="14" name="Group 13"/>
          <p:cNvGrpSpPr/>
          <p:nvPr/>
        </p:nvGrpSpPr>
        <p:grpSpPr>
          <a:xfrm>
            <a:off x="1849534" y="4716362"/>
            <a:ext cx="8898677" cy="894095"/>
            <a:chOff x="3276792" y="4309397"/>
            <a:chExt cx="17072722" cy="1788188"/>
          </a:xfrm>
        </p:grpSpPr>
        <p:sp>
          <p:nvSpPr>
            <p:cNvPr id="15" name="TextBox 14"/>
            <p:cNvSpPr txBox="1"/>
            <p:nvPr/>
          </p:nvSpPr>
          <p:spPr>
            <a:xfrm>
              <a:off x="4103022" y="5041656"/>
              <a:ext cx="16246492" cy="1055929"/>
            </a:xfrm>
            <a:prstGeom prst="rect">
              <a:avLst/>
            </a:prstGeom>
            <a:noFill/>
          </p:spPr>
          <p:txBody>
            <a:bodyPr wrap="square" rtlCol="0">
              <a:spAutoFit/>
            </a:bodyPr>
            <a:lstStyle/>
            <a:p>
              <a:pPr algn="just">
                <a:lnSpc>
                  <a:spcPct val="150000"/>
                </a:lnSpc>
              </a:pPr>
              <a:r>
                <a:rPr lang="en-US" sz="1000" dirty="0">
                  <a:solidFill>
                    <a:schemeClr val="bg1">
                      <a:lumMod val="50000"/>
                    </a:schemeClr>
                  </a:solidFill>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a:t>
              </a:r>
            </a:p>
          </p:txBody>
        </p:sp>
        <p:sp>
          <p:nvSpPr>
            <p:cNvPr id="16" name="TextBox 15"/>
            <p:cNvSpPr txBox="1"/>
            <p:nvPr/>
          </p:nvSpPr>
          <p:spPr>
            <a:xfrm>
              <a:off x="4208572" y="4309397"/>
              <a:ext cx="4973651" cy="677107"/>
            </a:xfrm>
            <a:prstGeom prst="rect">
              <a:avLst/>
            </a:prstGeom>
            <a:noFill/>
          </p:spPr>
          <p:txBody>
            <a:bodyPr wrap="none" rtlCol="0">
              <a:spAutoFit/>
            </a:bodyPr>
            <a:lstStyle/>
            <a:p>
              <a:pPr algn="just"/>
              <a:r>
                <a:rPr lang="en-US" sz="1600" spc="300" dirty="0">
                  <a:solidFill>
                    <a:schemeClr val="bg1">
                      <a:lumMod val="50000"/>
                    </a:schemeClr>
                  </a:solidFill>
                  <a:ea typeface="Montserrat" charset="0"/>
                  <a:cs typeface="Montserrat" charset="0"/>
                </a:rPr>
                <a:t>YOUR TITLE HERE</a:t>
              </a:r>
              <a:endParaRPr lang="en-US" sz="2400" spc="300" dirty="0">
                <a:solidFill>
                  <a:schemeClr val="bg1">
                    <a:lumMod val="50000"/>
                  </a:schemeClr>
                </a:solidFill>
                <a:ea typeface="Montserrat" charset="0"/>
                <a:cs typeface="Montserrat" charset="0"/>
              </a:endParaRPr>
            </a:p>
          </p:txBody>
        </p:sp>
        <p:sp>
          <p:nvSpPr>
            <p:cNvPr id="17" name="Shape 2906"/>
            <p:cNvSpPr/>
            <p:nvPr/>
          </p:nvSpPr>
          <p:spPr>
            <a:xfrm>
              <a:off x="3276792" y="432245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tx2"/>
            </a:solidFill>
            <a:ln w="12700">
              <a:miter lim="400000"/>
            </a:ln>
          </p:spPr>
          <p:txBody>
            <a:bodyPr lIns="19045" tIns="19045" rIns="19045" bIns="19045" anchor="ctr"/>
            <a:lstStyle/>
            <a:p>
              <a:pPr algn="just"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grpSp>
    </p:spTree>
    <p:extLst>
      <p:ext uri="{BB962C8B-B14F-4D97-AF65-F5344CB8AC3E}">
        <p14:creationId xmlns:p14="http://schemas.microsoft.com/office/powerpoint/2010/main" val="209123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9251" y="923603"/>
            <a:ext cx="5753499" cy="600164"/>
          </a:xfrm>
          <a:prstGeom prst="rect">
            <a:avLst/>
          </a:prstGeom>
          <a:noFill/>
        </p:spPr>
        <p:txBody>
          <a:bodyPr wrap="none" rtlCol="0">
            <a:spAutoFit/>
          </a:bodyPr>
          <a:lstStyle/>
          <a:p>
            <a:pPr algn="ctr"/>
            <a:r>
              <a:rPr lang="en-US" sz="3300" spc="300" dirty="0">
                <a:solidFill>
                  <a:schemeClr val="tx2"/>
                </a:solidFill>
                <a:latin typeface="Montserrat" charset="0"/>
                <a:ea typeface="Montserrat" charset="0"/>
                <a:cs typeface="Montserrat" charset="0"/>
              </a:rPr>
              <a:t>THREE COLUMNS TEXT</a:t>
            </a:r>
            <a:endParaRPr lang="en-US" sz="4800" spc="300" dirty="0">
              <a:solidFill>
                <a:schemeClr val="tx2"/>
              </a:solidFill>
              <a:latin typeface="Montserrat" charset="0"/>
              <a:ea typeface="Montserrat" charset="0"/>
              <a:cs typeface="Montserrat" charset="0"/>
            </a:endParaRPr>
          </a:p>
        </p:txBody>
      </p:sp>
      <p:sp>
        <p:nvSpPr>
          <p:cNvPr id="8" name="TextBox 7"/>
          <p:cNvSpPr txBox="1"/>
          <p:nvPr/>
        </p:nvSpPr>
        <p:spPr>
          <a:xfrm>
            <a:off x="4529026" y="6935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YOU CAN WRITE HERE</a:t>
            </a:r>
          </a:p>
        </p:txBody>
      </p:sp>
      <p:sp>
        <p:nvSpPr>
          <p:cNvPr id="9" name="TextBox 8"/>
          <p:cNvSpPr txBox="1"/>
          <p:nvPr/>
        </p:nvSpPr>
        <p:spPr>
          <a:xfrm>
            <a:off x="963592" y="1802267"/>
            <a:ext cx="3182173" cy="4452116"/>
          </a:xfrm>
          <a:prstGeom prst="rect">
            <a:avLst/>
          </a:prstGeom>
          <a:noFill/>
        </p:spPr>
        <p:txBody>
          <a:bodyPr wrap="square" rtlCol="0">
            <a:spAutoFit/>
          </a:bodyPr>
          <a:lstStyle/>
          <a:p>
            <a:pPr algn="just">
              <a:lnSpc>
                <a:spcPct val="150000"/>
              </a:lnSpc>
            </a:pPr>
            <a:r>
              <a:rPr lang="en-US" sz="1000" dirty="0">
                <a:solidFill>
                  <a:schemeClr val="bg1">
                    <a:lumMod val="50000"/>
                  </a:schemeClr>
                </a:solidFill>
                <a:latin typeface="Montserrat Light"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7" name="TextBox 6"/>
          <p:cNvSpPr txBox="1"/>
          <p:nvPr/>
        </p:nvSpPr>
        <p:spPr>
          <a:xfrm>
            <a:off x="4504914" y="1802267"/>
            <a:ext cx="3182173" cy="4452116"/>
          </a:xfrm>
          <a:prstGeom prst="rect">
            <a:avLst/>
          </a:prstGeom>
          <a:noFill/>
        </p:spPr>
        <p:txBody>
          <a:bodyPr wrap="square" rtlCol="0">
            <a:spAutoFit/>
          </a:bodyPr>
          <a:lstStyle/>
          <a:p>
            <a:pPr algn="just">
              <a:lnSpc>
                <a:spcPct val="150000"/>
              </a:lnSpc>
            </a:pPr>
            <a:r>
              <a:rPr lang="en-US" sz="1000" dirty="0">
                <a:solidFill>
                  <a:schemeClr val="bg1">
                    <a:lumMod val="50000"/>
                  </a:schemeClr>
                </a:solidFill>
                <a:latin typeface="Montserrat Light"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10" name="TextBox 9"/>
          <p:cNvSpPr txBox="1"/>
          <p:nvPr/>
        </p:nvSpPr>
        <p:spPr>
          <a:xfrm>
            <a:off x="8046235" y="1802267"/>
            <a:ext cx="3182173" cy="2836289"/>
          </a:xfrm>
          <a:prstGeom prst="rect">
            <a:avLst/>
          </a:prstGeom>
          <a:noFill/>
        </p:spPr>
        <p:txBody>
          <a:bodyPr wrap="square" rtlCol="0">
            <a:spAutoFit/>
          </a:bodyPr>
          <a:lstStyle/>
          <a:p>
            <a:pPr algn="just">
              <a:lnSpc>
                <a:spcPct val="150000"/>
              </a:lnSpc>
            </a:pPr>
            <a:r>
              <a:rPr lang="en-US" sz="1000" dirty="0">
                <a:solidFill>
                  <a:schemeClr val="bg1">
                    <a:lumMod val="50000"/>
                  </a:schemeClr>
                </a:solidFill>
                <a:latin typeface="Montserrat Light"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a:t>
            </a:r>
          </a:p>
        </p:txBody>
      </p:sp>
    </p:spTree>
    <p:extLst>
      <p:ext uri="{BB962C8B-B14F-4D97-AF65-F5344CB8AC3E}">
        <p14:creationId xmlns:p14="http://schemas.microsoft.com/office/powerpoint/2010/main" val="173882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64529" y="3671455"/>
            <a:ext cx="4062942" cy="318654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Light" charset="0"/>
            </a:endParaRPr>
          </a:p>
        </p:txBody>
      </p:sp>
      <p:sp>
        <p:nvSpPr>
          <p:cNvPr id="24" name="TextBox 23"/>
          <p:cNvSpPr txBox="1"/>
          <p:nvPr/>
        </p:nvSpPr>
        <p:spPr>
          <a:xfrm>
            <a:off x="4820880" y="4817717"/>
            <a:ext cx="2577950" cy="923330"/>
          </a:xfrm>
          <a:prstGeom prst="rect">
            <a:avLst/>
          </a:prstGeom>
          <a:noFill/>
        </p:spPr>
        <p:txBody>
          <a:bodyPr wrap="none" rtlCol="0">
            <a:spAutoFit/>
          </a:bodyPr>
          <a:lstStyle/>
          <a:p>
            <a:pPr algn="ctr"/>
            <a:r>
              <a:rPr lang="en-US" sz="2700" spc="300" dirty="0">
                <a:solidFill>
                  <a:schemeClr val="bg1"/>
                </a:solidFill>
                <a:latin typeface="Montserrat" charset="0"/>
                <a:ea typeface="Montserrat" charset="0"/>
                <a:cs typeface="Montserrat" charset="0"/>
              </a:rPr>
              <a:t>YOUR TITLE</a:t>
            </a:r>
          </a:p>
          <a:p>
            <a:pPr algn="ctr"/>
            <a:r>
              <a:rPr lang="en-US" sz="2700" spc="300" dirty="0">
                <a:solidFill>
                  <a:schemeClr val="bg1"/>
                </a:solidFill>
                <a:latin typeface="Montserrat" charset="0"/>
                <a:ea typeface="Montserrat" charset="0"/>
                <a:cs typeface="Montserrat" charset="0"/>
              </a:rPr>
              <a:t>GOES HERE</a:t>
            </a:r>
            <a:endParaRPr lang="en-US" sz="4000" spc="300" dirty="0">
              <a:solidFill>
                <a:schemeClr val="bg1"/>
              </a:solidFill>
              <a:latin typeface="Montserrat" charset="0"/>
              <a:ea typeface="Montserrat" charset="0"/>
              <a:cs typeface="Montserrat" charset="0"/>
            </a:endParaRPr>
          </a:p>
        </p:txBody>
      </p:sp>
      <p:pic>
        <p:nvPicPr>
          <p:cNvPr id="5" name="Picture Placeholder 4">
            <a:extLst>
              <a:ext uri="{FF2B5EF4-FFF2-40B4-BE49-F238E27FC236}">
                <a16:creationId xmlns:a16="http://schemas.microsoft.com/office/drawing/2014/main" id="{07DB0265-EF4E-44F4-8496-F3088F1D8DF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11112" r="11112"/>
          <a:stretch>
            <a:fillRect/>
          </a:stretch>
        </p:blipFill>
        <p:spPr/>
      </p:pic>
      <p:pic>
        <p:nvPicPr>
          <p:cNvPr id="7" name="Picture Placeholder 6">
            <a:extLst>
              <a:ext uri="{FF2B5EF4-FFF2-40B4-BE49-F238E27FC236}">
                <a16:creationId xmlns:a16="http://schemas.microsoft.com/office/drawing/2014/main" id="{78EE1349-42A3-4B15-90AA-DDE7F431D490}"/>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l="7482" r="7482"/>
          <a:stretch>
            <a:fillRect/>
          </a:stretch>
        </p:blipFill>
        <p:spPr/>
      </p:pic>
      <p:sp>
        <p:nvSpPr>
          <p:cNvPr id="17" name="TextBox 16">
            <a:extLst>
              <a:ext uri="{FF2B5EF4-FFF2-40B4-BE49-F238E27FC236}">
                <a16:creationId xmlns:a16="http://schemas.microsoft.com/office/drawing/2014/main" id="{AC9C9DC9-61DD-4EC6-97E3-D8247BB8EDDD}"/>
              </a:ext>
            </a:extLst>
          </p:cNvPr>
          <p:cNvSpPr txBox="1"/>
          <p:nvPr/>
        </p:nvSpPr>
        <p:spPr>
          <a:xfrm>
            <a:off x="603805" y="1131390"/>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19" name="TextBox 18">
            <a:extLst>
              <a:ext uri="{FF2B5EF4-FFF2-40B4-BE49-F238E27FC236}">
                <a16:creationId xmlns:a16="http://schemas.microsoft.com/office/drawing/2014/main" id="{36D9CD04-0A2C-41AA-BE70-B792EC6ACC7B}"/>
              </a:ext>
            </a:extLst>
          </p:cNvPr>
          <p:cNvSpPr txBox="1"/>
          <p:nvPr/>
        </p:nvSpPr>
        <p:spPr>
          <a:xfrm>
            <a:off x="603805" y="1652088"/>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20" name="TextBox 19">
            <a:extLst>
              <a:ext uri="{FF2B5EF4-FFF2-40B4-BE49-F238E27FC236}">
                <a16:creationId xmlns:a16="http://schemas.microsoft.com/office/drawing/2014/main" id="{6650361F-C526-4266-9B9C-539CE473330F}"/>
              </a:ext>
            </a:extLst>
          </p:cNvPr>
          <p:cNvSpPr txBox="1"/>
          <p:nvPr/>
        </p:nvSpPr>
        <p:spPr>
          <a:xfrm>
            <a:off x="8676482" y="1137306"/>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1" name="TextBox 20">
            <a:extLst>
              <a:ext uri="{FF2B5EF4-FFF2-40B4-BE49-F238E27FC236}">
                <a16:creationId xmlns:a16="http://schemas.microsoft.com/office/drawing/2014/main" id="{2EFA4E4F-55BC-49FA-BC76-5175EAB24089}"/>
              </a:ext>
            </a:extLst>
          </p:cNvPr>
          <p:cNvSpPr txBox="1"/>
          <p:nvPr/>
        </p:nvSpPr>
        <p:spPr>
          <a:xfrm>
            <a:off x="8676482" y="1658004"/>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25" name="TextBox 24">
            <a:extLst>
              <a:ext uri="{FF2B5EF4-FFF2-40B4-BE49-F238E27FC236}">
                <a16:creationId xmlns:a16="http://schemas.microsoft.com/office/drawing/2014/main" id="{61A7D751-E324-44C1-A399-F1CBC12A1E2D}"/>
              </a:ext>
            </a:extLst>
          </p:cNvPr>
          <p:cNvSpPr txBox="1"/>
          <p:nvPr/>
        </p:nvSpPr>
        <p:spPr>
          <a:xfrm>
            <a:off x="4640143" y="1137306"/>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7" name="TextBox 26">
            <a:extLst>
              <a:ext uri="{FF2B5EF4-FFF2-40B4-BE49-F238E27FC236}">
                <a16:creationId xmlns:a16="http://schemas.microsoft.com/office/drawing/2014/main" id="{56D5801F-E87A-45A0-BDC3-EA3F1716AE84}"/>
              </a:ext>
            </a:extLst>
          </p:cNvPr>
          <p:cNvSpPr txBox="1"/>
          <p:nvPr/>
        </p:nvSpPr>
        <p:spPr>
          <a:xfrm>
            <a:off x="4640143" y="1658004"/>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4192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86991" y="0"/>
            <a:ext cx="3041659" cy="6858000"/>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Montserrat Light" charset="0"/>
            </a:endParaRPr>
          </a:p>
        </p:txBody>
      </p:sp>
      <p:sp>
        <p:nvSpPr>
          <p:cNvPr id="10" name="Rectangle 9"/>
          <p:cNvSpPr/>
          <p:nvPr/>
        </p:nvSpPr>
        <p:spPr>
          <a:xfrm>
            <a:off x="1587" y="4470400"/>
            <a:ext cx="3041659" cy="238760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Montserrat Light" charset="0"/>
            </a:endParaRPr>
          </a:p>
        </p:txBody>
      </p:sp>
      <p:sp>
        <p:nvSpPr>
          <p:cNvPr id="12" name="Rectangle 11"/>
          <p:cNvSpPr/>
          <p:nvPr/>
        </p:nvSpPr>
        <p:spPr>
          <a:xfrm>
            <a:off x="3043246" y="4470400"/>
            <a:ext cx="3041659" cy="238760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Montserrat Light" charset="0"/>
            </a:endParaRPr>
          </a:p>
        </p:txBody>
      </p:sp>
      <p:sp>
        <p:nvSpPr>
          <p:cNvPr id="16" name="Rectangle 15"/>
          <p:cNvSpPr/>
          <p:nvPr/>
        </p:nvSpPr>
        <p:spPr>
          <a:xfrm>
            <a:off x="9128650" y="4470400"/>
            <a:ext cx="3041659" cy="23876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Montserrat Light" charset="0"/>
            </a:endParaRPr>
          </a:p>
        </p:txBody>
      </p:sp>
      <p:pic>
        <p:nvPicPr>
          <p:cNvPr id="17" name="Picture Placeholder 16">
            <a:extLst>
              <a:ext uri="{FF2B5EF4-FFF2-40B4-BE49-F238E27FC236}">
                <a16:creationId xmlns:a16="http://schemas.microsoft.com/office/drawing/2014/main" id="{23F165D8-7A79-4D81-8876-32B32273C302}"/>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9304" r="45312"/>
          <a:stretch/>
        </p:blipFill>
        <p:spPr>
          <a:xfrm>
            <a:off x="0" y="0"/>
            <a:ext cx="3043535" cy="4470400"/>
          </a:xfrm>
        </p:spPr>
      </p:pic>
      <p:pic>
        <p:nvPicPr>
          <p:cNvPr id="13" name="Picture Placeholder 12">
            <a:extLst>
              <a:ext uri="{FF2B5EF4-FFF2-40B4-BE49-F238E27FC236}">
                <a16:creationId xmlns:a16="http://schemas.microsoft.com/office/drawing/2014/main" id="{85482C13-C993-4324-8481-F721A87CA8F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7054" r="27054"/>
          <a:stretch>
            <a:fillRect/>
          </a:stretch>
        </p:blipFill>
        <p:spPr/>
      </p:pic>
      <p:pic>
        <p:nvPicPr>
          <p:cNvPr id="7" name="Picture Placeholder 6">
            <a:extLst>
              <a:ext uri="{FF2B5EF4-FFF2-40B4-BE49-F238E27FC236}">
                <a16:creationId xmlns:a16="http://schemas.microsoft.com/office/drawing/2014/main" id="{DFBE121C-49CF-4F03-93F1-F9CF550386B3}"/>
              </a:ext>
            </a:extLst>
          </p:cNvPr>
          <p:cNvPicPr>
            <a:picLocks noGrp="1" noChangeAspect="1"/>
          </p:cNvPicPr>
          <p:nvPr>
            <p:ph type="pic" sz="quarter" idx="15"/>
          </p:nvPr>
        </p:nvPicPr>
        <p:blipFill>
          <a:blip r:embed="rId4" cstate="email">
            <a:extLst>
              <a:ext uri="{28A0092B-C50C-407E-A947-70E740481C1C}">
                <a14:useLocalDpi xmlns:a14="http://schemas.microsoft.com/office/drawing/2010/main" val="0"/>
              </a:ext>
            </a:extLst>
          </a:blip>
          <a:srcRect l="16701" r="16701"/>
          <a:stretch>
            <a:fillRect/>
          </a:stretch>
        </p:blipFill>
        <p:spPr/>
      </p:pic>
      <p:pic>
        <p:nvPicPr>
          <p:cNvPr id="9" name="Picture Placeholder 8">
            <a:extLst>
              <a:ext uri="{FF2B5EF4-FFF2-40B4-BE49-F238E27FC236}">
                <a16:creationId xmlns:a16="http://schemas.microsoft.com/office/drawing/2014/main" id="{1F37B3D7-0B88-4581-A6C2-6E856F892345}"/>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27326" r="27326"/>
          <a:stretch>
            <a:fillRect/>
          </a:stretch>
        </p:blipFill>
        <p:spPr/>
      </p:pic>
      <p:sp>
        <p:nvSpPr>
          <p:cNvPr id="31" name="TextBox 30">
            <a:extLst>
              <a:ext uri="{FF2B5EF4-FFF2-40B4-BE49-F238E27FC236}">
                <a16:creationId xmlns:a16="http://schemas.microsoft.com/office/drawing/2014/main" id="{F8CC96E0-F89D-4B5C-89F3-F04F037F9DFD}"/>
              </a:ext>
            </a:extLst>
          </p:cNvPr>
          <p:cNvSpPr txBox="1"/>
          <p:nvPr/>
        </p:nvSpPr>
        <p:spPr>
          <a:xfrm>
            <a:off x="3274163" y="5279382"/>
            <a:ext cx="2577950" cy="923330"/>
          </a:xfrm>
          <a:prstGeom prst="rect">
            <a:avLst/>
          </a:prstGeom>
          <a:noFill/>
        </p:spPr>
        <p:txBody>
          <a:bodyPr wrap="none" rtlCol="0">
            <a:spAutoFit/>
          </a:bodyPr>
          <a:lstStyle/>
          <a:p>
            <a:pPr algn="ctr"/>
            <a:r>
              <a:rPr lang="en-US" sz="2700" spc="300" dirty="0">
                <a:solidFill>
                  <a:schemeClr val="bg1"/>
                </a:solidFill>
                <a:latin typeface="Montserrat" charset="0"/>
                <a:ea typeface="Montserrat" charset="0"/>
                <a:cs typeface="Montserrat" charset="0"/>
              </a:rPr>
              <a:t>YOUR TITLE</a:t>
            </a:r>
          </a:p>
          <a:p>
            <a:pPr algn="ctr"/>
            <a:r>
              <a:rPr lang="en-US" sz="2700" spc="300" dirty="0">
                <a:solidFill>
                  <a:schemeClr val="bg1"/>
                </a:solidFill>
                <a:latin typeface="Montserrat" charset="0"/>
                <a:ea typeface="Montserrat" charset="0"/>
                <a:cs typeface="Montserrat" charset="0"/>
              </a:rPr>
              <a:t>GOES HERE</a:t>
            </a:r>
            <a:endParaRPr lang="en-US" sz="4000" spc="300" dirty="0">
              <a:solidFill>
                <a:schemeClr val="bg1"/>
              </a:solidFill>
              <a:latin typeface="Montserrat" charset="0"/>
              <a:ea typeface="Montserrat" charset="0"/>
              <a:cs typeface="Montserrat" charset="0"/>
            </a:endParaRPr>
          </a:p>
        </p:txBody>
      </p:sp>
      <p:sp>
        <p:nvSpPr>
          <p:cNvPr id="32" name="TextBox 31">
            <a:extLst>
              <a:ext uri="{FF2B5EF4-FFF2-40B4-BE49-F238E27FC236}">
                <a16:creationId xmlns:a16="http://schemas.microsoft.com/office/drawing/2014/main" id="{F3916609-C4B7-431D-9D03-B8C332D70D44}"/>
              </a:ext>
            </a:extLst>
          </p:cNvPr>
          <p:cNvSpPr txBox="1"/>
          <p:nvPr/>
        </p:nvSpPr>
        <p:spPr>
          <a:xfrm>
            <a:off x="232504" y="5279382"/>
            <a:ext cx="2577950" cy="923330"/>
          </a:xfrm>
          <a:prstGeom prst="rect">
            <a:avLst/>
          </a:prstGeom>
          <a:noFill/>
        </p:spPr>
        <p:txBody>
          <a:bodyPr wrap="none" rtlCol="0">
            <a:spAutoFit/>
          </a:bodyPr>
          <a:lstStyle/>
          <a:p>
            <a:pPr algn="ctr"/>
            <a:r>
              <a:rPr lang="en-US" sz="2700" spc="300" dirty="0">
                <a:solidFill>
                  <a:schemeClr val="bg1"/>
                </a:solidFill>
                <a:latin typeface="Montserrat" charset="0"/>
                <a:ea typeface="Montserrat" charset="0"/>
                <a:cs typeface="Montserrat" charset="0"/>
              </a:rPr>
              <a:t>YOUR TITLE</a:t>
            </a:r>
          </a:p>
          <a:p>
            <a:pPr algn="ctr"/>
            <a:r>
              <a:rPr lang="en-US" sz="2700" spc="300" dirty="0">
                <a:solidFill>
                  <a:schemeClr val="bg1"/>
                </a:solidFill>
                <a:latin typeface="Montserrat" charset="0"/>
                <a:ea typeface="Montserrat" charset="0"/>
                <a:cs typeface="Montserrat" charset="0"/>
              </a:rPr>
              <a:t>GOES HERE</a:t>
            </a:r>
            <a:endParaRPr lang="en-US" sz="4000" spc="300" dirty="0">
              <a:solidFill>
                <a:schemeClr val="bg1"/>
              </a:solidFill>
              <a:latin typeface="Montserrat" charset="0"/>
              <a:ea typeface="Montserrat" charset="0"/>
              <a:cs typeface="Montserrat" charset="0"/>
            </a:endParaRPr>
          </a:p>
        </p:txBody>
      </p:sp>
      <p:sp>
        <p:nvSpPr>
          <p:cNvPr id="39" name="TextBox 38">
            <a:extLst>
              <a:ext uri="{FF2B5EF4-FFF2-40B4-BE49-F238E27FC236}">
                <a16:creationId xmlns:a16="http://schemas.microsoft.com/office/drawing/2014/main" id="{C45569F1-BB6D-41A4-A562-1A53FA7057DE}"/>
              </a:ext>
            </a:extLst>
          </p:cNvPr>
          <p:cNvSpPr txBox="1"/>
          <p:nvPr/>
        </p:nvSpPr>
        <p:spPr>
          <a:xfrm>
            <a:off x="9360504" y="5279382"/>
            <a:ext cx="2577950" cy="923330"/>
          </a:xfrm>
          <a:prstGeom prst="rect">
            <a:avLst/>
          </a:prstGeom>
          <a:noFill/>
        </p:spPr>
        <p:txBody>
          <a:bodyPr wrap="none" rtlCol="0">
            <a:spAutoFit/>
          </a:bodyPr>
          <a:lstStyle/>
          <a:p>
            <a:pPr algn="ctr"/>
            <a:r>
              <a:rPr lang="en-US" sz="2700" spc="300" dirty="0">
                <a:solidFill>
                  <a:schemeClr val="bg1">
                    <a:lumMod val="50000"/>
                  </a:schemeClr>
                </a:solidFill>
                <a:latin typeface="Montserrat" charset="0"/>
                <a:ea typeface="Montserrat" charset="0"/>
                <a:cs typeface="Montserrat" charset="0"/>
              </a:rPr>
              <a:t>YOUR TITLE</a:t>
            </a:r>
          </a:p>
          <a:p>
            <a:pPr algn="ctr"/>
            <a:r>
              <a:rPr lang="en-US" sz="2700" spc="300" dirty="0">
                <a:solidFill>
                  <a:schemeClr val="bg1">
                    <a:lumMod val="50000"/>
                  </a:schemeClr>
                </a:solidFill>
                <a:latin typeface="Montserrat" charset="0"/>
                <a:ea typeface="Montserrat" charset="0"/>
                <a:cs typeface="Montserrat" charset="0"/>
              </a:rPr>
              <a:t>GOES HERE</a:t>
            </a:r>
            <a:endParaRPr lang="en-US" sz="4000" spc="300" dirty="0">
              <a:solidFill>
                <a:schemeClr val="bg1">
                  <a:lumMod val="50000"/>
                </a:schemeClr>
              </a:solidFill>
              <a:latin typeface="Montserrat" charset="0"/>
              <a:ea typeface="Montserrat" charset="0"/>
              <a:cs typeface="Montserrat" charset="0"/>
            </a:endParaRPr>
          </a:p>
        </p:txBody>
      </p:sp>
    </p:spTree>
    <p:extLst>
      <p:ext uri="{BB962C8B-B14F-4D97-AF65-F5344CB8AC3E}">
        <p14:creationId xmlns:p14="http://schemas.microsoft.com/office/powerpoint/2010/main" val="84265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21E0C09-2CBA-4CFD-A7E3-DE1F926F4274}"/>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910" b="3910"/>
          <a:stretch>
            <a:fillRect/>
          </a:stretch>
        </p:blipFill>
        <p:spPr/>
      </p:pic>
      <p:pic>
        <p:nvPicPr>
          <p:cNvPr id="5" name="Picture Placeholder 4">
            <a:extLst>
              <a:ext uri="{FF2B5EF4-FFF2-40B4-BE49-F238E27FC236}">
                <a16:creationId xmlns:a16="http://schemas.microsoft.com/office/drawing/2014/main" id="{75485D4B-93A6-4825-87CD-EAAFA813995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3686" b="3686"/>
          <a:stretch>
            <a:fillRect/>
          </a:stretch>
        </p:blipFill>
        <p:spPr/>
      </p:pic>
      <p:sp>
        <p:nvSpPr>
          <p:cNvPr id="18" name="TextBox 17">
            <a:extLst>
              <a:ext uri="{FF2B5EF4-FFF2-40B4-BE49-F238E27FC236}">
                <a16:creationId xmlns:a16="http://schemas.microsoft.com/office/drawing/2014/main" id="{8DE8F7F8-B9C8-4B5A-A87C-646E21735C35}"/>
              </a:ext>
            </a:extLst>
          </p:cNvPr>
          <p:cNvSpPr txBox="1"/>
          <p:nvPr/>
        </p:nvSpPr>
        <p:spPr>
          <a:xfrm>
            <a:off x="427342" y="4099180"/>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19" name="TextBox 18">
            <a:extLst>
              <a:ext uri="{FF2B5EF4-FFF2-40B4-BE49-F238E27FC236}">
                <a16:creationId xmlns:a16="http://schemas.microsoft.com/office/drawing/2014/main" id="{0A4AA978-8D4A-46A7-875F-46A91DDC1965}"/>
              </a:ext>
            </a:extLst>
          </p:cNvPr>
          <p:cNvSpPr txBox="1"/>
          <p:nvPr/>
        </p:nvSpPr>
        <p:spPr>
          <a:xfrm>
            <a:off x="427342" y="4619878"/>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20" name="TextBox 19">
            <a:extLst>
              <a:ext uri="{FF2B5EF4-FFF2-40B4-BE49-F238E27FC236}">
                <a16:creationId xmlns:a16="http://schemas.microsoft.com/office/drawing/2014/main" id="{105C629F-2DBF-4F42-B554-B09568283013}"/>
              </a:ext>
            </a:extLst>
          </p:cNvPr>
          <p:cNvSpPr txBox="1"/>
          <p:nvPr/>
        </p:nvSpPr>
        <p:spPr>
          <a:xfrm>
            <a:off x="8500019" y="4105096"/>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1" name="TextBox 20">
            <a:extLst>
              <a:ext uri="{FF2B5EF4-FFF2-40B4-BE49-F238E27FC236}">
                <a16:creationId xmlns:a16="http://schemas.microsoft.com/office/drawing/2014/main" id="{89A0D4C8-08B2-41AA-8776-D3F109F7D352}"/>
              </a:ext>
            </a:extLst>
          </p:cNvPr>
          <p:cNvSpPr txBox="1"/>
          <p:nvPr/>
        </p:nvSpPr>
        <p:spPr>
          <a:xfrm>
            <a:off x="8500019" y="4625794"/>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22" name="TextBox 21">
            <a:extLst>
              <a:ext uri="{FF2B5EF4-FFF2-40B4-BE49-F238E27FC236}">
                <a16:creationId xmlns:a16="http://schemas.microsoft.com/office/drawing/2014/main" id="{F0D10AD7-C542-4EFD-BD6F-BC14813D6DE1}"/>
              </a:ext>
            </a:extLst>
          </p:cNvPr>
          <p:cNvSpPr txBox="1"/>
          <p:nvPr/>
        </p:nvSpPr>
        <p:spPr>
          <a:xfrm>
            <a:off x="4463680" y="4105096"/>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3" name="TextBox 22">
            <a:extLst>
              <a:ext uri="{FF2B5EF4-FFF2-40B4-BE49-F238E27FC236}">
                <a16:creationId xmlns:a16="http://schemas.microsoft.com/office/drawing/2014/main" id="{698DA5DD-FCEF-41C8-B7CC-3272F21AE746}"/>
              </a:ext>
            </a:extLst>
          </p:cNvPr>
          <p:cNvSpPr txBox="1"/>
          <p:nvPr/>
        </p:nvSpPr>
        <p:spPr>
          <a:xfrm>
            <a:off x="4463680" y="4625794"/>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81738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3603262-A4F6-4B50-9BAF-A2FD46B496AB}"/>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6760" b="9798"/>
          <a:stretch/>
        </p:blipFill>
        <p:spPr>
          <a:xfrm>
            <a:off x="6096000" y="3429000"/>
            <a:ext cx="6096000" cy="3429000"/>
          </a:xfrm>
        </p:spPr>
      </p:pic>
      <p:pic>
        <p:nvPicPr>
          <p:cNvPr id="7" name="Picture Placeholder 6">
            <a:extLst>
              <a:ext uri="{FF2B5EF4-FFF2-40B4-BE49-F238E27FC236}">
                <a16:creationId xmlns:a16="http://schemas.microsoft.com/office/drawing/2014/main" id="{FCB4478F-7700-4A47-B756-C11A0BFBC17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6" r="6"/>
          <a:stretch>
            <a:fillRect/>
          </a:stretch>
        </p:blipFill>
        <p:spPr/>
      </p:pic>
      <p:sp>
        <p:nvSpPr>
          <p:cNvPr id="13" name="TextBox 12">
            <a:extLst>
              <a:ext uri="{FF2B5EF4-FFF2-40B4-BE49-F238E27FC236}">
                <a16:creationId xmlns:a16="http://schemas.microsoft.com/office/drawing/2014/main" id="{80335572-6039-45D2-8A14-75DEA2097BF4}"/>
              </a:ext>
            </a:extLst>
          </p:cNvPr>
          <p:cNvSpPr txBox="1"/>
          <p:nvPr/>
        </p:nvSpPr>
        <p:spPr>
          <a:xfrm>
            <a:off x="1085068" y="1131390"/>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17" name="TextBox 16">
            <a:extLst>
              <a:ext uri="{FF2B5EF4-FFF2-40B4-BE49-F238E27FC236}">
                <a16:creationId xmlns:a16="http://schemas.microsoft.com/office/drawing/2014/main" id="{15D0F13C-BA6C-41AD-BB7F-CCC81E51741A}"/>
              </a:ext>
            </a:extLst>
          </p:cNvPr>
          <p:cNvSpPr txBox="1"/>
          <p:nvPr/>
        </p:nvSpPr>
        <p:spPr>
          <a:xfrm>
            <a:off x="1085068" y="1652088"/>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19" name="TextBox 18">
            <a:extLst>
              <a:ext uri="{FF2B5EF4-FFF2-40B4-BE49-F238E27FC236}">
                <a16:creationId xmlns:a16="http://schemas.microsoft.com/office/drawing/2014/main" id="{6988F02A-1241-4FBD-8E1E-9BD339D2DB89}"/>
              </a:ext>
            </a:extLst>
          </p:cNvPr>
          <p:cNvSpPr txBox="1"/>
          <p:nvPr/>
        </p:nvSpPr>
        <p:spPr>
          <a:xfrm>
            <a:off x="7537492" y="1131390"/>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0" name="TextBox 19">
            <a:extLst>
              <a:ext uri="{FF2B5EF4-FFF2-40B4-BE49-F238E27FC236}">
                <a16:creationId xmlns:a16="http://schemas.microsoft.com/office/drawing/2014/main" id="{0997BBF1-11A0-49D6-99E9-406918895264}"/>
              </a:ext>
            </a:extLst>
          </p:cNvPr>
          <p:cNvSpPr txBox="1"/>
          <p:nvPr/>
        </p:nvSpPr>
        <p:spPr>
          <a:xfrm>
            <a:off x="7537492" y="1652088"/>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82379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785448" y="3429000"/>
            <a:ext cx="4695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0CB2E74C-84F7-40E2-8778-359E15EE91E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779" b="7779"/>
          <a:stretch>
            <a:fillRect/>
          </a:stretch>
        </p:blipFill>
        <p:spPr/>
      </p:pic>
      <p:pic>
        <p:nvPicPr>
          <p:cNvPr id="5" name="Picture Placeholder 4">
            <a:extLst>
              <a:ext uri="{FF2B5EF4-FFF2-40B4-BE49-F238E27FC236}">
                <a16:creationId xmlns:a16="http://schemas.microsoft.com/office/drawing/2014/main" id="{982876A5-BA41-4C5A-BAD9-59655A082F5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7813" b="7813"/>
          <a:stretch>
            <a:fillRect/>
          </a:stretch>
        </p:blipFill>
        <p:spPr/>
      </p:pic>
      <p:sp>
        <p:nvSpPr>
          <p:cNvPr id="20" name="TextBox 19">
            <a:extLst>
              <a:ext uri="{FF2B5EF4-FFF2-40B4-BE49-F238E27FC236}">
                <a16:creationId xmlns:a16="http://schemas.microsoft.com/office/drawing/2014/main" id="{06A57ACF-6441-4172-8621-A9A0D042C65B}"/>
              </a:ext>
            </a:extLst>
          </p:cNvPr>
          <p:cNvSpPr txBox="1"/>
          <p:nvPr/>
        </p:nvSpPr>
        <p:spPr>
          <a:xfrm>
            <a:off x="7537492" y="4100662"/>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1" name="TextBox 20">
            <a:extLst>
              <a:ext uri="{FF2B5EF4-FFF2-40B4-BE49-F238E27FC236}">
                <a16:creationId xmlns:a16="http://schemas.microsoft.com/office/drawing/2014/main" id="{65C3B21C-6293-4DEF-8804-F260627D8B20}"/>
              </a:ext>
            </a:extLst>
          </p:cNvPr>
          <p:cNvSpPr txBox="1"/>
          <p:nvPr/>
        </p:nvSpPr>
        <p:spPr>
          <a:xfrm>
            <a:off x="7537492" y="4621360"/>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22" name="TextBox 21">
            <a:extLst>
              <a:ext uri="{FF2B5EF4-FFF2-40B4-BE49-F238E27FC236}">
                <a16:creationId xmlns:a16="http://schemas.microsoft.com/office/drawing/2014/main" id="{B6DFC6B2-137B-415D-B7F5-F31A6B2B9DAB}"/>
              </a:ext>
            </a:extLst>
          </p:cNvPr>
          <p:cNvSpPr txBox="1"/>
          <p:nvPr/>
        </p:nvSpPr>
        <p:spPr>
          <a:xfrm>
            <a:off x="7537492" y="1131390"/>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3" name="TextBox 22">
            <a:extLst>
              <a:ext uri="{FF2B5EF4-FFF2-40B4-BE49-F238E27FC236}">
                <a16:creationId xmlns:a16="http://schemas.microsoft.com/office/drawing/2014/main" id="{FC418B26-ED0B-400F-AD97-97ECE1E11466}"/>
              </a:ext>
            </a:extLst>
          </p:cNvPr>
          <p:cNvSpPr txBox="1"/>
          <p:nvPr/>
        </p:nvSpPr>
        <p:spPr>
          <a:xfrm>
            <a:off x="7537492" y="1652088"/>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310720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BEF1D6C-B901-4A1B-8278-CB9AD9375C8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85" b="85"/>
          <a:stretch/>
        </p:blipFill>
        <p:spPr>
          <a:xfrm>
            <a:off x="0" y="0"/>
            <a:ext cx="12214865" cy="6858000"/>
          </a:xfrm>
        </p:spPr>
      </p:pic>
      <p:sp>
        <p:nvSpPr>
          <p:cNvPr id="7" name="Rectangle 6"/>
          <p:cNvSpPr/>
          <p:nvPr/>
        </p:nvSpPr>
        <p:spPr>
          <a:xfrm>
            <a:off x="2540" y="2054"/>
            <a:ext cx="12211685" cy="6858000"/>
          </a:xfrm>
          <a:prstGeom prst="rect">
            <a:avLst/>
          </a:prstGeom>
          <a:gradFill>
            <a:gsLst>
              <a:gs pos="0">
                <a:schemeClr val="accent1">
                  <a:lumMod val="0"/>
                  <a:alpha val="0"/>
                </a:schemeClr>
              </a:gs>
              <a:gs pos="73000">
                <a:srgbClr val="000000">
                  <a:lumMod val="0"/>
                  <a:alpha val="7000"/>
                </a:srgb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45713" tIns="22856" rIns="45713" bIns="22856" spcCol="0" rtlCol="0" anchor="ctr"/>
          <a:lstStyle/>
          <a:p>
            <a:pPr algn="ctr"/>
            <a:endParaRPr lang="en-US" sz="900" dirty="0">
              <a:latin typeface="Montserrat Light" charset="0"/>
              <a:cs typeface="Montserrat Light" charset="0"/>
            </a:endParaRPr>
          </a:p>
        </p:txBody>
      </p:sp>
      <p:sp>
        <p:nvSpPr>
          <p:cNvPr id="8" name="Rectangle 7">
            <a:extLst>
              <a:ext uri="{FF2B5EF4-FFF2-40B4-BE49-F238E27FC236}">
                <a16:creationId xmlns:a16="http://schemas.microsoft.com/office/drawing/2014/main" id="{A59C62E0-F123-4870-B169-50DB419EB48C}"/>
              </a:ext>
            </a:extLst>
          </p:cNvPr>
          <p:cNvSpPr/>
          <p:nvPr/>
        </p:nvSpPr>
        <p:spPr>
          <a:xfrm>
            <a:off x="1588" y="0"/>
            <a:ext cx="12212637"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ontserrat Light" charset="0"/>
            </a:endParaRPr>
          </a:p>
        </p:txBody>
      </p:sp>
      <p:sp>
        <p:nvSpPr>
          <p:cNvPr id="9" name="Diamond 8">
            <a:extLst>
              <a:ext uri="{FF2B5EF4-FFF2-40B4-BE49-F238E27FC236}">
                <a16:creationId xmlns:a16="http://schemas.microsoft.com/office/drawing/2014/main" id="{04B353A9-1EFE-41EA-B2CB-DAFDA13AE9A7}"/>
              </a:ext>
            </a:extLst>
          </p:cNvPr>
          <p:cNvSpPr/>
          <p:nvPr/>
        </p:nvSpPr>
        <p:spPr>
          <a:xfrm>
            <a:off x="2570926" y="1377298"/>
            <a:ext cx="7050150" cy="4168718"/>
          </a:xfrm>
          <a:prstGeom prst="diamond">
            <a:avLst/>
          </a:prstGeom>
          <a:noFill/>
          <a:ln w="101600">
            <a:solidFill>
              <a:srgbClr val="0E0E0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1600" dirty="0">
              <a:latin typeface="Montserrat" charset="0"/>
            </a:endParaRPr>
          </a:p>
        </p:txBody>
      </p:sp>
      <p:sp>
        <p:nvSpPr>
          <p:cNvPr id="10" name="TextBox 9">
            <a:extLst>
              <a:ext uri="{FF2B5EF4-FFF2-40B4-BE49-F238E27FC236}">
                <a16:creationId xmlns:a16="http://schemas.microsoft.com/office/drawing/2014/main" id="{F18D4396-8496-47C7-8FFF-0B2B2C8637B8}"/>
              </a:ext>
            </a:extLst>
          </p:cNvPr>
          <p:cNvSpPr txBox="1"/>
          <p:nvPr/>
        </p:nvSpPr>
        <p:spPr>
          <a:xfrm>
            <a:off x="4311322" y="2847565"/>
            <a:ext cx="3578224" cy="1200329"/>
          </a:xfrm>
          <a:prstGeom prst="rect">
            <a:avLst/>
          </a:prstGeom>
          <a:noFill/>
          <a:ln>
            <a:noFill/>
          </a:ln>
        </p:spPr>
        <p:txBody>
          <a:bodyPr wrap="none" rtlCol="0">
            <a:spAutoFit/>
          </a:bodyPr>
          <a:lstStyle/>
          <a:p>
            <a:pPr algn="ctr"/>
            <a:r>
              <a:rPr lang="en-US" sz="3600" spc="1500" dirty="0">
                <a:solidFill>
                  <a:srgbClr val="0E0E0E"/>
                </a:solidFill>
                <a:latin typeface="Montserrat" charset="0"/>
                <a:ea typeface="Montserrat" charset="0"/>
                <a:cs typeface="Montserrat" charset="0"/>
              </a:rPr>
              <a:t>BREAK</a:t>
            </a:r>
          </a:p>
          <a:p>
            <a:pPr algn="ctr"/>
            <a:r>
              <a:rPr lang="en-US" sz="3600" spc="1500" dirty="0">
                <a:solidFill>
                  <a:srgbClr val="0E0E0E"/>
                </a:solidFill>
                <a:latin typeface="Montserrat" charset="0"/>
                <a:ea typeface="Montserrat" charset="0"/>
                <a:cs typeface="Montserrat" charset="0"/>
              </a:rPr>
              <a:t>SECTION</a:t>
            </a:r>
          </a:p>
        </p:txBody>
      </p:sp>
    </p:spTree>
    <p:extLst>
      <p:ext uri="{BB962C8B-B14F-4D97-AF65-F5344CB8AC3E}">
        <p14:creationId xmlns:p14="http://schemas.microsoft.com/office/powerpoint/2010/main" val="62173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713080" y="3448050"/>
            <a:ext cx="4695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5A07D10C-96D5-4702-A8EF-EBF1BEC8E4CA}"/>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40804" b="21696"/>
          <a:stretch/>
        </p:blipFill>
        <p:spPr>
          <a:xfrm>
            <a:off x="6096000" y="3429000"/>
            <a:ext cx="6096000" cy="3429000"/>
          </a:xfrm>
        </p:spPr>
      </p:pic>
      <p:pic>
        <p:nvPicPr>
          <p:cNvPr id="5" name="Picture Placeholder 4">
            <a:extLst>
              <a:ext uri="{FF2B5EF4-FFF2-40B4-BE49-F238E27FC236}">
                <a16:creationId xmlns:a16="http://schemas.microsoft.com/office/drawing/2014/main" id="{765D10E2-204A-4572-9F62-41E4A52BB17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50" b="7750"/>
          <a:stretch>
            <a:fillRect/>
          </a:stretch>
        </p:blipFill>
        <p:spPr/>
      </p:pic>
      <p:sp>
        <p:nvSpPr>
          <p:cNvPr id="11" name="TextBox 10">
            <a:extLst>
              <a:ext uri="{FF2B5EF4-FFF2-40B4-BE49-F238E27FC236}">
                <a16:creationId xmlns:a16="http://schemas.microsoft.com/office/drawing/2014/main" id="{28C16B67-4F51-48EA-8783-21586AC9A30E}"/>
              </a:ext>
            </a:extLst>
          </p:cNvPr>
          <p:cNvSpPr txBox="1"/>
          <p:nvPr/>
        </p:nvSpPr>
        <p:spPr>
          <a:xfrm>
            <a:off x="1281071" y="4100662"/>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12" name="TextBox 11">
            <a:extLst>
              <a:ext uri="{FF2B5EF4-FFF2-40B4-BE49-F238E27FC236}">
                <a16:creationId xmlns:a16="http://schemas.microsoft.com/office/drawing/2014/main" id="{ED3CC6A8-20D2-41BA-A597-9F064891FFA5}"/>
              </a:ext>
            </a:extLst>
          </p:cNvPr>
          <p:cNvSpPr txBox="1"/>
          <p:nvPr/>
        </p:nvSpPr>
        <p:spPr>
          <a:xfrm>
            <a:off x="1281071" y="4621360"/>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13" name="TextBox 12">
            <a:extLst>
              <a:ext uri="{FF2B5EF4-FFF2-40B4-BE49-F238E27FC236}">
                <a16:creationId xmlns:a16="http://schemas.microsoft.com/office/drawing/2014/main" id="{FF5D2321-0385-40F6-AB3F-E3986ED150B0}"/>
              </a:ext>
            </a:extLst>
          </p:cNvPr>
          <p:cNvSpPr txBox="1"/>
          <p:nvPr/>
        </p:nvSpPr>
        <p:spPr>
          <a:xfrm>
            <a:off x="1281071" y="1131390"/>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1" name="TextBox 20">
            <a:extLst>
              <a:ext uri="{FF2B5EF4-FFF2-40B4-BE49-F238E27FC236}">
                <a16:creationId xmlns:a16="http://schemas.microsoft.com/office/drawing/2014/main" id="{C234EB07-8B72-4417-820F-4EAF3901F69B}"/>
              </a:ext>
            </a:extLst>
          </p:cNvPr>
          <p:cNvSpPr txBox="1"/>
          <p:nvPr/>
        </p:nvSpPr>
        <p:spPr>
          <a:xfrm>
            <a:off x="1281071" y="1652088"/>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1769067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6943" y="4724435"/>
            <a:ext cx="254876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charset="0"/>
            </a:endParaRPr>
          </a:p>
        </p:txBody>
      </p:sp>
      <p:sp>
        <p:nvSpPr>
          <p:cNvPr id="17" name="TextBox 16"/>
          <p:cNvSpPr txBox="1"/>
          <p:nvPr/>
        </p:nvSpPr>
        <p:spPr>
          <a:xfrm>
            <a:off x="1006943" y="4814535"/>
            <a:ext cx="2049600" cy="276999"/>
          </a:xfrm>
          <a:prstGeom prst="rect">
            <a:avLst/>
          </a:prstGeom>
          <a:noFill/>
        </p:spPr>
        <p:txBody>
          <a:bodyPr wrap="square" rtlCol="0">
            <a:spAutoFit/>
          </a:bodyPr>
          <a:lstStyle/>
          <a:p>
            <a:pPr algn="ctr"/>
            <a:r>
              <a:rPr lang="en-US" sz="1200" spc="300" dirty="0">
                <a:solidFill>
                  <a:schemeClr val="bg2"/>
                </a:solidFill>
                <a:latin typeface="Montserrat" charset="0"/>
                <a:ea typeface="Montserrat" charset="0"/>
                <a:cs typeface="Montserrat" charset="0"/>
              </a:rPr>
              <a:t>LEARN MORE</a:t>
            </a:r>
            <a:endParaRPr lang="en-US" sz="2000" spc="300" dirty="0">
              <a:solidFill>
                <a:schemeClr val="bg2"/>
              </a:solidFill>
              <a:latin typeface="Montserrat" charset="0"/>
              <a:ea typeface="Montserrat" charset="0"/>
              <a:cs typeface="Montserrat" charset="0"/>
            </a:endParaRPr>
          </a:p>
        </p:txBody>
      </p:sp>
      <p:pic>
        <p:nvPicPr>
          <p:cNvPr id="5" name="Picture Placeholder 4">
            <a:extLst>
              <a:ext uri="{FF2B5EF4-FFF2-40B4-BE49-F238E27FC236}">
                <a16:creationId xmlns:a16="http://schemas.microsoft.com/office/drawing/2014/main" id="{D5819F04-20EB-4319-A7CD-F57C7CD20BE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00" b="12500"/>
          <a:stretch>
            <a:fillRect/>
          </a:stretch>
        </p:blipFill>
        <p:spPr/>
      </p:pic>
      <p:sp>
        <p:nvSpPr>
          <p:cNvPr id="11" name="TextBox 10">
            <a:extLst>
              <a:ext uri="{FF2B5EF4-FFF2-40B4-BE49-F238E27FC236}">
                <a16:creationId xmlns:a16="http://schemas.microsoft.com/office/drawing/2014/main" id="{088E1134-D49A-4840-A69D-4966F59D4AF9}"/>
              </a:ext>
            </a:extLst>
          </p:cNvPr>
          <p:cNvSpPr txBox="1"/>
          <p:nvPr/>
        </p:nvSpPr>
        <p:spPr>
          <a:xfrm>
            <a:off x="1006943" y="2428950"/>
            <a:ext cx="3806578"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14" name="TextBox 13">
            <a:extLst>
              <a:ext uri="{FF2B5EF4-FFF2-40B4-BE49-F238E27FC236}">
                <a16:creationId xmlns:a16="http://schemas.microsoft.com/office/drawing/2014/main" id="{6381E7EC-D666-4976-8587-24DB3BCF99DE}"/>
              </a:ext>
            </a:extLst>
          </p:cNvPr>
          <p:cNvSpPr txBox="1"/>
          <p:nvPr/>
        </p:nvSpPr>
        <p:spPr>
          <a:xfrm>
            <a:off x="1006943" y="1676365"/>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Tree>
    <p:extLst>
      <p:ext uri="{BB962C8B-B14F-4D97-AF65-F5344CB8AC3E}">
        <p14:creationId xmlns:p14="http://schemas.microsoft.com/office/powerpoint/2010/main" val="94567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C7C044F-72CB-4A62-93BA-AA499263983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350" b="6350"/>
          <a:stretch>
            <a:fillRect/>
          </a:stretch>
        </p:blipFill>
        <p:spPr/>
      </p:pic>
      <p:sp>
        <p:nvSpPr>
          <p:cNvPr id="17" name="Rectangle 16"/>
          <p:cNvSpPr/>
          <p:nvPr/>
        </p:nvSpPr>
        <p:spPr>
          <a:xfrm>
            <a:off x="1588" y="0"/>
            <a:ext cx="12188825" cy="6858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ontserrat Light" charset="0"/>
            </a:endParaRPr>
          </a:p>
        </p:txBody>
      </p:sp>
      <p:sp>
        <p:nvSpPr>
          <p:cNvPr id="18" name="TextBox 17">
            <a:extLst>
              <a:ext uri="{FF2B5EF4-FFF2-40B4-BE49-F238E27FC236}">
                <a16:creationId xmlns:a16="http://schemas.microsoft.com/office/drawing/2014/main" id="{0BD5547F-A1DF-4294-8829-C944B70188E3}"/>
              </a:ext>
            </a:extLst>
          </p:cNvPr>
          <p:cNvSpPr txBox="1"/>
          <p:nvPr/>
        </p:nvSpPr>
        <p:spPr>
          <a:xfrm>
            <a:off x="3415092" y="1637066"/>
            <a:ext cx="5361816" cy="1107996"/>
          </a:xfrm>
          <a:prstGeom prst="rect">
            <a:avLst/>
          </a:prstGeom>
          <a:noFill/>
        </p:spPr>
        <p:txBody>
          <a:bodyPr wrap="square" rtlCol="0">
            <a:spAutoFit/>
          </a:bodyPr>
          <a:lstStyle/>
          <a:p>
            <a:pPr algn="ctr"/>
            <a:r>
              <a:rPr lang="en-US" sz="3300" spc="300" dirty="0">
                <a:solidFill>
                  <a:schemeClr val="tx2"/>
                </a:solidFill>
                <a:latin typeface="Montserrat" charset="0"/>
                <a:ea typeface="Montserrat" charset="0"/>
                <a:cs typeface="Montserrat" charset="0"/>
              </a:rPr>
              <a:t>TEXT WITH IMAGE BACKGROUND</a:t>
            </a:r>
            <a:endParaRPr lang="en-US" sz="4800" spc="300" dirty="0">
              <a:solidFill>
                <a:schemeClr val="tx2"/>
              </a:solidFill>
              <a:latin typeface="Montserrat" charset="0"/>
              <a:ea typeface="Montserrat" charset="0"/>
              <a:cs typeface="Montserrat" charset="0"/>
            </a:endParaRPr>
          </a:p>
        </p:txBody>
      </p:sp>
      <p:sp>
        <p:nvSpPr>
          <p:cNvPr id="19" name="TextBox 18">
            <a:extLst>
              <a:ext uri="{FF2B5EF4-FFF2-40B4-BE49-F238E27FC236}">
                <a16:creationId xmlns:a16="http://schemas.microsoft.com/office/drawing/2014/main" id="{1E04E0CD-CC42-4DDB-95CF-5A4817BBC3E8}"/>
              </a:ext>
            </a:extLst>
          </p:cNvPr>
          <p:cNvSpPr txBox="1"/>
          <p:nvPr/>
        </p:nvSpPr>
        <p:spPr>
          <a:xfrm>
            <a:off x="4730081" y="1406997"/>
            <a:ext cx="2731838" cy="215444"/>
          </a:xfrm>
          <a:prstGeom prst="rect">
            <a:avLst/>
          </a:prstGeom>
          <a:noFill/>
        </p:spPr>
        <p:txBody>
          <a:bodyPr wrap="none" rtlCol="0">
            <a:spAutoFit/>
          </a:bodyPr>
          <a:lstStyle/>
          <a:p>
            <a:pPr algn="ctr"/>
            <a:r>
              <a:rPr lang="en-US" sz="800" spc="600" dirty="0">
                <a:solidFill>
                  <a:schemeClr val="tx2"/>
                </a:solidFill>
                <a:latin typeface="Montserrat" charset="0"/>
                <a:ea typeface="Montserrat" charset="0"/>
                <a:cs typeface="Montserrat" charset="0"/>
              </a:rPr>
              <a:t>YOU CAN WRITE HERE</a:t>
            </a:r>
          </a:p>
        </p:txBody>
      </p:sp>
      <p:sp>
        <p:nvSpPr>
          <p:cNvPr id="20" name="TextBox 19">
            <a:extLst>
              <a:ext uri="{FF2B5EF4-FFF2-40B4-BE49-F238E27FC236}">
                <a16:creationId xmlns:a16="http://schemas.microsoft.com/office/drawing/2014/main" id="{5A714AB8-5B31-4920-8765-7953CD5A737C}"/>
              </a:ext>
            </a:extLst>
          </p:cNvPr>
          <p:cNvSpPr txBox="1"/>
          <p:nvPr/>
        </p:nvSpPr>
        <p:spPr>
          <a:xfrm>
            <a:off x="1511803" y="3112889"/>
            <a:ext cx="3806578"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21" name="TextBox 20">
            <a:extLst>
              <a:ext uri="{FF2B5EF4-FFF2-40B4-BE49-F238E27FC236}">
                <a16:creationId xmlns:a16="http://schemas.microsoft.com/office/drawing/2014/main" id="{07F1D6E5-1584-4333-9FCD-9560D0392E00}"/>
              </a:ext>
            </a:extLst>
          </p:cNvPr>
          <p:cNvSpPr txBox="1"/>
          <p:nvPr/>
        </p:nvSpPr>
        <p:spPr>
          <a:xfrm>
            <a:off x="6873621" y="3112889"/>
            <a:ext cx="3806578"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722177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21EA715-2839-414C-B799-5FF5C6279C7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00" b="12500"/>
          <a:stretch>
            <a:fillRect/>
          </a:stretch>
        </p:blipFill>
        <p:spPr/>
      </p:pic>
      <p:sp>
        <p:nvSpPr>
          <p:cNvPr id="19" name="TextBox 18">
            <a:extLst>
              <a:ext uri="{FF2B5EF4-FFF2-40B4-BE49-F238E27FC236}">
                <a16:creationId xmlns:a16="http://schemas.microsoft.com/office/drawing/2014/main" id="{FAC1B0B0-3205-4297-B06E-EB32C4DFD27A}"/>
              </a:ext>
            </a:extLst>
          </p:cNvPr>
          <p:cNvSpPr txBox="1"/>
          <p:nvPr/>
        </p:nvSpPr>
        <p:spPr>
          <a:xfrm>
            <a:off x="7377071" y="2674821"/>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0" name="TextBox 19">
            <a:extLst>
              <a:ext uri="{FF2B5EF4-FFF2-40B4-BE49-F238E27FC236}">
                <a16:creationId xmlns:a16="http://schemas.microsoft.com/office/drawing/2014/main" id="{ACBD0256-A315-421A-BF5E-7C4D8248BC04}"/>
              </a:ext>
            </a:extLst>
          </p:cNvPr>
          <p:cNvSpPr txBox="1"/>
          <p:nvPr/>
        </p:nvSpPr>
        <p:spPr>
          <a:xfrm>
            <a:off x="7377071" y="3195519"/>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21" name="TextBox 20">
            <a:extLst>
              <a:ext uri="{FF2B5EF4-FFF2-40B4-BE49-F238E27FC236}">
                <a16:creationId xmlns:a16="http://schemas.microsoft.com/office/drawing/2014/main" id="{120690E1-1297-414B-8419-FDEA8C6120D2}"/>
              </a:ext>
            </a:extLst>
          </p:cNvPr>
          <p:cNvSpPr txBox="1"/>
          <p:nvPr/>
        </p:nvSpPr>
        <p:spPr>
          <a:xfrm>
            <a:off x="7377071" y="546838"/>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2" name="TextBox 21">
            <a:extLst>
              <a:ext uri="{FF2B5EF4-FFF2-40B4-BE49-F238E27FC236}">
                <a16:creationId xmlns:a16="http://schemas.microsoft.com/office/drawing/2014/main" id="{BE7ABFB3-0246-46BF-82A3-34E357FBBA84}"/>
              </a:ext>
            </a:extLst>
          </p:cNvPr>
          <p:cNvSpPr txBox="1"/>
          <p:nvPr/>
        </p:nvSpPr>
        <p:spPr>
          <a:xfrm>
            <a:off x="7377071" y="1067536"/>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23" name="TextBox 22">
            <a:extLst>
              <a:ext uri="{FF2B5EF4-FFF2-40B4-BE49-F238E27FC236}">
                <a16:creationId xmlns:a16="http://schemas.microsoft.com/office/drawing/2014/main" id="{DCD7002A-DE80-4CCF-945B-7AFA2F4EE3C7}"/>
              </a:ext>
            </a:extLst>
          </p:cNvPr>
          <p:cNvSpPr txBox="1"/>
          <p:nvPr/>
        </p:nvSpPr>
        <p:spPr>
          <a:xfrm>
            <a:off x="7377071" y="4802804"/>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4" name="TextBox 23">
            <a:extLst>
              <a:ext uri="{FF2B5EF4-FFF2-40B4-BE49-F238E27FC236}">
                <a16:creationId xmlns:a16="http://schemas.microsoft.com/office/drawing/2014/main" id="{5E2DE15F-E1B3-4398-B0F7-2B1857B4AA0E}"/>
              </a:ext>
            </a:extLst>
          </p:cNvPr>
          <p:cNvSpPr txBox="1"/>
          <p:nvPr/>
        </p:nvSpPr>
        <p:spPr>
          <a:xfrm>
            <a:off x="7377071" y="5323502"/>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585003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8EFBA3F-511D-444A-B231-E8A0D9BC12A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14" r="20414"/>
          <a:stretch>
            <a:fillRect/>
          </a:stretch>
        </p:blipFill>
        <p:spPr/>
      </p:pic>
      <p:sp>
        <p:nvSpPr>
          <p:cNvPr id="19" name="TextBox 18">
            <a:extLst>
              <a:ext uri="{FF2B5EF4-FFF2-40B4-BE49-F238E27FC236}">
                <a16:creationId xmlns:a16="http://schemas.microsoft.com/office/drawing/2014/main" id="{5387E5D0-1273-4498-A3C7-8C3028A36F77}"/>
              </a:ext>
            </a:extLst>
          </p:cNvPr>
          <p:cNvSpPr txBox="1"/>
          <p:nvPr/>
        </p:nvSpPr>
        <p:spPr>
          <a:xfrm>
            <a:off x="1184818" y="2492677"/>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0" name="TextBox 19">
            <a:extLst>
              <a:ext uri="{FF2B5EF4-FFF2-40B4-BE49-F238E27FC236}">
                <a16:creationId xmlns:a16="http://schemas.microsoft.com/office/drawing/2014/main" id="{7BF15A20-8353-4149-889C-14A35C7DF5F7}"/>
              </a:ext>
            </a:extLst>
          </p:cNvPr>
          <p:cNvSpPr txBox="1"/>
          <p:nvPr/>
        </p:nvSpPr>
        <p:spPr>
          <a:xfrm>
            <a:off x="1184818" y="3013375"/>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21" name="TextBox 20">
            <a:extLst>
              <a:ext uri="{FF2B5EF4-FFF2-40B4-BE49-F238E27FC236}">
                <a16:creationId xmlns:a16="http://schemas.microsoft.com/office/drawing/2014/main" id="{AE30036C-1748-4E31-9D3D-2554B88C3225}"/>
              </a:ext>
            </a:extLst>
          </p:cNvPr>
          <p:cNvSpPr txBox="1"/>
          <p:nvPr/>
        </p:nvSpPr>
        <p:spPr>
          <a:xfrm>
            <a:off x="1184818" y="364694"/>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2" name="TextBox 21">
            <a:extLst>
              <a:ext uri="{FF2B5EF4-FFF2-40B4-BE49-F238E27FC236}">
                <a16:creationId xmlns:a16="http://schemas.microsoft.com/office/drawing/2014/main" id="{B842CE0D-398D-4AAE-991C-250EF677AAAE}"/>
              </a:ext>
            </a:extLst>
          </p:cNvPr>
          <p:cNvSpPr txBox="1"/>
          <p:nvPr/>
        </p:nvSpPr>
        <p:spPr>
          <a:xfrm>
            <a:off x="1184818" y="885392"/>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23" name="TextBox 22">
            <a:extLst>
              <a:ext uri="{FF2B5EF4-FFF2-40B4-BE49-F238E27FC236}">
                <a16:creationId xmlns:a16="http://schemas.microsoft.com/office/drawing/2014/main" id="{A21335B2-743A-4AD4-9440-6168F64F26A6}"/>
              </a:ext>
            </a:extLst>
          </p:cNvPr>
          <p:cNvSpPr txBox="1"/>
          <p:nvPr/>
        </p:nvSpPr>
        <p:spPr>
          <a:xfrm>
            <a:off x="1184818" y="4620660"/>
            <a:ext cx="2592376" cy="338554"/>
          </a:xfrm>
          <a:prstGeom prst="rect">
            <a:avLst/>
          </a:prstGeom>
          <a:noFill/>
        </p:spPr>
        <p:txBody>
          <a:bodyPr wrap="none" rtlCol="0">
            <a:spAutoFit/>
          </a:bodyPr>
          <a:lstStyle/>
          <a:p>
            <a:pPr algn="ctr"/>
            <a:r>
              <a:rPr lang="en-US" sz="1600" spc="300" dirty="0">
                <a:latin typeface="Montserrat" charset="0"/>
                <a:ea typeface="Montserrat" charset="0"/>
                <a:cs typeface="Montserrat" charset="0"/>
              </a:rPr>
              <a:t>YOUR TITLE HERE</a:t>
            </a:r>
            <a:endParaRPr lang="en-US" sz="2400" spc="300" dirty="0">
              <a:latin typeface="Montserrat" charset="0"/>
              <a:ea typeface="Montserrat" charset="0"/>
              <a:cs typeface="Montserrat" charset="0"/>
            </a:endParaRPr>
          </a:p>
        </p:txBody>
      </p:sp>
      <p:sp>
        <p:nvSpPr>
          <p:cNvPr id="24" name="TextBox 23">
            <a:extLst>
              <a:ext uri="{FF2B5EF4-FFF2-40B4-BE49-F238E27FC236}">
                <a16:creationId xmlns:a16="http://schemas.microsoft.com/office/drawing/2014/main" id="{7E25444C-6AC6-4466-B227-4BAE39C14CED}"/>
              </a:ext>
            </a:extLst>
          </p:cNvPr>
          <p:cNvSpPr txBox="1"/>
          <p:nvPr/>
        </p:nvSpPr>
        <p:spPr>
          <a:xfrm>
            <a:off x="1184818" y="5141358"/>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149144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D2B37A6-EC3C-493F-BE5C-63D372C8590C}"/>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16701" r="16701"/>
          <a:stretch>
            <a:fillRect/>
          </a:stretch>
        </p:blipFill>
        <p:spPr/>
      </p:pic>
      <p:pic>
        <p:nvPicPr>
          <p:cNvPr id="9" name="Picture Placeholder 8">
            <a:extLst>
              <a:ext uri="{FF2B5EF4-FFF2-40B4-BE49-F238E27FC236}">
                <a16:creationId xmlns:a16="http://schemas.microsoft.com/office/drawing/2014/main" id="{5328A36D-278A-4BFB-B3A2-38160FA77E65}"/>
              </a:ext>
            </a:extLst>
          </p:cNvPr>
          <p:cNvPicPr>
            <a:picLocks noGrp="1" noChangeAspect="1"/>
          </p:cNvPicPr>
          <p:nvPr>
            <p:ph type="pic" sz="quarter" idx="18"/>
          </p:nvPr>
        </p:nvPicPr>
        <p:blipFill>
          <a:blip r:embed="rId3" cstate="email">
            <a:extLst>
              <a:ext uri="{28A0092B-C50C-407E-A947-70E740481C1C}">
                <a14:useLocalDpi xmlns:a14="http://schemas.microsoft.com/office/drawing/2010/main" val="0"/>
              </a:ext>
            </a:extLst>
          </a:blip>
          <a:srcRect l="16701" r="16701"/>
          <a:stretch>
            <a:fillRect/>
          </a:stretch>
        </p:blipFill>
        <p:spPr/>
      </p:pic>
      <p:pic>
        <p:nvPicPr>
          <p:cNvPr id="11" name="Picture Placeholder 10">
            <a:extLst>
              <a:ext uri="{FF2B5EF4-FFF2-40B4-BE49-F238E27FC236}">
                <a16:creationId xmlns:a16="http://schemas.microsoft.com/office/drawing/2014/main" id="{831EF710-5843-4EE3-91DC-0B3B60CC59ED}"/>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35212" r="35212"/>
          <a:stretch>
            <a:fillRect/>
          </a:stretch>
        </p:blipFill>
        <p:spPr/>
      </p:pic>
      <p:pic>
        <p:nvPicPr>
          <p:cNvPr id="13" name="Picture Placeholder 12">
            <a:extLst>
              <a:ext uri="{FF2B5EF4-FFF2-40B4-BE49-F238E27FC236}">
                <a16:creationId xmlns:a16="http://schemas.microsoft.com/office/drawing/2014/main" id="{1B085206-FDDC-45B0-84C0-A03D7A34D382}"/>
              </a:ext>
            </a:extLst>
          </p:cNvPr>
          <p:cNvPicPr>
            <a:picLocks noGrp="1" noChangeAspect="1"/>
          </p:cNvPicPr>
          <p:nvPr>
            <p:ph type="pic" sz="quarter" idx="20"/>
          </p:nvPr>
        </p:nvPicPr>
        <p:blipFill rotWithShape="1">
          <a:blip r:embed="rId5">
            <a:extLst>
              <a:ext uri="{28A0092B-C50C-407E-A947-70E740481C1C}">
                <a14:useLocalDpi xmlns:a14="http://schemas.microsoft.com/office/drawing/2010/main" val="0"/>
              </a:ext>
            </a:extLst>
          </a:blip>
          <a:srcRect l="50060" r="20364"/>
          <a:stretch/>
        </p:blipFill>
        <p:spPr>
          <a:xfrm>
            <a:off x="9143380" y="0"/>
            <a:ext cx="3044895" cy="6858000"/>
          </a:xfrm>
        </p:spPr>
      </p:pic>
    </p:spTree>
    <p:extLst>
      <p:ext uri="{BB962C8B-B14F-4D97-AF65-F5344CB8AC3E}">
        <p14:creationId xmlns:p14="http://schemas.microsoft.com/office/powerpoint/2010/main" val="3138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1071653" y="4199902"/>
            <a:ext cx="100734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61936" y="2533137"/>
            <a:ext cx="0" cy="3348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6542" y="2533137"/>
            <a:ext cx="0" cy="3348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Placeholder 8">
            <a:extLst>
              <a:ext uri="{FF2B5EF4-FFF2-40B4-BE49-F238E27FC236}">
                <a16:creationId xmlns:a16="http://schemas.microsoft.com/office/drawing/2014/main" id="{9B1CEB7C-2DD1-4965-BF66-57BD1A41E024}"/>
              </a:ext>
            </a:extLst>
          </p:cNvPr>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t="12853" b="12853"/>
          <a:stretch>
            <a:fillRect/>
          </a:stretch>
        </p:blipFill>
        <p:spPr/>
      </p:pic>
      <p:pic>
        <p:nvPicPr>
          <p:cNvPr id="11" name="Picture Placeholder 10">
            <a:extLst>
              <a:ext uri="{FF2B5EF4-FFF2-40B4-BE49-F238E27FC236}">
                <a16:creationId xmlns:a16="http://schemas.microsoft.com/office/drawing/2014/main" id="{03C19EAC-53AD-4048-801A-DEB431F66E5A}"/>
              </a:ext>
            </a:extLst>
          </p:cNvPr>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t="12853" b="12853"/>
          <a:stretch>
            <a:fillRect/>
          </a:stretch>
        </p:blipFill>
        <p:spPr/>
      </p:pic>
      <p:pic>
        <p:nvPicPr>
          <p:cNvPr id="23" name="Picture Placeholder 22">
            <a:extLst>
              <a:ext uri="{FF2B5EF4-FFF2-40B4-BE49-F238E27FC236}">
                <a16:creationId xmlns:a16="http://schemas.microsoft.com/office/drawing/2014/main" id="{EE0CFFD3-1ED8-4A8E-AC4E-BC5B04C55D6A}"/>
              </a:ext>
            </a:extLst>
          </p:cNvPr>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t="22366" b="22366"/>
          <a:stretch>
            <a:fillRect/>
          </a:stretch>
        </p:blipFill>
        <p:spPr/>
      </p:pic>
      <p:pic>
        <p:nvPicPr>
          <p:cNvPr id="21" name="Picture Placeholder 20">
            <a:extLst>
              <a:ext uri="{FF2B5EF4-FFF2-40B4-BE49-F238E27FC236}">
                <a16:creationId xmlns:a16="http://schemas.microsoft.com/office/drawing/2014/main" id="{0FE7519D-615D-4811-9322-C0E42B235C84}"/>
              </a:ext>
            </a:extLst>
          </p:cNvPr>
          <p:cNvPicPr>
            <a:picLocks noGrp="1" noChangeAspect="1"/>
          </p:cNvPicPr>
          <p:nvPr>
            <p:ph type="pic" sz="quarter" idx="17"/>
          </p:nvPr>
        </p:nvPicPr>
        <p:blipFill>
          <a:blip r:embed="rId5" cstate="email">
            <a:extLst>
              <a:ext uri="{28A0092B-C50C-407E-A947-70E740481C1C}">
                <a14:useLocalDpi xmlns:a14="http://schemas.microsoft.com/office/drawing/2010/main" val="0"/>
              </a:ext>
            </a:extLst>
          </a:blip>
          <a:srcRect t="12963" b="12963"/>
          <a:stretch>
            <a:fillRect/>
          </a:stretch>
        </p:blipFill>
        <p:spPr/>
      </p:pic>
      <p:pic>
        <p:nvPicPr>
          <p:cNvPr id="13" name="Picture Placeholder 12">
            <a:extLst>
              <a:ext uri="{FF2B5EF4-FFF2-40B4-BE49-F238E27FC236}">
                <a16:creationId xmlns:a16="http://schemas.microsoft.com/office/drawing/2014/main" id="{31BA9F5F-6395-4BC6-9E67-99D21D23B5D8}"/>
              </a:ext>
            </a:extLst>
          </p:cNvPr>
          <p:cNvPicPr>
            <a:picLocks noGrp="1" noChangeAspect="1"/>
          </p:cNvPicPr>
          <p:nvPr>
            <p:ph type="pic" sz="quarter" idx="18"/>
          </p:nvPr>
        </p:nvPicPr>
        <p:blipFill>
          <a:blip r:embed="rId6" cstate="email">
            <a:extLst>
              <a:ext uri="{28A0092B-C50C-407E-A947-70E740481C1C}">
                <a14:useLocalDpi xmlns:a14="http://schemas.microsoft.com/office/drawing/2010/main" val="0"/>
              </a:ext>
            </a:extLst>
          </a:blip>
          <a:srcRect t="9362" b="9362"/>
          <a:stretch>
            <a:fillRect/>
          </a:stretch>
        </p:blipFill>
        <p:spPr/>
      </p:pic>
      <p:pic>
        <p:nvPicPr>
          <p:cNvPr id="18" name="Picture Placeholder 17">
            <a:extLst>
              <a:ext uri="{FF2B5EF4-FFF2-40B4-BE49-F238E27FC236}">
                <a16:creationId xmlns:a16="http://schemas.microsoft.com/office/drawing/2014/main" id="{A36E011E-0740-46F3-95EE-1C9628C8DDB4}"/>
              </a:ext>
            </a:extLst>
          </p:cNvPr>
          <p:cNvPicPr>
            <a:picLocks noGrp="1" noChangeAspect="1"/>
          </p:cNvPicPr>
          <p:nvPr>
            <p:ph type="pic" sz="quarter" idx="19"/>
          </p:nvPr>
        </p:nvPicPr>
        <p:blipFill>
          <a:blip r:embed="rId7" cstate="email">
            <a:extLst>
              <a:ext uri="{28A0092B-C50C-407E-A947-70E740481C1C}">
                <a14:useLocalDpi xmlns:a14="http://schemas.microsoft.com/office/drawing/2010/main" val="0"/>
              </a:ext>
            </a:extLst>
          </a:blip>
          <a:srcRect t="12831" b="12831"/>
          <a:stretch>
            <a:fillRect/>
          </a:stretch>
        </p:blipFill>
        <p:spPr/>
      </p:pic>
      <p:sp>
        <p:nvSpPr>
          <p:cNvPr id="26" name="TextBox 25">
            <a:extLst>
              <a:ext uri="{FF2B5EF4-FFF2-40B4-BE49-F238E27FC236}">
                <a16:creationId xmlns:a16="http://schemas.microsoft.com/office/drawing/2014/main" id="{7CFADF55-54C1-4185-97BC-3479A8BE350D}"/>
              </a:ext>
            </a:extLst>
          </p:cNvPr>
          <p:cNvSpPr txBox="1"/>
          <p:nvPr/>
        </p:nvSpPr>
        <p:spPr>
          <a:xfrm>
            <a:off x="3415092" y="1017339"/>
            <a:ext cx="5361816" cy="600164"/>
          </a:xfrm>
          <a:prstGeom prst="rect">
            <a:avLst/>
          </a:prstGeom>
          <a:noFill/>
        </p:spPr>
        <p:txBody>
          <a:bodyPr wrap="square" rtlCol="0">
            <a:spAutoFit/>
          </a:bodyPr>
          <a:lstStyle/>
          <a:p>
            <a:pPr algn="ctr"/>
            <a:r>
              <a:rPr lang="en-US" sz="3300" spc="300" dirty="0">
                <a:solidFill>
                  <a:schemeClr val="tx2"/>
                </a:solidFill>
                <a:latin typeface="Montserrat" charset="0"/>
                <a:ea typeface="Montserrat" charset="0"/>
                <a:cs typeface="Montserrat" charset="0"/>
              </a:rPr>
              <a:t>TEXT WITH IMAGE</a:t>
            </a:r>
            <a:endParaRPr lang="en-US" sz="4800" spc="300" dirty="0">
              <a:solidFill>
                <a:schemeClr val="tx2"/>
              </a:solidFill>
              <a:latin typeface="Montserrat" charset="0"/>
              <a:ea typeface="Montserrat" charset="0"/>
              <a:cs typeface="Montserrat" charset="0"/>
            </a:endParaRPr>
          </a:p>
        </p:txBody>
      </p:sp>
      <p:sp>
        <p:nvSpPr>
          <p:cNvPr id="27" name="TextBox 26">
            <a:extLst>
              <a:ext uri="{FF2B5EF4-FFF2-40B4-BE49-F238E27FC236}">
                <a16:creationId xmlns:a16="http://schemas.microsoft.com/office/drawing/2014/main" id="{48996DFB-2B15-41AA-A624-BEEA0ED2C3AA}"/>
              </a:ext>
            </a:extLst>
          </p:cNvPr>
          <p:cNvSpPr txBox="1"/>
          <p:nvPr/>
        </p:nvSpPr>
        <p:spPr>
          <a:xfrm>
            <a:off x="4730081" y="787270"/>
            <a:ext cx="2731838" cy="215444"/>
          </a:xfrm>
          <a:prstGeom prst="rect">
            <a:avLst/>
          </a:prstGeom>
          <a:noFill/>
        </p:spPr>
        <p:txBody>
          <a:bodyPr wrap="none" rtlCol="0">
            <a:spAutoFit/>
          </a:bodyPr>
          <a:lstStyle/>
          <a:p>
            <a:pPr algn="ctr"/>
            <a:r>
              <a:rPr lang="en-US" sz="800" spc="600" dirty="0">
                <a:solidFill>
                  <a:schemeClr val="tx2"/>
                </a:solidFill>
                <a:latin typeface="Montserrat" charset="0"/>
                <a:ea typeface="Montserrat" charset="0"/>
                <a:cs typeface="Montserrat" charset="0"/>
              </a:rPr>
              <a:t>YOU CAN WRITE HERE</a:t>
            </a:r>
          </a:p>
        </p:txBody>
      </p:sp>
    </p:spTree>
    <p:extLst>
      <p:ext uri="{BB962C8B-B14F-4D97-AF65-F5344CB8AC3E}">
        <p14:creationId xmlns:p14="http://schemas.microsoft.com/office/powerpoint/2010/main" val="93755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F28E62A0-0BEC-4B9B-B101-FF10682D27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50" b="7750"/>
          <a:stretch>
            <a:fillRect/>
          </a:stretch>
        </p:blipFill>
        <p:spPr/>
      </p:pic>
      <p:sp>
        <p:nvSpPr>
          <p:cNvPr id="13" name="Rectangle 12"/>
          <p:cNvSpPr/>
          <p:nvPr/>
        </p:nvSpPr>
        <p:spPr>
          <a:xfrm>
            <a:off x="-17463" y="0"/>
            <a:ext cx="12207875" cy="6858000"/>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ontserrat Light" charset="0"/>
            </a:endParaRPr>
          </a:p>
        </p:txBody>
      </p:sp>
      <p:sp>
        <p:nvSpPr>
          <p:cNvPr id="17" name="TextBox 16">
            <a:extLst>
              <a:ext uri="{FF2B5EF4-FFF2-40B4-BE49-F238E27FC236}">
                <a16:creationId xmlns:a16="http://schemas.microsoft.com/office/drawing/2014/main" id="{E1795F4D-F194-4809-A873-04041318EE2D}"/>
              </a:ext>
            </a:extLst>
          </p:cNvPr>
          <p:cNvSpPr txBox="1"/>
          <p:nvPr/>
        </p:nvSpPr>
        <p:spPr>
          <a:xfrm>
            <a:off x="2610112" y="2767280"/>
            <a:ext cx="6971780" cy="1369606"/>
          </a:xfrm>
          <a:prstGeom prst="rect">
            <a:avLst/>
          </a:prstGeom>
          <a:noFill/>
        </p:spPr>
        <p:txBody>
          <a:bodyPr wrap="none" rtlCol="0">
            <a:spAutoFit/>
          </a:bodyPr>
          <a:lstStyle/>
          <a:p>
            <a:pPr algn="ctr"/>
            <a:r>
              <a:rPr lang="en-US" sz="8300" spc="300" dirty="0">
                <a:solidFill>
                  <a:schemeClr val="bg1"/>
                </a:solidFill>
                <a:latin typeface="Montserrat" charset="0"/>
                <a:ea typeface="Montserrat" charset="0"/>
                <a:cs typeface="Montserrat" charset="0"/>
              </a:rPr>
              <a:t>THANK YOU</a:t>
            </a:r>
          </a:p>
        </p:txBody>
      </p:sp>
    </p:spTree>
    <p:extLst>
      <p:ext uri="{BB962C8B-B14F-4D97-AF65-F5344CB8AC3E}">
        <p14:creationId xmlns:p14="http://schemas.microsoft.com/office/powerpoint/2010/main" val="210569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5" name="Shape 2525"/>
          <p:cNvSpPr/>
          <p:nvPr/>
        </p:nvSpPr>
        <p:spPr>
          <a:xfrm>
            <a:off x="880859"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26" name="Shape 2526"/>
          <p:cNvSpPr/>
          <p:nvPr/>
        </p:nvSpPr>
        <p:spPr>
          <a:xfrm>
            <a:off x="1414120"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27" name="Shape 2527"/>
          <p:cNvSpPr/>
          <p:nvPr/>
        </p:nvSpPr>
        <p:spPr>
          <a:xfrm>
            <a:off x="1947381"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28" name="Shape 2528"/>
          <p:cNvSpPr/>
          <p:nvPr/>
        </p:nvSpPr>
        <p:spPr>
          <a:xfrm>
            <a:off x="2518732" y="142654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29" name="Shape 2529"/>
          <p:cNvSpPr/>
          <p:nvPr/>
        </p:nvSpPr>
        <p:spPr>
          <a:xfrm>
            <a:off x="3051993" y="142654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0" name="Shape 2530"/>
          <p:cNvSpPr/>
          <p:nvPr/>
        </p:nvSpPr>
        <p:spPr>
          <a:xfrm>
            <a:off x="3572557" y="1426542"/>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1" name="Shape 2531"/>
          <p:cNvSpPr/>
          <p:nvPr/>
        </p:nvSpPr>
        <p:spPr>
          <a:xfrm>
            <a:off x="4105818" y="14265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2" name="Shape 2532"/>
          <p:cNvSpPr/>
          <p:nvPr/>
        </p:nvSpPr>
        <p:spPr>
          <a:xfrm>
            <a:off x="4639079" y="14265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3" name="Shape 2533"/>
          <p:cNvSpPr/>
          <p:nvPr/>
        </p:nvSpPr>
        <p:spPr>
          <a:xfrm>
            <a:off x="5172341" y="14265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4" name="Shape 2534"/>
          <p:cNvSpPr/>
          <p:nvPr/>
        </p:nvSpPr>
        <p:spPr>
          <a:xfrm>
            <a:off x="5705602" y="1426542"/>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5" name="Shape 2535"/>
          <p:cNvSpPr/>
          <p:nvPr/>
        </p:nvSpPr>
        <p:spPr>
          <a:xfrm>
            <a:off x="906252" y="1959803"/>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6" name="Shape 2536"/>
          <p:cNvSpPr/>
          <p:nvPr/>
        </p:nvSpPr>
        <p:spPr>
          <a:xfrm>
            <a:off x="1414120"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7" name="Shape 2537"/>
          <p:cNvSpPr/>
          <p:nvPr/>
        </p:nvSpPr>
        <p:spPr>
          <a:xfrm>
            <a:off x="1972774"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8" name="Shape 2538"/>
          <p:cNvSpPr/>
          <p:nvPr/>
        </p:nvSpPr>
        <p:spPr>
          <a:xfrm>
            <a:off x="2506035"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9" name="Shape 2539"/>
          <p:cNvSpPr/>
          <p:nvPr/>
        </p:nvSpPr>
        <p:spPr>
          <a:xfrm>
            <a:off x="3013903" y="2004242"/>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0" name="Shape 2540"/>
          <p:cNvSpPr/>
          <p:nvPr/>
        </p:nvSpPr>
        <p:spPr>
          <a:xfrm>
            <a:off x="3547164"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1" name="Shape 2541"/>
          <p:cNvSpPr/>
          <p:nvPr/>
        </p:nvSpPr>
        <p:spPr>
          <a:xfrm>
            <a:off x="4105818" y="1985197"/>
            <a:ext cx="228541" cy="228541"/>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2" name="Shape 2542"/>
          <p:cNvSpPr/>
          <p:nvPr/>
        </p:nvSpPr>
        <p:spPr>
          <a:xfrm>
            <a:off x="4613686"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3" name="Shape 2543"/>
          <p:cNvSpPr/>
          <p:nvPr/>
        </p:nvSpPr>
        <p:spPr>
          <a:xfrm>
            <a:off x="514694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4" name="Shape 2544"/>
          <p:cNvSpPr/>
          <p:nvPr/>
        </p:nvSpPr>
        <p:spPr>
          <a:xfrm>
            <a:off x="568020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5" name="Shape 2545"/>
          <p:cNvSpPr/>
          <p:nvPr/>
        </p:nvSpPr>
        <p:spPr>
          <a:xfrm>
            <a:off x="880859"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6" name="Shape 2546"/>
          <p:cNvSpPr/>
          <p:nvPr/>
        </p:nvSpPr>
        <p:spPr>
          <a:xfrm>
            <a:off x="1414120" y="251845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7" name="Shape 2547"/>
          <p:cNvSpPr/>
          <p:nvPr/>
        </p:nvSpPr>
        <p:spPr>
          <a:xfrm>
            <a:off x="1947381"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8" name="Shape 2548"/>
          <p:cNvSpPr/>
          <p:nvPr/>
        </p:nvSpPr>
        <p:spPr>
          <a:xfrm>
            <a:off x="2480642" y="2600986"/>
            <a:ext cx="279328" cy="63484"/>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9" name="Shape 2549"/>
          <p:cNvSpPr/>
          <p:nvPr/>
        </p:nvSpPr>
        <p:spPr>
          <a:xfrm>
            <a:off x="3013903"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0" name="Shape 2550"/>
          <p:cNvSpPr/>
          <p:nvPr/>
        </p:nvSpPr>
        <p:spPr>
          <a:xfrm>
            <a:off x="3547164"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1" name="Shape 2551"/>
          <p:cNvSpPr/>
          <p:nvPr/>
        </p:nvSpPr>
        <p:spPr>
          <a:xfrm>
            <a:off x="4080425"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2" name="Shape 2552"/>
          <p:cNvSpPr/>
          <p:nvPr/>
        </p:nvSpPr>
        <p:spPr>
          <a:xfrm>
            <a:off x="4613686"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3" name="Shape 2553"/>
          <p:cNvSpPr/>
          <p:nvPr/>
        </p:nvSpPr>
        <p:spPr>
          <a:xfrm>
            <a:off x="5146947"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4" name="Shape 2554"/>
          <p:cNvSpPr/>
          <p:nvPr/>
        </p:nvSpPr>
        <p:spPr>
          <a:xfrm>
            <a:off x="5680208"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5" name="Shape 2555"/>
          <p:cNvSpPr/>
          <p:nvPr/>
        </p:nvSpPr>
        <p:spPr>
          <a:xfrm>
            <a:off x="880859"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6" name="Shape 2556"/>
          <p:cNvSpPr/>
          <p:nvPr/>
        </p:nvSpPr>
        <p:spPr>
          <a:xfrm>
            <a:off x="1414120"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7" name="Shape 2557"/>
          <p:cNvSpPr/>
          <p:nvPr/>
        </p:nvSpPr>
        <p:spPr>
          <a:xfrm>
            <a:off x="1947381"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8" name="Shape 2558"/>
          <p:cNvSpPr/>
          <p:nvPr/>
        </p:nvSpPr>
        <p:spPr>
          <a:xfrm>
            <a:off x="2480642"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9" name="Shape 2559"/>
          <p:cNvSpPr/>
          <p:nvPr/>
        </p:nvSpPr>
        <p:spPr>
          <a:xfrm>
            <a:off x="3013903" y="305171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0" name="Shape 2560"/>
          <p:cNvSpPr/>
          <p:nvPr/>
        </p:nvSpPr>
        <p:spPr>
          <a:xfrm>
            <a:off x="3547164"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1" name="Shape 2561"/>
          <p:cNvSpPr/>
          <p:nvPr/>
        </p:nvSpPr>
        <p:spPr>
          <a:xfrm>
            <a:off x="4080425" y="305171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2" name="Shape 2562"/>
          <p:cNvSpPr/>
          <p:nvPr/>
        </p:nvSpPr>
        <p:spPr>
          <a:xfrm>
            <a:off x="4613686"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3" name="Shape 2563"/>
          <p:cNvSpPr/>
          <p:nvPr/>
        </p:nvSpPr>
        <p:spPr>
          <a:xfrm>
            <a:off x="5146947"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4" name="Shape 2564"/>
          <p:cNvSpPr/>
          <p:nvPr/>
        </p:nvSpPr>
        <p:spPr>
          <a:xfrm>
            <a:off x="5680208"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5" name="Shape 2565"/>
          <p:cNvSpPr/>
          <p:nvPr/>
        </p:nvSpPr>
        <p:spPr>
          <a:xfrm>
            <a:off x="880859" y="3584980"/>
            <a:ext cx="279328" cy="228548"/>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6" name="Shape 2566"/>
          <p:cNvSpPr/>
          <p:nvPr/>
        </p:nvSpPr>
        <p:spPr>
          <a:xfrm>
            <a:off x="1414120" y="3584980"/>
            <a:ext cx="279328" cy="228551"/>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7" name="Shape 2567"/>
          <p:cNvSpPr/>
          <p:nvPr/>
        </p:nvSpPr>
        <p:spPr>
          <a:xfrm>
            <a:off x="1947381" y="3559586"/>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8" name="Shape 2568"/>
          <p:cNvSpPr/>
          <p:nvPr/>
        </p:nvSpPr>
        <p:spPr>
          <a:xfrm>
            <a:off x="2480642" y="3559586"/>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9" name="Shape 2569"/>
          <p:cNvSpPr/>
          <p:nvPr/>
        </p:nvSpPr>
        <p:spPr>
          <a:xfrm>
            <a:off x="3013903" y="3559586"/>
            <a:ext cx="279328" cy="279334"/>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0" name="Shape 2570"/>
          <p:cNvSpPr/>
          <p:nvPr/>
        </p:nvSpPr>
        <p:spPr>
          <a:xfrm>
            <a:off x="3547164" y="3565935"/>
            <a:ext cx="279328" cy="272981"/>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1" name="Shape 2571"/>
          <p:cNvSpPr/>
          <p:nvPr/>
        </p:nvSpPr>
        <p:spPr>
          <a:xfrm>
            <a:off x="4080425" y="35595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2" name="Shape 2572"/>
          <p:cNvSpPr/>
          <p:nvPr/>
        </p:nvSpPr>
        <p:spPr>
          <a:xfrm>
            <a:off x="4613686" y="35595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3" name="Shape 2573"/>
          <p:cNvSpPr/>
          <p:nvPr/>
        </p:nvSpPr>
        <p:spPr>
          <a:xfrm>
            <a:off x="5146947" y="35595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4" name="Shape 2574"/>
          <p:cNvSpPr/>
          <p:nvPr/>
        </p:nvSpPr>
        <p:spPr>
          <a:xfrm>
            <a:off x="5692905" y="3559587"/>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5" name="Shape 2575"/>
          <p:cNvSpPr/>
          <p:nvPr/>
        </p:nvSpPr>
        <p:spPr>
          <a:xfrm>
            <a:off x="880859"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6" name="Shape 2576"/>
          <p:cNvSpPr/>
          <p:nvPr/>
        </p:nvSpPr>
        <p:spPr>
          <a:xfrm>
            <a:off x="1414120"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7" name="Shape 2577"/>
          <p:cNvSpPr/>
          <p:nvPr/>
        </p:nvSpPr>
        <p:spPr>
          <a:xfrm>
            <a:off x="1960077" y="4092848"/>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8" name="Shape 2578"/>
          <p:cNvSpPr/>
          <p:nvPr/>
        </p:nvSpPr>
        <p:spPr>
          <a:xfrm>
            <a:off x="2531429" y="4092848"/>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8"/>
                </a:lnTo>
                <a:cubicBezTo>
                  <a:pt x="20057" y="1878"/>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8"/>
                  <a:pt x="9954" y="10"/>
                </a:cubicBezTo>
                <a:lnTo>
                  <a:pt x="9911" y="6"/>
                </a:lnTo>
                <a:lnTo>
                  <a:pt x="9914" y="15"/>
                </a:lnTo>
                <a:cubicBezTo>
                  <a:pt x="9545" y="52"/>
                  <a:pt x="9257" y="246"/>
                  <a:pt x="9257" y="491"/>
                </a:cubicBezTo>
                <a:lnTo>
                  <a:pt x="9257" y="17193"/>
                </a:lnTo>
                <a:cubicBezTo>
                  <a:pt x="8612" y="16882"/>
                  <a:pt x="7815" y="16691"/>
                  <a:pt x="6943" y="16691"/>
                </a:cubicBezTo>
                <a:lnTo>
                  <a:pt x="3857" y="16691"/>
                </a:lnTo>
                <a:cubicBezTo>
                  <a:pt x="1727" y="16691"/>
                  <a:pt x="0" y="17790"/>
                  <a:pt x="0" y="19146"/>
                </a:cubicBezTo>
                <a:cubicBezTo>
                  <a:pt x="0" y="20501"/>
                  <a:pt x="1727" y="21600"/>
                  <a:pt x="3857" y="21600"/>
                </a:cubicBezTo>
                <a:lnTo>
                  <a:pt x="6943" y="21600"/>
                </a:lnTo>
                <a:cubicBezTo>
                  <a:pt x="9074" y="21600"/>
                  <a:pt x="10800" y="20501"/>
                  <a:pt x="10800" y="19146"/>
                </a:cubicBezTo>
                <a:lnTo>
                  <a:pt x="10800" y="5945"/>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9" name="Shape 2579"/>
          <p:cNvSpPr/>
          <p:nvPr/>
        </p:nvSpPr>
        <p:spPr>
          <a:xfrm>
            <a:off x="3013903"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0" name="Shape 2580"/>
          <p:cNvSpPr/>
          <p:nvPr/>
        </p:nvSpPr>
        <p:spPr>
          <a:xfrm>
            <a:off x="3547164"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1" name="Shape 2581"/>
          <p:cNvSpPr/>
          <p:nvPr/>
        </p:nvSpPr>
        <p:spPr>
          <a:xfrm>
            <a:off x="4080425"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2" name="Shape 2582"/>
          <p:cNvSpPr/>
          <p:nvPr/>
        </p:nvSpPr>
        <p:spPr>
          <a:xfrm>
            <a:off x="4613686"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3" name="Shape 2583"/>
          <p:cNvSpPr/>
          <p:nvPr/>
        </p:nvSpPr>
        <p:spPr>
          <a:xfrm>
            <a:off x="5146947"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4" name="Shape 2584"/>
          <p:cNvSpPr/>
          <p:nvPr/>
        </p:nvSpPr>
        <p:spPr>
          <a:xfrm>
            <a:off x="5680208"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5" name="Shape 2585"/>
          <p:cNvSpPr/>
          <p:nvPr/>
        </p:nvSpPr>
        <p:spPr>
          <a:xfrm>
            <a:off x="6276953" y="142655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6" name="Shape 2586"/>
          <p:cNvSpPr/>
          <p:nvPr/>
        </p:nvSpPr>
        <p:spPr>
          <a:xfrm>
            <a:off x="6810214" y="142655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7" name="Shape 2587"/>
          <p:cNvSpPr/>
          <p:nvPr/>
        </p:nvSpPr>
        <p:spPr>
          <a:xfrm>
            <a:off x="7318082"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8" name="Shape 2588"/>
          <p:cNvSpPr/>
          <p:nvPr/>
        </p:nvSpPr>
        <p:spPr>
          <a:xfrm>
            <a:off x="7851343" y="1439248"/>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9" name="Shape 2589"/>
          <p:cNvSpPr/>
          <p:nvPr/>
        </p:nvSpPr>
        <p:spPr>
          <a:xfrm>
            <a:off x="8384604" y="1439248"/>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0" name="Shape 2590"/>
          <p:cNvSpPr/>
          <p:nvPr/>
        </p:nvSpPr>
        <p:spPr>
          <a:xfrm>
            <a:off x="8917865"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1" name="Shape 2591"/>
          <p:cNvSpPr/>
          <p:nvPr/>
        </p:nvSpPr>
        <p:spPr>
          <a:xfrm>
            <a:off x="9451126"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2" name="Shape 2592"/>
          <p:cNvSpPr/>
          <p:nvPr/>
        </p:nvSpPr>
        <p:spPr>
          <a:xfrm>
            <a:off x="9984387"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3" name="Shape 2593"/>
          <p:cNvSpPr/>
          <p:nvPr/>
        </p:nvSpPr>
        <p:spPr>
          <a:xfrm>
            <a:off x="10517648"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4" name="Shape 2594"/>
          <p:cNvSpPr/>
          <p:nvPr/>
        </p:nvSpPr>
        <p:spPr>
          <a:xfrm>
            <a:off x="11050909" y="1451945"/>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5" name="Shape 2595"/>
          <p:cNvSpPr/>
          <p:nvPr/>
        </p:nvSpPr>
        <p:spPr>
          <a:xfrm>
            <a:off x="6251560" y="197250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6" name="Shape 2596"/>
          <p:cNvSpPr/>
          <p:nvPr/>
        </p:nvSpPr>
        <p:spPr>
          <a:xfrm>
            <a:off x="6784821" y="199790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7" name="Shape 2597"/>
          <p:cNvSpPr/>
          <p:nvPr/>
        </p:nvSpPr>
        <p:spPr>
          <a:xfrm>
            <a:off x="7318082" y="198520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8" name="Shape 2598"/>
          <p:cNvSpPr/>
          <p:nvPr/>
        </p:nvSpPr>
        <p:spPr>
          <a:xfrm>
            <a:off x="7851343" y="198520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9" name="Shape 2599"/>
          <p:cNvSpPr/>
          <p:nvPr/>
        </p:nvSpPr>
        <p:spPr>
          <a:xfrm>
            <a:off x="8384604" y="195981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0" name="Shape 2600"/>
          <p:cNvSpPr/>
          <p:nvPr/>
        </p:nvSpPr>
        <p:spPr>
          <a:xfrm>
            <a:off x="8917865" y="195981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1" name="Shape 2601"/>
          <p:cNvSpPr/>
          <p:nvPr/>
        </p:nvSpPr>
        <p:spPr>
          <a:xfrm>
            <a:off x="9451126" y="195981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2" name="Shape 2602"/>
          <p:cNvSpPr/>
          <p:nvPr/>
        </p:nvSpPr>
        <p:spPr>
          <a:xfrm>
            <a:off x="9984387" y="198520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3" name="Shape 2603"/>
          <p:cNvSpPr/>
          <p:nvPr/>
        </p:nvSpPr>
        <p:spPr>
          <a:xfrm>
            <a:off x="10517648" y="197250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4" name="Shape 2604"/>
          <p:cNvSpPr/>
          <p:nvPr/>
        </p:nvSpPr>
        <p:spPr>
          <a:xfrm>
            <a:off x="11050909" y="198520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5" name="Shape 2605"/>
          <p:cNvSpPr/>
          <p:nvPr/>
        </p:nvSpPr>
        <p:spPr>
          <a:xfrm>
            <a:off x="6251559" y="2493074"/>
            <a:ext cx="279460" cy="279453"/>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6" name="Shape 2606"/>
          <p:cNvSpPr/>
          <p:nvPr/>
        </p:nvSpPr>
        <p:spPr>
          <a:xfrm>
            <a:off x="6784821" y="24930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7" name="Shape 2607"/>
          <p:cNvSpPr/>
          <p:nvPr/>
        </p:nvSpPr>
        <p:spPr>
          <a:xfrm>
            <a:off x="7318082" y="2518467"/>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8" name="Shape 2608"/>
          <p:cNvSpPr/>
          <p:nvPr/>
        </p:nvSpPr>
        <p:spPr>
          <a:xfrm>
            <a:off x="7851343" y="251846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9" name="Shape 2609"/>
          <p:cNvSpPr/>
          <p:nvPr/>
        </p:nvSpPr>
        <p:spPr>
          <a:xfrm>
            <a:off x="8384604" y="251846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0" name="Shape 2610"/>
          <p:cNvSpPr/>
          <p:nvPr/>
        </p:nvSpPr>
        <p:spPr>
          <a:xfrm>
            <a:off x="8917865" y="2518467"/>
            <a:ext cx="279328" cy="228535"/>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1" name="Shape 2611"/>
          <p:cNvSpPr/>
          <p:nvPr/>
        </p:nvSpPr>
        <p:spPr>
          <a:xfrm>
            <a:off x="9451126" y="250577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2" name="Shape 2612"/>
          <p:cNvSpPr/>
          <p:nvPr/>
        </p:nvSpPr>
        <p:spPr>
          <a:xfrm>
            <a:off x="9984387" y="2518467"/>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3" name="Shape 2613"/>
          <p:cNvSpPr/>
          <p:nvPr/>
        </p:nvSpPr>
        <p:spPr>
          <a:xfrm>
            <a:off x="10517648" y="24930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4" name="Shape 2614"/>
          <p:cNvSpPr/>
          <p:nvPr/>
        </p:nvSpPr>
        <p:spPr>
          <a:xfrm>
            <a:off x="11050909" y="24930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5" name="Shape 2615"/>
          <p:cNvSpPr/>
          <p:nvPr/>
        </p:nvSpPr>
        <p:spPr>
          <a:xfrm>
            <a:off x="6251560" y="302633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6" name="Shape 2616"/>
          <p:cNvSpPr/>
          <p:nvPr/>
        </p:nvSpPr>
        <p:spPr>
          <a:xfrm>
            <a:off x="6784821" y="3039031"/>
            <a:ext cx="279328" cy="25399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7" name="Shape 2617"/>
          <p:cNvSpPr/>
          <p:nvPr/>
        </p:nvSpPr>
        <p:spPr>
          <a:xfrm>
            <a:off x="7318082" y="3051728"/>
            <a:ext cx="279328" cy="22856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8" name="Shape 2618"/>
          <p:cNvSpPr/>
          <p:nvPr/>
        </p:nvSpPr>
        <p:spPr>
          <a:xfrm>
            <a:off x="7851343" y="3026335"/>
            <a:ext cx="279301" cy="27934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9" name="Shape 2619"/>
          <p:cNvSpPr/>
          <p:nvPr/>
        </p:nvSpPr>
        <p:spPr>
          <a:xfrm>
            <a:off x="8384604" y="3026335"/>
            <a:ext cx="279328" cy="279326"/>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0" name="Shape 2620"/>
          <p:cNvSpPr/>
          <p:nvPr/>
        </p:nvSpPr>
        <p:spPr>
          <a:xfrm>
            <a:off x="8917865" y="3039031"/>
            <a:ext cx="279328" cy="25403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1" name="Shape 2621"/>
          <p:cNvSpPr/>
          <p:nvPr/>
        </p:nvSpPr>
        <p:spPr>
          <a:xfrm>
            <a:off x="9451126" y="3077122"/>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2" name="Shape 2622"/>
          <p:cNvSpPr/>
          <p:nvPr/>
        </p:nvSpPr>
        <p:spPr>
          <a:xfrm>
            <a:off x="9984387" y="302633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3" name="Shape 2623"/>
          <p:cNvSpPr/>
          <p:nvPr/>
        </p:nvSpPr>
        <p:spPr>
          <a:xfrm>
            <a:off x="10517648" y="302633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4" name="Shape 2624"/>
          <p:cNvSpPr/>
          <p:nvPr/>
        </p:nvSpPr>
        <p:spPr>
          <a:xfrm>
            <a:off x="11050909" y="302633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5" name="Shape 2625"/>
          <p:cNvSpPr/>
          <p:nvPr/>
        </p:nvSpPr>
        <p:spPr>
          <a:xfrm>
            <a:off x="6251560" y="358498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6" name="Shape 2626"/>
          <p:cNvSpPr/>
          <p:nvPr/>
        </p:nvSpPr>
        <p:spPr>
          <a:xfrm>
            <a:off x="6810214" y="355959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7" name="Shape 2627"/>
          <p:cNvSpPr/>
          <p:nvPr/>
        </p:nvSpPr>
        <p:spPr>
          <a:xfrm>
            <a:off x="7362520" y="3559596"/>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8" name="Shape 2628"/>
          <p:cNvSpPr/>
          <p:nvPr/>
        </p:nvSpPr>
        <p:spPr>
          <a:xfrm>
            <a:off x="7851343" y="35595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9" name="Shape 2629"/>
          <p:cNvSpPr/>
          <p:nvPr/>
        </p:nvSpPr>
        <p:spPr>
          <a:xfrm>
            <a:off x="8384604" y="3559596"/>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0" name="Shape 2630"/>
          <p:cNvSpPr/>
          <p:nvPr/>
        </p:nvSpPr>
        <p:spPr>
          <a:xfrm>
            <a:off x="8981348" y="3559596"/>
            <a:ext cx="152368" cy="27932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1" name="Shape 2631"/>
          <p:cNvSpPr/>
          <p:nvPr/>
        </p:nvSpPr>
        <p:spPr>
          <a:xfrm>
            <a:off x="9451126" y="358498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2" name="Shape 2632"/>
          <p:cNvSpPr/>
          <p:nvPr/>
        </p:nvSpPr>
        <p:spPr>
          <a:xfrm>
            <a:off x="10009781" y="355959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3" name="Shape 2633"/>
          <p:cNvSpPr/>
          <p:nvPr/>
        </p:nvSpPr>
        <p:spPr>
          <a:xfrm>
            <a:off x="10517648" y="35595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4" name="Shape 2634"/>
          <p:cNvSpPr/>
          <p:nvPr/>
        </p:nvSpPr>
        <p:spPr>
          <a:xfrm>
            <a:off x="11050909" y="35595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5" name="Shape 2635"/>
          <p:cNvSpPr/>
          <p:nvPr/>
        </p:nvSpPr>
        <p:spPr>
          <a:xfrm>
            <a:off x="5692905" y="891573"/>
            <a:ext cx="722304" cy="269294"/>
          </a:xfrm>
          <a:prstGeom prst="rect">
            <a:avLst/>
          </a:prstGeom>
          <a:ln w="12700">
            <a:miter lim="400000"/>
          </a:ln>
          <a:extLst>
            <a:ext uri="{C572A759-6A51-4108-AA02-DFA0A04FC94B}">
              <ma14:wrappingTextBoxFlag xmlns:ma14="http://schemas.microsoft.com/office/mac/drawingml/2011/main" xmlns=""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mn-lt"/>
              </a:rPr>
              <a:t>General</a:t>
            </a:r>
          </a:p>
        </p:txBody>
      </p:sp>
    </p:spTree>
    <p:extLst>
      <p:ext uri="{BB962C8B-B14F-4D97-AF65-F5344CB8AC3E}">
        <p14:creationId xmlns:p14="http://schemas.microsoft.com/office/powerpoint/2010/main" val="1876855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7" name="Shape 2637"/>
          <p:cNvSpPr/>
          <p:nvPr/>
        </p:nvSpPr>
        <p:spPr>
          <a:xfrm>
            <a:off x="944342" y="142654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8" name="Shape 2638"/>
          <p:cNvSpPr/>
          <p:nvPr/>
        </p:nvSpPr>
        <p:spPr>
          <a:xfrm>
            <a:off x="1414119" y="1426542"/>
            <a:ext cx="279232" cy="279492"/>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0"/>
                </a:cubicBezTo>
                <a:cubicBezTo>
                  <a:pt x="15110" y="600"/>
                  <a:pt x="17544" y="600"/>
                  <a:pt x="19045" y="2100"/>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2"/>
                  <a:pt x="14343" y="9248"/>
                  <a:pt x="15160" y="9451"/>
                </a:cubicBezTo>
                <a:cubicBezTo>
                  <a:pt x="15160" y="9451"/>
                  <a:pt x="7605" y="16245"/>
                  <a:pt x="7605" y="16245"/>
                </a:cubicBezTo>
                <a:close/>
                <a:moveTo>
                  <a:pt x="19724" y="1406"/>
                </a:moveTo>
                <a:cubicBezTo>
                  <a:pt x="17848" y="-468"/>
                  <a:pt x="14806" y="-468"/>
                  <a:pt x="12930" y="1406"/>
                </a:cubicBezTo>
                <a:cubicBezTo>
                  <a:pt x="12024" y="2312"/>
                  <a:pt x="11559" y="3489"/>
                  <a:pt x="11529" y="4676"/>
                </a:cubicBezTo>
                <a:lnTo>
                  <a:pt x="4207" y="12851"/>
                </a:lnTo>
                <a:cubicBezTo>
                  <a:pt x="3686" y="13373"/>
                  <a:pt x="3363" y="14093"/>
                  <a:pt x="3363" y="14888"/>
                </a:cubicBezTo>
                <a:cubicBezTo>
                  <a:pt x="3363" y="15420"/>
                  <a:pt x="3518" y="15912"/>
                  <a:pt x="3769" y="16340"/>
                </a:cubicBezTo>
                <a:cubicBezTo>
                  <a:pt x="2436" y="17104"/>
                  <a:pt x="1907" y="17813"/>
                  <a:pt x="2425" y="19364"/>
                </a:cubicBezTo>
                <a:cubicBezTo>
                  <a:pt x="2487" y="19550"/>
                  <a:pt x="2434" y="19622"/>
                  <a:pt x="2409" y="19658"/>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30" y="18141"/>
                  <a:pt x="3071" y="17806"/>
                  <a:pt x="4399" y="17082"/>
                </a:cubicBezTo>
                <a:cubicBezTo>
                  <a:pt x="4900" y="17504"/>
                  <a:pt x="5539" y="17767"/>
                  <a:pt x="6245" y="17767"/>
                </a:cubicBezTo>
                <a:cubicBezTo>
                  <a:pt x="7042" y="17767"/>
                  <a:pt x="7762" y="17445"/>
                  <a:pt x="8284" y="16924"/>
                </a:cubicBezTo>
                <a:lnTo>
                  <a:pt x="16485" y="9592"/>
                </a:lnTo>
                <a:cubicBezTo>
                  <a:pt x="17662" y="9554"/>
                  <a:pt x="18826" y="9091"/>
                  <a:pt x="19724" y="8194"/>
                </a:cubicBezTo>
                <a:cubicBezTo>
                  <a:pt x="21600" y="6320"/>
                  <a:pt x="21600" y="3281"/>
                  <a:pt x="19724" y="1406"/>
                </a:cubicBezTo>
                <a:moveTo>
                  <a:pt x="8953" y="11504"/>
                </a:moveTo>
                <a:lnTo>
                  <a:pt x="9633" y="12183"/>
                </a:lnTo>
                <a:lnTo>
                  <a:pt x="12690" y="9807"/>
                </a:lnTo>
                <a:lnTo>
                  <a:pt x="11331" y="8449"/>
                </a:lnTo>
                <a:cubicBezTo>
                  <a:pt x="11331" y="8449"/>
                  <a:pt x="8953" y="11504"/>
                  <a:pt x="8953" y="1150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9" name="Shape 2639"/>
          <p:cNvSpPr/>
          <p:nvPr/>
        </p:nvSpPr>
        <p:spPr>
          <a:xfrm>
            <a:off x="1947381" y="147732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0" name="Shape 2640"/>
          <p:cNvSpPr/>
          <p:nvPr/>
        </p:nvSpPr>
        <p:spPr>
          <a:xfrm>
            <a:off x="2480642" y="147732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1" name="Shape 2641"/>
          <p:cNvSpPr/>
          <p:nvPr/>
        </p:nvSpPr>
        <p:spPr>
          <a:xfrm>
            <a:off x="3013903" y="147732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2" name="Shape 2642"/>
          <p:cNvSpPr/>
          <p:nvPr/>
        </p:nvSpPr>
        <p:spPr>
          <a:xfrm>
            <a:off x="3547164"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3" name="Shape 2643"/>
          <p:cNvSpPr/>
          <p:nvPr/>
        </p:nvSpPr>
        <p:spPr>
          <a:xfrm>
            <a:off x="4143908" y="142654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4" name="Shape 2644"/>
          <p:cNvSpPr/>
          <p:nvPr/>
        </p:nvSpPr>
        <p:spPr>
          <a:xfrm>
            <a:off x="4651776" y="142654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5" name="Shape 2645"/>
          <p:cNvSpPr/>
          <p:nvPr/>
        </p:nvSpPr>
        <p:spPr>
          <a:xfrm>
            <a:off x="5146947" y="146463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6" name="Shape 2646"/>
          <p:cNvSpPr/>
          <p:nvPr/>
        </p:nvSpPr>
        <p:spPr>
          <a:xfrm>
            <a:off x="5680208"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7" name="Shape 2647"/>
          <p:cNvSpPr/>
          <p:nvPr/>
        </p:nvSpPr>
        <p:spPr>
          <a:xfrm>
            <a:off x="880859"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8" name="Shape 2648"/>
          <p:cNvSpPr/>
          <p:nvPr/>
        </p:nvSpPr>
        <p:spPr>
          <a:xfrm>
            <a:off x="1414120"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9" name="Shape 2649"/>
          <p:cNvSpPr/>
          <p:nvPr/>
        </p:nvSpPr>
        <p:spPr>
          <a:xfrm>
            <a:off x="1947381"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0" name="Shape 2650"/>
          <p:cNvSpPr/>
          <p:nvPr/>
        </p:nvSpPr>
        <p:spPr>
          <a:xfrm>
            <a:off x="2480642"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1" name="Shape 2651"/>
          <p:cNvSpPr/>
          <p:nvPr/>
        </p:nvSpPr>
        <p:spPr>
          <a:xfrm>
            <a:off x="3013903"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2" name="Shape 2652"/>
          <p:cNvSpPr/>
          <p:nvPr/>
        </p:nvSpPr>
        <p:spPr>
          <a:xfrm>
            <a:off x="3547164"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3"/>
                  <a:pt x="16691" y="9998"/>
                  <a:pt x="16691" y="10800"/>
                </a:cubicBezTo>
                <a:cubicBezTo>
                  <a:pt x="16691" y="12969"/>
                  <a:pt x="14053" y="14727"/>
                  <a:pt x="10800" y="14727"/>
                </a:cubicBezTo>
                <a:moveTo>
                  <a:pt x="16691" y="1964"/>
                </a:moveTo>
                <a:lnTo>
                  <a:pt x="13360" y="6247"/>
                </a:lnTo>
                <a:cubicBezTo>
                  <a:pt x="12568" y="6020"/>
                  <a:pt x="11706" y="5891"/>
                  <a:pt x="10800" y="5891"/>
                </a:cubicBezTo>
                <a:cubicBezTo>
                  <a:pt x="7004" y="5891"/>
                  <a:pt x="3927" y="8089"/>
                  <a:pt x="3927" y="10800"/>
                </a:cubicBezTo>
                <a:cubicBezTo>
                  <a:pt x="3927" y="13511"/>
                  <a:pt x="7004" y="15709"/>
                  <a:pt x="10800" y="15709"/>
                </a:cubicBezTo>
                <a:cubicBezTo>
                  <a:pt x="14596" y="15709"/>
                  <a:pt x="17673" y="13511"/>
                  <a:pt x="17673" y="10800"/>
                </a:cubicBezTo>
                <a:cubicBezTo>
                  <a:pt x="17673" y="9878"/>
                  <a:pt x="17310" y="9018"/>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800" y="11291"/>
                </a:moveTo>
                <a:cubicBezTo>
                  <a:pt x="10258" y="11291"/>
                  <a:pt x="9818" y="11072"/>
                  <a:pt x="9818" y="10800"/>
                </a:cubicBezTo>
                <a:cubicBezTo>
                  <a:pt x="9818" y="10529"/>
                  <a:pt x="10258" y="10309"/>
                  <a:pt x="10800" y="10309"/>
                </a:cubicBezTo>
                <a:cubicBezTo>
                  <a:pt x="11342" y="10309"/>
                  <a:pt x="11782" y="10529"/>
                  <a:pt x="11782" y="10800"/>
                </a:cubicBezTo>
                <a:cubicBezTo>
                  <a:pt x="11782" y="11072"/>
                  <a:pt x="11342" y="11291"/>
                  <a:pt x="10800" y="11291"/>
                </a:cubicBezTo>
                <a:moveTo>
                  <a:pt x="10800" y="9327"/>
                </a:moveTo>
                <a:cubicBezTo>
                  <a:pt x="9716" y="9327"/>
                  <a:pt x="8836" y="9986"/>
                  <a:pt x="8836" y="10800"/>
                </a:cubicBezTo>
                <a:cubicBezTo>
                  <a:pt x="8836" y="11614"/>
                  <a:pt x="9716" y="12273"/>
                  <a:pt x="10800" y="12273"/>
                </a:cubicBezTo>
                <a:cubicBezTo>
                  <a:pt x="11884" y="12273"/>
                  <a:pt x="12764" y="11614"/>
                  <a:pt x="12764" y="10800"/>
                </a:cubicBezTo>
                <a:cubicBezTo>
                  <a:pt x="12764" y="9986"/>
                  <a:pt x="11884" y="9327"/>
                  <a:pt x="10800" y="9327"/>
                </a:cubicBezTo>
                <a:moveTo>
                  <a:pt x="19145" y="15709"/>
                </a:moveTo>
                <a:cubicBezTo>
                  <a:pt x="18874" y="15709"/>
                  <a:pt x="18655" y="15929"/>
                  <a:pt x="18655" y="16200"/>
                </a:cubicBezTo>
                <a:cubicBezTo>
                  <a:pt x="18655" y="16472"/>
                  <a:pt x="18874" y="16691"/>
                  <a:pt x="19145" y="16691"/>
                </a:cubicBezTo>
                <a:cubicBezTo>
                  <a:pt x="19417" y="16691"/>
                  <a:pt x="19636" y="16472"/>
                  <a:pt x="19636" y="16200"/>
                </a:cubicBezTo>
                <a:cubicBezTo>
                  <a:pt x="19636" y="15929"/>
                  <a:pt x="19417" y="15709"/>
                  <a:pt x="19145" y="15709"/>
                </a:cubicBezTo>
                <a:moveTo>
                  <a:pt x="2455" y="15709"/>
                </a:moveTo>
                <a:cubicBezTo>
                  <a:pt x="2183" y="15709"/>
                  <a:pt x="1964" y="15929"/>
                  <a:pt x="1964" y="16200"/>
                </a:cubicBezTo>
                <a:cubicBezTo>
                  <a:pt x="1964" y="16472"/>
                  <a:pt x="2183" y="16691"/>
                  <a:pt x="2455" y="16691"/>
                </a:cubicBezTo>
                <a:cubicBezTo>
                  <a:pt x="2726" y="16691"/>
                  <a:pt x="2945" y="16472"/>
                  <a:pt x="2945" y="16200"/>
                </a:cubicBezTo>
                <a:cubicBezTo>
                  <a:pt x="2945" y="15929"/>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3" name="Shape 2653"/>
          <p:cNvSpPr/>
          <p:nvPr/>
        </p:nvSpPr>
        <p:spPr>
          <a:xfrm>
            <a:off x="4080425"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4" name="Shape 2654"/>
          <p:cNvSpPr/>
          <p:nvPr/>
        </p:nvSpPr>
        <p:spPr>
          <a:xfrm>
            <a:off x="4613686"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5" name="Shape 2655"/>
          <p:cNvSpPr/>
          <p:nvPr/>
        </p:nvSpPr>
        <p:spPr>
          <a:xfrm>
            <a:off x="5146947" y="198519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6" name="Shape 2656"/>
          <p:cNvSpPr/>
          <p:nvPr/>
        </p:nvSpPr>
        <p:spPr>
          <a:xfrm>
            <a:off x="568020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7" name="Shape 2657"/>
          <p:cNvSpPr/>
          <p:nvPr/>
        </p:nvSpPr>
        <p:spPr>
          <a:xfrm>
            <a:off x="880859"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8" name="Shape 2658"/>
          <p:cNvSpPr/>
          <p:nvPr/>
        </p:nvSpPr>
        <p:spPr>
          <a:xfrm>
            <a:off x="1414120"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9" name="Shape 2659"/>
          <p:cNvSpPr/>
          <p:nvPr/>
        </p:nvSpPr>
        <p:spPr>
          <a:xfrm>
            <a:off x="1947381"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0" name="Shape 2660"/>
          <p:cNvSpPr/>
          <p:nvPr/>
        </p:nvSpPr>
        <p:spPr>
          <a:xfrm>
            <a:off x="2480642"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3"/>
                  <a:pt x="13782" y="1233"/>
                </a:cubicBezTo>
                <a:lnTo>
                  <a:pt x="11088" y="3927"/>
                </a:lnTo>
                <a:lnTo>
                  <a:pt x="10513" y="3927"/>
                </a:lnTo>
                <a:lnTo>
                  <a:pt x="7818" y="1233"/>
                </a:lnTo>
                <a:cubicBezTo>
                  <a:pt x="7839" y="1153"/>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1"/>
                  <a:pt x="4147" y="21600"/>
                  <a:pt x="4418" y="21600"/>
                </a:cubicBezTo>
                <a:cubicBezTo>
                  <a:pt x="4689" y="21600"/>
                  <a:pt x="4909" y="21381"/>
                  <a:pt x="4909" y="21109"/>
                </a:cubicBezTo>
                <a:lnTo>
                  <a:pt x="4909" y="20618"/>
                </a:lnTo>
                <a:lnTo>
                  <a:pt x="16691" y="20618"/>
                </a:lnTo>
                <a:lnTo>
                  <a:pt x="16691" y="21109"/>
                </a:lnTo>
                <a:cubicBezTo>
                  <a:pt x="16691" y="21381"/>
                  <a:pt x="16911" y="21600"/>
                  <a:pt x="17182" y="21600"/>
                </a:cubicBezTo>
                <a:cubicBezTo>
                  <a:pt x="17453" y="21600"/>
                  <a:pt x="17673" y="21381"/>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1" name="Shape 2661"/>
          <p:cNvSpPr/>
          <p:nvPr/>
        </p:nvSpPr>
        <p:spPr>
          <a:xfrm>
            <a:off x="3013903"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2" name="Shape 2662"/>
          <p:cNvSpPr/>
          <p:nvPr/>
        </p:nvSpPr>
        <p:spPr>
          <a:xfrm>
            <a:off x="3547164"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3"/>
                  <a:pt x="13782" y="1233"/>
                </a:cubicBezTo>
                <a:lnTo>
                  <a:pt x="11061" y="3954"/>
                </a:lnTo>
                <a:cubicBezTo>
                  <a:pt x="10975" y="3945"/>
                  <a:pt x="10889" y="3927"/>
                  <a:pt x="10800" y="3927"/>
                </a:cubicBezTo>
                <a:cubicBezTo>
                  <a:pt x="10711" y="3927"/>
                  <a:pt x="10625" y="3945"/>
                  <a:pt x="10539" y="3954"/>
                </a:cubicBezTo>
                <a:lnTo>
                  <a:pt x="7818" y="1233"/>
                </a:lnTo>
                <a:cubicBezTo>
                  <a:pt x="7839" y="1153"/>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3" name="Shape 2663"/>
          <p:cNvSpPr/>
          <p:nvPr/>
        </p:nvSpPr>
        <p:spPr>
          <a:xfrm>
            <a:off x="4080425"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4" name="Shape 2664"/>
          <p:cNvSpPr/>
          <p:nvPr/>
        </p:nvSpPr>
        <p:spPr>
          <a:xfrm>
            <a:off x="4613686"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5" name="Shape 2665"/>
          <p:cNvSpPr/>
          <p:nvPr/>
        </p:nvSpPr>
        <p:spPr>
          <a:xfrm>
            <a:off x="5146947"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6" name="Shape 2666"/>
          <p:cNvSpPr/>
          <p:nvPr/>
        </p:nvSpPr>
        <p:spPr>
          <a:xfrm>
            <a:off x="5680208"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7" name="Shape 2667"/>
          <p:cNvSpPr/>
          <p:nvPr/>
        </p:nvSpPr>
        <p:spPr>
          <a:xfrm>
            <a:off x="880859" y="3089809"/>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8" name="Shape 2668"/>
          <p:cNvSpPr/>
          <p:nvPr/>
        </p:nvSpPr>
        <p:spPr>
          <a:xfrm>
            <a:off x="1414120" y="3089809"/>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9" name="Shape 2669"/>
          <p:cNvSpPr/>
          <p:nvPr/>
        </p:nvSpPr>
        <p:spPr>
          <a:xfrm>
            <a:off x="1960077" y="3026325"/>
            <a:ext cx="253935" cy="279334"/>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0" name="Shape 2670"/>
          <p:cNvSpPr/>
          <p:nvPr/>
        </p:nvSpPr>
        <p:spPr>
          <a:xfrm>
            <a:off x="2480642" y="306441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1" name="Shape 2671"/>
          <p:cNvSpPr/>
          <p:nvPr/>
        </p:nvSpPr>
        <p:spPr>
          <a:xfrm>
            <a:off x="3013903" y="3026325"/>
            <a:ext cx="279328" cy="279334"/>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2" name="Shape 2672"/>
          <p:cNvSpPr/>
          <p:nvPr/>
        </p:nvSpPr>
        <p:spPr>
          <a:xfrm>
            <a:off x="3547164" y="306441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3" name="Shape 2673"/>
          <p:cNvSpPr/>
          <p:nvPr/>
        </p:nvSpPr>
        <p:spPr>
          <a:xfrm>
            <a:off x="4080425"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7"/>
                  <a:pt x="2726" y="9327"/>
                  <a:pt x="2455" y="9327"/>
                </a:cubicBezTo>
                <a:cubicBezTo>
                  <a:pt x="2183" y="9327"/>
                  <a:pt x="1964" y="9547"/>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1"/>
                  <a:pt x="2183" y="21600"/>
                  <a:pt x="2455" y="21600"/>
                </a:cubicBezTo>
                <a:cubicBezTo>
                  <a:pt x="2726" y="21600"/>
                  <a:pt x="2945" y="21381"/>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2"/>
                  <a:pt x="12983" y="16691"/>
                  <a:pt x="13255" y="16691"/>
                </a:cubicBezTo>
                <a:cubicBezTo>
                  <a:pt x="13526" y="16691"/>
                  <a:pt x="13745" y="16472"/>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7"/>
                  <a:pt x="4690" y="9327"/>
                  <a:pt x="4418" y="9327"/>
                </a:cubicBezTo>
                <a:cubicBezTo>
                  <a:pt x="4147" y="9327"/>
                  <a:pt x="3927" y="9547"/>
                  <a:pt x="3927" y="9818"/>
                </a:cubicBezTo>
                <a:cubicBezTo>
                  <a:pt x="3927" y="10090"/>
                  <a:pt x="4147" y="10309"/>
                  <a:pt x="4418" y="10309"/>
                </a:cubicBezTo>
                <a:moveTo>
                  <a:pt x="12273" y="3927"/>
                </a:moveTo>
                <a:lnTo>
                  <a:pt x="5400" y="3927"/>
                </a:lnTo>
                <a:cubicBezTo>
                  <a:pt x="5129" y="3927"/>
                  <a:pt x="4909" y="4147"/>
                  <a:pt x="4909" y="4418"/>
                </a:cubicBezTo>
                <a:cubicBezTo>
                  <a:pt x="4909" y="4690"/>
                  <a:pt x="5129" y="4909"/>
                  <a:pt x="5400" y="4909"/>
                </a:cubicBezTo>
                <a:lnTo>
                  <a:pt x="12273" y="4909"/>
                </a:lnTo>
                <a:cubicBezTo>
                  <a:pt x="12544" y="4909"/>
                  <a:pt x="12764" y="4690"/>
                  <a:pt x="12764" y="4418"/>
                </a:cubicBezTo>
                <a:cubicBezTo>
                  <a:pt x="12764" y="4147"/>
                  <a:pt x="12544" y="3927"/>
                  <a:pt x="12273"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4" name="Shape 2674"/>
          <p:cNvSpPr/>
          <p:nvPr/>
        </p:nvSpPr>
        <p:spPr>
          <a:xfrm>
            <a:off x="4626383" y="3026326"/>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5" name="Shape 2675"/>
          <p:cNvSpPr/>
          <p:nvPr/>
        </p:nvSpPr>
        <p:spPr>
          <a:xfrm>
            <a:off x="5210430" y="3026326"/>
            <a:ext cx="152436" cy="279328"/>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6" name="Shape 2676"/>
          <p:cNvSpPr/>
          <p:nvPr/>
        </p:nvSpPr>
        <p:spPr>
          <a:xfrm>
            <a:off x="5718298" y="302632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7" name="Shape 2677"/>
          <p:cNvSpPr/>
          <p:nvPr/>
        </p:nvSpPr>
        <p:spPr>
          <a:xfrm>
            <a:off x="6289746" y="1426542"/>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8" name="Shape 2678"/>
          <p:cNvSpPr/>
          <p:nvPr/>
        </p:nvSpPr>
        <p:spPr>
          <a:xfrm>
            <a:off x="6810311"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9" name="Shape 2679"/>
          <p:cNvSpPr/>
          <p:nvPr/>
        </p:nvSpPr>
        <p:spPr>
          <a:xfrm>
            <a:off x="7343572" y="1439239"/>
            <a:ext cx="279328" cy="253933"/>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60" y="20448"/>
                  <a:pt x="982" y="18280"/>
                  <a:pt x="982" y="15605"/>
                </a:cubicBezTo>
                <a:cubicBezTo>
                  <a:pt x="982" y="12930"/>
                  <a:pt x="2960" y="10762"/>
                  <a:pt x="5400" y="10762"/>
                </a:cubicBezTo>
                <a:lnTo>
                  <a:pt x="16200" y="10762"/>
                </a:lnTo>
                <a:cubicBezTo>
                  <a:pt x="18640" y="10762"/>
                  <a:pt x="20618" y="12930"/>
                  <a:pt x="20618" y="15605"/>
                </a:cubicBezTo>
                <a:cubicBezTo>
                  <a:pt x="20618" y="18280"/>
                  <a:pt x="18640" y="20448"/>
                  <a:pt x="16200" y="20448"/>
                </a:cubicBezTo>
                <a:moveTo>
                  <a:pt x="16200" y="9686"/>
                </a:moveTo>
                <a:lnTo>
                  <a:pt x="11319" y="9686"/>
                </a:lnTo>
                <a:cubicBezTo>
                  <a:pt x="10837" y="8713"/>
                  <a:pt x="11227" y="8217"/>
                  <a:pt x="11943" y="7448"/>
                </a:cubicBezTo>
                <a:cubicBezTo>
                  <a:pt x="12528" y="6820"/>
                  <a:pt x="13255" y="6038"/>
                  <a:pt x="13255" y="4843"/>
                </a:cubicBezTo>
                <a:cubicBezTo>
                  <a:pt x="13255" y="1854"/>
                  <a:pt x="10169" y="128"/>
                  <a:pt x="10038" y="56"/>
                </a:cubicBezTo>
                <a:cubicBezTo>
                  <a:pt x="9796" y="-76"/>
                  <a:pt x="9501" y="32"/>
                  <a:pt x="9379" y="297"/>
                </a:cubicBezTo>
                <a:cubicBezTo>
                  <a:pt x="9258" y="562"/>
                  <a:pt x="9356" y="886"/>
                  <a:pt x="9598" y="1019"/>
                </a:cubicBezTo>
                <a:cubicBezTo>
                  <a:pt x="9625" y="1034"/>
                  <a:pt x="12273" y="2523"/>
                  <a:pt x="12273" y="4843"/>
                </a:cubicBezTo>
                <a:cubicBezTo>
                  <a:pt x="12273" y="5586"/>
                  <a:pt x="11779" y="6117"/>
                  <a:pt x="11255" y="6679"/>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5" y="19372"/>
                </a:cubicBezTo>
                <a:lnTo>
                  <a:pt x="12035"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3"/>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3"/>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0" name="Shape 2680"/>
          <p:cNvSpPr/>
          <p:nvPr/>
        </p:nvSpPr>
        <p:spPr>
          <a:xfrm>
            <a:off x="7876833"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1" name="Shape 2681"/>
          <p:cNvSpPr/>
          <p:nvPr/>
        </p:nvSpPr>
        <p:spPr>
          <a:xfrm>
            <a:off x="8410094"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2" name="Shape 2682"/>
          <p:cNvSpPr/>
          <p:nvPr/>
        </p:nvSpPr>
        <p:spPr>
          <a:xfrm>
            <a:off x="8943355"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3" name="Shape 2683"/>
          <p:cNvSpPr/>
          <p:nvPr/>
        </p:nvSpPr>
        <p:spPr>
          <a:xfrm>
            <a:off x="9514706" y="1426542"/>
            <a:ext cx="203145" cy="279292"/>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4" name="Shape 2684"/>
          <p:cNvSpPr/>
          <p:nvPr/>
        </p:nvSpPr>
        <p:spPr>
          <a:xfrm>
            <a:off x="10009878" y="1426542"/>
            <a:ext cx="279328" cy="279606"/>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5" name="Shape 2685"/>
          <p:cNvSpPr/>
          <p:nvPr/>
        </p:nvSpPr>
        <p:spPr>
          <a:xfrm>
            <a:off x="10543139"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6" name="Shape 2686"/>
          <p:cNvSpPr/>
          <p:nvPr/>
        </p:nvSpPr>
        <p:spPr>
          <a:xfrm>
            <a:off x="11076400"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4"/>
                  <a:pt x="16368" y="12764"/>
                  <a:pt x="17182" y="12764"/>
                </a:cubicBezTo>
                <a:cubicBezTo>
                  <a:pt x="17995" y="12764"/>
                  <a:pt x="18655" y="13424"/>
                  <a:pt x="18655" y="14236"/>
                </a:cubicBezTo>
                <a:cubicBezTo>
                  <a:pt x="18655" y="14236"/>
                  <a:pt x="18655" y="19145"/>
                  <a:pt x="18655" y="19145"/>
                </a:cubicBezTo>
                <a:close/>
                <a:moveTo>
                  <a:pt x="4418" y="12764"/>
                </a:moveTo>
                <a:cubicBezTo>
                  <a:pt x="5231" y="12764"/>
                  <a:pt x="5891" y="13424"/>
                  <a:pt x="5891" y="14236"/>
                </a:cubicBezTo>
                <a:lnTo>
                  <a:pt x="5891" y="19145"/>
                </a:lnTo>
                <a:cubicBezTo>
                  <a:pt x="5891" y="19959"/>
                  <a:pt x="5231" y="20618"/>
                  <a:pt x="4418" y="20618"/>
                </a:cubicBezTo>
                <a:cubicBezTo>
                  <a:pt x="3605" y="20618"/>
                  <a:pt x="2945" y="19959"/>
                  <a:pt x="2945" y="19145"/>
                </a:cubicBezTo>
                <a:lnTo>
                  <a:pt x="2945" y="14236"/>
                </a:lnTo>
                <a:cubicBezTo>
                  <a:pt x="2945" y="13424"/>
                  <a:pt x="3605" y="12764"/>
                  <a:pt x="4418" y="12764"/>
                </a:cubicBezTo>
                <a:moveTo>
                  <a:pt x="1964" y="18655"/>
                </a:moveTo>
                <a:cubicBezTo>
                  <a:pt x="1422" y="18655"/>
                  <a:pt x="982" y="18215"/>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3"/>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3"/>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7" name="Shape 2687"/>
          <p:cNvSpPr/>
          <p:nvPr/>
        </p:nvSpPr>
        <p:spPr>
          <a:xfrm>
            <a:off x="6277049"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8" name="Shape 2688"/>
          <p:cNvSpPr/>
          <p:nvPr/>
        </p:nvSpPr>
        <p:spPr>
          <a:xfrm>
            <a:off x="6810311"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9" name="Shape 2689"/>
          <p:cNvSpPr/>
          <p:nvPr/>
        </p:nvSpPr>
        <p:spPr>
          <a:xfrm>
            <a:off x="7343572"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0" name="Shape 2690"/>
          <p:cNvSpPr/>
          <p:nvPr/>
        </p:nvSpPr>
        <p:spPr>
          <a:xfrm>
            <a:off x="7876833"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1" name="Shape 2691"/>
          <p:cNvSpPr/>
          <p:nvPr/>
        </p:nvSpPr>
        <p:spPr>
          <a:xfrm>
            <a:off x="8473578" y="1959803"/>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4"/>
                </a:lnTo>
                <a:cubicBezTo>
                  <a:pt x="12600" y="9124"/>
                  <a:pt x="12600" y="1676"/>
                  <a:pt x="12600" y="1676"/>
                </a:cubicBezTo>
                <a:close/>
                <a:moveTo>
                  <a:pt x="21352" y="15862"/>
                </a:moveTo>
                <a:lnTo>
                  <a:pt x="21337" y="15854"/>
                </a:lnTo>
                <a:cubicBezTo>
                  <a:pt x="21336" y="15853"/>
                  <a:pt x="21335" y="15853"/>
                  <a:pt x="21335" y="15852"/>
                </a:cubicBezTo>
                <a:lnTo>
                  <a:pt x="12600" y="11088"/>
                </a:lnTo>
                <a:lnTo>
                  <a:pt x="12600" y="10512"/>
                </a:lnTo>
                <a:lnTo>
                  <a:pt x="21335" y="5748"/>
                </a:lnTo>
                <a:lnTo>
                  <a:pt x="21336" y="5747"/>
                </a:lnTo>
                <a:lnTo>
                  <a:pt x="21352" y="5739"/>
                </a:lnTo>
                <a:lnTo>
                  <a:pt x="21349" y="5738"/>
                </a:lnTo>
                <a:cubicBezTo>
                  <a:pt x="21503" y="5649"/>
                  <a:pt x="21600" y="5532"/>
                  <a:pt x="21600" y="5400"/>
                </a:cubicBezTo>
                <a:cubicBezTo>
                  <a:pt x="21600" y="5265"/>
                  <a:pt x="21499" y="5142"/>
                  <a:pt x="21336" y="5053"/>
                </a:cubicBezTo>
                <a:lnTo>
                  <a:pt x="12336" y="144"/>
                </a:lnTo>
                <a:cubicBezTo>
                  <a:pt x="12173" y="55"/>
                  <a:pt x="11948" y="0"/>
                  <a:pt x="11700" y="0"/>
                </a:cubicBezTo>
                <a:cubicBezTo>
                  <a:pt x="11203" y="0"/>
                  <a:pt x="10800" y="220"/>
                  <a:pt x="10800" y="491"/>
                </a:cubicBezTo>
                <a:lnTo>
                  <a:pt x="10800" y="10106"/>
                </a:lnTo>
                <a:lnTo>
                  <a:pt x="1552" y="5062"/>
                </a:lnTo>
                <a:lnTo>
                  <a:pt x="1549" y="5063"/>
                </a:lnTo>
                <a:cubicBezTo>
                  <a:pt x="1385" y="4969"/>
                  <a:pt x="1157" y="4909"/>
                  <a:pt x="900" y="4909"/>
                </a:cubicBezTo>
                <a:cubicBezTo>
                  <a:pt x="403" y="4909"/>
                  <a:pt x="0" y="5129"/>
                  <a:pt x="0" y="5400"/>
                </a:cubicBezTo>
                <a:cubicBezTo>
                  <a:pt x="0" y="5532"/>
                  <a:pt x="97" y="5649"/>
                  <a:pt x="251" y="5738"/>
                </a:cubicBezTo>
                <a:lnTo>
                  <a:pt x="248" y="5739"/>
                </a:lnTo>
                <a:lnTo>
                  <a:pt x="264" y="5747"/>
                </a:lnTo>
                <a:lnTo>
                  <a:pt x="264" y="5748"/>
                </a:lnTo>
                <a:lnTo>
                  <a:pt x="9527" y="10800"/>
                </a:lnTo>
                <a:lnTo>
                  <a:pt x="265" y="15852"/>
                </a:lnTo>
                <a:cubicBezTo>
                  <a:pt x="265" y="15853"/>
                  <a:pt x="264" y="15853"/>
                  <a:pt x="263" y="15854"/>
                </a:cubicBezTo>
                <a:lnTo>
                  <a:pt x="248" y="15862"/>
                </a:lnTo>
                <a:lnTo>
                  <a:pt x="251" y="15863"/>
                </a:lnTo>
                <a:cubicBezTo>
                  <a:pt x="97" y="15951"/>
                  <a:pt x="0" y="16069"/>
                  <a:pt x="0" y="16200"/>
                </a:cubicBezTo>
                <a:cubicBezTo>
                  <a:pt x="0" y="16471"/>
                  <a:pt x="403" y="16691"/>
                  <a:pt x="900" y="16691"/>
                </a:cubicBezTo>
                <a:cubicBezTo>
                  <a:pt x="1157" y="16691"/>
                  <a:pt x="1385" y="16631"/>
                  <a:pt x="1549" y="16537"/>
                </a:cubicBezTo>
                <a:lnTo>
                  <a:pt x="1552" y="16539"/>
                </a:lnTo>
                <a:lnTo>
                  <a:pt x="10800" y="11494"/>
                </a:lnTo>
                <a:lnTo>
                  <a:pt x="10800" y="21109"/>
                </a:lnTo>
                <a:cubicBezTo>
                  <a:pt x="10800" y="21380"/>
                  <a:pt x="11203" y="21600"/>
                  <a:pt x="11700" y="21600"/>
                </a:cubicBezTo>
                <a:cubicBezTo>
                  <a:pt x="11948" y="21600"/>
                  <a:pt x="12173" y="21546"/>
                  <a:pt x="12336" y="21456"/>
                </a:cubicBezTo>
                <a:lnTo>
                  <a:pt x="21336" y="16547"/>
                </a:lnTo>
                <a:cubicBezTo>
                  <a:pt x="21499" y="16458"/>
                  <a:pt x="21600" y="16336"/>
                  <a:pt x="21600" y="16200"/>
                </a:cubicBezTo>
                <a:cubicBezTo>
                  <a:pt x="21600" y="16069"/>
                  <a:pt x="21503" y="15951"/>
                  <a:pt x="21349" y="15863"/>
                </a:cubicBezTo>
                <a:cubicBezTo>
                  <a:pt x="21349" y="15863"/>
                  <a:pt x="21352" y="15862"/>
                  <a:pt x="21352" y="1586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2" name="Shape 2692"/>
          <p:cNvSpPr/>
          <p:nvPr/>
        </p:nvSpPr>
        <p:spPr>
          <a:xfrm>
            <a:off x="8968749"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3" name="Shape 2693"/>
          <p:cNvSpPr/>
          <p:nvPr/>
        </p:nvSpPr>
        <p:spPr>
          <a:xfrm>
            <a:off x="947661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6"/>
                  <a:pt x="12273" y="9327"/>
                </a:cubicBezTo>
                <a:cubicBezTo>
                  <a:pt x="12273" y="9599"/>
                  <a:pt x="12492" y="9818"/>
                  <a:pt x="12764" y="9818"/>
                </a:cubicBezTo>
                <a:cubicBezTo>
                  <a:pt x="13035" y="9818"/>
                  <a:pt x="13255" y="9599"/>
                  <a:pt x="13255" y="9327"/>
                </a:cubicBezTo>
                <a:cubicBezTo>
                  <a:pt x="13255" y="9056"/>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6"/>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0"/>
                  <a:pt x="14082" y="15709"/>
                  <a:pt x="15709" y="15709"/>
                </a:cubicBezTo>
                <a:cubicBezTo>
                  <a:pt x="17167" y="15709"/>
                  <a:pt x="18370" y="14646"/>
                  <a:pt x="18605" y="13255"/>
                </a:cubicBezTo>
                <a:lnTo>
                  <a:pt x="20618" y="13255"/>
                </a:lnTo>
                <a:lnTo>
                  <a:pt x="20618" y="18655"/>
                </a:lnTo>
                <a:lnTo>
                  <a:pt x="982" y="18655"/>
                </a:lnTo>
                <a:lnTo>
                  <a:pt x="982" y="13255"/>
                </a:lnTo>
                <a:lnTo>
                  <a:pt x="2995" y="13255"/>
                </a:lnTo>
                <a:cubicBezTo>
                  <a:pt x="3230" y="14646"/>
                  <a:pt x="4433" y="15709"/>
                  <a:pt x="5891" y="15709"/>
                </a:cubicBezTo>
                <a:cubicBezTo>
                  <a:pt x="7517" y="15709"/>
                  <a:pt x="8836" y="14390"/>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6"/>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59"/>
                  <a:pt x="19959" y="0"/>
                  <a:pt x="19145" y="0"/>
                </a:cubicBezTo>
                <a:cubicBezTo>
                  <a:pt x="18332" y="0"/>
                  <a:pt x="17673" y="659"/>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6"/>
                  <a:pt x="11071" y="8836"/>
                  <a:pt x="10800" y="8836"/>
                </a:cubicBezTo>
                <a:cubicBezTo>
                  <a:pt x="10529" y="8836"/>
                  <a:pt x="10309" y="9056"/>
                  <a:pt x="10309" y="9327"/>
                </a:cubicBezTo>
                <a:cubicBezTo>
                  <a:pt x="10309" y="9599"/>
                  <a:pt x="10529" y="9818"/>
                  <a:pt x="10800" y="9818"/>
                </a:cubicBezTo>
                <a:moveTo>
                  <a:pt x="9327" y="9327"/>
                </a:moveTo>
                <a:cubicBezTo>
                  <a:pt x="9327" y="9056"/>
                  <a:pt x="9108" y="8836"/>
                  <a:pt x="8836" y="8836"/>
                </a:cubicBezTo>
                <a:cubicBezTo>
                  <a:pt x="8565" y="8836"/>
                  <a:pt x="8345" y="9056"/>
                  <a:pt x="8345" y="9327"/>
                </a:cubicBezTo>
                <a:cubicBezTo>
                  <a:pt x="8345" y="9599"/>
                  <a:pt x="8565" y="9818"/>
                  <a:pt x="8836" y="9818"/>
                </a:cubicBezTo>
                <a:cubicBezTo>
                  <a:pt x="9108" y="9818"/>
                  <a:pt x="9327" y="9599"/>
                  <a:pt x="9327" y="93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4" name="Shape 2694"/>
          <p:cNvSpPr/>
          <p:nvPr/>
        </p:nvSpPr>
        <p:spPr>
          <a:xfrm>
            <a:off x="1000987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3"/>
                  <a:pt x="13721" y="13745"/>
                </a:cubicBezTo>
                <a:lnTo>
                  <a:pt x="2970" y="13745"/>
                </a:lnTo>
                <a:cubicBezTo>
                  <a:pt x="3001" y="14083"/>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59"/>
                  <a:pt x="5231" y="0"/>
                  <a:pt x="4418" y="0"/>
                </a:cubicBezTo>
                <a:cubicBezTo>
                  <a:pt x="3605" y="0"/>
                  <a:pt x="2945" y="659"/>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7"/>
                  <a:pt x="12971" y="16064"/>
                  <a:pt x="13152" y="15709"/>
                </a:cubicBezTo>
                <a:lnTo>
                  <a:pt x="3539" y="15709"/>
                </a:lnTo>
                <a:cubicBezTo>
                  <a:pt x="3720" y="16064"/>
                  <a:pt x="3947" y="16387"/>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5" name="Shape 2695"/>
          <p:cNvSpPr/>
          <p:nvPr/>
        </p:nvSpPr>
        <p:spPr>
          <a:xfrm>
            <a:off x="10543139"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7"/>
                  <a:pt x="15490" y="14727"/>
                  <a:pt x="15218" y="14727"/>
                </a:cubicBezTo>
                <a:cubicBezTo>
                  <a:pt x="14947" y="14727"/>
                  <a:pt x="14727" y="14947"/>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4"/>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7"/>
                  <a:pt x="8023" y="14236"/>
                  <a:pt x="8836" y="14236"/>
                </a:cubicBezTo>
                <a:cubicBezTo>
                  <a:pt x="9072" y="14236"/>
                  <a:pt x="9293" y="14175"/>
                  <a:pt x="9491" y="14076"/>
                </a:cubicBezTo>
                <a:lnTo>
                  <a:pt x="8925" y="14938"/>
                </a:lnTo>
                <a:lnTo>
                  <a:pt x="8639" y="14741"/>
                </a:lnTo>
                <a:lnTo>
                  <a:pt x="7962" y="16664"/>
                </a:lnTo>
                <a:lnTo>
                  <a:pt x="8494" y="17043"/>
                </a:lnTo>
                <a:lnTo>
                  <a:pt x="8881" y="16700"/>
                </a:lnTo>
                <a:lnTo>
                  <a:pt x="10064" y="16936"/>
                </a:lnTo>
                <a:lnTo>
                  <a:pt x="9561" y="16099"/>
                </a:lnTo>
                <a:lnTo>
                  <a:pt x="10020" y="15694"/>
                </a:lnTo>
                <a:lnTo>
                  <a:pt x="9423" y="15282"/>
                </a:lnTo>
                <a:lnTo>
                  <a:pt x="9736" y="15491"/>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6"/>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8"/>
                  <a:pt x="14727" y="14275"/>
                  <a:pt x="14727" y="12764"/>
                </a:cubicBezTo>
                <a:cubicBezTo>
                  <a:pt x="14727" y="11536"/>
                  <a:pt x="14351" y="10398"/>
                  <a:pt x="13709" y="9453"/>
                </a:cubicBezTo>
                <a:lnTo>
                  <a:pt x="14764" y="7851"/>
                </a:lnTo>
                <a:cubicBezTo>
                  <a:pt x="15288" y="7832"/>
                  <a:pt x="15709" y="7402"/>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6" name="Shape 2696"/>
          <p:cNvSpPr/>
          <p:nvPr/>
        </p:nvSpPr>
        <p:spPr>
          <a:xfrm>
            <a:off x="11076400"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7" name="Shape 2697"/>
          <p:cNvSpPr/>
          <p:nvPr/>
        </p:nvSpPr>
        <p:spPr>
          <a:xfrm>
            <a:off x="6289746" y="2493064"/>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8" name="Shape 2698"/>
          <p:cNvSpPr/>
          <p:nvPr/>
        </p:nvSpPr>
        <p:spPr>
          <a:xfrm>
            <a:off x="6823008" y="2493064"/>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9" name="Shape 2699"/>
          <p:cNvSpPr/>
          <p:nvPr/>
        </p:nvSpPr>
        <p:spPr>
          <a:xfrm>
            <a:off x="7343572" y="251845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0" name="Shape 2700"/>
          <p:cNvSpPr/>
          <p:nvPr/>
        </p:nvSpPr>
        <p:spPr>
          <a:xfrm>
            <a:off x="7876833"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8"/>
                </a:lnTo>
                <a:cubicBezTo>
                  <a:pt x="15472" y="12512"/>
                  <a:pt x="15709" y="11684"/>
                  <a:pt x="15709" y="10800"/>
                </a:cubicBezTo>
                <a:cubicBezTo>
                  <a:pt x="15709" y="9192"/>
                  <a:pt x="14932" y="7768"/>
                  <a:pt x="13737" y="6873"/>
                </a:cubicBezTo>
                <a:lnTo>
                  <a:pt x="19796" y="6873"/>
                </a:lnTo>
                <a:cubicBezTo>
                  <a:pt x="20322" y="8076"/>
                  <a:pt x="20618" y="9403"/>
                  <a:pt x="20618" y="10800"/>
                </a:cubicBezTo>
                <a:cubicBezTo>
                  <a:pt x="20618" y="16221"/>
                  <a:pt x="16225" y="20615"/>
                  <a:pt x="10804" y="20618"/>
                </a:cubicBezTo>
                <a:moveTo>
                  <a:pt x="9708" y="20554"/>
                </a:moveTo>
                <a:cubicBezTo>
                  <a:pt x="4800" y="20010"/>
                  <a:pt x="982" y="15853"/>
                  <a:pt x="982" y="10800"/>
                </a:cubicBezTo>
                <a:cubicBezTo>
                  <a:pt x="982" y="9010"/>
                  <a:pt x="1468" y="7337"/>
                  <a:pt x="2305" y="5892"/>
                </a:cubicBezTo>
                <a:lnTo>
                  <a:pt x="6452" y="13076"/>
                </a:lnTo>
                <a:cubicBezTo>
                  <a:pt x="7273" y="14640"/>
                  <a:pt x="8911" y="15709"/>
                  <a:pt x="10800" y="15709"/>
                </a:cubicBezTo>
                <a:cubicBezTo>
                  <a:pt x="11487" y="15709"/>
                  <a:pt x="12141" y="15567"/>
                  <a:pt x="12734" y="15312"/>
                </a:cubicBezTo>
                <a:cubicBezTo>
                  <a:pt x="12734" y="15312"/>
                  <a:pt x="9708" y="20554"/>
                  <a:pt x="9708" y="20554"/>
                </a:cubicBezTo>
                <a:close/>
                <a:moveTo>
                  <a:pt x="7315" y="12607"/>
                </a:moveTo>
                <a:cubicBezTo>
                  <a:pt x="7034" y="12065"/>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60" y="12694"/>
                </a:cubicBezTo>
                <a:lnTo>
                  <a:pt x="7364" y="12691"/>
                </a:lnTo>
                <a:cubicBezTo>
                  <a:pt x="7364" y="12691"/>
                  <a:pt x="7315" y="12607"/>
                  <a:pt x="7315" y="12607"/>
                </a:cubicBezTo>
                <a:close/>
                <a:moveTo>
                  <a:pt x="10800" y="982"/>
                </a:moveTo>
                <a:cubicBezTo>
                  <a:pt x="14432" y="982"/>
                  <a:pt x="17596" y="2959"/>
                  <a:pt x="19294" y="5891"/>
                </a:cubicBezTo>
                <a:lnTo>
                  <a:pt x="10800" y="5891"/>
                </a:lnTo>
                <a:cubicBezTo>
                  <a:pt x="8290" y="5891"/>
                  <a:pt x="6223" y="7776"/>
                  <a:pt x="5930" y="10207"/>
                </a:cubicBezTo>
                <a:lnTo>
                  <a:pt x="2909" y="4975"/>
                </a:lnTo>
                <a:cubicBezTo>
                  <a:pt x="4697" y="2557"/>
                  <a:pt x="7561" y="982"/>
                  <a:pt x="10800" y="982"/>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1" name="Shape 2701"/>
          <p:cNvSpPr/>
          <p:nvPr/>
        </p:nvSpPr>
        <p:spPr>
          <a:xfrm>
            <a:off x="8410094" y="2562896"/>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6724" y="15100"/>
                </a:moveTo>
                <a:lnTo>
                  <a:pt x="17582" y="15100"/>
                </a:lnTo>
                <a:lnTo>
                  <a:pt x="17582" y="8844"/>
                </a:lnTo>
                <a:lnTo>
                  <a:pt x="16724" y="8844"/>
                </a:lnTo>
                <a:cubicBezTo>
                  <a:pt x="16724" y="8844"/>
                  <a:pt x="16724" y="15100"/>
                  <a:pt x="16724" y="15100"/>
                </a:cubicBezTo>
                <a:close/>
                <a:moveTo>
                  <a:pt x="13336" y="15100"/>
                </a:moveTo>
                <a:lnTo>
                  <a:pt x="14199" y="15100"/>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0"/>
                  <a:pt x="13336" y="15100"/>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1"/>
                </a:moveTo>
                <a:lnTo>
                  <a:pt x="5673" y="15121"/>
                </a:lnTo>
                <a:lnTo>
                  <a:pt x="5350" y="11399"/>
                </a:lnTo>
                <a:cubicBezTo>
                  <a:pt x="5276" y="10527"/>
                  <a:pt x="5214" y="9718"/>
                  <a:pt x="5169" y="8730"/>
                </a:cubicBezTo>
                <a:lnTo>
                  <a:pt x="5157" y="8730"/>
                </a:lnTo>
                <a:cubicBezTo>
                  <a:pt x="5090" y="9705"/>
                  <a:pt x="5028" y="10527"/>
                  <a:pt x="4937" y="11399"/>
                </a:cubicBezTo>
                <a:lnTo>
                  <a:pt x="4574" y="15121"/>
                </a:lnTo>
                <a:lnTo>
                  <a:pt x="3629" y="15121"/>
                </a:lnTo>
                <a:lnTo>
                  <a:pt x="2723" y="6471"/>
                </a:lnTo>
                <a:lnTo>
                  <a:pt x="3646" y="6471"/>
                </a:lnTo>
                <a:lnTo>
                  <a:pt x="3935" y="10039"/>
                </a:lnTo>
                <a:cubicBezTo>
                  <a:pt x="4020" y="11066"/>
                  <a:pt x="4099" y="12182"/>
                  <a:pt x="4161" y="13055"/>
                </a:cubicBezTo>
                <a:lnTo>
                  <a:pt x="4172" y="13055"/>
                </a:lnTo>
                <a:cubicBezTo>
                  <a:pt x="4235" y="12118"/>
                  <a:pt x="4325" y="11078"/>
                  <a:pt x="4422" y="10013"/>
                </a:cubicBezTo>
                <a:lnTo>
                  <a:pt x="4744" y="6471"/>
                </a:lnTo>
                <a:lnTo>
                  <a:pt x="5662" y="6471"/>
                </a:lnTo>
                <a:lnTo>
                  <a:pt x="5967" y="10117"/>
                </a:lnTo>
                <a:cubicBezTo>
                  <a:pt x="6052" y="11130"/>
                  <a:pt x="6114" y="12054"/>
                  <a:pt x="6171" y="13017"/>
                </a:cubicBezTo>
                <a:lnTo>
                  <a:pt x="6182" y="13017"/>
                </a:lnTo>
                <a:cubicBezTo>
                  <a:pt x="6239" y="12054"/>
                  <a:pt x="6324" y="11040"/>
                  <a:pt x="6403" y="10013"/>
                </a:cubicBezTo>
                <a:lnTo>
                  <a:pt x="6715" y="6471"/>
                </a:lnTo>
                <a:lnTo>
                  <a:pt x="7592" y="6471"/>
                </a:lnTo>
                <a:cubicBezTo>
                  <a:pt x="7592" y="6471"/>
                  <a:pt x="6607" y="15121"/>
                  <a:pt x="6607" y="15121"/>
                </a:cubicBezTo>
                <a:close/>
                <a:moveTo>
                  <a:pt x="8940" y="15121"/>
                </a:moveTo>
                <a:lnTo>
                  <a:pt x="8080" y="15121"/>
                </a:lnTo>
                <a:lnTo>
                  <a:pt x="8080" y="8845"/>
                </a:lnTo>
                <a:lnTo>
                  <a:pt x="8940" y="8845"/>
                </a:lnTo>
                <a:cubicBezTo>
                  <a:pt x="8940" y="8845"/>
                  <a:pt x="8940" y="15121"/>
                  <a:pt x="8940" y="15121"/>
                </a:cubicBezTo>
                <a:close/>
                <a:moveTo>
                  <a:pt x="8510" y="6111"/>
                </a:moveTo>
                <a:cubicBezTo>
                  <a:pt x="8788" y="6111"/>
                  <a:pt x="8963" y="6535"/>
                  <a:pt x="8969" y="7100"/>
                </a:cubicBezTo>
                <a:cubicBezTo>
                  <a:pt x="8969" y="7638"/>
                  <a:pt x="8788" y="8076"/>
                  <a:pt x="8505" y="8076"/>
                </a:cubicBezTo>
                <a:cubicBezTo>
                  <a:pt x="8233" y="8076"/>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2" name="Shape 2702"/>
          <p:cNvSpPr/>
          <p:nvPr/>
        </p:nvSpPr>
        <p:spPr>
          <a:xfrm>
            <a:off x="8943355"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09"/>
                  <a:pt x="12251" y="18900"/>
                  <a:pt x="13500" y="18900"/>
                </a:cubicBezTo>
                <a:cubicBezTo>
                  <a:pt x="14973" y="18900"/>
                  <a:pt x="16200" y="17820"/>
                  <a:pt x="16200" y="15660"/>
                </a:cubicBezTo>
                <a:cubicBezTo>
                  <a:pt x="16200" y="13500"/>
                  <a:pt x="14973" y="12420"/>
                  <a:pt x="13500" y="12420"/>
                </a:cubicBezTo>
                <a:cubicBezTo>
                  <a:pt x="12241" y="12420"/>
                  <a:pt x="10447" y="13973"/>
                  <a:pt x="9953" y="15120"/>
                </a:cubicBezTo>
                <a:lnTo>
                  <a:pt x="2014" y="15120"/>
                </a:lnTo>
                <a:cubicBezTo>
                  <a:pt x="1359" y="13817"/>
                  <a:pt x="982" y="12354"/>
                  <a:pt x="982" y="10800"/>
                </a:cubicBezTo>
                <a:cubicBezTo>
                  <a:pt x="982" y="9246"/>
                  <a:pt x="1359" y="7783"/>
                  <a:pt x="2014" y="6480"/>
                </a:cubicBezTo>
                <a:lnTo>
                  <a:pt x="9966" y="6480"/>
                </a:lnTo>
                <a:cubicBezTo>
                  <a:pt x="10478" y="7589"/>
                  <a:pt x="12252" y="9180"/>
                  <a:pt x="13500" y="9180"/>
                </a:cubicBezTo>
                <a:cubicBezTo>
                  <a:pt x="14973" y="9180"/>
                  <a:pt x="16200" y="8100"/>
                  <a:pt x="16200" y="5940"/>
                </a:cubicBezTo>
                <a:cubicBezTo>
                  <a:pt x="16200" y="3780"/>
                  <a:pt x="14973" y="2700"/>
                  <a:pt x="13500" y="2700"/>
                </a:cubicBezTo>
                <a:cubicBezTo>
                  <a:pt x="12241" y="2700"/>
                  <a:pt x="10447" y="4253"/>
                  <a:pt x="9953" y="5400"/>
                </a:cubicBezTo>
                <a:lnTo>
                  <a:pt x="2638" y="5400"/>
                </a:lnTo>
                <a:cubicBezTo>
                  <a:pt x="4399" y="2796"/>
                  <a:pt x="7396" y="1080"/>
                  <a:pt x="10800" y="1080"/>
                </a:cubicBezTo>
                <a:cubicBezTo>
                  <a:pt x="16038" y="1080"/>
                  <a:pt x="20306" y="5145"/>
                  <a:pt x="20590" y="10260"/>
                </a:cubicBezTo>
                <a:lnTo>
                  <a:pt x="10652" y="10260"/>
                </a:lnTo>
                <a:cubicBezTo>
                  <a:pt x="10140" y="9151"/>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3" name="Shape 2703"/>
          <p:cNvSpPr/>
          <p:nvPr/>
        </p:nvSpPr>
        <p:spPr>
          <a:xfrm>
            <a:off x="9489313" y="2493064"/>
            <a:ext cx="253935" cy="279616"/>
          </a:xfrm>
          <a:custGeom>
            <a:avLst/>
            <a:gdLst/>
            <a:ahLst/>
            <a:cxnLst>
              <a:cxn ang="0">
                <a:pos x="wd2" y="hd2"/>
              </a:cxn>
              <a:cxn ang="5400000">
                <a:pos x="wd2" y="hd2"/>
              </a:cxn>
              <a:cxn ang="10800000">
                <a:pos x="wd2" y="hd2"/>
              </a:cxn>
              <a:cxn ang="16200000">
                <a:pos x="wd2" y="hd2"/>
              </a:cxn>
            </a:cxnLst>
            <a:rect l="0" t="0" r="r" b="b"/>
            <a:pathLst>
              <a:path w="21600" h="21600" extrusionOk="0">
                <a:moveTo>
                  <a:pt x="15660" y="8839"/>
                </a:moveTo>
                <a:cubicBezTo>
                  <a:pt x="15958" y="8839"/>
                  <a:pt x="16200" y="8619"/>
                  <a:pt x="16200" y="8348"/>
                </a:cubicBezTo>
                <a:lnTo>
                  <a:pt x="16200" y="6386"/>
                </a:lnTo>
                <a:cubicBezTo>
                  <a:pt x="16200" y="6115"/>
                  <a:pt x="15958" y="5896"/>
                  <a:pt x="15660" y="5896"/>
                </a:cubicBezTo>
                <a:cubicBezTo>
                  <a:pt x="15362" y="5896"/>
                  <a:pt x="15120" y="6115"/>
                  <a:pt x="15120" y="6386"/>
                </a:cubicBezTo>
                <a:lnTo>
                  <a:pt x="15120" y="8348"/>
                </a:lnTo>
                <a:cubicBezTo>
                  <a:pt x="15120" y="8619"/>
                  <a:pt x="15362" y="8839"/>
                  <a:pt x="15660" y="8839"/>
                </a:cubicBezTo>
                <a:moveTo>
                  <a:pt x="20520" y="17666"/>
                </a:moveTo>
                <a:lnTo>
                  <a:pt x="13048" y="17666"/>
                </a:lnTo>
                <a:cubicBezTo>
                  <a:pt x="12910" y="16942"/>
                  <a:pt x="12848" y="16231"/>
                  <a:pt x="12830" y="15570"/>
                </a:cubicBezTo>
                <a:cubicBezTo>
                  <a:pt x="16149" y="15233"/>
                  <a:pt x="18453" y="14207"/>
                  <a:pt x="18568" y="14155"/>
                </a:cubicBezTo>
                <a:lnTo>
                  <a:pt x="18085" y="13278"/>
                </a:lnTo>
                <a:cubicBezTo>
                  <a:pt x="18059" y="13289"/>
                  <a:pt x="15906" y="14245"/>
                  <a:pt x="12837" y="14581"/>
                </a:cubicBezTo>
                <a:cubicBezTo>
                  <a:pt x="12896" y="13028"/>
                  <a:pt x="13167" y="11927"/>
                  <a:pt x="13173" y="11902"/>
                </a:cubicBezTo>
                <a:lnTo>
                  <a:pt x="13325" y="11301"/>
                </a:lnTo>
                <a:lnTo>
                  <a:pt x="9308" y="11301"/>
                </a:lnTo>
                <a:cubicBezTo>
                  <a:pt x="9741" y="8291"/>
                  <a:pt x="10857" y="5772"/>
                  <a:pt x="11921" y="3934"/>
                </a:cubicBezTo>
                <a:lnTo>
                  <a:pt x="20520" y="3934"/>
                </a:lnTo>
                <a:cubicBezTo>
                  <a:pt x="20520" y="3934"/>
                  <a:pt x="20520" y="17666"/>
                  <a:pt x="20520" y="17666"/>
                </a:cubicBezTo>
                <a:close/>
                <a:moveTo>
                  <a:pt x="10766" y="15678"/>
                </a:moveTo>
                <a:cubicBezTo>
                  <a:pt x="11096" y="15678"/>
                  <a:pt x="11418" y="15668"/>
                  <a:pt x="11734" y="15653"/>
                </a:cubicBezTo>
                <a:cubicBezTo>
                  <a:pt x="11753" y="16291"/>
                  <a:pt x="11808" y="16967"/>
                  <a:pt x="11933" y="17666"/>
                </a:cubicBezTo>
                <a:lnTo>
                  <a:pt x="1080" y="17666"/>
                </a:lnTo>
                <a:lnTo>
                  <a:pt x="1080" y="3934"/>
                </a:lnTo>
                <a:lnTo>
                  <a:pt x="10689" y="3934"/>
                </a:lnTo>
                <a:cubicBezTo>
                  <a:pt x="9598" y="5921"/>
                  <a:pt x="8520" y="8577"/>
                  <a:pt x="8164" y="11742"/>
                </a:cubicBezTo>
                <a:lnTo>
                  <a:pt x="8103" y="12282"/>
                </a:lnTo>
                <a:lnTo>
                  <a:pt x="11993" y="12282"/>
                </a:lnTo>
                <a:cubicBezTo>
                  <a:pt x="11893" y="12823"/>
                  <a:pt x="11771" y="13665"/>
                  <a:pt x="11736" y="14669"/>
                </a:cubicBezTo>
                <a:cubicBezTo>
                  <a:pt x="11418" y="14686"/>
                  <a:pt x="11097" y="14697"/>
                  <a:pt x="10766" y="14697"/>
                </a:cubicBezTo>
                <a:cubicBezTo>
                  <a:pt x="6636" y="14697"/>
                  <a:pt x="3478" y="13292"/>
                  <a:pt x="3447" y="13278"/>
                </a:cubicBezTo>
                <a:lnTo>
                  <a:pt x="2965" y="14155"/>
                </a:lnTo>
                <a:cubicBezTo>
                  <a:pt x="3102" y="14218"/>
                  <a:pt x="6369" y="15678"/>
                  <a:pt x="10766" y="15678"/>
                </a:cubicBezTo>
                <a:moveTo>
                  <a:pt x="20520" y="2954"/>
                </a:moveTo>
                <a:lnTo>
                  <a:pt x="12519" y="2954"/>
                </a:lnTo>
                <a:cubicBezTo>
                  <a:pt x="13470" y="1490"/>
                  <a:pt x="14254" y="661"/>
                  <a:pt x="14273" y="641"/>
                </a:cubicBezTo>
                <a:lnTo>
                  <a:pt x="13456" y="0"/>
                </a:lnTo>
                <a:cubicBezTo>
                  <a:pt x="13366" y="95"/>
                  <a:pt x="12371" y="1151"/>
                  <a:pt x="11260" y="2954"/>
                </a:cubicBezTo>
                <a:lnTo>
                  <a:pt x="1080" y="2954"/>
                </a:lnTo>
                <a:cubicBezTo>
                  <a:pt x="483" y="2954"/>
                  <a:pt x="0" y="3393"/>
                  <a:pt x="0" y="3934"/>
                </a:cubicBezTo>
                <a:lnTo>
                  <a:pt x="0" y="17666"/>
                </a:lnTo>
                <a:cubicBezTo>
                  <a:pt x="0" y="18207"/>
                  <a:pt x="483" y="18646"/>
                  <a:pt x="1080" y="18646"/>
                </a:cubicBezTo>
                <a:lnTo>
                  <a:pt x="12155" y="18646"/>
                </a:lnTo>
                <a:cubicBezTo>
                  <a:pt x="12423" y="19645"/>
                  <a:pt x="12834" y="20653"/>
                  <a:pt x="13465" y="21600"/>
                </a:cubicBezTo>
                <a:lnTo>
                  <a:pt x="14389" y="21092"/>
                </a:lnTo>
                <a:cubicBezTo>
                  <a:pt x="13874" y="20318"/>
                  <a:pt x="13522" y="19485"/>
                  <a:pt x="13281" y="18646"/>
                </a:cubicBezTo>
                <a:lnTo>
                  <a:pt x="20520" y="18646"/>
                </a:lnTo>
                <a:cubicBezTo>
                  <a:pt x="21116" y="18646"/>
                  <a:pt x="21600" y="18207"/>
                  <a:pt x="21600" y="17666"/>
                </a:cubicBezTo>
                <a:lnTo>
                  <a:pt x="21600" y="3934"/>
                </a:lnTo>
                <a:cubicBezTo>
                  <a:pt x="21600" y="3393"/>
                  <a:pt x="21116" y="2954"/>
                  <a:pt x="20520" y="2954"/>
                </a:cubicBezTo>
                <a:moveTo>
                  <a:pt x="5940" y="8839"/>
                </a:moveTo>
                <a:cubicBezTo>
                  <a:pt x="6238" y="8839"/>
                  <a:pt x="6480" y="8619"/>
                  <a:pt x="6480" y="8348"/>
                </a:cubicBezTo>
                <a:lnTo>
                  <a:pt x="6480" y="6386"/>
                </a:lnTo>
                <a:cubicBezTo>
                  <a:pt x="6480" y="6115"/>
                  <a:pt x="6238" y="5896"/>
                  <a:pt x="5940" y="5896"/>
                </a:cubicBezTo>
                <a:cubicBezTo>
                  <a:pt x="5642" y="5896"/>
                  <a:pt x="5400" y="6115"/>
                  <a:pt x="5400" y="6386"/>
                </a:cubicBezTo>
                <a:lnTo>
                  <a:pt x="5400" y="8348"/>
                </a:lnTo>
                <a:cubicBezTo>
                  <a:pt x="5400" y="8619"/>
                  <a:pt x="5642" y="8839"/>
                  <a:pt x="5940" y="883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4" name="Shape 2704"/>
          <p:cNvSpPr/>
          <p:nvPr/>
        </p:nvSpPr>
        <p:spPr>
          <a:xfrm>
            <a:off x="10009878" y="2493064"/>
            <a:ext cx="279328" cy="27932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5" name="Shape 2705"/>
          <p:cNvSpPr/>
          <p:nvPr/>
        </p:nvSpPr>
        <p:spPr>
          <a:xfrm>
            <a:off x="10543138" y="2493064"/>
            <a:ext cx="279260" cy="279532"/>
          </a:xfrm>
          <a:custGeom>
            <a:avLst/>
            <a:gdLst/>
            <a:ahLst/>
            <a:cxnLst>
              <a:cxn ang="0">
                <a:pos x="wd2" y="hd2"/>
              </a:cxn>
              <a:cxn ang="5400000">
                <a:pos x="wd2" y="hd2"/>
              </a:cxn>
              <a:cxn ang="10800000">
                <a:pos x="wd2" y="hd2"/>
              </a:cxn>
              <a:cxn ang="16200000">
                <a:pos x="wd2" y="hd2"/>
              </a:cxn>
            </a:cxnLst>
            <a:rect l="0" t="0" r="r" b="b"/>
            <a:pathLst>
              <a:path w="21600" h="21600" extrusionOk="0">
                <a:moveTo>
                  <a:pt x="982" y="3820"/>
                </a:moveTo>
                <a:lnTo>
                  <a:pt x="7853" y="2877"/>
                </a:lnTo>
                <a:lnTo>
                  <a:pt x="7853" y="8838"/>
                </a:lnTo>
                <a:lnTo>
                  <a:pt x="982" y="8838"/>
                </a:lnTo>
                <a:cubicBezTo>
                  <a:pt x="982" y="8838"/>
                  <a:pt x="982" y="3820"/>
                  <a:pt x="982" y="3820"/>
                </a:cubicBezTo>
                <a:close/>
                <a:moveTo>
                  <a:pt x="0" y="9819"/>
                </a:moveTo>
                <a:lnTo>
                  <a:pt x="8835" y="9819"/>
                </a:lnTo>
                <a:lnTo>
                  <a:pt x="8835" y="1752"/>
                </a:lnTo>
                <a:lnTo>
                  <a:pt x="0" y="2964"/>
                </a:lnTo>
                <a:cubicBezTo>
                  <a:pt x="0" y="2964"/>
                  <a:pt x="0" y="9819"/>
                  <a:pt x="0" y="9819"/>
                </a:cubicBezTo>
                <a:close/>
                <a:moveTo>
                  <a:pt x="20618" y="8838"/>
                </a:moveTo>
                <a:lnTo>
                  <a:pt x="11771" y="8838"/>
                </a:lnTo>
                <a:lnTo>
                  <a:pt x="11771" y="2339"/>
                </a:lnTo>
                <a:lnTo>
                  <a:pt x="20618" y="1125"/>
                </a:lnTo>
                <a:cubicBezTo>
                  <a:pt x="20618" y="1125"/>
                  <a:pt x="20618" y="8838"/>
                  <a:pt x="20618" y="8838"/>
                </a:cubicBezTo>
                <a:close/>
                <a:moveTo>
                  <a:pt x="10789" y="1484"/>
                </a:moveTo>
                <a:lnTo>
                  <a:pt x="10789" y="9819"/>
                </a:lnTo>
                <a:lnTo>
                  <a:pt x="21600" y="9819"/>
                </a:lnTo>
                <a:lnTo>
                  <a:pt x="21600" y="0"/>
                </a:lnTo>
                <a:cubicBezTo>
                  <a:pt x="21600" y="0"/>
                  <a:pt x="10789" y="1484"/>
                  <a:pt x="10789" y="1484"/>
                </a:cubicBezTo>
                <a:close/>
                <a:moveTo>
                  <a:pt x="982" y="12763"/>
                </a:moveTo>
                <a:lnTo>
                  <a:pt x="7853" y="12763"/>
                </a:lnTo>
                <a:lnTo>
                  <a:pt x="7853" y="18722"/>
                </a:lnTo>
                <a:lnTo>
                  <a:pt x="982" y="17780"/>
                </a:lnTo>
                <a:cubicBezTo>
                  <a:pt x="982" y="17780"/>
                  <a:pt x="982" y="12763"/>
                  <a:pt x="982" y="12763"/>
                </a:cubicBezTo>
                <a:close/>
                <a:moveTo>
                  <a:pt x="0" y="18635"/>
                </a:moveTo>
                <a:lnTo>
                  <a:pt x="8835" y="19848"/>
                </a:lnTo>
                <a:lnTo>
                  <a:pt x="8835" y="11782"/>
                </a:lnTo>
                <a:lnTo>
                  <a:pt x="0" y="11782"/>
                </a:lnTo>
                <a:cubicBezTo>
                  <a:pt x="0" y="11782"/>
                  <a:pt x="0" y="18635"/>
                  <a:pt x="0" y="18635"/>
                </a:cubicBezTo>
                <a:close/>
                <a:moveTo>
                  <a:pt x="11771" y="12763"/>
                </a:moveTo>
                <a:lnTo>
                  <a:pt x="20618" y="12763"/>
                </a:lnTo>
                <a:lnTo>
                  <a:pt x="20618" y="20475"/>
                </a:lnTo>
                <a:lnTo>
                  <a:pt x="11771" y="19261"/>
                </a:lnTo>
                <a:cubicBezTo>
                  <a:pt x="11771" y="19261"/>
                  <a:pt x="11771" y="12763"/>
                  <a:pt x="11771" y="12763"/>
                </a:cubicBezTo>
                <a:close/>
                <a:moveTo>
                  <a:pt x="10789" y="20116"/>
                </a:moveTo>
                <a:lnTo>
                  <a:pt x="21600" y="21600"/>
                </a:lnTo>
                <a:lnTo>
                  <a:pt x="21600" y="11782"/>
                </a:lnTo>
                <a:lnTo>
                  <a:pt x="10789" y="11782"/>
                </a:lnTo>
                <a:cubicBezTo>
                  <a:pt x="10789" y="11782"/>
                  <a:pt x="10789" y="20116"/>
                  <a:pt x="10789" y="2011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6" name="Shape 2706"/>
          <p:cNvSpPr/>
          <p:nvPr/>
        </p:nvSpPr>
        <p:spPr>
          <a:xfrm>
            <a:off x="11114490" y="249306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3745"/>
                </a:moveTo>
                <a:cubicBezTo>
                  <a:pt x="20250" y="14016"/>
                  <a:pt x="19948" y="14236"/>
                  <a:pt x="19575" y="14236"/>
                </a:cubicBezTo>
                <a:cubicBezTo>
                  <a:pt x="19202" y="14236"/>
                  <a:pt x="18900" y="14016"/>
                  <a:pt x="18900" y="13745"/>
                </a:cubicBezTo>
                <a:lnTo>
                  <a:pt x="18900" y="6873"/>
                </a:lnTo>
                <a:cubicBezTo>
                  <a:pt x="18900" y="6602"/>
                  <a:pt x="19202" y="6382"/>
                  <a:pt x="19575" y="6382"/>
                </a:cubicBezTo>
                <a:cubicBezTo>
                  <a:pt x="19948" y="6382"/>
                  <a:pt x="20250" y="6602"/>
                  <a:pt x="20250" y="6873"/>
                </a:cubicBezTo>
                <a:cubicBezTo>
                  <a:pt x="20250" y="6873"/>
                  <a:pt x="20250" y="13745"/>
                  <a:pt x="20250" y="13745"/>
                </a:cubicBezTo>
                <a:close/>
                <a:moveTo>
                  <a:pt x="17550" y="16691"/>
                </a:moveTo>
                <a:lnTo>
                  <a:pt x="4050" y="16691"/>
                </a:lnTo>
                <a:lnTo>
                  <a:pt x="4050" y="6382"/>
                </a:lnTo>
                <a:lnTo>
                  <a:pt x="17550" y="6382"/>
                </a:lnTo>
                <a:cubicBezTo>
                  <a:pt x="17550" y="6382"/>
                  <a:pt x="17550" y="16691"/>
                  <a:pt x="17550" y="16691"/>
                </a:cubicBezTo>
                <a:close/>
                <a:moveTo>
                  <a:pt x="14850" y="20127"/>
                </a:moveTo>
                <a:cubicBezTo>
                  <a:pt x="14850" y="20399"/>
                  <a:pt x="14548" y="20618"/>
                  <a:pt x="14175" y="20618"/>
                </a:cubicBezTo>
                <a:cubicBezTo>
                  <a:pt x="13802" y="20618"/>
                  <a:pt x="13500" y="20399"/>
                  <a:pt x="13500" y="20127"/>
                </a:cubicBezTo>
                <a:lnTo>
                  <a:pt x="13500" y="17673"/>
                </a:lnTo>
                <a:lnTo>
                  <a:pt x="14850" y="17673"/>
                </a:lnTo>
                <a:cubicBezTo>
                  <a:pt x="14850" y="17673"/>
                  <a:pt x="14850" y="20127"/>
                  <a:pt x="14850" y="20127"/>
                </a:cubicBezTo>
                <a:close/>
                <a:moveTo>
                  <a:pt x="8100" y="20127"/>
                </a:moveTo>
                <a:cubicBezTo>
                  <a:pt x="8100" y="20399"/>
                  <a:pt x="7798" y="20618"/>
                  <a:pt x="7425" y="20618"/>
                </a:cubicBezTo>
                <a:cubicBezTo>
                  <a:pt x="7052" y="20618"/>
                  <a:pt x="6750" y="20399"/>
                  <a:pt x="6750" y="20127"/>
                </a:cubicBezTo>
                <a:lnTo>
                  <a:pt x="6750" y="17673"/>
                </a:lnTo>
                <a:lnTo>
                  <a:pt x="8100" y="17673"/>
                </a:lnTo>
                <a:cubicBezTo>
                  <a:pt x="8100" y="17673"/>
                  <a:pt x="8100" y="20127"/>
                  <a:pt x="8100" y="20127"/>
                </a:cubicBezTo>
                <a:close/>
                <a:moveTo>
                  <a:pt x="10800" y="1964"/>
                </a:moveTo>
                <a:cubicBezTo>
                  <a:pt x="14242" y="1964"/>
                  <a:pt x="17075" y="3464"/>
                  <a:pt x="17492" y="5400"/>
                </a:cubicBezTo>
                <a:lnTo>
                  <a:pt x="4108" y="5400"/>
                </a:lnTo>
                <a:cubicBezTo>
                  <a:pt x="4525" y="3464"/>
                  <a:pt x="7358" y="1964"/>
                  <a:pt x="10800" y="1964"/>
                </a:cubicBezTo>
                <a:moveTo>
                  <a:pt x="2700" y="13745"/>
                </a:moveTo>
                <a:cubicBezTo>
                  <a:pt x="2700" y="14016"/>
                  <a:pt x="2398" y="14236"/>
                  <a:pt x="2025" y="14236"/>
                </a:cubicBezTo>
                <a:cubicBezTo>
                  <a:pt x="1652" y="14236"/>
                  <a:pt x="1350" y="14016"/>
                  <a:pt x="1350" y="13745"/>
                </a:cubicBezTo>
                <a:lnTo>
                  <a:pt x="1350" y="6873"/>
                </a:lnTo>
                <a:cubicBezTo>
                  <a:pt x="1350" y="6602"/>
                  <a:pt x="1652" y="6382"/>
                  <a:pt x="2025" y="6382"/>
                </a:cubicBezTo>
                <a:cubicBezTo>
                  <a:pt x="2398" y="6382"/>
                  <a:pt x="2700" y="6602"/>
                  <a:pt x="2700" y="6873"/>
                </a:cubicBezTo>
                <a:cubicBezTo>
                  <a:pt x="2700" y="6873"/>
                  <a:pt x="2700" y="13745"/>
                  <a:pt x="2700" y="13745"/>
                </a:cubicBezTo>
                <a:close/>
                <a:moveTo>
                  <a:pt x="19575" y="5400"/>
                </a:moveTo>
                <a:cubicBezTo>
                  <a:pt x="19336" y="5400"/>
                  <a:pt x="19112" y="5435"/>
                  <a:pt x="18900" y="5491"/>
                </a:cubicBezTo>
                <a:lnTo>
                  <a:pt x="18900" y="5400"/>
                </a:lnTo>
                <a:lnTo>
                  <a:pt x="18847" y="5400"/>
                </a:lnTo>
                <a:cubicBezTo>
                  <a:pt x="18595" y="3873"/>
                  <a:pt x="17191" y="2553"/>
                  <a:pt x="15171" y="1763"/>
                </a:cubicBezTo>
                <a:lnTo>
                  <a:pt x="16087" y="763"/>
                </a:lnTo>
                <a:lnTo>
                  <a:pt x="16076" y="758"/>
                </a:lnTo>
                <a:cubicBezTo>
                  <a:pt x="16148" y="681"/>
                  <a:pt x="16200" y="592"/>
                  <a:pt x="16200" y="491"/>
                </a:cubicBezTo>
                <a:cubicBezTo>
                  <a:pt x="16200" y="220"/>
                  <a:pt x="15898" y="0"/>
                  <a:pt x="15525" y="0"/>
                </a:cubicBezTo>
                <a:cubicBezTo>
                  <a:pt x="15291" y="0"/>
                  <a:pt x="15095" y="93"/>
                  <a:pt x="14974" y="223"/>
                </a:cubicBezTo>
                <a:lnTo>
                  <a:pt x="14963" y="219"/>
                </a:lnTo>
                <a:lnTo>
                  <a:pt x="13915" y="1362"/>
                </a:lnTo>
                <a:cubicBezTo>
                  <a:pt x="12956" y="1119"/>
                  <a:pt x="11905" y="982"/>
                  <a:pt x="10800" y="982"/>
                </a:cubicBezTo>
                <a:cubicBezTo>
                  <a:pt x="9695" y="982"/>
                  <a:pt x="8644" y="1119"/>
                  <a:pt x="7685" y="1362"/>
                </a:cubicBezTo>
                <a:lnTo>
                  <a:pt x="6637" y="219"/>
                </a:lnTo>
                <a:lnTo>
                  <a:pt x="6626" y="223"/>
                </a:lnTo>
                <a:cubicBezTo>
                  <a:pt x="6505" y="93"/>
                  <a:pt x="6309" y="0"/>
                  <a:pt x="6075" y="0"/>
                </a:cubicBezTo>
                <a:cubicBezTo>
                  <a:pt x="5702" y="0"/>
                  <a:pt x="5400" y="220"/>
                  <a:pt x="5400" y="491"/>
                </a:cubicBezTo>
                <a:cubicBezTo>
                  <a:pt x="5400" y="592"/>
                  <a:pt x="5452" y="681"/>
                  <a:pt x="5524" y="758"/>
                </a:cubicBezTo>
                <a:lnTo>
                  <a:pt x="5513" y="763"/>
                </a:lnTo>
                <a:lnTo>
                  <a:pt x="6430" y="1763"/>
                </a:lnTo>
                <a:cubicBezTo>
                  <a:pt x="4409" y="2553"/>
                  <a:pt x="3005" y="3873"/>
                  <a:pt x="2753" y="5400"/>
                </a:cubicBezTo>
                <a:lnTo>
                  <a:pt x="2700" y="5400"/>
                </a:lnTo>
                <a:lnTo>
                  <a:pt x="2700" y="5491"/>
                </a:lnTo>
                <a:cubicBezTo>
                  <a:pt x="2488" y="5435"/>
                  <a:pt x="2263" y="5400"/>
                  <a:pt x="2025" y="5400"/>
                </a:cubicBezTo>
                <a:cubicBezTo>
                  <a:pt x="907" y="5400"/>
                  <a:pt x="0" y="6060"/>
                  <a:pt x="0" y="6873"/>
                </a:cubicBezTo>
                <a:lnTo>
                  <a:pt x="0" y="13745"/>
                </a:lnTo>
                <a:cubicBezTo>
                  <a:pt x="0" y="14559"/>
                  <a:pt x="907" y="15218"/>
                  <a:pt x="2025" y="15218"/>
                </a:cubicBezTo>
                <a:cubicBezTo>
                  <a:pt x="2263" y="15218"/>
                  <a:pt x="2488" y="15183"/>
                  <a:pt x="2700" y="15128"/>
                </a:cubicBezTo>
                <a:lnTo>
                  <a:pt x="2700" y="16691"/>
                </a:lnTo>
                <a:cubicBezTo>
                  <a:pt x="2700" y="17233"/>
                  <a:pt x="3305" y="17673"/>
                  <a:pt x="4050" y="17673"/>
                </a:cubicBezTo>
                <a:lnTo>
                  <a:pt x="5400" y="17673"/>
                </a:lnTo>
                <a:lnTo>
                  <a:pt x="5400" y="20127"/>
                </a:lnTo>
                <a:cubicBezTo>
                  <a:pt x="5400" y="20941"/>
                  <a:pt x="6307" y="21600"/>
                  <a:pt x="7425" y="21600"/>
                </a:cubicBezTo>
                <a:cubicBezTo>
                  <a:pt x="8543" y="21600"/>
                  <a:pt x="9450" y="20941"/>
                  <a:pt x="9450" y="20127"/>
                </a:cubicBezTo>
                <a:lnTo>
                  <a:pt x="9450" y="17673"/>
                </a:lnTo>
                <a:lnTo>
                  <a:pt x="12150" y="17673"/>
                </a:lnTo>
                <a:lnTo>
                  <a:pt x="12150" y="20127"/>
                </a:lnTo>
                <a:cubicBezTo>
                  <a:pt x="12150" y="20941"/>
                  <a:pt x="13056" y="21600"/>
                  <a:pt x="14175" y="21600"/>
                </a:cubicBezTo>
                <a:cubicBezTo>
                  <a:pt x="15294" y="21600"/>
                  <a:pt x="16200" y="20941"/>
                  <a:pt x="16200" y="20127"/>
                </a:cubicBezTo>
                <a:lnTo>
                  <a:pt x="16200" y="17673"/>
                </a:lnTo>
                <a:lnTo>
                  <a:pt x="17550" y="17673"/>
                </a:lnTo>
                <a:cubicBezTo>
                  <a:pt x="18295" y="17673"/>
                  <a:pt x="18900" y="17233"/>
                  <a:pt x="18900" y="16691"/>
                </a:cubicBezTo>
                <a:lnTo>
                  <a:pt x="18900" y="15128"/>
                </a:lnTo>
                <a:cubicBezTo>
                  <a:pt x="19112" y="15183"/>
                  <a:pt x="19336" y="15218"/>
                  <a:pt x="19575" y="15218"/>
                </a:cubicBezTo>
                <a:cubicBezTo>
                  <a:pt x="20694" y="15218"/>
                  <a:pt x="21600" y="14559"/>
                  <a:pt x="21600" y="13745"/>
                </a:cubicBezTo>
                <a:lnTo>
                  <a:pt x="21600" y="6873"/>
                </a:lnTo>
                <a:cubicBezTo>
                  <a:pt x="21600" y="6060"/>
                  <a:pt x="20694" y="5400"/>
                  <a:pt x="19575" y="5400"/>
                </a:cubicBezTo>
                <a:moveTo>
                  <a:pt x="12825" y="3436"/>
                </a:moveTo>
                <a:cubicBezTo>
                  <a:pt x="12452" y="3436"/>
                  <a:pt x="12150" y="3656"/>
                  <a:pt x="12150" y="3927"/>
                </a:cubicBezTo>
                <a:cubicBezTo>
                  <a:pt x="12150" y="4199"/>
                  <a:pt x="12452" y="4418"/>
                  <a:pt x="12825" y="4418"/>
                </a:cubicBezTo>
                <a:cubicBezTo>
                  <a:pt x="13198" y="4418"/>
                  <a:pt x="13500" y="4199"/>
                  <a:pt x="13500" y="3927"/>
                </a:cubicBezTo>
                <a:cubicBezTo>
                  <a:pt x="13500" y="3656"/>
                  <a:pt x="13198" y="3436"/>
                  <a:pt x="12825" y="3436"/>
                </a:cubicBezTo>
                <a:moveTo>
                  <a:pt x="8775" y="3436"/>
                </a:moveTo>
                <a:cubicBezTo>
                  <a:pt x="8402" y="3436"/>
                  <a:pt x="8100" y="3656"/>
                  <a:pt x="8100" y="3927"/>
                </a:cubicBezTo>
                <a:cubicBezTo>
                  <a:pt x="8100" y="4199"/>
                  <a:pt x="8402" y="4418"/>
                  <a:pt x="8775" y="4418"/>
                </a:cubicBezTo>
                <a:cubicBezTo>
                  <a:pt x="9148" y="4418"/>
                  <a:pt x="9450" y="4199"/>
                  <a:pt x="9450" y="3927"/>
                </a:cubicBezTo>
                <a:cubicBezTo>
                  <a:pt x="9450" y="3656"/>
                  <a:pt x="9148" y="3436"/>
                  <a:pt x="8775" y="34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7" name="Shape 2707"/>
          <p:cNvSpPr/>
          <p:nvPr/>
        </p:nvSpPr>
        <p:spPr>
          <a:xfrm>
            <a:off x="5532905" y="891573"/>
            <a:ext cx="1014370" cy="269294"/>
          </a:xfrm>
          <a:prstGeom prst="rect">
            <a:avLst/>
          </a:prstGeom>
          <a:ln w="12700">
            <a:miter lim="400000"/>
          </a:ln>
          <a:extLst>
            <a:ext uri="{C572A759-6A51-4108-AA02-DFA0A04FC94B}">
              <ma14:wrappingTextBoxFlag xmlns:ma14="http://schemas.microsoft.com/office/mac/drawingml/2011/main" xmlns=""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mn-lt"/>
              </a:rPr>
              <a:t>Electronics</a:t>
            </a:r>
          </a:p>
        </p:txBody>
      </p:sp>
      <p:sp>
        <p:nvSpPr>
          <p:cNvPr id="2708" name="Shape 2708"/>
          <p:cNvSpPr/>
          <p:nvPr/>
        </p:nvSpPr>
        <p:spPr>
          <a:xfrm>
            <a:off x="880859"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9" name="Shape 2709"/>
          <p:cNvSpPr/>
          <p:nvPr/>
        </p:nvSpPr>
        <p:spPr>
          <a:xfrm>
            <a:off x="1414120"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0" name="Shape 2710"/>
          <p:cNvSpPr/>
          <p:nvPr/>
        </p:nvSpPr>
        <p:spPr>
          <a:xfrm>
            <a:off x="1947381"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1" name="Shape 2711"/>
          <p:cNvSpPr/>
          <p:nvPr/>
        </p:nvSpPr>
        <p:spPr>
          <a:xfrm>
            <a:off x="2480642"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2" name="Shape 2712"/>
          <p:cNvSpPr/>
          <p:nvPr/>
        </p:nvSpPr>
        <p:spPr>
          <a:xfrm>
            <a:off x="3013903"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3" name="Shape 2713"/>
          <p:cNvSpPr/>
          <p:nvPr/>
        </p:nvSpPr>
        <p:spPr>
          <a:xfrm>
            <a:off x="3547164"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4" name="Shape 2714"/>
          <p:cNvSpPr/>
          <p:nvPr/>
        </p:nvSpPr>
        <p:spPr>
          <a:xfrm>
            <a:off x="4080425"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5" name="Shape 2715"/>
          <p:cNvSpPr/>
          <p:nvPr/>
        </p:nvSpPr>
        <p:spPr>
          <a:xfrm>
            <a:off x="4613686"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6" name="Shape 2716"/>
          <p:cNvSpPr/>
          <p:nvPr/>
        </p:nvSpPr>
        <p:spPr>
          <a:xfrm>
            <a:off x="5146947"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7" name="Shape 2717"/>
          <p:cNvSpPr/>
          <p:nvPr/>
        </p:nvSpPr>
        <p:spPr>
          <a:xfrm>
            <a:off x="5680208"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8" name="Shape 2718"/>
          <p:cNvSpPr/>
          <p:nvPr/>
        </p:nvSpPr>
        <p:spPr>
          <a:xfrm>
            <a:off x="880859"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9" name="Shape 2719"/>
          <p:cNvSpPr/>
          <p:nvPr/>
        </p:nvSpPr>
        <p:spPr>
          <a:xfrm>
            <a:off x="1414119" y="463922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0" name="Shape 2720"/>
          <p:cNvSpPr/>
          <p:nvPr/>
        </p:nvSpPr>
        <p:spPr>
          <a:xfrm>
            <a:off x="1947380" y="463922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1" name="Shape 2721"/>
          <p:cNvSpPr/>
          <p:nvPr/>
        </p:nvSpPr>
        <p:spPr>
          <a:xfrm>
            <a:off x="2480642" y="463922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2" name="Shape 2722"/>
          <p:cNvSpPr/>
          <p:nvPr/>
        </p:nvSpPr>
        <p:spPr>
          <a:xfrm>
            <a:off x="3013903" y="4639224"/>
            <a:ext cx="278206" cy="278758"/>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3" name="Shape 2723"/>
          <p:cNvSpPr/>
          <p:nvPr/>
        </p:nvSpPr>
        <p:spPr>
          <a:xfrm>
            <a:off x="3547164"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4" name="Shape 2724"/>
          <p:cNvSpPr/>
          <p:nvPr/>
        </p:nvSpPr>
        <p:spPr>
          <a:xfrm>
            <a:off x="4080425"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1782"/>
                </a:lnTo>
                <a:lnTo>
                  <a:pt x="15709" y="11782"/>
                </a:lnTo>
                <a:cubicBezTo>
                  <a:pt x="15709" y="11782"/>
                  <a:pt x="15709" y="15709"/>
                  <a:pt x="15709" y="15709"/>
                </a:cubicBezTo>
                <a:close/>
                <a:moveTo>
                  <a:pt x="16691" y="10800"/>
                </a:moveTo>
                <a:lnTo>
                  <a:pt x="4909" y="10800"/>
                </a:lnTo>
                <a:lnTo>
                  <a:pt x="4909" y="16691"/>
                </a:lnTo>
                <a:lnTo>
                  <a:pt x="16691" y="16691"/>
                </a:lnTo>
                <a:cubicBezTo>
                  <a:pt x="16691" y="16691"/>
                  <a:pt x="16691" y="10800"/>
                  <a:pt x="16691" y="10800"/>
                </a:cubicBezTo>
                <a:close/>
                <a:moveTo>
                  <a:pt x="11782" y="13745"/>
                </a:moveTo>
                <a:lnTo>
                  <a:pt x="9818" y="13745"/>
                </a:lnTo>
                <a:lnTo>
                  <a:pt x="9818" y="14727"/>
                </a:lnTo>
                <a:lnTo>
                  <a:pt x="11782" y="14727"/>
                </a:lnTo>
                <a:cubicBezTo>
                  <a:pt x="11782" y="14727"/>
                  <a:pt x="11782" y="13745"/>
                  <a:pt x="11782" y="13745"/>
                </a:cubicBezTo>
                <a:close/>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1782" y="5891"/>
                </a:moveTo>
                <a:lnTo>
                  <a:pt x="9818" y="5891"/>
                </a:lnTo>
                <a:lnTo>
                  <a:pt x="9818" y="6873"/>
                </a:lnTo>
                <a:lnTo>
                  <a:pt x="11782" y="6873"/>
                </a:lnTo>
                <a:cubicBezTo>
                  <a:pt x="11782" y="6873"/>
                  <a:pt x="11782" y="5891"/>
                  <a:pt x="11782" y="5891"/>
                </a:cubicBezTo>
                <a:close/>
                <a:moveTo>
                  <a:pt x="15709" y="7855"/>
                </a:moveTo>
                <a:lnTo>
                  <a:pt x="5891" y="7855"/>
                </a:lnTo>
                <a:lnTo>
                  <a:pt x="5891" y="3927"/>
                </a:lnTo>
                <a:lnTo>
                  <a:pt x="15709" y="3927"/>
                </a:lnTo>
                <a:cubicBezTo>
                  <a:pt x="15709" y="3927"/>
                  <a:pt x="15709" y="7855"/>
                  <a:pt x="15709" y="7855"/>
                </a:cubicBezTo>
                <a:close/>
                <a:moveTo>
                  <a:pt x="16691" y="2945"/>
                </a:moveTo>
                <a:lnTo>
                  <a:pt x="4909" y="2945"/>
                </a:lnTo>
                <a:lnTo>
                  <a:pt x="4909" y="8836"/>
                </a:lnTo>
                <a:lnTo>
                  <a:pt x="16691" y="8836"/>
                </a:lnTo>
                <a:cubicBezTo>
                  <a:pt x="16691" y="8836"/>
                  <a:pt x="16691" y="2945"/>
                  <a:pt x="16691" y="29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5" name="Shape 2725"/>
          <p:cNvSpPr/>
          <p:nvPr/>
        </p:nvSpPr>
        <p:spPr>
          <a:xfrm>
            <a:off x="4613686"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5709" y="10800"/>
                </a:moveTo>
                <a:lnTo>
                  <a:pt x="11782" y="10800"/>
                </a:lnTo>
                <a:lnTo>
                  <a:pt x="11782" y="9818"/>
                </a:lnTo>
                <a:lnTo>
                  <a:pt x="9818" y="9818"/>
                </a:lnTo>
                <a:lnTo>
                  <a:pt x="9818" y="10800"/>
                </a:lnTo>
                <a:lnTo>
                  <a:pt x="5891" y="10800"/>
                </a:lnTo>
                <a:lnTo>
                  <a:pt x="5891" y="8836"/>
                </a:lnTo>
                <a:lnTo>
                  <a:pt x="15709" y="8836"/>
                </a:lnTo>
                <a:cubicBezTo>
                  <a:pt x="15709" y="8836"/>
                  <a:pt x="15709" y="10800"/>
                  <a:pt x="15709" y="10800"/>
                </a:cubicBezTo>
                <a:close/>
                <a:moveTo>
                  <a:pt x="16691" y="7855"/>
                </a:moveTo>
                <a:lnTo>
                  <a:pt x="4909" y="7855"/>
                </a:lnTo>
                <a:lnTo>
                  <a:pt x="4909" y="11782"/>
                </a:lnTo>
                <a:lnTo>
                  <a:pt x="16691" y="11782"/>
                </a:lnTo>
                <a:cubicBezTo>
                  <a:pt x="16691" y="11782"/>
                  <a:pt x="16691" y="7855"/>
                  <a:pt x="16691" y="7855"/>
                </a:cubicBezTo>
                <a:close/>
                <a:moveTo>
                  <a:pt x="15709" y="15709"/>
                </a:moveTo>
                <a:lnTo>
                  <a:pt x="11782" y="15709"/>
                </a:lnTo>
                <a:lnTo>
                  <a:pt x="11782" y="14727"/>
                </a:lnTo>
                <a:lnTo>
                  <a:pt x="9818" y="14727"/>
                </a:lnTo>
                <a:lnTo>
                  <a:pt x="9818" y="15709"/>
                </a:lnTo>
                <a:lnTo>
                  <a:pt x="5891" y="15709"/>
                </a:lnTo>
                <a:lnTo>
                  <a:pt x="5891" y="13745"/>
                </a:lnTo>
                <a:lnTo>
                  <a:pt x="15709" y="13745"/>
                </a:lnTo>
                <a:cubicBezTo>
                  <a:pt x="15709" y="13745"/>
                  <a:pt x="15709" y="15709"/>
                  <a:pt x="15709" y="15709"/>
                </a:cubicBezTo>
                <a:close/>
                <a:moveTo>
                  <a:pt x="16691" y="12764"/>
                </a:moveTo>
                <a:lnTo>
                  <a:pt x="4909" y="12764"/>
                </a:lnTo>
                <a:lnTo>
                  <a:pt x="4909" y="16691"/>
                </a:lnTo>
                <a:lnTo>
                  <a:pt x="16691" y="16691"/>
                </a:lnTo>
                <a:cubicBezTo>
                  <a:pt x="16691" y="16691"/>
                  <a:pt x="16691" y="12764"/>
                  <a:pt x="16691" y="12764"/>
                </a:cubicBezTo>
                <a:close/>
                <a:moveTo>
                  <a:pt x="15709" y="5891"/>
                </a:moveTo>
                <a:lnTo>
                  <a:pt x="11782" y="5891"/>
                </a:lnTo>
                <a:lnTo>
                  <a:pt x="11782" y="4909"/>
                </a:lnTo>
                <a:lnTo>
                  <a:pt x="9818" y="4909"/>
                </a:lnTo>
                <a:lnTo>
                  <a:pt x="9818" y="5891"/>
                </a:lnTo>
                <a:lnTo>
                  <a:pt x="5891" y="5891"/>
                </a:lnTo>
                <a:lnTo>
                  <a:pt x="5891" y="3927"/>
                </a:lnTo>
                <a:lnTo>
                  <a:pt x="15709" y="3927"/>
                </a:lnTo>
                <a:cubicBezTo>
                  <a:pt x="15709" y="3927"/>
                  <a:pt x="15709" y="5891"/>
                  <a:pt x="15709" y="5891"/>
                </a:cubicBezTo>
                <a:close/>
                <a:moveTo>
                  <a:pt x="16691" y="2945"/>
                </a:moveTo>
                <a:lnTo>
                  <a:pt x="4909" y="2945"/>
                </a:lnTo>
                <a:lnTo>
                  <a:pt x="4909" y="6873"/>
                </a:lnTo>
                <a:lnTo>
                  <a:pt x="16691" y="6873"/>
                </a:lnTo>
                <a:cubicBezTo>
                  <a:pt x="16691" y="6873"/>
                  <a:pt x="16691" y="2945"/>
                  <a:pt x="16691" y="29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6" name="Shape 2726"/>
          <p:cNvSpPr/>
          <p:nvPr/>
        </p:nvSpPr>
        <p:spPr>
          <a:xfrm>
            <a:off x="5172341" y="463922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4800" y="13745"/>
                </a:moveTo>
                <a:lnTo>
                  <a:pt x="16800" y="13745"/>
                </a:lnTo>
                <a:lnTo>
                  <a:pt x="16800" y="17673"/>
                </a:lnTo>
                <a:lnTo>
                  <a:pt x="4800" y="17673"/>
                </a:lnTo>
                <a:cubicBezTo>
                  <a:pt x="4800" y="17673"/>
                  <a:pt x="4800" y="13745"/>
                  <a:pt x="4800" y="13745"/>
                </a:cubicBezTo>
                <a:close/>
                <a:moveTo>
                  <a:pt x="4800" y="8836"/>
                </a:moveTo>
                <a:lnTo>
                  <a:pt x="16800" y="8836"/>
                </a:lnTo>
                <a:lnTo>
                  <a:pt x="16800" y="12764"/>
                </a:lnTo>
                <a:lnTo>
                  <a:pt x="4800" y="12764"/>
                </a:lnTo>
                <a:cubicBezTo>
                  <a:pt x="4800" y="12764"/>
                  <a:pt x="4800" y="8836"/>
                  <a:pt x="4800" y="8836"/>
                </a:cubicBezTo>
                <a:close/>
                <a:moveTo>
                  <a:pt x="4800" y="3927"/>
                </a:moveTo>
                <a:lnTo>
                  <a:pt x="16800" y="3927"/>
                </a:lnTo>
                <a:lnTo>
                  <a:pt x="16800" y="7855"/>
                </a:lnTo>
                <a:lnTo>
                  <a:pt x="4800" y="7855"/>
                </a:lnTo>
                <a:cubicBezTo>
                  <a:pt x="4800" y="7855"/>
                  <a:pt x="4800" y="3927"/>
                  <a:pt x="4800" y="3927"/>
                </a:cubicBezTo>
                <a:close/>
                <a:moveTo>
                  <a:pt x="3600" y="18655"/>
                </a:moveTo>
                <a:lnTo>
                  <a:pt x="18000" y="18655"/>
                </a:lnTo>
                <a:lnTo>
                  <a:pt x="18000" y="2945"/>
                </a:lnTo>
                <a:lnTo>
                  <a:pt x="3600" y="2945"/>
                </a:lnTo>
                <a:cubicBezTo>
                  <a:pt x="3600" y="2945"/>
                  <a:pt x="3600" y="18655"/>
                  <a:pt x="3600" y="18655"/>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9600" y="16691"/>
                </a:moveTo>
                <a:lnTo>
                  <a:pt x="12000" y="16691"/>
                </a:lnTo>
                <a:lnTo>
                  <a:pt x="12000" y="15709"/>
                </a:lnTo>
                <a:lnTo>
                  <a:pt x="9600" y="15709"/>
                </a:lnTo>
                <a:cubicBezTo>
                  <a:pt x="9600" y="15709"/>
                  <a:pt x="9600" y="16691"/>
                  <a:pt x="9600" y="16691"/>
                </a:cubicBezTo>
                <a:close/>
                <a:moveTo>
                  <a:pt x="9600" y="6873"/>
                </a:moveTo>
                <a:lnTo>
                  <a:pt x="12000" y="6873"/>
                </a:lnTo>
                <a:lnTo>
                  <a:pt x="12000" y="5891"/>
                </a:lnTo>
                <a:lnTo>
                  <a:pt x="9600" y="5891"/>
                </a:lnTo>
                <a:cubicBezTo>
                  <a:pt x="9600" y="5891"/>
                  <a:pt x="9600" y="6873"/>
                  <a:pt x="9600" y="6873"/>
                </a:cubicBezTo>
                <a:close/>
                <a:moveTo>
                  <a:pt x="9600" y="11782"/>
                </a:moveTo>
                <a:lnTo>
                  <a:pt x="12000" y="11782"/>
                </a:lnTo>
                <a:lnTo>
                  <a:pt x="12000" y="10800"/>
                </a:lnTo>
                <a:lnTo>
                  <a:pt x="9600" y="10800"/>
                </a:lnTo>
                <a:cubicBezTo>
                  <a:pt x="9600" y="10800"/>
                  <a:pt x="9600" y="11782"/>
                  <a:pt x="9600" y="1178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7" name="Shape 2727"/>
          <p:cNvSpPr/>
          <p:nvPr/>
        </p:nvSpPr>
        <p:spPr>
          <a:xfrm>
            <a:off x="5680208"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8" name="Shape 2728"/>
          <p:cNvSpPr/>
          <p:nvPr/>
        </p:nvSpPr>
        <p:spPr>
          <a:xfrm>
            <a:off x="880859"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9" name="Shape 2729"/>
          <p:cNvSpPr/>
          <p:nvPr/>
        </p:nvSpPr>
        <p:spPr>
          <a:xfrm>
            <a:off x="1414120"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0" name="Shape 2730"/>
          <p:cNvSpPr/>
          <p:nvPr/>
        </p:nvSpPr>
        <p:spPr>
          <a:xfrm>
            <a:off x="1947381"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1" name="Shape 2731"/>
          <p:cNvSpPr/>
          <p:nvPr/>
        </p:nvSpPr>
        <p:spPr>
          <a:xfrm>
            <a:off x="2480642" y="518518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2" name="Shape 2732"/>
          <p:cNvSpPr/>
          <p:nvPr/>
        </p:nvSpPr>
        <p:spPr>
          <a:xfrm>
            <a:off x="3013903" y="5248665"/>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9236" y="19413"/>
                </a:moveTo>
                <a:lnTo>
                  <a:pt x="13945" y="13593"/>
                </a:lnTo>
                <a:cubicBezTo>
                  <a:pt x="14130" y="12747"/>
                  <a:pt x="14236" y="11802"/>
                  <a:pt x="14236" y="10800"/>
                </a:cubicBezTo>
                <a:cubicBezTo>
                  <a:pt x="14236" y="9799"/>
                  <a:pt x="14130" y="8854"/>
                  <a:pt x="13945" y="8007"/>
                </a:cubicBezTo>
                <a:lnTo>
                  <a:pt x="19236" y="2187"/>
                </a:lnTo>
                <a:cubicBezTo>
                  <a:pt x="20007" y="2465"/>
                  <a:pt x="20618" y="6209"/>
                  <a:pt x="20618" y="10800"/>
                </a:cubicBezTo>
                <a:cubicBezTo>
                  <a:pt x="20618" y="15392"/>
                  <a:pt x="20007" y="19136"/>
                  <a:pt x="19236" y="19413"/>
                </a:cubicBezTo>
                <a:moveTo>
                  <a:pt x="11291" y="15120"/>
                </a:moveTo>
                <a:lnTo>
                  <a:pt x="10309" y="15120"/>
                </a:lnTo>
                <a:cubicBezTo>
                  <a:pt x="9225" y="15120"/>
                  <a:pt x="8345" y="13186"/>
                  <a:pt x="8345" y="10800"/>
                </a:cubicBezTo>
                <a:cubicBezTo>
                  <a:pt x="8345" y="8414"/>
                  <a:pt x="9225" y="6480"/>
                  <a:pt x="10309" y="6480"/>
                </a:cubicBezTo>
                <a:lnTo>
                  <a:pt x="11291" y="6480"/>
                </a:lnTo>
                <a:cubicBezTo>
                  <a:pt x="12375" y="6480"/>
                  <a:pt x="13255" y="8414"/>
                  <a:pt x="13255" y="10800"/>
                </a:cubicBezTo>
                <a:cubicBezTo>
                  <a:pt x="13255" y="13186"/>
                  <a:pt x="12375" y="15120"/>
                  <a:pt x="11291" y="15120"/>
                </a:cubicBezTo>
                <a:moveTo>
                  <a:pt x="7654" y="13593"/>
                </a:moveTo>
                <a:lnTo>
                  <a:pt x="2363" y="19413"/>
                </a:lnTo>
                <a:cubicBezTo>
                  <a:pt x="1593" y="19135"/>
                  <a:pt x="982" y="15391"/>
                  <a:pt x="982" y="10800"/>
                </a:cubicBezTo>
                <a:cubicBezTo>
                  <a:pt x="982" y="6209"/>
                  <a:pt x="1593" y="2465"/>
                  <a:pt x="2363" y="2187"/>
                </a:cubicBezTo>
                <a:lnTo>
                  <a:pt x="7654" y="8007"/>
                </a:lnTo>
                <a:cubicBezTo>
                  <a:pt x="7470" y="8854"/>
                  <a:pt x="7364" y="9799"/>
                  <a:pt x="7364" y="10800"/>
                </a:cubicBezTo>
                <a:cubicBezTo>
                  <a:pt x="7364" y="11802"/>
                  <a:pt x="7470" y="12747"/>
                  <a:pt x="7654" y="13593"/>
                </a:cubicBezTo>
                <a:moveTo>
                  <a:pt x="19145" y="0"/>
                </a:moveTo>
                <a:cubicBezTo>
                  <a:pt x="19066" y="0"/>
                  <a:pt x="18994" y="51"/>
                  <a:pt x="18928" y="124"/>
                </a:cubicBezTo>
                <a:lnTo>
                  <a:pt x="18925" y="114"/>
                </a:lnTo>
                <a:lnTo>
                  <a:pt x="13374" y="6221"/>
                </a:lnTo>
                <a:cubicBezTo>
                  <a:pt x="12841" y="5047"/>
                  <a:pt x="12105" y="4320"/>
                  <a:pt x="11291" y="4320"/>
                </a:cubicBezTo>
                <a:lnTo>
                  <a:pt x="10309" y="4320"/>
                </a:lnTo>
                <a:cubicBezTo>
                  <a:pt x="9495" y="4320"/>
                  <a:pt x="8758" y="5047"/>
                  <a:pt x="8225" y="6221"/>
                </a:cubicBezTo>
                <a:lnTo>
                  <a:pt x="2674" y="114"/>
                </a:lnTo>
                <a:lnTo>
                  <a:pt x="2671" y="124"/>
                </a:lnTo>
                <a:cubicBezTo>
                  <a:pt x="2606" y="51"/>
                  <a:pt x="2534" y="0"/>
                  <a:pt x="2455" y="0"/>
                </a:cubicBezTo>
                <a:cubicBezTo>
                  <a:pt x="1099" y="0"/>
                  <a:pt x="0" y="4835"/>
                  <a:pt x="0" y="10800"/>
                </a:cubicBezTo>
                <a:cubicBezTo>
                  <a:pt x="0" y="16765"/>
                  <a:pt x="1099" y="21600"/>
                  <a:pt x="2455" y="21600"/>
                </a:cubicBezTo>
                <a:cubicBezTo>
                  <a:pt x="2534" y="21600"/>
                  <a:pt x="2605" y="21549"/>
                  <a:pt x="2671" y="21477"/>
                </a:cubicBezTo>
                <a:lnTo>
                  <a:pt x="2674" y="21486"/>
                </a:lnTo>
                <a:lnTo>
                  <a:pt x="8225" y="15379"/>
                </a:lnTo>
                <a:cubicBezTo>
                  <a:pt x="8758" y="16554"/>
                  <a:pt x="9495" y="17280"/>
                  <a:pt x="10309" y="17280"/>
                </a:cubicBezTo>
                <a:lnTo>
                  <a:pt x="11291" y="17280"/>
                </a:lnTo>
                <a:cubicBezTo>
                  <a:pt x="12105" y="17280"/>
                  <a:pt x="12842" y="16554"/>
                  <a:pt x="13375" y="15379"/>
                </a:cubicBezTo>
                <a:lnTo>
                  <a:pt x="18940" y="21501"/>
                </a:lnTo>
                <a:lnTo>
                  <a:pt x="18941" y="21496"/>
                </a:lnTo>
                <a:cubicBezTo>
                  <a:pt x="19003" y="21560"/>
                  <a:pt x="19072" y="21600"/>
                  <a:pt x="19145" y="21600"/>
                </a:cubicBezTo>
                <a:cubicBezTo>
                  <a:pt x="20501" y="21600"/>
                  <a:pt x="21600" y="16765"/>
                  <a:pt x="21600" y="10800"/>
                </a:cubicBezTo>
                <a:cubicBezTo>
                  <a:pt x="21600" y="4835"/>
                  <a:pt x="20501" y="0"/>
                  <a:pt x="19145"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3" name="Shape 2733"/>
          <p:cNvSpPr/>
          <p:nvPr/>
        </p:nvSpPr>
        <p:spPr>
          <a:xfrm>
            <a:off x="3636041" y="5172485"/>
            <a:ext cx="10157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364"/>
                </a:moveTo>
                <a:lnTo>
                  <a:pt x="2804" y="17041"/>
                </a:lnTo>
                <a:lnTo>
                  <a:pt x="9142" y="5518"/>
                </a:lnTo>
                <a:lnTo>
                  <a:pt x="9803" y="5724"/>
                </a:lnTo>
                <a:cubicBezTo>
                  <a:pt x="9859" y="5747"/>
                  <a:pt x="9925" y="5764"/>
                  <a:pt x="9991" y="5783"/>
                </a:cubicBezTo>
                <a:lnTo>
                  <a:pt x="10130" y="5826"/>
                </a:lnTo>
                <a:lnTo>
                  <a:pt x="10141" y="5820"/>
                </a:lnTo>
                <a:cubicBezTo>
                  <a:pt x="10339" y="5861"/>
                  <a:pt x="10555" y="5891"/>
                  <a:pt x="10800" y="5891"/>
                </a:cubicBezTo>
                <a:cubicBezTo>
                  <a:pt x="11045" y="5891"/>
                  <a:pt x="11261" y="5861"/>
                  <a:pt x="11459" y="5820"/>
                </a:cubicBezTo>
                <a:lnTo>
                  <a:pt x="11470" y="5826"/>
                </a:lnTo>
                <a:lnTo>
                  <a:pt x="11609" y="5783"/>
                </a:lnTo>
                <a:cubicBezTo>
                  <a:pt x="11675" y="5764"/>
                  <a:pt x="11741" y="5747"/>
                  <a:pt x="11797" y="5724"/>
                </a:cubicBezTo>
                <a:lnTo>
                  <a:pt x="12457" y="5518"/>
                </a:lnTo>
                <a:lnTo>
                  <a:pt x="14283" y="8836"/>
                </a:lnTo>
                <a:lnTo>
                  <a:pt x="10800" y="8836"/>
                </a:lnTo>
                <a:cubicBezTo>
                  <a:pt x="10054" y="8836"/>
                  <a:pt x="9450" y="9056"/>
                  <a:pt x="9450" y="9327"/>
                </a:cubicBezTo>
                <a:cubicBezTo>
                  <a:pt x="9450" y="9599"/>
                  <a:pt x="10054" y="9818"/>
                  <a:pt x="10800" y="9818"/>
                </a:cubicBezTo>
                <a:lnTo>
                  <a:pt x="14824" y="9818"/>
                </a:lnTo>
                <a:lnTo>
                  <a:pt x="18796" y="17041"/>
                </a:lnTo>
                <a:cubicBezTo>
                  <a:pt x="18796" y="17041"/>
                  <a:pt x="10800" y="20364"/>
                  <a:pt x="10800" y="20364"/>
                </a:cubicBezTo>
                <a:close/>
                <a:moveTo>
                  <a:pt x="2776" y="2264"/>
                </a:moveTo>
                <a:cubicBezTo>
                  <a:pt x="3291" y="1541"/>
                  <a:pt x="6683" y="982"/>
                  <a:pt x="10800" y="982"/>
                </a:cubicBezTo>
                <a:cubicBezTo>
                  <a:pt x="14917" y="982"/>
                  <a:pt x="18308" y="1541"/>
                  <a:pt x="18825" y="2264"/>
                </a:cubicBezTo>
                <a:lnTo>
                  <a:pt x="10800" y="4765"/>
                </a:lnTo>
                <a:cubicBezTo>
                  <a:pt x="10800" y="4765"/>
                  <a:pt x="2776" y="2264"/>
                  <a:pt x="2776" y="2264"/>
                </a:cubicBezTo>
                <a:close/>
                <a:moveTo>
                  <a:pt x="21551" y="17094"/>
                </a:moveTo>
                <a:lnTo>
                  <a:pt x="21578" y="17093"/>
                </a:lnTo>
                <a:lnTo>
                  <a:pt x="17575" y="9818"/>
                </a:lnTo>
                <a:lnTo>
                  <a:pt x="18900" y="9818"/>
                </a:lnTo>
                <a:cubicBezTo>
                  <a:pt x="19646" y="9818"/>
                  <a:pt x="20250" y="9599"/>
                  <a:pt x="20250" y="9327"/>
                </a:cubicBezTo>
                <a:cubicBezTo>
                  <a:pt x="20250" y="9056"/>
                  <a:pt x="19646" y="8836"/>
                  <a:pt x="18900" y="8836"/>
                </a:cubicBezTo>
                <a:lnTo>
                  <a:pt x="17036" y="8836"/>
                </a:lnTo>
                <a:lnTo>
                  <a:pt x="14828" y="4820"/>
                </a:lnTo>
                <a:lnTo>
                  <a:pt x="14801" y="4822"/>
                </a:lnTo>
                <a:cubicBezTo>
                  <a:pt x="14795" y="4812"/>
                  <a:pt x="14792" y="4803"/>
                  <a:pt x="14785" y="4793"/>
                </a:cubicBezTo>
                <a:lnTo>
                  <a:pt x="20920" y="2881"/>
                </a:lnTo>
                <a:lnTo>
                  <a:pt x="20909" y="2874"/>
                </a:lnTo>
                <a:cubicBezTo>
                  <a:pt x="21315" y="2789"/>
                  <a:pt x="21600" y="2637"/>
                  <a:pt x="21600" y="2455"/>
                </a:cubicBezTo>
                <a:cubicBezTo>
                  <a:pt x="21600" y="1099"/>
                  <a:pt x="16764" y="0"/>
                  <a:pt x="10800" y="0"/>
                </a:cubicBezTo>
                <a:cubicBezTo>
                  <a:pt x="4836" y="0"/>
                  <a:pt x="0" y="1099"/>
                  <a:pt x="0" y="2455"/>
                </a:cubicBezTo>
                <a:cubicBezTo>
                  <a:pt x="0" y="2637"/>
                  <a:pt x="285" y="2789"/>
                  <a:pt x="691" y="2874"/>
                </a:cubicBezTo>
                <a:lnTo>
                  <a:pt x="680" y="2881"/>
                </a:lnTo>
                <a:lnTo>
                  <a:pt x="6815" y="4793"/>
                </a:lnTo>
                <a:cubicBezTo>
                  <a:pt x="6808" y="4802"/>
                  <a:pt x="6805" y="4812"/>
                  <a:pt x="6799" y="4822"/>
                </a:cubicBezTo>
                <a:lnTo>
                  <a:pt x="6772" y="4820"/>
                </a:lnTo>
                <a:lnTo>
                  <a:pt x="22" y="17093"/>
                </a:lnTo>
                <a:lnTo>
                  <a:pt x="49" y="17094"/>
                </a:lnTo>
                <a:cubicBezTo>
                  <a:pt x="34" y="17123"/>
                  <a:pt x="0" y="17151"/>
                  <a:pt x="0" y="17182"/>
                </a:cubicBezTo>
                <a:cubicBezTo>
                  <a:pt x="0" y="17306"/>
                  <a:pt x="137" y="17416"/>
                  <a:pt x="345" y="17502"/>
                </a:cubicBezTo>
                <a:lnTo>
                  <a:pt x="335" y="17505"/>
                </a:lnTo>
                <a:lnTo>
                  <a:pt x="9785" y="21432"/>
                </a:lnTo>
                <a:lnTo>
                  <a:pt x="9795" y="21429"/>
                </a:lnTo>
                <a:cubicBezTo>
                  <a:pt x="10041" y="21532"/>
                  <a:pt x="10394" y="21600"/>
                  <a:pt x="10800" y="21600"/>
                </a:cubicBezTo>
                <a:cubicBezTo>
                  <a:pt x="11206" y="21600"/>
                  <a:pt x="11557" y="21532"/>
                  <a:pt x="11805" y="21429"/>
                </a:cubicBezTo>
                <a:lnTo>
                  <a:pt x="11815" y="21432"/>
                </a:lnTo>
                <a:lnTo>
                  <a:pt x="21265" y="17505"/>
                </a:lnTo>
                <a:lnTo>
                  <a:pt x="21255" y="17502"/>
                </a:lnTo>
                <a:cubicBezTo>
                  <a:pt x="21463" y="17416"/>
                  <a:pt x="21600" y="17306"/>
                  <a:pt x="21600" y="17182"/>
                </a:cubicBezTo>
                <a:cubicBezTo>
                  <a:pt x="21600" y="17151"/>
                  <a:pt x="21566" y="17123"/>
                  <a:pt x="21551" y="1709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4" name="Shape 2734"/>
          <p:cNvSpPr/>
          <p:nvPr/>
        </p:nvSpPr>
        <p:spPr>
          <a:xfrm>
            <a:off x="4080425" y="5210575"/>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5" name="Shape 2735"/>
          <p:cNvSpPr/>
          <p:nvPr/>
        </p:nvSpPr>
        <p:spPr>
          <a:xfrm>
            <a:off x="4613686" y="519787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6" name="Shape 2736"/>
          <p:cNvSpPr/>
          <p:nvPr/>
        </p:nvSpPr>
        <p:spPr>
          <a:xfrm>
            <a:off x="5146947"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7" name="Shape 2737"/>
          <p:cNvSpPr/>
          <p:nvPr/>
        </p:nvSpPr>
        <p:spPr>
          <a:xfrm>
            <a:off x="5680208"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8" name="Shape 2738"/>
          <p:cNvSpPr/>
          <p:nvPr/>
        </p:nvSpPr>
        <p:spPr>
          <a:xfrm>
            <a:off x="880859"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9" name="Shape 2739"/>
          <p:cNvSpPr/>
          <p:nvPr/>
        </p:nvSpPr>
        <p:spPr>
          <a:xfrm>
            <a:off x="1414120"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0" name="Shape 2740"/>
          <p:cNvSpPr/>
          <p:nvPr/>
        </p:nvSpPr>
        <p:spPr>
          <a:xfrm>
            <a:off x="1947381"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1" name="Shape 2741"/>
          <p:cNvSpPr/>
          <p:nvPr/>
        </p:nvSpPr>
        <p:spPr>
          <a:xfrm>
            <a:off x="2480642"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2" name="Shape 2742"/>
          <p:cNvSpPr/>
          <p:nvPr/>
        </p:nvSpPr>
        <p:spPr>
          <a:xfrm>
            <a:off x="3013903"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3" name="Shape 2743"/>
          <p:cNvSpPr/>
          <p:nvPr/>
        </p:nvSpPr>
        <p:spPr>
          <a:xfrm>
            <a:off x="3547164"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4" name="Shape 2744"/>
          <p:cNvSpPr/>
          <p:nvPr/>
        </p:nvSpPr>
        <p:spPr>
          <a:xfrm>
            <a:off x="4080425"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5" name="Shape 2745"/>
          <p:cNvSpPr/>
          <p:nvPr/>
        </p:nvSpPr>
        <p:spPr>
          <a:xfrm>
            <a:off x="4613686"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6" name="Shape 2746"/>
          <p:cNvSpPr/>
          <p:nvPr/>
        </p:nvSpPr>
        <p:spPr>
          <a:xfrm>
            <a:off x="5146947"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7" name="Shape 2747"/>
          <p:cNvSpPr/>
          <p:nvPr/>
        </p:nvSpPr>
        <p:spPr>
          <a:xfrm>
            <a:off x="5680208"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8" name="Shape 2748"/>
          <p:cNvSpPr/>
          <p:nvPr/>
        </p:nvSpPr>
        <p:spPr>
          <a:xfrm>
            <a:off x="6238863" y="410595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9" name="Shape 2749"/>
          <p:cNvSpPr/>
          <p:nvPr/>
        </p:nvSpPr>
        <p:spPr>
          <a:xfrm>
            <a:off x="6822911" y="4105950"/>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0" name="Shape 2750"/>
          <p:cNvSpPr/>
          <p:nvPr/>
        </p:nvSpPr>
        <p:spPr>
          <a:xfrm>
            <a:off x="7381565" y="4105950"/>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9440" y="10800"/>
                </a:moveTo>
                <a:lnTo>
                  <a:pt x="2160" y="10800"/>
                </a:lnTo>
                <a:lnTo>
                  <a:pt x="2160" y="8836"/>
                </a:lnTo>
                <a:cubicBezTo>
                  <a:pt x="2160" y="7752"/>
                  <a:pt x="4094" y="6873"/>
                  <a:pt x="6480" y="6873"/>
                </a:cubicBezTo>
                <a:lnTo>
                  <a:pt x="15120" y="6873"/>
                </a:lnTo>
                <a:cubicBezTo>
                  <a:pt x="17506" y="6873"/>
                  <a:pt x="19440" y="7752"/>
                  <a:pt x="19440" y="8836"/>
                </a:cubicBezTo>
                <a:cubicBezTo>
                  <a:pt x="19440" y="8836"/>
                  <a:pt x="19440" y="10800"/>
                  <a:pt x="19440" y="10800"/>
                </a:cubicBezTo>
                <a:close/>
                <a:moveTo>
                  <a:pt x="19440" y="15709"/>
                </a:moveTo>
                <a:lnTo>
                  <a:pt x="2160" y="15709"/>
                </a:lnTo>
                <a:lnTo>
                  <a:pt x="2160" y="11782"/>
                </a:lnTo>
                <a:lnTo>
                  <a:pt x="19440" y="11782"/>
                </a:lnTo>
                <a:cubicBezTo>
                  <a:pt x="19440" y="11782"/>
                  <a:pt x="19440" y="15709"/>
                  <a:pt x="19440" y="15709"/>
                </a:cubicBezTo>
                <a:close/>
                <a:moveTo>
                  <a:pt x="19440" y="18655"/>
                </a:moveTo>
                <a:cubicBezTo>
                  <a:pt x="19440" y="19739"/>
                  <a:pt x="17506" y="20618"/>
                  <a:pt x="15120" y="20618"/>
                </a:cubicBezTo>
                <a:lnTo>
                  <a:pt x="6480" y="20618"/>
                </a:lnTo>
                <a:cubicBezTo>
                  <a:pt x="4094" y="20618"/>
                  <a:pt x="2160" y="19739"/>
                  <a:pt x="2160" y="18655"/>
                </a:cubicBezTo>
                <a:lnTo>
                  <a:pt x="2160" y="16691"/>
                </a:lnTo>
                <a:lnTo>
                  <a:pt x="19440" y="16691"/>
                </a:lnTo>
                <a:cubicBezTo>
                  <a:pt x="19440" y="16691"/>
                  <a:pt x="19440" y="18655"/>
                  <a:pt x="19440" y="18655"/>
                </a:cubicBezTo>
                <a:close/>
                <a:moveTo>
                  <a:pt x="8640" y="2945"/>
                </a:moveTo>
                <a:lnTo>
                  <a:pt x="12960" y="2945"/>
                </a:lnTo>
                <a:lnTo>
                  <a:pt x="12960" y="5891"/>
                </a:lnTo>
                <a:lnTo>
                  <a:pt x="8640" y="5891"/>
                </a:lnTo>
                <a:cubicBezTo>
                  <a:pt x="8640" y="5891"/>
                  <a:pt x="8640" y="2945"/>
                  <a:pt x="8640" y="2945"/>
                </a:cubicBezTo>
                <a:close/>
                <a:moveTo>
                  <a:pt x="8640" y="982"/>
                </a:moveTo>
                <a:lnTo>
                  <a:pt x="12960" y="982"/>
                </a:lnTo>
                <a:lnTo>
                  <a:pt x="12960" y="1964"/>
                </a:lnTo>
                <a:lnTo>
                  <a:pt x="8640" y="1964"/>
                </a:lnTo>
                <a:cubicBezTo>
                  <a:pt x="8640" y="1964"/>
                  <a:pt x="8640" y="982"/>
                  <a:pt x="8640" y="982"/>
                </a:cubicBezTo>
                <a:close/>
                <a:moveTo>
                  <a:pt x="15120" y="5891"/>
                </a:moveTo>
                <a:lnTo>
                  <a:pt x="15120" y="982"/>
                </a:lnTo>
                <a:cubicBezTo>
                  <a:pt x="15120" y="440"/>
                  <a:pt x="14152" y="0"/>
                  <a:pt x="12960" y="0"/>
                </a:cubicBezTo>
                <a:lnTo>
                  <a:pt x="8640" y="0"/>
                </a:lnTo>
                <a:cubicBezTo>
                  <a:pt x="7448" y="0"/>
                  <a:pt x="6480" y="440"/>
                  <a:pt x="6480" y="982"/>
                </a:cubicBezTo>
                <a:lnTo>
                  <a:pt x="6480" y="5891"/>
                </a:lnTo>
                <a:cubicBezTo>
                  <a:pt x="2901" y="5891"/>
                  <a:pt x="0" y="7209"/>
                  <a:pt x="0" y="8836"/>
                </a:cubicBezTo>
                <a:lnTo>
                  <a:pt x="0" y="18655"/>
                </a:lnTo>
                <a:cubicBezTo>
                  <a:pt x="0" y="20281"/>
                  <a:pt x="2901" y="21600"/>
                  <a:pt x="6480" y="21600"/>
                </a:cubicBezTo>
                <a:lnTo>
                  <a:pt x="15120" y="21600"/>
                </a:lnTo>
                <a:cubicBezTo>
                  <a:pt x="18698" y="21600"/>
                  <a:pt x="21600" y="20281"/>
                  <a:pt x="21600" y="18655"/>
                </a:cubicBezTo>
                <a:lnTo>
                  <a:pt x="21600" y="8836"/>
                </a:lnTo>
                <a:cubicBezTo>
                  <a:pt x="21600" y="7209"/>
                  <a:pt x="18698" y="5891"/>
                  <a:pt x="15120"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1" name="Shape 2751"/>
          <p:cNvSpPr/>
          <p:nvPr/>
        </p:nvSpPr>
        <p:spPr>
          <a:xfrm>
            <a:off x="7889433" y="4105950"/>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2" name="Shape 2752"/>
          <p:cNvSpPr/>
          <p:nvPr/>
        </p:nvSpPr>
        <p:spPr>
          <a:xfrm>
            <a:off x="8397301" y="410595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3" name="Shape 2753"/>
          <p:cNvSpPr/>
          <p:nvPr/>
        </p:nvSpPr>
        <p:spPr>
          <a:xfrm>
            <a:off x="8930562" y="410595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4" name="Shape 2754"/>
          <p:cNvSpPr/>
          <p:nvPr/>
        </p:nvSpPr>
        <p:spPr>
          <a:xfrm>
            <a:off x="9451126" y="4105950"/>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5" name="Shape 2755"/>
          <p:cNvSpPr/>
          <p:nvPr/>
        </p:nvSpPr>
        <p:spPr>
          <a:xfrm>
            <a:off x="9997084" y="410595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6" name="Shape 2756"/>
          <p:cNvSpPr/>
          <p:nvPr/>
        </p:nvSpPr>
        <p:spPr>
          <a:xfrm>
            <a:off x="10504952" y="4182130"/>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8900" y="19440"/>
                </a:moveTo>
                <a:cubicBezTo>
                  <a:pt x="17951" y="19440"/>
                  <a:pt x="17182" y="17747"/>
                  <a:pt x="17182" y="15660"/>
                </a:cubicBezTo>
                <a:cubicBezTo>
                  <a:pt x="17182" y="14601"/>
                  <a:pt x="17381" y="13647"/>
                  <a:pt x="17700" y="12960"/>
                </a:cubicBezTo>
                <a:lnTo>
                  <a:pt x="3900" y="12960"/>
                </a:lnTo>
                <a:cubicBezTo>
                  <a:pt x="4219" y="13647"/>
                  <a:pt x="4418" y="14601"/>
                  <a:pt x="4418" y="15660"/>
                </a:cubicBezTo>
                <a:cubicBezTo>
                  <a:pt x="4418" y="17747"/>
                  <a:pt x="3649" y="19440"/>
                  <a:pt x="2700" y="19440"/>
                </a:cubicBezTo>
                <a:cubicBezTo>
                  <a:pt x="1751" y="19440"/>
                  <a:pt x="982" y="17747"/>
                  <a:pt x="982" y="15660"/>
                </a:cubicBezTo>
                <a:cubicBezTo>
                  <a:pt x="982" y="13757"/>
                  <a:pt x="1623" y="12199"/>
                  <a:pt x="2455" y="11935"/>
                </a:cubicBezTo>
                <a:lnTo>
                  <a:pt x="2455" y="11880"/>
                </a:lnTo>
                <a:cubicBezTo>
                  <a:pt x="2726" y="11880"/>
                  <a:pt x="2945" y="11397"/>
                  <a:pt x="2945" y="10800"/>
                </a:cubicBezTo>
                <a:cubicBezTo>
                  <a:pt x="2945" y="10203"/>
                  <a:pt x="2726" y="9720"/>
                  <a:pt x="2455" y="9720"/>
                </a:cubicBezTo>
                <a:lnTo>
                  <a:pt x="2455" y="9665"/>
                </a:lnTo>
                <a:cubicBezTo>
                  <a:pt x="1623" y="9401"/>
                  <a:pt x="982" y="7843"/>
                  <a:pt x="982" y="5940"/>
                </a:cubicBezTo>
                <a:cubicBezTo>
                  <a:pt x="982" y="3852"/>
                  <a:pt x="1751" y="2160"/>
                  <a:pt x="2700" y="2160"/>
                </a:cubicBezTo>
                <a:cubicBezTo>
                  <a:pt x="3649" y="2160"/>
                  <a:pt x="4418" y="3852"/>
                  <a:pt x="4418" y="5940"/>
                </a:cubicBezTo>
                <a:cubicBezTo>
                  <a:pt x="4418" y="6999"/>
                  <a:pt x="4219" y="7954"/>
                  <a:pt x="3900" y="8640"/>
                </a:cubicBezTo>
                <a:lnTo>
                  <a:pt x="17700" y="8640"/>
                </a:lnTo>
                <a:cubicBezTo>
                  <a:pt x="17381" y="7954"/>
                  <a:pt x="17182" y="6999"/>
                  <a:pt x="17182" y="5940"/>
                </a:cubicBezTo>
                <a:cubicBezTo>
                  <a:pt x="17182" y="3852"/>
                  <a:pt x="17951" y="2160"/>
                  <a:pt x="18900" y="2160"/>
                </a:cubicBezTo>
                <a:cubicBezTo>
                  <a:pt x="19849" y="2160"/>
                  <a:pt x="20618" y="3852"/>
                  <a:pt x="20618" y="5940"/>
                </a:cubicBezTo>
                <a:cubicBezTo>
                  <a:pt x="20618" y="7843"/>
                  <a:pt x="19977" y="9401"/>
                  <a:pt x="19145" y="9665"/>
                </a:cubicBezTo>
                <a:lnTo>
                  <a:pt x="19145" y="9720"/>
                </a:lnTo>
                <a:cubicBezTo>
                  <a:pt x="18874" y="9720"/>
                  <a:pt x="18655" y="10203"/>
                  <a:pt x="18655" y="10800"/>
                </a:cubicBezTo>
                <a:cubicBezTo>
                  <a:pt x="18655" y="11397"/>
                  <a:pt x="18874" y="11880"/>
                  <a:pt x="19145" y="11880"/>
                </a:cubicBezTo>
                <a:lnTo>
                  <a:pt x="19145" y="11935"/>
                </a:lnTo>
                <a:cubicBezTo>
                  <a:pt x="19977" y="12199"/>
                  <a:pt x="20618" y="13757"/>
                  <a:pt x="20618" y="15660"/>
                </a:cubicBezTo>
                <a:cubicBezTo>
                  <a:pt x="20618" y="17747"/>
                  <a:pt x="19849" y="19440"/>
                  <a:pt x="18900" y="19440"/>
                </a:cubicBezTo>
                <a:moveTo>
                  <a:pt x="20449" y="10800"/>
                </a:moveTo>
                <a:cubicBezTo>
                  <a:pt x="21145" y="9725"/>
                  <a:pt x="21600" y="7950"/>
                  <a:pt x="21600" y="5940"/>
                </a:cubicBezTo>
                <a:cubicBezTo>
                  <a:pt x="21600" y="2660"/>
                  <a:pt x="20391" y="0"/>
                  <a:pt x="18900" y="0"/>
                </a:cubicBezTo>
                <a:cubicBezTo>
                  <a:pt x="17409" y="0"/>
                  <a:pt x="16200" y="2660"/>
                  <a:pt x="16200" y="5940"/>
                </a:cubicBezTo>
                <a:cubicBezTo>
                  <a:pt x="16200" y="6124"/>
                  <a:pt x="16208" y="6301"/>
                  <a:pt x="16215" y="6480"/>
                </a:cubicBezTo>
                <a:lnTo>
                  <a:pt x="5385" y="6480"/>
                </a:lnTo>
                <a:cubicBezTo>
                  <a:pt x="5392" y="6301"/>
                  <a:pt x="5400" y="6124"/>
                  <a:pt x="5400" y="5940"/>
                </a:cubicBezTo>
                <a:cubicBezTo>
                  <a:pt x="5400" y="2660"/>
                  <a:pt x="4191" y="0"/>
                  <a:pt x="2700" y="0"/>
                </a:cubicBezTo>
                <a:cubicBezTo>
                  <a:pt x="1209" y="0"/>
                  <a:pt x="0" y="2660"/>
                  <a:pt x="0" y="5940"/>
                </a:cubicBezTo>
                <a:cubicBezTo>
                  <a:pt x="0" y="7950"/>
                  <a:pt x="455" y="9725"/>
                  <a:pt x="1151" y="10800"/>
                </a:cubicBezTo>
                <a:cubicBezTo>
                  <a:pt x="455" y="11875"/>
                  <a:pt x="0" y="13649"/>
                  <a:pt x="0" y="15660"/>
                </a:cubicBezTo>
                <a:cubicBezTo>
                  <a:pt x="0" y="18940"/>
                  <a:pt x="1209" y="21600"/>
                  <a:pt x="2700" y="21600"/>
                </a:cubicBezTo>
                <a:cubicBezTo>
                  <a:pt x="4191" y="21600"/>
                  <a:pt x="5400" y="18940"/>
                  <a:pt x="5400" y="15660"/>
                </a:cubicBezTo>
                <a:cubicBezTo>
                  <a:pt x="5400" y="15476"/>
                  <a:pt x="5392" y="15298"/>
                  <a:pt x="5385" y="15120"/>
                </a:cubicBezTo>
                <a:lnTo>
                  <a:pt x="16215" y="15120"/>
                </a:lnTo>
                <a:cubicBezTo>
                  <a:pt x="16208" y="15298"/>
                  <a:pt x="16200" y="15476"/>
                  <a:pt x="16200" y="15660"/>
                </a:cubicBezTo>
                <a:cubicBezTo>
                  <a:pt x="16200" y="18940"/>
                  <a:pt x="17409" y="21600"/>
                  <a:pt x="18900" y="21600"/>
                </a:cubicBezTo>
                <a:cubicBezTo>
                  <a:pt x="20391" y="21600"/>
                  <a:pt x="21600" y="18940"/>
                  <a:pt x="21600" y="15660"/>
                </a:cubicBezTo>
                <a:cubicBezTo>
                  <a:pt x="21600" y="13649"/>
                  <a:pt x="21145" y="11875"/>
                  <a:pt x="20449"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7" name="Shape 2757"/>
          <p:cNvSpPr/>
          <p:nvPr/>
        </p:nvSpPr>
        <p:spPr>
          <a:xfrm>
            <a:off x="11038212" y="4105950"/>
            <a:ext cx="279399" cy="279401"/>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8" name="Shape 2758"/>
          <p:cNvSpPr/>
          <p:nvPr/>
        </p:nvSpPr>
        <p:spPr>
          <a:xfrm>
            <a:off x="6238863"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9" name="Shape 2759"/>
          <p:cNvSpPr/>
          <p:nvPr/>
        </p:nvSpPr>
        <p:spPr>
          <a:xfrm>
            <a:off x="6772124"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0" name="Shape 2760"/>
          <p:cNvSpPr/>
          <p:nvPr/>
        </p:nvSpPr>
        <p:spPr>
          <a:xfrm>
            <a:off x="7305385"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1" name="Shape 2761"/>
          <p:cNvSpPr/>
          <p:nvPr/>
        </p:nvSpPr>
        <p:spPr>
          <a:xfrm>
            <a:off x="7838646"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2" name="Shape 2762"/>
          <p:cNvSpPr/>
          <p:nvPr/>
        </p:nvSpPr>
        <p:spPr>
          <a:xfrm>
            <a:off x="8371907"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982"/>
                </a:moveTo>
                <a:cubicBezTo>
                  <a:pt x="19520" y="982"/>
                  <a:pt x="20618" y="2081"/>
                  <a:pt x="20618" y="3436"/>
                </a:cubicBezTo>
                <a:cubicBezTo>
                  <a:pt x="20618" y="4792"/>
                  <a:pt x="19520" y="5891"/>
                  <a:pt x="18164" y="5891"/>
                </a:cubicBezTo>
                <a:cubicBezTo>
                  <a:pt x="16808" y="5891"/>
                  <a:pt x="15709" y="4792"/>
                  <a:pt x="15709" y="3436"/>
                </a:cubicBezTo>
                <a:cubicBezTo>
                  <a:pt x="15709" y="2081"/>
                  <a:pt x="16808" y="982"/>
                  <a:pt x="18164" y="982"/>
                </a:cubicBezTo>
                <a:moveTo>
                  <a:pt x="18164" y="6873"/>
                </a:moveTo>
                <a:cubicBezTo>
                  <a:pt x="20062" y="6873"/>
                  <a:pt x="21600" y="5334"/>
                  <a:pt x="21600" y="3436"/>
                </a:cubicBezTo>
                <a:cubicBezTo>
                  <a:pt x="21600" y="1538"/>
                  <a:pt x="20062" y="0"/>
                  <a:pt x="18164" y="0"/>
                </a:cubicBezTo>
                <a:cubicBezTo>
                  <a:pt x="16266" y="0"/>
                  <a:pt x="14727" y="1538"/>
                  <a:pt x="14727" y="3436"/>
                </a:cubicBezTo>
                <a:cubicBezTo>
                  <a:pt x="14727" y="5334"/>
                  <a:pt x="16266" y="6873"/>
                  <a:pt x="18164" y="6873"/>
                </a:cubicBezTo>
                <a:moveTo>
                  <a:pt x="18164" y="3927"/>
                </a:moveTo>
                <a:lnTo>
                  <a:pt x="18655" y="3927"/>
                </a:lnTo>
                <a:cubicBezTo>
                  <a:pt x="18925" y="3927"/>
                  <a:pt x="19145" y="3708"/>
                  <a:pt x="19145" y="3436"/>
                </a:cubicBezTo>
                <a:cubicBezTo>
                  <a:pt x="19145" y="3165"/>
                  <a:pt x="18925" y="2945"/>
                  <a:pt x="18655" y="2945"/>
                </a:cubicBezTo>
                <a:lnTo>
                  <a:pt x="18655" y="2455"/>
                </a:lnTo>
                <a:cubicBezTo>
                  <a:pt x="18655" y="2183"/>
                  <a:pt x="18434" y="1964"/>
                  <a:pt x="18164" y="1964"/>
                </a:cubicBezTo>
                <a:cubicBezTo>
                  <a:pt x="17893" y="1964"/>
                  <a:pt x="17673" y="2183"/>
                  <a:pt x="17673" y="2455"/>
                </a:cubicBezTo>
                <a:lnTo>
                  <a:pt x="17673" y="3436"/>
                </a:lnTo>
                <a:cubicBezTo>
                  <a:pt x="17673" y="3708"/>
                  <a:pt x="17893" y="3927"/>
                  <a:pt x="18164" y="3927"/>
                </a:cubicBezTo>
                <a:moveTo>
                  <a:pt x="9818" y="11782"/>
                </a:moveTo>
                <a:lnTo>
                  <a:pt x="4909" y="11782"/>
                </a:lnTo>
                <a:lnTo>
                  <a:pt x="4909" y="8836"/>
                </a:lnTo>
                <a:lnTo>
                  <a:pt x="9818" y="8836"/>
                </a:lnTo>
                <a:cubicBezTo>
                  <a:pt x="9818" y="8836"/>
                  <a:pt x="9818" y="11782"/>
                  <a:pt x="9818" y="11782"/>
                </a:cubicBezTo>
                <a:close/>
                <a:moveTo>
                  <a:pt x="21109" y="12764"/>
                </a:moveTo>
                <a:lnTo>
                  <a:pt x="11291" y="12764"/>
                </a:lnTo>
                <a:cubicBezTo>
                  <a:pt x="11562" y="12764"/>
                  <a:pt x="11782" y="12544"/>
                  <a:pt x="11782" y="12273"/>
                </a:cubicBezTo>
                <a:cubicBezTo>
                  <a:pt x="11782" y="12001"/>
                  <a:pt x="11562" y="11782"/>
                  <a:pt x="11291" y="11782"/>
                </a:cubicBezTo>
                <a:lnTo>
                  <a:pt x="10800" y="11782"/>
                </a:lnTo>
                <a:lnTo>
                  <a:pt x="10800" y="8836"/>
                </a:lnTo>
                <a:cubicBezTo>
                  <a:pt x="10800" y="8295"/>
                  <a:pt x="10360" y="7855"/>
                  <a:pt x="9818" y="7855"/>
                </a:cubicBezTo>
                <a:lnTo>
                  <a:pt x="4909" y="7855"/>
                </a:lnTo>
                <a:cubicBezTo>
                  <a:pt x="4367" y="7855"/>
                  <a:pt x="3927" y="8295"/>
                  <a:pt x="3927" y="8836"/>
                </a:cubicBezTo>
                <a:lnTo>
                  <a:pt x="3927" y="11782"/>
                </a:lnTo>
                <a:lnTo>
                  <a:pt x="3436" y="11782"/>
                </a:lnTo>
                <a:cubicBezTo>
                  <a:pt x="3166" y="11782"/>
                  <a:pt x="2945" y="12001"/>
                  <a:pt x="2945" y="12273"/>
                </a:cubicBezTo>
                <a:cubicBezTo>
                  <a:pt x="2945" y="12544"/>
                  <a:pt x="3166" y="12764"/>
                  <a:pt x="3436" y="12764"/>
                </a:cubicBezTo>
                <a:lnTo>
                  <a:pt x="491" y="12764"/>
                </a:lnTo>
                <a:cubicBezTo>
                  <a:pt x="220" y="12764"/>
                  <a:pt x="0" y="12983"/>
                  <a:pt x="0" y="13255"/>
                </a:cubicBezTo>
                <a:cubicBezTo>
                  <a:pt x="0" y="13526"/>
                  <a:pt x="220" y="13745"/>
                  <a:pt x="491" y="13745"/>
                </a:cubicBezTo>
                <a:lnTo>
                  <a:pt x="2945" y="13745"/>
                </a:lnTo>
                <a:lnTo>
                  <a:pt x="2945" y="21109"/>
                </a:lnTo>
                <a:cubicBezTo>
                  <a:pt x="2945" y="21380"/>
                  <a:pt x="3166" y="21600"/>
                  <a:pt x="3436" y="21600"/>
                </a:cubicBezTo>
                <a:cubicBezTo>
                  <a:pt x="3707" y="21600"/>
                  <a:pt x="3927" y="21380"/>
                  <a:pt x="3927" y="21109"/>
                </a:cubicBezTo>
                <a:lnTo>
                  <a:pt x="3927" y="13745"/>
                </a:lnTo>
                <a:lnTo>
                  <a:pt x="17673" y="13745"/>
                </a:lnTo>
                <a:lnTo>
                  <a:pt x="17673" y="21109"/>
                </a:lnTo>
                <a:cubicBezTo>
                  <a:pt x="17673" y="21380"/>
                  <a:pt x="17893" y="21600"/>
                  <a:pt x="18164" y="21600"/>
                </a:cubicBezTo>
                <a:cubicBezTo>
                  <a:pt x="18434" y="21600"/>
                  <a:pt x="18655" y="21380"/>
                  <a:pt x="18655" y="21109"/>
                </a:cubicBezTo>
                <a:lnTo>
                  <a:pt x="18655" y="13745"/>
                </a:lnTo>
                <a:lnTo>
                  <a:pt x="21109" y="13745"/>
                </a:lnTo>
                <a:cubicBezTo>
                  <a:pt x="21380" y="13745"/>
                  <a:pt x="21600" y="13526"/>
                  <a:pt x="21600" y="13255"/>
                </a:cubicBezTo>
                <a:cubicBezTo>
                  <a:pt x="21600" y="12983"/>
                  <a:pt x="21380" y="12764"/>
                  <a:pt x="21109" y="127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3" name="Shape 2763"/>
          <p:cNvSpPr/>
          <p:nvPr/>
        </p:nvSpPr>
        <p:spPr>
          <a:xfrm>
            <a:off x="8905168"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4" name="Shape 2764"/>
          <p:cNvSpPr/>
          <p:nvPr/>
        </p:nvSpPr>
        <p:spPr>
          <a:xfrm>
            <a:off x="9438429" y="465190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5" name="Shape 2765"/>
          <p:cNvSpPr/>
          <p:nvPr/>
        </p:nvSpPr>
        <p:spPr>
          <a:xfrm>
            <a:off x="9971691"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6" name="Shape 2766"/>
          <p:cNvSpPr/>
          <p:nvPr/>
        </p:nvSpPr>
        <p:spPr>
          <a:xfrm>
            <a:off x="10504952"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7" name="Shape 2767"/>
          <p:cNvSpPr/>
          <p:nvPr/>
        </p:nvSpPr>
        <p:spPr>
          <a:xfrm>
            <a:off x="11038213"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8" name="Shape 2768"/>
          <p:cNvSpPr/>
          <p:nvPr/>
        </p:nvSpPr>
        <p:spPr>
          <a:xfrm>
            <a:off x="6238863" y="5261349"/>
            <a:ext cx="279328" cy="101574"/>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9" name="Shape 2769"/>
          <p:cNvSpPr/>
          <p:nvPr/>
        </p:nvSpPr>
        <p:spPr>
          <a:xfrm>
            <a:off x="6810214" y="517247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0" name="Shape 2770"/>
          <p:cNvSpPr/>
          <p:nvPr/>
        </p:nvSpPr>
        <p:spPr>
          <a:xfrm>
            <a:off x="7305385"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1" name="Shape 2771"/>
          <p:cNvSpPr/>
          <p:nvPr/>
        </p:nvSpPr>
        <p:spPr>
          <a:xfrm>
            <a:off x="7838646"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2" name="Shape 2772"/>
          <p:cNvSpPr/>
          <p:nvPr/>
        </p:nvSpPr>
        <p:spPr>
          <a:xfrm>
            <a:off x="8371907"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3" name="Shape 2773"/>
          <p:cNvSpPr/>
          <p:nvPr/>
        </p:nvSpPr>
        <p:spPr>
          <a:xfrm>
            <a:off x="8905168"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4" name="Shape 2774"/>
          <p:cNvSpPr/>
          <p:nvPr/>
        </p:nvSpPr>
        <p:spPr>
          <a:xfrm>
            <a:off x="9438429"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5" name="Shape 2775"/>
          <p:cNvSpPr/>
          <p:nvPr/>
        </p:nvSpPr>
        <p:spPr>
          <a:xfrm>
            <a:off x="9971691" y="521691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6" name="Shape 2776"/>
          <p:cNvSpPr/>
          <p:nvPr/>
        </p:nvSpPr>
        <p:spPr>
          <a:xfrm>
            <a:off x="10568435" y="517247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7" name="Shape 2777"/>
          <p:cNvSpPr/>
          <p:nvPr/>
        </p:nvSpPr>
        <p:spPr>
          <a:xfrm>
            <a:off x="11076303" y="517247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8" name="Shape 2778"/>
          <p:cNvSpPr/>
          <p:nvPr/>
        </p:nvSpPr>
        <p:spPr>
          <a:xfrm>
            <a:off x="6238863" y="57057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9" name="Shape 2779"/>
          <p:cNvSpPr/>
          <p:nvPr/>
        </p:nvSpPr>
        <p:spPr>
          <a:xfrm>
            <a:off x="6810214" y="570573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0" name="Shape 2780"/>
          <p:cNvSpPr/>
          <p:nvPr/>
        </p:nvSpPr>
        <p:spPr>
          <a:xfrm>
            <a:off x="7381565" y="5705734"/>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9440" y="14727"/>
                </a:moveTo>
                <a:lnTo>
                  <a:pt x="2160" y="14727"/>
                </a:lnTo>
                <a:lnTo>
                  <a:pt x="2160" y="4909"/>
                </a:lnTo>
                <a:cubicBezTo>
                  <a:pt x="2160" y="2740"/>
                  <a:pt x="6028" y="982"/>
                  <a:pt x="10800" y="982"/>
                </a:cubicBezTo>
                <a:cubicBezTo>
                  <a:pt x="15571" y="982"/>
                  <a:pt x="19440" y="2740"/>
                  <a:pt x="19440" y="4909"/>
                </a:cubicBezTo>
                <a:cubicBezTo>
                  <a:pt x="19440" y="4909"/>
                  <a:pt x="19440" y="14727"/>
                  <a:pt x="19440" y="14727"/>
                </a:cubicBezTo>
                <a:close/>
                <a:moveTo>
                  <a:pt x="10800" y="0"/>
                </a:moveTo>
                <a:cubicBezTo>
                  <a:pt x="4835" y="0"/>
                  <a:pt x="0" y="2198"/>
                  <a:pt x="0" y="4909"/>
                </a:cubicBezTo>
                <a:lnTo>
                  <a:pt x="0" y="14727"/>
                </a:lnTo>
                <a:cubicBezTo>
                  <a:pt x="0" y="15269"/>
                  <a:pt x="968" y="15709"/>
                  <a:pt x="2160" y="15709"/>
                </a:cubicBezTo>
                <a:lnTo>
                  <a:pt x="9720" y="15709"/>
                </a:lnTo>
                <a:lnTo>
                  <a:pt x="9720" y="21109"/>
                </a:lnTo>
                <a:cubicBezTo>
                  <a:pt x="9720" y="21380"/>
                  <a:pt x="10204" y="21600"/>
                  <a:pt x="10800" y="21600"/>
                </a:cubicBezTo>
                <a:cubicBezTo>
                  <a:pt x="11396" y="21600"/>
                  <a:pt x="11880" y="21380"/>
                  <a:pt x="11880" y="21109"/>
                </a:cubicBezTo>
                <a:lnTo>
                  <a:pt x="11880" y="15709"/>
                </a:lnTo>
                <a:lnTo>
                  <a:pt x="19440" y="15709"/>
                </a:lnTo>
                <a:cubicBezTo>
                  <a:pt x="20632" y="15709"/>
                  <a:pt x="21600" y="15269"/>
                  <a:pt x="21600" y="14727"/>
                </a:cubicBezTo>
                <a:lnTo>
                  <a:pt x="21600" y="4909"/>
                </a:lnTo>
                <a:cubicBezTo>
                  <a:pt x="21600" y="2198"/>
                  <a:pt x="16765" y="0"/>
                  <a:pt x="10800" y="0"/>
                </a:cubicBezTo>
                <a:moveTo>
                  <a:pt x="7560" y="4909"/>
                </a:moveTo>
                <a:cubicBezTo>
                  <a:pt x="6964" y="4909"/>
                  <a:pt x="6480" y="5129"/>
                  <a:pt x="6480" y="5400"/>
                </a:cubicBezTo>
                <a:lnTo>
                  <a:pt x="6480" y="12273"/>
                </a:lnTo>
                <a:cubicBezTo>
                  <a:pt x="6480" y="12544"/>
                  <a:pt x="6964" y="12764"/>
                  <a:pt x="7560" y="12764"/>
                </a:cubicBezTo>
                <a:cubicBezTo>
                  <a:pt x="8156" y="12764"/>
                  <a:pt x="8640" y="12544"/>
                  <a:pt x="8640" y="12273"/>
                </a:cubicBezTo>
                <a:lnTo>
                  <a:pt x="8640" y="5400"/>
                </a:lnTo>
                <a:cubicBezTo>
                  <a:pt x="8640" y="5129"/>
                  <a:pt x="8156" y="4909"/>
                  <a:pt x="7560" y="4909"/>
                </a:cubicBezTo>
                <a:moveTo>
                  <a:pt x="14040" y="4909"/>
                </a:moveTo>
                <a:cubicBezTo>
                  <a:pt x="13444" y="4909"/>
                  <a:pt x="12960" y="5129"/>
                  <a:pt x="12960" y="5400"/>
                </a:cubicBezTo>
                <a:lnTo>
                  <a:pt x="12960" y="12273"/>
                </a:lnTo>
                <a:cubicBezTo>
                  <a:pt x="12960" y="12544"/>
                  <a:pt x="13444" y="12764"/>
                  <a:pt x="14040" y="12764"/>
                </a:cubicBezTo>
                <a:cubicBezTo>
                  <a:pt x="14636" y="12764"/>
                  <a:pt x="15120" y="12544"/>
                  <a:pt x="15120" y="12273"/>
                </a:cubicBezTo>
                <a:lnTo>
                  <a:pt x="15120" y="5400"/>
                </a:lnTo>
                <a:cubicBezTo>
                  <a:pt x="15120" y="5129"/>
                  <a:pt x="14636" y="4909"/>
                  <a:pt x="14040"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1" name="Shape 2781"/>
          <p:cNvSpPr/>
          <p:nvPr/>
        </p:nvSpPr>
        <p:spPr>
          <a:xfrm>
            <a:off x="7838646" y="57057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2" name="Shape 2782"/>
          <p:cNvSpPr/>
          <p:nvPr/>
        </p:nvSpPr>
        <p:spPr>
          <a:xfrm>
            <a:off x="8371907" y="5724779"/>
            <a:ext cx="279597" cy="241293"/>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3" name="Shape 2783"/>
          <p:cNvSpPr/>
          <p:nvPr/>
        </p:nvSpPr>
        <p:spPr>
          <a:xfrm>
            <a:off x="8905168" y="5724779"/>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4" name="Shape 2784"/>
          <p:cNvSpPr/>
          <p:nvPr/>
        </p:nvSpPr>
        <p:spPr>
          <a:xfrm>
            <a:off x="9438429" y="57057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5" name="Shape 2785"/>
          <p:cNvSpPr/>
          <p:nvPr/>
        </p:nvSpPr>
        <p:spPr>
          <a:xfrm>
            <a:off x="9971691" y="573112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6" name="Shape 2786"/>
          <p:cNvSpPr/>
          <p:nvPr/>
        </p:nvSpPr>
        <p:spPr>
          <a:xfrm>
            <a:off x="10504951" y="5718430"/>
            <a:ext cx="279127" cy="253950"/>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7" name="Shape 2787"/>
          <p:cNvSpPr/>
          <p:nvPr/>
        </p:nvSpPr>
        <p:spPr>
          <a:xfrm>
            <a:off x="11038212" y="5705734"/>
            <a:ext cx="279155" cy="27934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8" name="Shape 2788"/>
          <p:cNvSpPr/>
          <p:nvPr/>
        </p:nvSpPr>
        <p:spPr>
          <a:xfrm>
            <a:off x="5382678" y="3570995"/>
            <a:ext cx="1289445" cy="269294"/>
          </a:xfrm>
          <a:prstGeom prst="rect">
            <a:avLst/>
          </a:prstGeom>
          <a:ln w="12700">
            <a:miter lim="400000"/>
          </a:ln>
          <a:extLst>
            <a:ext uri="{C572A759-6A51-4108-AA02-DFA0A04FC94B}">
              <ma14:wrappingTextBoxFlag xmlns:ma14="http://schemas.microsoft.com/office/mac/drawingml/2011/main" xmlns=""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mn-lt"/>
              </a:rPr>
              <a:t>Miscellaneous</a:t>
            </a:r>
          </a:p>
        </p:txBody>
      </p:sp>
    </p:spTree>
    <p:extLst>
      <p:ext uri="{BB962C8B-B14F-4D97-AF65-F5344CB8AC3E}">
        <p14:creationId xmlns:p14="http://schemas.microsoft.com/office/powerpoint/2010/main" val="1069755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0" name="Shape 2790"/>
          <p:cNvSpPr/>
          <p:nvPr/>
        </p:nvSpPr>
        <p:spPr>
          <a:xfrm>
            <a:off x="880859" y="146463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1" name="Shape 2791"/>
          <p:cNvSpPr/>
          <p:nvPr/>
        </p:nvSpPr>
        <p:spPr>
          <a:xfrm>
            <a:off x="1414120" y="1451935"/>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2" name="Shape 2792"/>
          <p:cNvSpPr/>
          <p:nvPr/>
        </p:nvSpPr>
        <p:spPr>
          <a:xfrm>
            <a:off x="1947381"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3" name="Shape 2793"/>
          <p:cNvSpPr/>
          <p:nvPr/>
        </p:nvSpPr>
        <p:spPr>
          <a:xfrm>
            <a:off x="2480642"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4" name="Shape 2794"/>
          <p:cNvSpPr/>
          <p:nvPr/>
        </p:nvSpPr>
        <p:spPr>
          <a:xfrm>
            <a:off x="3013903"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5" name="Shape 2795"/>
          <p:cNvSpPr/>
          <p:nvPr/>
        </p:nvSpPr>
        <p:spPr>
          <a:xfrm>
            <a:off x="3547164"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49"/>
                  <a:pt x="5780" y="3437"/>
                </a:cubicBezTo>
                <a:cubicBezTo>
                  <a:pt x="6324" y="3259"/>
                  <a:pt x="6890" y="3132"/>
                  <a:pt x="7472" y="3051"/>
                </a:cubicBezTo>
                <a:cubicBezTo>
                  <a:pt x="8868" y="1774"/>
                  <a:pt x="10722" y="987"/>
                  <a:pt x="12764" y="987"/>
                </a:cubicBezTo>
                <a:cubicBezTo>
                  <a:pt x="17098" y="987"/>
                  <a:pt x="20612" y="4502"/>
                  <a:pt x="20612" y="8836"/>
                </a:cubicBezTo>
                <a:cubicBezTo>
                  <a:pt x="20612"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9292" y="10539"/>
                </a:moveTo>
                <a:cubicBezTo>
                  <a:pt x="9702" y="10539"/>
                  <a:pt x="10080" y="10712"/>
                  <a:pt x="10426" y="11057"/>
                </a:cubicBezTo>
                <a:lnTo>
                  <a:pt x="10798" y="10320"/>
                </a:lnTo>
                <a:cubicBezTo>
                  <a:pt x="10307" y="9985"/>
                  <a:pt x="9826" y="9817"/>
                  <a:pt x="9356" y="9817"/>
                </a:cubicBezTo>
                <a:cubicBezTo>
                  <a:pt x="8708" y="9817"/>
                  <a:pt x="8176" y="10026"/>
                  <a:pt x="7761" y="10441"/>
                </a:cubicBezTo>
                <a:cubicBezTo>
                  <a:pt x="7404" y="10804"/>
                  <a:pt x="7158" y="11296"/>
                  <a:pt x="7023" y="11917"/>
                </a:cubicBezTo>
                <a:lnTo>
                  <a:pt x="6594" y="11917"/>
                </a:lnTo>
                <a:lnTo>
                  <a:pt x="6384" y="12435"/>
                </a:lnTo>
                <a:lnTo>
                  <a:pt x="6967" y="12435"/>
                </a:lnTo>
                <a:cubicBezTo>
                  <a:pt x="6961" y="12495"/>
                  <a:pt x="6957" y="12549"/>
                  <a:pt x="6955" y="12598"/>
                </a:cubicBezTo>
                <a:cubicBezTo>
                  <a:pt x="6952" y="12646"/>
                  <a:pt x="6950" y="12690"/>
                  <a:pt x="6950" y="12727"/>
                </a:cubicBezTo>
                <a:cubicBezTo>
                  <a:pt x="6950" y="12776"/>
                  <a:pt x="6952" y="12822"/>
                  <a:pt x="6955" y="12865"/>
                </a:cubicBezTo>
                <a:cubicBezTo>
                  <a:pt x="6957" y="12908"/>
                  <a:pt x="6961" y="12949"/>
                  <a:pt x="6967" y="12987"/>
                </a:cubicBezTo>
                <a:lnTo>
                  <a:pt x="6602" y="12987"/>
                </a:lnTo>
                <a:lnTo>
                  <a:pt x="6384" y="13497"/>
                </a:lnTo>
                <a:lnTo>
                  <a:pt x="7007" y="13497"/>
                </a:lnTo>
                <a:cubicBezTo>
                  <a:pt x="7093" y="14146"/>
                  <a:pt x="7313" y="14662"/>
                  <a:pt x="7663" y="15045"/>
                </a:cubicBezTo>
                <a:cubicBezTo>
                  <a:pt x="8068" y="15489"/>
                  <a:pt x="8633" y="15710"/>
                  <a:pt x="9356" y="15710"/>
                </a:cubicBezTo>
                <a:cubicBezTo>
                  <a:pt x="9805" y="15710"/>
                  <a:pt x="10212" y="15591"/>
                  <a:pt x="10579" y="15354"/>
                </a:cubicBezTo>
                <a:lnTo>
                  <a:pt x="10579" y="14454"/>
                </a:lnTo>
                <a:cubicBezTo>
                  <a:pt x="10374" y="14643"/>
                  <a:pt x="10191" y="14778"/>
                  <a:pt x="10029" y="14859"/>
                </a:cubicBezTo>
                <a:cubicBezTo>
                  <a:pt x="9850" y="14945"/>
                  <a:pt x="9626" y="14989"/>
                  <a:pt x="9356" y="14989"/>
                </a:cubicBezTo>
                <a:cubicBezTo>
                  <a:pt x="8940" y="14989"/>
                  <a:pt x="8611" y="14834"/>
                  <a:pt x="8368" y="14527"/>
                </a:cubicBezTo>
                <a:cubicBezTo>
                  <a:pt x="8158" y="14279"/>
                  <a:pt x="8020" y="13935"/>
                  <a:pt x="7955" y="13497"/>
                </a:cubicBezTo>
                <a:lnTo>
                  <a:pt x="9583" y="13497"/>
                </a:lnTo>
                <a:lnTo>
                  <a:pt x="9786" y="12987"/>
                </a:lnTo>
                <a:lnTo>
                  <a:pt x="7914" y="12987"/>
                </a:lnTo>
                <a:cubicBezTo>
                  <a:pt x="7909" y="12960"/>
                  <a:pt x="7906" y="12876"/>
                  <a:pt x="7906" y="12735"/>
                </a:cubicBezTo>
                <a:lnTo>
                  <a:pt x="7906" y="12549"/>
                </a:lnTo>
                <a:cubicBezTo>
                  <a:pt x="7906" y="12500"/>
                  <a:pt x="7909" y="12462"/>
                  <a:pt x="7914" y="12435"/>
                </a:cubicBezTo>
                <a:lnTo>
                  <a:pt x="9899" y="12435"/>
                </a:lnTo>
                <a:lnTo>
                  <a:pt x="10110" y="11917"/>
                </a:lnTo>
                <a:lnTo>
                  <a:pt x="7972" y="11917"/>
                </a:lnTo>
                <a:cubicBezTo>
                  <a:pt x="8042" y="11539"/>
                  <a:pt x="8179" y="11222"/>
                  <a:pt x="8384" y="10968"/>
                </a:cubicBezTo>
                <a:cubicBezTo>
                  <a:pt x="8627" y="10682"/>
                  <a:pt x="8929" y="10539"/>
                  <a:pt x="9292" y="1053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6" name="Shape 2796"/>
          <p:cNvSpPr/>
          <p:nvPr/>
        </p:nvSpPr>
        <p:spPr>
          <a:xfrm>
            <a:off x="4080425"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7" name="Shape 2797"/>
          <p:cNvSpPr/>
          <p:nvPr/>
        </p:nvSpPr>
        <p:spPr>
          <a:xfrm>
            <a:off x="4613686"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052" y="12079"/>
                </a:moveTo>
                <a:cubicBezTo>
                  <a:pt x="9878" y="12752"/>
                  <a:pt x="8799" y="12411"/>
                  <a:pt x="8449" y="12327"/>
                </a:cubicBezTo>
                <a:lnTo>
                  <a:pt x="8758" y="11138"/>
                </a:lnTo>
                <a:cubicBezTo>
                  <a:pt x="9107" y="11222"/>
                  <a:pt x="10234" y="11378"/>
                  <a:pt x="10052" y="12079"/>
                </a:cubicBezTo>
                <a:moveTo>
                  <a:pt x="9860" y="13998"/>
                </a:moveTo>
                <a:cubicBezTo>
                  <a:pt x="9669" y="14737"/>
                  <a:pt x="8373" y="14338"/>
                  <a:pt x="7953" y="14238"/>
                </a:cubicBezTo>
                <a:lnTo>
                  <a:pt x="8293" y="12927"/>
                </a:lnTo>
                <a:cubicBezTo>
                  <a:pt x="8714" y="13027"/>
                  <a:pt x="10060" y="13227"/>
                  <a:pt x="9860" y="13998"/>
                </a:cubicBezTo>
                <a:moveTo>
                  <a:pt x="10034" y="10721"/>
                </a:moveTo>
                <a:lnTo>
                  <a:pt x="10288" y="9743"/>
                </a:lnTo>
                <a:lnTo>
                  <a:pt x="9668" y="9595"/>
                </a:lnTo>
                <a:lnTo>
                  <a:pt x="9421" y="10547"/>
                </a:lnTo>
                <a:cubicBezTo>
                  <a:pt x="9258" y="10508"/>
                  <a:pt x="9090" y="10471"/>
                  <a:pt x="8925" y="10434"/>
                </a:cubicBezTo>
                <a:lnTo>
                  <a:pt x="9173" y="9476"/>
                </a:lnTo>
                <a:lnTo>
                  <a:pt x="8554" y="9328"/>
                </a:lnTo>
                <a:lnTo>
                  <a:pt x="8300" y="10306"/>
                </a:lnTo>
                <a:cubicBezTo>
                  <a:pt x="8165" y="10276"/>
                  <a:pt x="8033" y="10247"/>
                  <a:pt x="7904" y="10216"/>
                </a:cubicBezTo>
                <a:lnTo>
                  <a:pt x="7904" y="10213"/>
                </a:lnTo>
                <a:lnTo>
                  <a:pt x="7050" y="10008"/>
                </a:lnTo>
                <a:lnTo>
                  <a:pt x="6885" y="10644"/>
                </a:lnTo>
                <a:cubicBezTo>
                  <a:pt x="6885" y="10644"/>
                  <a:pt x="7345" y="10745"/>
                  <a:pt x="7335" y="10751"/>
                </a:cubicBezTo>
                <a:cubicBezTo>
                  <a:pt x="7586" y="10812"/>
                  <a:pt x="7632" y="10971"/>
                  <a:pt x="7624" y="11098"/>
                </a:cubicBezTo>
                <a:lnTo>
                  <a:pt x="7335" y="12213"/>
                </a:lnTo>
                <a:cubicBezTo>
                  <a:pt x="7352" y="12216"/>
                  <a:pt x="7375" y="12222"/>
                  <a:pt x="7399" y="12232"/>
                </a:cubicBezTo>
                <a:cubicBezTo>
                  <a:pt x="7379" y="12227"/>
                  <a:pt x="7357" y="12222"/>
                  <a:pt x="7334" y="12216"/>
                </a:cubicBezTo>
                <a:lnTo>
                  <a:pt x="6928" y="13777"/>
                </a:lnTo>
                <a:cubicBezTo>
                  <a:pt x="6898" y="13851"/>
                  <a:pt x="6820" y="13960"/>
                  <a:pt x="6645" y="13919"/>
                </a:cubicBezTo>
                <a:cubicBezTo>
                  <a:pt x="6651" y="13928"/>
                  <a:pt x="6194" y="13811"/>
                  <a:pt x="6194" y="13811"/>
                </a:cubicBezTo>
                <a:lnTo>
                  <a:pt x="5886" y="14492"/>
                </a:lnTo>
                <a:lnTo>
                  <a:pt x="6692" y="14686"/>
                </a:lnTo>
                <a:cubicBezTo>
                  <a:pt x="6843" y="14721"/>
                  <a:pt x="6990" y="14759"/>
                  <a:pt x="7134" y="14795"/>
                </a:cubicBezTo>
                <a:lnTo>
                  <a:pt x="6878" y="15784"/>
                </a:lnTo>
                <a:lnTo>
                  <a:pt x="7497" y="15933"/>
                </a:lnTo>
                <a:lnTo>
                  <a:pt x="7751" y="14954"/>
                </a:lnTo>
                <a:cubicBezTo>
                  <a:pt x="7921" y="14998"/>
                  <a:pt x="8085" y="15039"/>
                  <a:pt x="8245" y="15077"/>
                </a:cubicBezTo>
                <a:lnTo>
                  <a:pt x="7992" y="16051"/>
                </a:lnTo>
                <a:lnTo>
                  <a:pt x="8612" y="16200"/>
                </a:lnTo>
                <a:lnTo>
                  <a:pt x="8868" y="15212"/>
                </a:lnTo>
                <a:cubicBezTo>
                  <a:pt x="9926" y="15404"/>
                  <a:pt x="10720" y="15327"/>
                  <a:pt x="11055" y="14408"/>
                </a:cubicBezTo>
                <a:cubicBezTo>
                  <a:pt x="11324" y="13669"/>
                  <a:pt x="11041" y="13242"/>
                  <a:pt x="10485" y="12965"/>
                </a:cubicBezTo>
                <a:cubicBezTo>
                  <a:pt x="10890" y="12875"/>
                  <a:pt x="11195" y="12619"/>
                  <a:pt x="11277" y="12090"/>
                </a:cubicBezTo>
                <a:cubicBezTo>
                  <a:pt x="11389" y="11368"/>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7"/>
                  <a:pt x="12764" y="987"/>
                </a:cubicBezTo>
                <a:cubicBezTo>
                  <a:pt x="17098" y="987"/>
                  <a:pt x="20612" y="4501"/>
                  <a:pt x="20612" y="8836"/>
                </a:cubicBezTo>
                <a:cubicBezTo>
                  <a:pt x="20612" y="10878"/>
                  <a:pt x="19827" y="12732"/>
                  <a:pt x="18549" y="14128"/>
                </a:cubicBezTo>
                <a:cubicBezTo>
                  <a:pt x="18468" y="14709"/>
                  <a:pt x="18341" y="15276"/>
                  <a:pt x="18163" y="15821"/>
                </a:cubicBezTo>
                <a:cubicBezTo>
                  <a:pt x="20250" y="14204"/>
                  <a:pt x="21600" y="11681"/>
                  <a:pt x="21600" y="8836"/>
                </a:cubicBezTo>
                <a:cubicBezTo>
                  <a:pt x="21600" y="3956"/>
                  <a:pt x="17644" y="0"/>
                  <a:pt x="12764"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8" name="Shape 2798"/>
          <p:cNvSpPr/>
          <p:nvPr/>
        </p:nvSpPr>
        <p:spPr>
          <a:xfrm>
            <a:off x="5146947" y="1490025"/>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9" name="Shape 2799"/>
          <p:cNvSpPr/>
          <p:nvPr/>
        </p:nvSpPr>
        <p:spPr>
          <a:xfrm>
            <a:off x="5680208" y="146463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0" name="Shape 2800"/>
          <p:cNvSpPr/>
          <p:nvPr/>
        </p:nvSpPr>
        <p:spPr>
          <a:xfrm>
            <a:off x="880859" y="2010590"/>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1" name="Shape 2801"/>
          <p:cNvSpPr/>
          <p:nvPr/>
        </p:nvSpPr>
        <p:spPr>
          <a:xfrm>
            <a:off x="1414120" y="2023286"/>
            <a:ext cx="279328" cy="152371"/>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2" name="Shape 2802"/>
          <p:cNvSpPr/>
          <p:nvPr/>
        </p:nvSpPr>
        <p:spPr>
          <a:xfrm>
            <a:off x="1947381" y="19978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3" name="Shape 2803"/>
          <p:cNvSpPr/>
          <p:nvPr/>
        </p:nvSpPr>
        <p:spPr>
          <a:xfrm>
            <a:off x="2480642" y="2010590"/>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4" name="Shape 2804"/>
          <p:cNvSpPr/>
          <p:nvPr/>
        </p:nvSpPr>
        <p:spPr>
          <a:xfrm>
            <a:off x="3013903" y="2023287"/>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6"/>
                </a:lnTo>
                <a:cubicBezTo>
                  <a:pt x="10458" y="13273"/>
                  <a:pt x="11518" y="13902"/>
                  <a:pt x="11675" y="12740"/>
                </a:cubicBezTo>
                <a:cubicBezTo>
                  <a:pt x="11839" y="11528"/>
                  <a:pt x="10736" y="11215"/>
                  <a:pt x="10393" y="11057"/>
                </a:cubicBezTo>
                <a:moveTo>
                  <a:pt x="10772" y="8246"/>
                </a:moveTo>
                <a:lnTo>
                  <a:pt x="10520" y="10114"/>
                </a:lnTo>
                <a:cubicBezTo>
                  <a:pt x="10806" y="10246"/>
                  <a:pt x="11689" y="10782"/>
                  <a:pt x="11832" y="9726"/>
                </a:cubicBezTo>
                <a:cubicBezTo>
                  <a:pt x="11981" y="8623"/>
                  <a:pt x="11059" y="8378"/>
                  <a:pt x="10772" y="8246"/>
                </a:cubicBezTo>
                <a:moveTo>
                  <a:pt x="12833" y="9742"/>
                </a:moveTo>
                <a:cubicBezTo>
                  <a:pt x="12767" y="10572"/>
                  <a:pt x="12517" y="10974"/>
                  <a:pt x="12186" y="11116"/>
                </a:cubicBezTo>
                <a:cubicBezTo>
                  <a:pt x="12641" y="11552"/>
                  <a:pt x="12872" y="12224"/>
                  <a:pt x="12652" y="13386"/>
                </a:cubicBezTo>
                <a:cubicBezTo>
                  <a:pt x="12378" y="14828"/>
                  <a:pt x="11728" y="14950"/>
                  <a:pt x="10863" y="14648"/>
                </a:cubicBezTo>
                <a:lnTo>
                  <a:pt x="10653" y="16200"/>
                </a:lnTo>
                <a:lnTo>
                  <a:pt x="10146" y="15966"/>
                </a:lnTo>
                <a:lnTo>
                  <a:pt x="10353" y="14435"/>
                </a:lnTo>
                <a:cubicBezTo>
                  <a:pt x="10222" y="14376"/>
                  <a:pt x="10088" y="14311"/>
                  <a:pt x="9949" y="14242"/>
                </a:cubicBezTo>
                <a:lnTo>
                  <a:pt x="9741" y="15780"/>
                </a:lnTo>
                <a:lnTo>
                  <a:pt x="9235" y="15548"/>
                </a:lnTo>
                <a:lnTo>
                  <a:pt x="9444" y="13993"/>
                </a:lnTo>
                <a:cubicBezTo>
                  <a:pt x="9326" y="13936"/>
                  <a:pt x="9206" y="13877"/>
                  <a:pt x="9083" y="13820"/>
                </a:cubicBezTo>
                <a:lnTo>
                  <a:pt x="8423" y="13517"/>
                </a:lnTo>
                <a:lnTo>
                  <a:pt x="8675" y="12446"/>
                </a:lnTo>
                <a:cubicBezTo>
                  <a:pt x="8675" y="12446"/>
                  <a:pt x="9049" y="12629"/>
                  <a:pt x="9043" y="12615"/>
                </a:cubicBezTo>
                <a:cubicBezTo>
                  <a:pt x="9187" y="12681"/>
                  <a:pt x="9251" y="12509"/>
                  <a:pt x="9276" y="12393"/>
                </a:cubicBezTo>
                <a:lnTo>
                  <a:pt x="9607" y="9940"/>
                </a:lnTo>
                <a:cubicBezTo>
                  <a:pt x="9626" y="9949"/>
                  <a:pt x="9644" y="9957"/>
                  <a:pt x="9661" y="9965"/>
                </a:cubicBezTo>
                <a:cubicBezTo>
                  <a:pt x="9641" y="9950"/>
                  <a:pt x="9623" y="9940"/>
                  <a:pt x="9608" y="9933"/>
                </a:cubicBezTo>
                <a:lnTo>
                  <a:pt x="9845" y="8183"/>
                </a:lnTo>
                <a:cubicBezTo>
                  <a:pt x="9851" y="7984"/>
                  <a:pt x="9814" y="7733"/>
                  <a:pt x="9608" y="7639"/>
                </a:cubicBezTo>
                <a:cubicBezTo>
                  <a:pt x="9616" y="7629"/>
                  <a:pt x="9240" y="7469"/>
                  <a:pt x="9240" y="7469"/>
                </a:cubicBezTo>
                <a:lnTo>
                  <a:pt x="9375" y="6471"/>
                </a:lnTo>
                <a:lnTo>
                  <a:pt x="10074" y="6793"/>
                </a:lnTo>
                <a:lnTo>
                  <a:pt x="10074" y="6798"/>
                </a:lnTo>
                <a:cubicBezTo>
                  <a:pt x="10179" y="6845"/>
                  <a:pt x="10288" y="6892"/>
                  <a:pt x="10398" y="6937"/>
                </a:cubicBezTo>
                <a:lnTo>
                  <a:pt x="10606" y="5401"/>
                </a:lnTo>
                <a:lnTo>
                  <a:pt x="11113" y="5634"/>
                </a:lnTo>
                <a:lnTo>
                  <a:pt x="10909" y="7140"/>
                </a:lnTo>
                <a:cubicBezTo>
                  <a:pt x="11045" y="7197"/>
                  <a:pt x="11182" y="7255"/>
                  <a:pt x="11315" y="7317"/>
                </a:cubicBezTo>
                <a:lnTo>
                  <a:pt x="11517" y="5821"/>
                </a:lnTo>
                <a:lnTo>
                  <a:pt x="12025" y="6054"/>
                </a:lnTo>
                <a:lnTo>
                  <a:pt x="11817" y="7590"/>
                </a:lnTo>
                <a:cubicBezTo>
                  <a:pt x="12457" y="7998"/>
                  <a:pt x="12926" y="8607"/>
                  <a:pt x="12833" y="9742"/>
                </a:cubicBezTo>
                <a:moveTo>
                  <a:pt x="10800" y="3600"/>
                </a:moveTo>
                <a:cubicBezTo>
                  <a:pt x="8631" y="3600"/>
                  <a:pt x="6873" y="6824"/>
                  <a:pt x="6873" y="10800"/>
                </a:cubicBezTo>
                <a:cubicBezTo>
                  <a:pt x="6873" y="14777"/>
                  <a:pt x="8631" y="18000"/>
                  <a:pt x="10800" y="18000"/>
                </a:cubicBezTo>
                <a:cubicBezTo>
                  <a:pt x="12969" y="18000"/>
                  <a:pt x="14727" y="14777"/>
                  <a:pt x="14727" y="10800"/>
                </a:cubicBezTo>
                <a:cubicBezTo>
                  <a:pt x="14727" y="6824"/>
                  <a:pt x="12969" y="3600"/>
                  <a:pt x="10800" y="3600"/>
                </a:cubicBezTo>
                <a:moveTo>
                  <a:pt x="17182" y="16200"/>
                </a:moveTo>
                <a:lnTo>
                  <a:pt x="16200" y="16200"/>
                </a:lnTo>
                <a:cubicBezTo>
                  <a:pt x="15928" y="16200"/>
                  <a:pt x="15709" y="16603"/>
                  <a:pt x="15709" y="17100"/>
                </a:cubicBezTo>
                <a:cubicBezTo>
                  <a:pt x="15709" y="17598"/>
                  <a:pt x="15928" y="18000"/>
                  <a:pt x="16200" y="18000"/>
                </a:cubicBezTo>
                <a:lnTo>
                  <a:pt x="17182" y="18000"/>
                </a:lnTo>
                <a:cubicBezTo>
                  <a:pt x="17453" y="18000"/>
                  <a:pt x="17673" y="17598"/>
                  <a:pt x="17673" y="17100"/>
                </a:cubicBezTo>
                <a:cubicBezTo>
                  <a:pt x="17673" y="16603"/>
                  <a:pt x="17453" y="16200"/>
                  <a:pt x="17182" y="16200"/>
                </a:cubicBezTo>
                <a:moveTo>
                  <a:pt x="5400" y="3600"/>
                </a:moveTo>
                <a:lnTo>
                  <a:pt x="4418" y="3600"/>
                </a:lnTo>
                <a:cubicBezTo>
                  <a:pt x="4147" y="3600"/>
                  <a:pt x="3927" y="4003"/>
                  <a:pt x="3927" y="4500"/>
                </a:cubicBezTo>
                <a:cubicBezTo>
                  <a:pt x="3927" y="4998"/>
                  <a:pt x="4147" y="5400"/>
                  <a:pt x="4418" y="5400"/>
                </a:cubicBezTo>
                <a:lnTo>
                  <a:pt x="5400" y="5400"/>
                </a:lnTo>
                <a:cubicBezTo>
                  <a:pt x="5671" y="5400"/>
                  <a:pt x="5891" y="4998"/>
                  <a:pt x="5891" y="4500"/>
                </a:cubicBezTo>
                <a:cubicBezTo>
                  <a:pt x="5891" y="4003"/>
                  <a:pt x="5671" y="3600"/>
                  <a:pt x="5400" y="3600"/>
                </a:cubicBezTo>
                <a:moveTo>
                  <a:pt x="20127" y="3600"/>
                </a:moveTo>
                <a:cubicBezTo>
                  <a:pt x="19856" y="3600"/>
                  <a:pt x="19636" y="3198"/>
                  <a:pt x="19636" y="2700"/>
                </a:cubicBezTo>
                <a:cubicBezTo>
                  <a:pt x="19636" y="2203"/>
                  <a:pt x="19856" y="1800"/>
                  <a:pt x="20127" y="1800"/>
                </a:cubicBezTo>
                <a:cubicBezTo>
                  <a:pt x="20398" y="1800"/>
                  <a:pt x="20618" y="2203"/>
                  <a:pt x="20618" y="2700"/>
                </a:cubicBezTo>
                <a:cubicBezTo>
                  <a:pt x="20618" y="3198"/>
                  <a:pt x="20398" y="3600"/>
                  <a:pt x="20127" y="3600"/>
                </a:cubicBezTo>
                <a:moveTo>
                  <a:pt x="20618" y="16365"/>
                </a:moveTo>
                <a:cubicBezTo>
                  <a:pt x="20464" y="16265"/>
                  <a:pt x="20300" y="16200"/>
                  <a:pt x="20127" y="16200"/>
                </a:cubicBezTo>
                <a:cubicBezTo>
                  <a:pt x="19314" y="16200"/>
                  <a:pt x="18655" y="17410"/>
                  <a:pt x="18655" y="18900"/>
                </a:cubicBezTo>
                <a:cubicBezTo>
                  <a:pt x="18655" y="19217"/>
                  <a:pt x="18690" y="19518"/>
                  <a:pt x="18744" y="19800"/>
                </a:cubicBezTo>
                <a:lnTo>
                  <a:pt x="2855" y="19800"/>
                </a:lnTo>
                <a:cubicBezTo>
                  <a:pt x="2910" y="19518"/>
                  <a:pt x="2945" y="19217"/>
                  <a:pt x="2945" y="18900"/>
                </a:cubicBezTo>
                <a:cubicBezTo>
                  <a:pt x="2945" y="17410"/>
                  <a:pt x="2286" y="16200"/>
                  <a:pt x="1473" y="16200"/>
                </a:cubicBezTo>
                <a:cubicBezTo>
                  <a:pt x="1299" y="16200"/>
                  <a:pt x="1136" y="16265"/>
                  <a:pt x="982" y="16365"/>
                </a:cubicBezTo>
                <a:lnTo>
                  <a:pt x="982" y="5235"/>
                </a:lnTo>
                <a:cubicBezTo>
                  <a:pt x="1136" y="5336"/>
                  <a:pt x="1299" y="5400"/>
                  <a:pt x="1473" y="5400"/>
                </a:cubicBezTo>
                <a:cubicBezTo>
                  <a:pt x="2286" y="5400"/>
                  <a:pt x="2945" y="4192"/>
                  <a:pt x="2945" y="2700"/>
                </a:cubicBezTo>
                <a:cubicBezTo>
                  <a:pt x="2945" y="2383"/>
                  <a:pt x="2910" y="2083"/>
                  <a:pt x="2855" y="1800"/>
                </a:cubicBezTo>
                <a:lnTo>
                  <a:pt x="18744" y="1800"/>
                </a:lnTo>
                <a:cubicBezTo>
                  <a:pt x="18690" y="2083"/>
                  <a:pt x="18655" y="2383"/>
                  <a:pt x="18655" y="2700"/>
                </a:cubicBezTo>
                <a:cubicBezTo>
                  <a:pt x="18655" y="4192"/>
                  <a:pt x="19314" y="5400"/>
                  <a:pt x="20127" y="5400"/>
                </a:cubicBezTo>
                <a:cubicBezTo>
                  <a:pt x="20300" y="5400"/>
                  <a:pt x="20464" y="5336"/>
                  <a:pt x="20618" y="5235"/>
                </a:cubicBezTo>
                <a:cubicBezTo>
                  <a:pt x="20618" y="5235"/>
                  <a:pt x="20618" y="16365"/>
                  <a:pt x="20618" y="16365"/>
                </a:cubicBezTo>
                <a:close/>
                <a:moveTo>
                  <a:pt x="20127" y="19800"/>
                </a:moveTo>
                <a:cubicBezTo>
                  <a:pt x="19856" y="19800"/>
                  <a:pt x="19636" y="19398"/>
                  <a:pt x="19636" y="18900"/>
                </a:cubicBezTo>
                <a:cubicBezTo>
                  <a:pt x="19636" y="18403"/>
                  <a:pt x="19856" y="18000"/>
                  <a:pt x="20127" y="18000"/>
                </a:cubicBezTo>
                <a:cubicBezTo>
                  <a:pt x="20398" y="18000"/>
                  <a:pt x="20618" y="18403"/>
                  <a:pt x="20618" y="18900"/>
                </a:cubicBezTo>
                <a:cubicBezTo>
                  <a:pt x="20618" y="19398"/>
                  <a:pt x="20398" y="19800"/>
                  <a:pt x="20127" y="19800"/>
                </a:cubicBezTo>
                <a:moveTo>
                  <a:pt x="1473" y="19800"/>
                </a:moveTo>
                <a:cubicBezTo>
                  <a:pt x="1201" y="19800"/>
                  <a:pt x="982" y="19398"/>
                  <a:pt x="982" y="18900"/>
                </a:cubicBezTo>
                <a:cubicBezTo>
                  <a:pt x="982" y="18403"/>
                  <a:pt x="1201" y="18000"/>
                  <a:pt x="1473" y="18000"/>
                </a:cubicBezTo>
                <a:cubicBezTo>
                  <a:pt x="1744" y="18000"/>
                  <a:pt x="1964" y="18403"/>
                  <a:pt x="1964" y="18900"/>
                </a:cubicBezTo>
                <a:cubicBezTo>
                  <a:pt x="1964" y="19398"/>
                  <a:pt x="1744" y="19800"/>
                  <a:pt x="1473" y="19800"/>
                </a:cubicBezTo>
                <a:moveTo>
                  <a:pt x="1473" y="1800"/>
                </a:moveTo>
                <a:cubicBezTo>
                  <a:pt x="1744" y="1800"/>
                  <a:pt x="1964" y="2203"/>
                  <a:pt x="1964" y="2700"/>
                </a:cubicBezTo>
                <a:cubicBezTo>
                  <a:pt x="1964" y="3198"/>
                  <a:pt x="1744" y="3600"/>
                  <a:pt x="1473" y="3600"/>
                </a:cubicBezTo>
                <a:cubicBezTo>
                  <a:pt x="1201" y="3600"/>
                  <a:pt x="982" y="3198"/>
                  <a:pt x="982" y="2700"/>
                </a:cubicBezTo>
                <a:cubicBezTo>
                  <a:pt x="982" y="2203"/>
                  <a:pt x="1201" y="1800"/>
                  <a:pt x="1473" y="1800"/>
                </a:cubicBezTo>
                <a:moveTo>
                  <a:pt x="20618" y="0"/>
                </a:moveTo>
                <a:lnTo>
                  <a:pt x="982" y="0"/>
                </a:lnTo>
                <a:cubicBezTo>
                  <a:pt x="439" y="0"/>
                  <a:pt x="0" y="806"/>
                  <a:pt x="0" y="1800"/>
                </a:cubicBezTo>
                <a:lnTo>
                  <a:pt x="0" y="19800"/>
                </a:lnTo>
                <a:cubicBezTo>
                  <a:pt x="0" y="20794"/>
                  <a:pt x="439" y="21600"/>
                  <a:pt x="982" y="21600"/>
                </a:cubicBezTo>
                <a:lnTo>
                  <a:pt x="20618" y="21600"/>
                </a:lnTo>
                <a:cubicBezTo>
                  <a:pt x="21160" y="21600"/>
                  <a:pt x="21600" y="20794"/>
                  <a:pt x="21600" y="19800"/>
                </a:cubicBezTo>
                <a:lnTo>
                  <a:pt x="21600" y="1800"/>
                </a:lnTo>
                <a:cubicBezTo>
                  <a:pt x="21600" y="806"/>
                  <a:pt x="21160" y="0"/>
                  <a:pt x="2061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5" name="Shape 2805"/>
          <p:cNvSpPr/>
          <p:nvPr/>
        </p:nvSpPr>
        <p:spPr>
          <a:xfrm>
            <a:off x="3547164" y="19978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6" name="Shape 2806"/>
          <p:cNvSpPr/>
          <p:nvPr/>
        </p:nvSpPr>
        <p:spPr>
          <a:xfrm>
            <a:off x="4080425" y="2010590"/>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7" name="Shape 2807"/>
          <p:cNvSpPr/>
          <p:nvPr/>
        </p:nvSpPr>
        <p:spPr>
          <a:xfrm>
            <a:off x="4613686" y="19978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8" name="Shape 2808"/>
          <p:cNvSpPr/>
          <p:nvPr/>
        </p:nvSpPr>
        <p:spPr>
          <a:xfrm>
            <a:off x="514694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9" name="Shape 2809"/>
          <p:cNvSpPr/>
          <p:nvPr/>
        </p:nvSpPr>
        <p:spPr>
          <a:xfrm>
            <a:off x="568020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0" name="Shape 2810"/>
          <p:cNvSpPr/>
          <p:nvPr/>
        </p:nvSpPr>
        <p:spPr>
          <a:xfrm>
            <a:off x="6229117"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1" name="Shape 2811"/>
          <p:cNvSpPr/>
          <p:nvPr/>
        </p:nvSpPr>
        <p:spPr>
          <a:xfrm>
            <a:off x="6762379"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2" name="Shape 2812"/>
          <p:cNvSpPr/>
          <p:nvPr/>
        </p:nvSpPr>
        <p:spPr>
          <a:xfrm>
            <a:off x="7295640"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3" name="Shape 2813"/>
          <p:cNvSpPr/>
          <p:nvPr/>
        </p:nvSpPr>
        <p:spPr>
          <a:xfrm>
            <a:off x="7828901" y="1458284"/>
            <a:ext cx="279328" cy="222193"/>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4" name="Shape 2814"/>
          <p:cNvSpPr/>
          <p:nvPr/>
        </p:nvSpPr>
        <p:spPr>
          <a:xfrm>
            <a:off x="8387555" y="14265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5" name="Shape 2815"/>
          <p:cNvSpPr/>
          <p:nvPr/>
        </p:nvSpPr>
        <p:spPr>
          <a:xfrm>
            <a:off x="8908119" y="1426542"/>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6" name="Shape 2816"/>
          <p:cNvSpPr/>
          <p:nvPr/>
        </p:nvSpPr>
        <p:spPr>
          <a:xfrm>
            <a:off x="9422336"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7" name="Shape 2817"/>
          <p:cNvSpPr/>
          <p:nvPr/>
        </p:nvSpPr>
        <p:spPr>
          <a:xfrm>
            <a:off x="9961945" y="1451935"/>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0"/>
                </a:moveTo>
                <a:lnTo>
                  <a:pt x="17616" y="7200"/>
                </a:lnTo>
                <a:lnTo>
                  <a:pt x="3984" y="7200"/>
                </a:lnTo>
                <a:cubicBezTo>
                  <a:pt x="3984" y="7200"/>
                  <a:pt x="10800" y="1320"/>
                  <a:pt x="10800" y="1320"/>
                </a:cubicBezTo>
                <a:close/>
                <a:moveTo>
                  <a:pt x="20618" y="7200"/>
                </a:moveTo>
                <a:lnTo>
                  <a:pt x="19284" y="7200"/>
                </a:lnTo>
                <a:lnTo>
                  <a:pt x="11157" y="188"/>
                </a:lnTo>
                <a:lnTo>
                  <a:pt x="11155" y="190"/>
                </a:lnTo>
                <a:cubicBezTo>
                  <a:pt x="11066" y="74"/>
                  <a:pt x="10941" y="0"/>
                  <a:pt x="10800" y="0"/>
                </a:cubicBezTo>
                <a:cubicBezTo>
                  <a:pt x="10659" y="0"/>
                  <a:pt x="10534" y="74"/>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8" name="Shape 2818"/>
          <p:cNvSpPr/>
          <p:nvPr/>
        </p:nvSpPr>
        <p:spPr>
          <a:xfrm>
            <a:off x="10495206"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9" name="Shape 2819"/>
          <p:cNvSpPr/>
          <p:nvPr/>
        </p:nvSpPr>
        <p:spPr>
          <a:xfrm>
            <a:off x="11028467"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0" name="Shape 2820"/>
          <p:cNvSpPr/>
          <p:nvPr/>
        </p:nvSpPr>
        <p:spPr>
          <a:xfrm>
            <a:off x="6229117"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1" name="Shape 2821"/>
          <p:cNvSpPr/>
          <p:nvPr/>
        </p:nvSpPr>
        <p:spPr>
          <a:xfrm>
            <a:off x="6762379"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2" name="Shape 2822"/>
          <p:cNvSpPr/>
          <p:nvPr/>
        </p:nvSpPr>
        <p:spPr>
          <a:xfrm>
            <a:off x="7295640"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3" name="Shape 2823"/>
          <p:cNvSpPr/>
          <p:nvPr/>
        </p:nvSpPr>
        <p:spPr>
          <a:xfrm>
            <a:off x="7828901" y="1991545"/>
            <a:ext cx="279328" cy="222193"/>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4" name="Shape 2824"/>
          <p:cNvSpPr/>
          <p:nvPr/>
        </p:nvSpPr>
        <p:spPr>
          <a:xfrm>
            <a:off x="8362162" y="1959803"/>
            <a:ext cx="279328" cy="279282"/>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5" name="Shape 2825"/>
          <p:cNvSpPr/>
          <p:nvPr/>
        </p:nvSpPr>
        <p:spPr>
          <a:xfrm>
            <a:off x="8895423" y="19978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6" name="Shape 2826"/>
          <p:cNvSpPr/>
          <p:nvPr/>
        </p:nvSpPr>
        <p:spPr>
          <a:xfrm>
            <a:off x="9428684" y="1985196"/>
            <a:ext cx="279328" cy="228765"/>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2"/>
                  <a:pt x="8836" y="18603"/>
                </a:cubicBezTo>
                <a:cubicBezTo>
                  <a:pt x="8836" y="18935"/>
                  <a:pt x="9056" y="19202"/>
                  <a:pt x="9327" y="19202"/>
                </a:cubicBezTo>
                <a:lnTo>
                  <a:pt x="10309" y="19202"/>
                </a:lnTo>
                <a:cubicBezTo>
                  <a:pt x="10580" y="19202"/>
                  <a:pt x="10800" y="18935"/>
                  <a:pt x="10800" y="18603"/>
                </a:cubicBezTo>
                <a:cubicBezTo>
                  <a:pt x="10800" y="18272"/>
                  <a:pt x="10580" y="18004"/>
                  <a:pt x="10309" y="18004"/>
                </a:cubicBezTo>
                <a:moveTo>
                  <a:pt x="13255" y="18004"/>
                </a:moveTo>
                <a:lnTo>
                  <a:pt x="12273" y="18004"/>
                </a:lnTo>
                <a:cubicBezTo>
                  <a:pt x="12001" y="18004"/>
                  <a:pt x="11782" y="18272"/>
                  <a:pt x="11782" y="18603"/>
                </a:cubicBezTo>
                <a:cubicBezTo>
                  <a:pt x="11782" y="18935"/>
                  <a:pt x="12001" y="19202"/>
                  <a:pt x="12273" y="19202"/>
                </a:cubicBezTo>
                <a:lnTo>
                  <a:pt x="13255" y="19202"/>
                </a:lnTo>
                <a:cubicBezTo>
                  <a:pt x="13526" y="19202"/>
                  <a:pt x="13745" y="18935"/>
                  <a:pt x="13745" y="18603"/>
                </a:cubicBezTo>
                <a:cubicBezTo>
                  <a:pt x="13745" y="18272"/>
                  <a:pt x="13526" y="18004"/>
                  <a:pt x="13255" y="18004"/>
                </a:cubicBezTo>
                <a:moveTo>
                  <a:pt x="20618" y="14407"/>
                </a:moveTo>
                <a:cubicBezTo>
                  <a:pt x="20618" y="15069"/>
                  <a:pt x="20178" y="15606"/>
                  <a:pt x="19636" y="15606"/>
                </a:cubicBezTo>
                <a:lnTo>
                  <a:pt x="16691" y="15606"/>
                </a:lnTo>
                <a:cubicBezTo>
                  <a:pt x="16148" y="15606"/>
                  <a:pt x="15709" y="15069"/>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8"/>
                  <a:pt x="1963" y="3618"/>
                </a:cubicBezTo>
                <a:lnTo>
                  <a:pt x="1692" y="4850"/>
                </a:lnTo>
                <a:cubicBezTo>
                  <a:pt x="1436" y="4894"/>
                  <a:pt x="1197" y="4996"/>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2"/>
                </a:moveTo>
                <a:lnTo>
                  <a:pt x="16982" y="4654"/>
                </a:lnTo>
                <a:lnTo>
                  <a:pt x="12560" y="3208"/>
                </a:lnTo>
                <a:cubicBezTo>
                  <a:pt x="12560" y="3208"/>
                  <a:pt x="16776" y="2582"/>
                  <a:pt x="16776" y="2582"/>
                </a:cubicBezTo>
                <a:close/>
                <a:moveTo>
                  <a:pt x="18655" y="4816"/>
                </a:moveTo>
                <a:lnTo>
                  <a:pt x="18655" y="5149"/>
                </a:lnTo>
                <a:cubicBezTo>
                  <a:pt x="18453" y="5005"/>
                  <a:pt x="18231" y="4904"/>
                  <a:pt x="17992" y="4856"/>
                </a:cubicBezTo>
                <a:lnTo>
                  <a:pt x="17871" y="3642"/>
                </a:lnTo>
                <a:cubicBezTo>
                  <a:pt x="18318" y="3754"/>
                  <a:pt x="18655" y="4237"/>
                  <a:pt x="18655" y="4816"/>
                </a:cubicBezTo>
                <a:moveTo>
                  <a:pt x="19636" y="9612"/>
                </a:moveTo>
                <a:lnTo>
                  <a:pt x="19636" y="4816"/>
                </a:lnTo>
                <a:cubicBezTo>
                  <a:pt x="19636" y="3525"/>
                  <a:pt x="18798" y="2479"/>
                  <a:pt x="17750" y="2428"/>
                </a:cubicBezTo>
                <a:lnTo>
                  <a:pt x="17633" y="1247"/>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2"/>
                  <a:pt x="14727" y="18603"/>
                </a:cubicBezTo>
                <a:cubicBezTo>
                  <a:pt x="14727" y="18935"/>
                  <a:pt x="14947" y="19202"/>
                  <a:pt x="15218" y="19202"/>
                </a:cubicBezTo>
                <a:lnTo>
                  <a:pt x="16200" y="19202"/>
                </a:lnTo>
                <a:cubicBezTo>
                  <a:pt x="16471" y="19202"/>
                  <a:pt x="16691" y="18935"/>
                  <a:pt x="16691" y="18603"/>
                </a:cubicBezTo>
                <a:cubicBezTo>
                  <a:pt x="16691" y="18272"/>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2"/>
                  <a:pt x="5891" y="18603"/>
                </a:cubicBezTo>
                <a:cubicBezTo>
                  <a:pt x="5891" y="18935"/>
                  <a:pt x="6110" y="19202"/>
                  <a:pt x="6382" y="19202"/>
                </a:cubicBezTo>
                <a:lnTo>
                  <a:pt x="7364" y="19202"/>
                </a:lnTo>
                <a:cubicBezTo>
                  <a:pt x="7635" y="19202"/>
                  <a:pt x="7855" y="18935"/>
                  <a:pt x="7855" y="18603"/>
                </a:cubicBezTo>
                <a:cubicBezTo>
                  <a:pt x="7855" y="18272"/>
                  <a:pt x="7635" y="18004"/>
                  <a:pt x="7364" y="18004"/>
                </a:cubicBezTo>
                <a:moveTo>
                  <a:pt x="4418" y="18004"/>
                </a:moveTo>
                <a:lnTo>
                  <a:pt x="3436" y="18004"/>
                </a:lnTo>
                <a:cubicBezTo>
                  <a:pt x="3165" y="18004"/>
                  <a:pt x="2945" y="18272"/>
                  <a:pt x="2945" y="18603"/>
                </a:cubicBezTo>
                <a:cubicBezTo>
                  <a:pt x="2945" y="18935"/>
                  <a:pt x="3165" y="19202"/>
                  <a:pt x="3436" y="19202"/>
                </a:cubicBezTo>
                <a:lnTo>
                  <a:pt x="4418" y="19202"/>
                </a:lnTo>
                <a:cubicBezTo>
                  <a:pt x="4690" y="19202"/>
                  <a:pt x="4909" y="18935"/>
                  <a:pt x="4909" y="18603"/>
                </a:cubicBezTo>
                <a:cubicBezTo>
                  <a:pt x="4909" y="18272"/>
                  <a:pt x="4690" y="18004"/>
                  <a:pt x="4418" y="1800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7" name="Shape 2827"/>
          <p:cNvSpPr/>
          <p:nvPr/>
        </p:nvSpPr>
        <p:spPr>
          <a:xfrm>
            <a:off x="10000035" y="1959803"/>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8" name="Shape 2828"/>
          <p:cNvSpPr/>
          <p:nvPr/>
        </p:nvSpPr>
        <p:spPr>
          <a:xfrm>
            <a:off x="10520599"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0"/>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599"/>
                  <a:pt x="20834" y="18655"/>
                  <a:pt x="21000" y="18655"/>
                </a:cubicBezTo>
                <a:cubicBezTo>
                  <a:pt x="21332" y="18655"/>
                  <a:pt x="21600" y="18435"/>
                  <a:pt x="21600" y="18164"/>
                </a:cubicBezTo>
                <a:lnTo>
                  <a:pt x="21600" y="491"/>
                </a:lnTo>
                <a:cubicBezTo>
                  <a:pt x="21600" y="220"/>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9" name="Shape 2829"/>
          <p:cNvSpPr/>
          <p:nvPr/>
        </p:nvSpPr>
        <p:spPr>
          <a:xfrm>
            <a:off x="1102846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0" name="Shape 2830"/>
          <p:cNvSpPr/>
          <p:nvPr/>
        </p:nvSpPr>
        <p:spPr>
          <a:xfrm>
            <a:off x="5472872" y="891573"/>
            <a:ext cx="1200640" cy="269294"/>
          </a:xfrm>
          <a:prstGeom prst="rect">
            <a:avLst/>
          </a:prstGeom>
          <a:ln w="12700">
            <a:miter lim="400000"/>
          </a:ln>
          <a:extLst>
            <a:ext uri="{C572A759-6A51-4108-AA02-DFA0A04FC94B}">
              <ma14:wrappingTextBoxFlag xmlns:ma14="http://schemas.microsoft.com/office/mac/drawingml/2011/main" xmlns=""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mn-lt"/>
              </a:rPr>
              <a:t>E-Commerce</a:t>
            </a:r>
          </a:p>
        </p:txBody>
      </p:sp>
      <p:sp>
        <p:nvSpPr>
          <p:cNvPr id="2831" name="Shape 2831"/>
          <p:cNvSpPr/>
          <p:nvPr/>
        </p:nvSpPr>
        <p:spPr>
          <a:xfrm>
            <a:off x="918949" y="333104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2" name="Shape 2832"/>
          <p:cNvSpPr/>
          <p:nvPr/>
        </p:nvSpPr>
        <p:spPr>
          <a:xfrm>
            <a:off x="1452210" y="333104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3" name="Shape 2833"/>
          <p:cNvSpPr/>
          <p:nvPr/>
        </p:nvSpPr>
        <p:spPr>
          <a:xfrm>
            <a:off x="1947381"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4"/>
                </a:cubicBezTo>
                <a:lnTo>
                  <a:pt x="13217" y="8494"/>
                </a:lnTo>
                <a:cubicBezTo>
                  <a:pt x="12503" y="8089"/>
                  <a:pt x="11680" y="7855"/>
                  <a:pt x="10800" y="7855"/>
                </a:cubicBezTo>
                <a:cubicBezTo>
                  <a:pt x="8089" y="7855"/>
                  <a:pt x="5891" y="10053"/>
                  <a:pt x="5891" y="12764"/>
                </a:cubicBezTo>
                <a:cubicBezTo>
                  <a:pt x="5891" y="13643"/>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1"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9"/>
                  <a:pt x="11339" y="12919"/>
                  <a:pt x="11147" y="13111"/>
                </a:cubicBezTo>
                <a:cubicBezTo>
                  <a:pt x="10955" y="13303"/>
                  <a:pt x="10645" y="13303"/>
                  <a:pt x="10453" y="13111"/>
                </a:cubicBezTo>
                <a:cubicBezTo>
                  <a:pt x="10261" y="12919"/>
                  <a:pt x="10261" y="12609"/>
                  <a:pt x="10453" y="12417"/>
                </a:cubicBezTo>
                <a:moveTo>
                  <a:pt x="6144" y="17420"/>
                </a:moveTo>
                <a:lnTo>
                  <a:pt x="11842" y="13805"/>
                </a:lnTo>
                <a:lnTo>
                  <a:pt x="15456" y="8107"/>
                </a:lnTo>
                <a:lnTo>
                  <a:pt x="9759" y="11722"/>
                </a:lnTo>
                <a:cubicBezTo>
                  <a:pt x="9759" y="11722"/>
                  <a:pt x="6144" y="17420"/>
                  <a:pt x="6144" y="1742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4" name="Shape 2834"/>
          <p:cNvSpPr/>
          <p:nvPr/>
        </p:nvSpPr>
        <p:spPr>
          <a:xfrm>
            <a:off x="2480642"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5" name="Shape 2835"/>
          <p:cNvSpPr/>
          <p:nvPr/>
        </p:nvSpPr>
        <p:spPr>
          <a:xfrm>
            <a:off x="3013903"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6" name="Shape 2836"/>
          <p:cNvSpPr/>
          <p:nvPr/>
        </p:nvSpPr>
        <p:spPr>
          <a:xfrm>
            <a:off x="3547164" y="336913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7" name="Shape 2837"/>
          <p:cNvSpPr/>
          <p:nvPr/>
        </p:nvSpPr>
        <p:spPr>
          <a:xfrm>
            <a:off x="4080425" y="3362788"/>
            <a:ext cx="279328" cy="215845"/>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8" name="Shape 2838"/>
          <p:cNvSpPr/>
          <p:nvPr/>
        </p:nvSpPr>
        <p:spPr>
          <a:xfrm>
            <a:off x="4613686" y="335643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69"/>
                  <a:pt x="13745" y="12600"/>
                </a:cubicBezTo>
                <a:cubicBezTo>
                  <a:pt x="13745" y="14589"/>
                  <a:pt x="12426" y="16200"/>
                  <a:pt x="10800" y="16200"/>
                </a:cubicBezTo>
                <a:cubicBezTo>
                  <a:pt x="9173" y="16200"/>
                  <a:pt x="7855" y="14589"/>
                  <a:pt x="7855" y="12600"/>
                </a:cubicBezTo>
                <a:cubicBezTo>
                  <a:pt x="7855" y="12269"/>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5"/>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5"/>
                  <a:pt x="21543" y="1233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9" name="Shape 2839"/>
          <p:cNvSpPr/>
          <p:nvPr/>
        </p:nvSpPr>
        <p:spPr>
          <a:xfrm>
            <a:off x="5146947" y="3343743"/>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0" name="Shape 2840"/>
          <p:cNvSpPr/>
          <p:nvPr/>
        </p:nvSpPr>
        <p:spPr>
          <a:xfrm>
            <a:off x="5680208" y="3343743"/>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1" name="Shape 2841"/>
          <p:cNvSpPr/>
          <p:nvPr/>
        </p:nvSpPr>
        <p:spPr>
          <a:xfrm>
            <a:off x="880859" y="388970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2" name="Shape 2842"/>
          <p:cNvSpPr/>
          <p:nvPr/>
        </p:nvSpPr>
        <p:spPr>
          <a:xfrm>
            <a:off x="1414120"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3" name="Shape 2843"/>
          <p:cNvSpPr/>
          <p:nvPr/>
        </p:nvSpPr>
        <p:spPr>
          <a:xfrm>
            <a:off x="1947381"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4" name="Shape 2844"/>
          <p:cNvSpPr/>
          <p:nvPr/>
        </p:nvSpPr>
        <p:spPr>
          <a:xfrm>
            <a:off x="2480642"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5" name="Shape 2845"/>
          <p:cNvSpPr/>
          <p:nvPr/>
        </p:nvSpPr>
        <p:spPr>
          <a:xfrm>
            <a:off x="3039296" y="386430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6" name="Shape 2846"/>
          <p:cNvSpPr/>
          <p:nvPr/>
        </p:nvSpPr>
        <p:spPr>
          <a:xfrm>
            <a:off x="3572557" y="386430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7" name="Shape 2847"/>
          <p:cNvSpPr/>
          <p:nvPr/>
        </p:nvSpPr>
        <p:spPr>
          <a:xfrm>
            <a:off x="4080425" y="3864307"/>
            <a:ext cx="279328" cy="27932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8" name="Shape 2848"/>
          <p:cNvSpPr/>
          <p:nvPr/>
        </p:nvSpPr>
        <p:spPr>
          <a:xfrm>
            <a:off x="4613686" y="3864307"/>
            <a:ext cx="279328" cy="27932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9" name="Shape 2849"/>
          <p:cNvSpPr/>
          <p:nvPr/>
        </p:nvSpPr>
        <p:spPr>
          <a:xfrm>
            <a:off x="5146947" y="3883352"/>
            <a:ext cx="279328" cy="241467"/>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0" name="Shape 2850"/>
          <p:cNvSpPr/>
          <p:nvPr/>
        </p:nvSpPr>
        <p:spPr>
          <a:xfrm>
            <a:off x="5680208"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1" name="Shape 2851"/>
          <p:cNvSpPr/>
          <p:nvPr/>
        </p:nvSpPr>
        <p:spPr>
          <a:xfrm>
            <a:off x="880859"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29"/>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2"/>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8"/>
                  <a:pt x="4418" y="4909"/>
                </a:cubicBezTo>
                <a:cubicBezTo>
                  <a:pt x="4418" y="5180"/>
                  <a:pt x="4638" y="5400"/>
                  <a:pt x="4909" y="5400"/>
                </a:cubicBezTo>
                <a:lnTo>
                  <a:pt x="5891" y="5400"/>
                </a:lnTo>
                <a:cubicBezTo>
                  <a:pt x="11585"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2" name="Shape 2852"/>
          <p:cNvSpPr/>
          <p:nvPr/>
        </p:nvSpPr>
        <p:spPr>
          <a:xfrm>
            <a:off x="1426816" y="4397568"/>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4244" y="12617"/>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8" y="3927"/>
                  <a:pt x="10800" y="3927"/>
                </a:cubicBezTo>
                <a:cubicBezTo>
                  <a:pt x="13782" y="3927"/>
                  <a:pt x="16200" y="6125"/>
                  <a:pt x="16200" y="8836"/>
                </a:cubicBezTo>
                <a:cubicBezTo>
                  <a:pt x="16200" y="10358"/>
                  <a:pt x="15439" y="11717"/>
                  <a:pt x="14244" y="12617"/>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3"/>
                  <a:pt x="14660" y="18979"/>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2" y="11291"/>
                  <a:pt x="13500" y="10192"/>
                  <a:pt x="13500" y="8836"/>
                </a:cubicBezTo>
                <a:cubicBezTo>
                  <a:pt x="13500" y="7481"/>
                  <a:pt x="12292" y="6382"/>
                  <a:pt x="10800" y="6382"/>
                </a:cubicBezTo>
                <a:cubicBezTo>
                  <a:pt x="9309" y="6382"/>
                  <a:pt x="8100" y="7481"/>
                  <a:pt x="8100" y="8836"/>
                </a:cubicBezTo>
                <a:cubicBezTo>
                  <a:pt x="8100" y="10192"/>
                  <a:pt x="9309" y="11291"/>
                  <a:pt x="10800" y="11291"/>
                </a:cubicBezTo>
                <a:moveTo>
                  <a:pt x="11994" y="20179"/>
                </a:moveTo>
                <a:cubicBezTo>
                  <a:pt x="11855" y="20433"/>
                  <a:pt x="11737"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3" name="Shape 2853"/>
          <p:cNvSpPr/>
          <p:nvPr/>
        </p:nvSpPr>
        <p:spPr>
          <a:xfrm>
            <a:off x="1972774"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4" name="Shape 2854"/>
          <p:cNvSpPr/>
          <p:nvPr/>
        </p:nvSpPr>
        <p:spPr>
          <a:xfrm>
            <a:off x="2480641" y="4397568"/>
            <a:ext cx="279263" cy="279266"/>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4" y="12269"/>
                </a:moveTo>
                <a:cubicBezTo>
                  <a:pt x="9991" y="12269"/>
                  <a:pt x="9331" y="11609"/>
                  <a:pt x="9331" y="10795"/>
                </a:cubicBezTo>
                <a:cubicBezTo>
                  <a:pt x="9331" y="9981"/>
                  <a:pt x="9991" y="9322"/>
                  <a:pt x="10804" y="9322"/>
                </a:cubicBezTo>
                <a:cubicBezTo>
                  <a:pt x="11618" y="9322"/>
                  <a:pt x="12278" y="9981"/>
                  <a:pt x="12278" y="10795"/>
                </a:cubicBezTo>
                <a:cubicBezTo>
                  <a:pt x="12278" y="11609"/>
                  <a:pt x="11618" y="12269"/>
                  <a:pt x="10804" y="12269"/>
                </a:cubicBezTo>
                <a:moveTo>
                  <a:pt x="3930" y="19143"/>
                </a:moveTo>
                <a:cubicBezTo>
                  <a:pt x="3930" y="19956"/>
                  <a:pt x="3271" y="20616"/>
                  <a:pt x="2457" y="20616"/>
                </a:cubicBezTo>
                <a:cubicBezTo>
                  <a:pt x="1643" y="20616"/>
                  <a:pt x="984" y="19956"/>
                  <a:pt x="984" y="19143"/>
                </a:cubicBezTo>
                <a:cubicBezTo>
                  <a:pt x="984" y="18329"/>
                  <a:pt x="1643" y="17669"/>
                  <a:pt x="2457" y="17669"/>
                </a:cubicBezTo>
                <a:cubicBezTo>
                  <a:pt x="3271" y="17669"/>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5" y="8347"/>
                  <a:pt x="10800" y="8347"/>
                </a:cubicBezTo>
                <a:cubicBezTo>
                  <a:pt x="9615" y="8347"/>
                  <a:pt x="8626" y="9187"/>
                  <a:pt x="8398" y="10306"/>
                </a:cubicBezTo>
                <a:lnTo>
                  <a:pt x="2456" y="10306"/>
                </a:lnTo>
                <a:cubicBezTo>
                  <a:pt x="2184" y="10306"/>
                  <a:pt x="1965" y="10525"/>
                  <a:pt x="1965" y="10796"/>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7"/>
                </a:lnTo>
                <a:lnTo>
                  <a:pt x="8397" y="11287"/>
                </a:lnTo>
                <a:cubicBezTo>
                  <a:pt x="8623" y="12408"/>
                  <a:pt x="9613" y="13253"/>
                  <a:pt x="10800" y="13253"/>
                </a:cubicBezTo>
                <a:cubicBezTo>
                  <a:pt x="11988" y="13253"/>
                  <a:pt x="12978" y="12408"/>
                  <a:pt x="13203" y="11287"/>
                </a:cubicBezTo>
                <a:lnTo>
                  <a:pt x="19151" y="11287"/>
                </a:lnTo>
                <a:cubicBezTo>
                  <a:pt x="19422" y="11287"/>
                  <a:pt x="19642" y="11068"/>
                  <a:pt x="19642" y="10796"/>
                </a:cubicBezTo>
                <a:lnTo>
                  <a:pt x="19642" y="4855"/>
                </a:lnTo>
                <a:cubicBezTo>
                  <a:pt x="20759" y="4626"/>
                  <a:pt x="21600" y="3638"/>
                  <a:pt x="21600" y="2452"/>
                </a:cubicBezTo>
                <a:cubicBezTo>
                  <a:pt x="21600" y="1098"/>
                  <a:pt x="20502" y="0"/>
                  <a:pt x="1914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5" name="Shape 2855"/>
          <p:cNvSpPr/>
          <p:nvPr/>
        </p:nvSpPr>
        <p:spPr>
          <a:xfrm>
            <a:off x="3026599" y="4397568"/>
            <a:ext cx="253869" cy="279266"/>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6" name="Shape 2856"/>
          <p:cNvSpPr/>
          <p:nvPr/>
        </p:nvSpPr>
        <p:spPr>
          <a:xfrm>
            <a:off x="3547164" y="4397568"/>
            <a:ext cx="279464" cy="279353"/>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7" name="Shape 2857"/>
          <p:cNvSpPr/>
          <p:nvPr/>
        </p:nvSpPr>
        <p:spPr>
          <a:xfrm>
            <a:off x="4080425"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8" name="Shape 2858"/>
          <p:cNvSpPr/>
          <p:nvPr/>
        </p:nvSpPr>
        <p:spPr>
          <a:xfrm>
            <a:off x="4639079"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9" name="Shape 2859"/>
          <p:cNvSpPr/>
          <p:nvPr/>
        </p:nvSpPr>
        <p:spPr>
          <a:xfrm>
            <a:off x="5146947"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0" name="Shape 2860"/>
          <p:cNvSpPr/>
          <p:nvPr/>
        </p:nvSpPr>
        <p:spPr>
          <a:xfrm>
            <a:off x="5680208"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1" name="Shape 2861"/>
          <p:cNvSpPr/>
          <p:nvPr/>
        </p:nvSpPr>
        <p:spPr>
          <a:xfrm>
            <a:off x="6251560"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2" name="Shape 2862"/>
          <p:cNvSpPr/>
          <p:nvPr/>
        </p:nvSpPr>
        <p:spPr>
          <a:xfrm>
            <a:off x="6784821"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3" name="Shape 2863"/>
          <p:cNvSpPr/>
          <p:nvPr/>
        </p:nvSpPr>
        <p:spPr>
          <a:xfrm>
            <a:off x="7318082"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4" name="Shape 2864"/>
          <p:cNvSpPr/>
          <p:nvPr/>
        </p:nvSpPr>
        <p:spPr>
          <a:xfrm>
            <a:off x="7851343"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5" name="Shape 2865"/>
          <p:cNvSpPr/>
          <p:nvPr/>
        </p:nvSpPr>
        <p:spPr>
          <a:xfrm>
            <a:off x="8384604"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6" name="Shape 2866"/>
          <p:cNvSpPr/>
          <p:nvPr/>
        </p:nvSpPr>
        <p:spPr>
          <a:xfrm>
            <a:off x="8917865"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7" name="Shape 2867"/>
          <p:cNvSpPr/>
          <p:nvPr/>
        </p:nvSpPr>
        <p:spPr>
          <a:xfrm>
            <a:off x="9451126"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8" name="Shape 2868"/>
          <p:cNvSpPr/>
          <p:nvPr/>
        </p:nvSpPr>
        <p:spPr>
          <a:xfrm>
            <a:off x="9984387"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9" name="Shape 2869"/>
          <p:cNvSpPr/>
          <p:nvPr/>
        </p:nvSpPr>
        <p:spPr>
          <a:xfrm>
            <a:off x="10517648"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0" name="Shape 2870"/>
          <p:cNvSpPr/>
          <p:nvPr/>
        </p:nvSpPr>
        <p:spPr>
          <a:xfrm>
            <a:off x="11050909"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1" name="Shape 2871"/>
          <p:cNvSpPr/>
          <p:nvPr/>
        </p:nvSpPr>
        <p:spPr>
          <a:xfrm>
            <a:off x="6251560"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2" name="Shape 2872"/>
          <p:cNvSpPr/>
          <p:nvPr/>
        </p:nvSpPr>
        <p:spPr>
          <a:xfrm>
            <a:off x="6784821"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3" name="Shape 2873"/>
          <p:cNvSpPr/>
          <p:nvPr/>
        </p:nvSpPr>
        <p:spPr>
          <a:xfrm>
            <a:off x="7318082"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4" name="Shape 2874"/>
          <p:cNvSpPr/>
          <p:nvPr/>
        </p:nvSpPr>
        <p:spPr>
          <a:xfrm>
            <a:off x="7851343"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5" name="Shape 2875"/>
          <p:cNvSpPr/>
          <p:nvPr/>
        </p:nvSpPr>
        <p:spPr>
          <a:xfrm>
            <a:off x="8384604"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6" name="Shape 2876"/>
          <p:cNvSpPr/>
          <p:nvPr/>
        </p:nvSpPr>
        <p:spPr>
          <a:xfrm>
            <a:off x="8917865"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7" name="Shape 2877"/>
          <p:cNvSpPr/>
          <p:nvPr/>
        </p:nvSpPr>
        <p:spPr>
          <a:xfrm>
            <a:off x="9451126"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8" name="Shape 2878"/>
          <p:cNvSpPr/>
          <p:nvPr/>
        </p:nvSpPr>
        <p:spPr>
          <a:xfrm>
            <a:off x="9984387"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9" name="Shape 2879"/>
          <p:cNvSpPr/>
          <p:nvPr/>
        </p:nvSpPr>
        <p:spPr>
          <a:xfrm>
            <a:off x="10517648"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0" name="Shape 2880"/>
          <p:cNvSpPr/>
          <p:nvPr/>
        </p:nvSpPr>
        <p:spPr>
          <a:xfrm>
            <a:off x="11050909"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1" name="Shape 2881"/>
          <p:cNvSpPr/>
          <p:nvPr/>
        </p:nvSpPr>
        <p:spPr>
          <a:xfrm>
            <a:off x="6251560"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2" name="Shape 2882"/>
          <p:cNvSpPr/>
          <p:nvPr/>
        </p:nvSpPr>
        <p:spPr>
          <a:xfrm>
            <a:off x="6784821"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3" name="Shape 2883"/>
          <p:cNvSpPr/>
          <p:nvPr/>
        </p:nvSpPr>
        <p:spPr>
          <a:xfrm>
            <a:off x="7318082"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4" name="Shape 2884"/>
          <p:cNvSpPr/>
          <p:nvPr/>
        </p:nvSpPr>
        <p:spPr>
          <a:xfrm>
            <a:off x="7851343"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5" name="Shape 2885"/>
          <p:cNvSpPr/>
          <p:nvPr/>
        </p:nvSpPr>
        <p:spPr>
          <a:xfrm>
            <a:off x="8409997"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6" name="Shape 2886"/>
          <p:cNvSpPr/>
          <p:nvPr/>
        </p:nvSpPr>
        <p:spPr>
          <a:xfrm>
            <a:off x="8943258"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7" name="Shape 2887"/>
          <p:cNvSpPr/>
          <p:nvPr/>
        </p:nvSpPr>
        <p:spPr>
          <a:xfrm>
            <a:off x="9476519"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8" name="Shape 2888"/>
          <p:cNvSpPr/>
          <p:nvPr/>
        </p:nvSpPr>
        <p:spPr>
          <a:xfrm>
            <a:off x="10009781"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9" name="Shape 2889"/>
          <p:cNvSpPr/>
          <p:nvPr/>
        </p:nvSpPr>
        <p:spPr>
          <a:xfrm>
            <a:off x="10543042"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0" name="Shape 2890"/>
          <p:cNvSpPr/>
          <p:nvPr/>
        </p:nvSpPr>
        <p:spPr>
          <a:xfrm>
            <a:off x="11076303"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1" name="Shape 2891"/>
          <p:cNvSpPr/>
          <p:nvPr/>
        </p:nvSpPr>
        <p:spPr>
          <a:xfrm>
            <a:off x="5864412" y="2796077"/>
            <a:ext cx="465502" cy="269294"/>
          </a:xfrm>
          <a:prstGeom prst="rect">
            <a:avLst/>
          </a:prstGeom>
          <a:ln w="12700">
            <a:miter lim="400000"/>
          </a:ln>
          <a:extLst>
            <a:ext uri="{C572A759-6A51-4108-AA02-DFA0A04FC94B}">
              <ma14:wrappingTextBoxFlag xmlns:ma14="http://schemas.microsoft.com/office/mac/drawingml/2011/main" xmlns=""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mn-lt"/>
              </a:rPr>
              <a:t>Web</a:t>
            </a:r>
          </a:p>
        </p:txBody>
      </p:sp>
    </p:spTree>
    <p:extLst>
      <p:ext uri="{BB962C8B-B14F-4D97-AF65-F5344CB8AC3E}">
        <p14:creationId xmlns:p14="http://schemas.microsoft.com/office/powerpoint/2010/main" val="123737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3" name="Shape 2893"/>
          <p:cNvSpPr/>
          <p:nvPr/>
        </p:nvSpPr>
        <p:spPr>
          <a:xfrm>
            <a:off x="880859"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4" name="Shape 2894"/>
          <p:cNvSpPr/>
          <p:nvPr/>
        </p:nvSpPr>
        <p:spPr>
          <a:xfrm>
            <a:off x="1414120"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lnTo>
                  <a:pt x="5604" y="10309"/>
                </a:lnTo>
                <a:lnTo>
                  <a:pt x="8693" y="7220"/>
                </a:lnTo>
                <a:cubicBezTo>
                  <a:pt x="8781" y="7131"/>
                  <a:pt x="8836" y="7008"/>
                  <a:pt x="8836" y="6873"/>
                </a:cubicBezTo>
                <a:cubicBezTo>
                  <a:pt x="8836" y="6601"/>
                  <a:pt x="8616" y="6382"/>
                  <a:pt x="8345" y="6382"/>
                </a:cubicBezTo>
                <a:cubicBezTo>
                  <a:pt x="8210" y="6382"/>
                  <a:pt x="8087" y="6437"/>
                  <a:pt x="7998" y="6526"/>
                </a:cubicBezTo>
                <a:lnTo>
                  <a:pt x="4071" y="10453"/>
                </a:lnTo>
                <a:cubicBezTo>
                  <a:pt x="3982" y="10542"/>
                  <a:pt x="3927" y="10665"/>
                  <a:pt x="3927" y="10800"/>
                </a:cubicBezTo>
                <a:cubicBezTo>
                  <a:pt x="3927" y="10936"/>
                  <a:pt x="3982" y="11058"/>
                  <a:pt x="4071" y="11147"/>
                </a:cubicBezTo>
                <a:lnTo>
                  <a:pt x="7998" y="15074"/>
                </a:lnTo>
                <a:cubicBezTo>
                  <a:pt x="8087" y="15164"/>
                  <a:pt x="8210" y="15218"/>
                  <a:pt x="8345" y="15218"/>
                </a:cubicBezTo>
                <a:cubicBezTo>
                  <a:pt x="8616" y="15218"/>
                  <a:pt x="8836" y="14999"/>
                  <a:pt x="8836" y="14727"/>
                </a:cubicBezTo>
                <a:cubicBezTo>
                  <a:pt x="8836" y="14592"/>
                  <a:pt x="8781" y="14469"/>
                  <a:pt x="8693" y="14380"/>
                </a:cubicBezTo>
                <a:lnTo>
                  <a:pt x="5604" y="11291"/>
                </a:lnTo>
                <a:lnTo>
                  <a:pt x="21109" y="11291"/>
                </a:lnTo>
                <a:cubicBezTo>
                  <a:pt x="21380" y="11291"/>
                  <a:pt x="21600" y="11071"/>
                  <a:pt x="21600" y="10800"/>
                </a:cubicBezTo>
                <a:cubicBezTo>
                  <a:pt x="21600" y="10529"/>
                  <a:pt x="21380" y="10309"/>
                  <a:pt x="21109" y="10309"/>
                </a:cubicBezTo>
                <a:moveTo>
                  <a:pt x="18164" y="13255"/>
                </a:moveTo>
                <a:cubicBezTo>
                  <a:pt x="17893" y="13255"/>
                  <a:pt x="17673" y="13475"/>
                  <a:pt x="17673" y="13745"/>
                </a:cubicBezTo>
                <a:lnTo>
                  <a:pt x="17673" y="20618"/>
                </a:lnTo>
                <a:lnTo>
                  <a:pt x="982" y="20618"/>
                </a:lnTo>
                <a:lnTo>
                  <a:pt x="982" y="982"/>
                </a:lnTo>
                <a:lnTo>
                  <a:pt x="17673" y="982"/>
                </a:lnTo>
                <a:lnTo>
                  <a:pt x="17673" y="7855"/>
                </a:lnTo>
                <a:cubicBezTo>
                  <a:pt x="17673" y="8126"/>
                  <a:pt x="17893" y="8345"/>
                  <a:pt x="18164" y="8345"/>
                </a:cubicBezTo>
                <a:cubicBezTo>
                  <a:pt x="18434" y="8345"/>
                  <a:pt x="18655" y="8126"/>
                  <a:pt x="18655" y="7855"/>
                </a:cubicBezTo>
                <a:lnTo>
                  <a:pt x="18655" y="491"/>
                </a:lnTo>
                <a:cubicBezTo>
                  <a:pt x="18655" y="220"/>
                  <a:pt x="18434" y="0"/>
                  <a:pt x="18164" y="0"/>
                </a:cubicBezTo>
                <a:lnTo>
                  <a:pt x="491" y="0"/>
                </a:lnTo>
                <a:cubicBezTo>
                  <a:pt x="220" y="0"/>
                  <a:pt x="0" y="220"/>
                  <a:pt x="0" y="491"/>
                </a:cubicBezTo>
                <a:lnTo>
                  <a:pt x="0" y="21109"/>
                </a:lnTo>
                <a:cubicBezTo>
                  <a:pt x="0" y="21380"/>
                  <a:pt x="220" y="21600"/>
                  <a:pt x="491" y="21600"/>
                </a:cubicBezTo>
                <a:lnTo>
                  <a:pt x="18164" y="21600"/>
                </a:lnTo>
                <a:cubicBezTo>
                  <a:pt x="18434" y="21600"/>
                  <a:pt x="18655" y="21380"/>
                  <a:pt x="18655" y="21109"/>
                </a:cubicBezTo>
                <a:lnTo>
                  <a:pt x="18655" y="13745"/>
                </a:lnTo>
                <a:cubicBezTo>
                  <a:pt x="18655" y="13475"/>
                  <a:pt x="18434" y="13255"/>
                  <a:pt x="18164" y="132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5" name="Shape 2895"/>
          <p:cNvSpPr/>
          <p:nvPr/>
        </p:nvSpPr>
        <p:spPr>
          <a:xfrm>
            <a:off x="2017213" y="1433100"/>
            <a:ext cx="139664"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6" name="Shape 2896"/>
          <p:cNvSpPr/>
          <p:nvPr/>
        </p:nvSpPr>
        <p:spPr>
          <a:xfrm>
            <a:off x="2550474" y="1433100"/>
            <a:ext cx="139664" cy="279328"/>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7" name="Shape 2897"/>
          <p:cNvSpPr/>
          <p:nvPr/>
        </p:nvSpPr>
        <p:spPr>
          <a:xfrm>
            <a:off x="3013903" y="1502932"/>
            <a:ext cx="279328" cy="139664"/>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8" name="Shape 2898"/>
          <p:cNvSpPr/>
          <p:nvPr/>
        </p:nvSpPr>
        <p:spPr>
          <a:xfrm>
            <a:off x="3547164" y="1502932"/>
            <a:ext cx="279328" cy="139664"/>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9" name="Shape 2899"/>
          <p:cNvSpPr/>
          <p:nvPr/>
        </p:nvSpPr>
        <p:spPr>
          <a:xfrm>
            <a:off x="4093122" y="1509280"/>
            <a:ext cx="253935" cy="126968"/>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0" name="Shape 2900"/>
          <p:cNvSpPr/>
          <p:nvPr/>
        </p:nvSpPr>
        <p:spPr>
          <a:xfrm>
            <a:off x="4626383" y="1509280"/>
            <a:ext cx="253935" cy="126968"/>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1" name="Shape 2901"/>
          <p:cNvSpPr/>
          <p:nvPr/>
        </p:nvSpPr>
        <p:spPr>
          <a:xfrm>
            <a:off x="5223127" y="1445797"/>
            <a:ext cx="126968" cy="253935"/>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2" name="Shape 2902"/>
          <p:cNvSpPr/>
          <p:nvPr/>
        </p:nvSpPr>
        <p:spPr>
          <a:xfrm>
            <a:off x="5756388" y="1445797"/>
            <a:ext cx="126968" cy="253935"/>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3" name="Shape 2903"/>
          <p:cNvSpPr/>
          <p:nvPr/>
        </p:nvSpPr>
        <p:spPr>
          <a:xfrm>
            <a:off x="880859"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6200" y="8836"/>
                </a:moveTo>
                <a:cubicBezTo>
                  <a:pt x="16065" y="8836"/>
                  <a:pt x="15942" y="8891"/>
                  <a:pt x="15852" y="8980"/>
                </a:cubicBezTo>
                <a:lnTo>
                  <a:pt x="10800" y="13574"/>
                </a:lnTo>
                <a:lnTo>
                  <a:pt x="5747" y="8980"/>
                </a:lnTo>
                <a:cubicBezTo>
                  <a:pt x="5658" y="8891"/>
                  <a:pt x="5535" y="8836"/>
                  <a:pt x="5400" y="8836"/>
                </a:cubicBezTo>
                <a:cubicBezTo>
                  <a:pt x="5129" y="8836"/>
                  <a:pt x="4909" y="9056"/>
                  <a:pt x="4909" y="9327"/>
                </a:cubicBezTo>
                <a:cubicBezTo>
                  <a:pt x="4909" y="9463"/>
                  <a:pt x="4964" y="9586"/>
                  <a:pt x="5053" y="9674"/>
                </a:cubicBezTo>
                <a:lnTo>
                  <a:pt x="10453" y="14583"/>
                </a:lnTo>
                <a:cubicBezTo>
                  <a:pt x="10542" y="14673"/>
                  <a:pt x="10665" y="14727"/>
                  <a:pt x="10800" y="14727"/>
                </a:cubicBezTo>
                <a:cubicBezTo>
                  <a:pt x="10935" y="14727"/>
                  <a:pt x="11058" y="14673"/>
                  <a:pt x="11147" y="14583"/>
                </a:cubicBezTo>
                <a:lnTo>
                  <a:pt x="16547" y="9674"/>
                </a:lnTo>
                <a:cubicBezTo>
                  <a:pt x="16636" y="9586"/>
                  <a:pt x="16691" y="9463"/>
                  <a:pt x="16691" y="9327"/>
                </a:cubicBezTo>
                <a:cubicBezTo>
                  <a:pt x="16691" y="9056"/>
                  <a:pt x="16471" y="8836"/>
                  <a:pt x="16200"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4" name="Shape 2904"/>
          <p:cNvSpPr/>
          <p:nvPr/>
        </p:nvSpPr>
        <p:spPr>
          <a:xfrm>
            <a:off x="1414120"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5" name="Shape 2905"/>
          <p:cNvSpPr/>
          <p:nvPr/>
        </p:nvSpPr>
        <p:spPr>
          <a:xfrm>
            <a:off x="1947381"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6" name="Shape 2906"/>
          <p:cNvSpPr/>
          <p:nvPr/>
        </p:nvSpPr>
        <p:spPr>
          <a:xfrm>
            <a:off x="2480642"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7" name="Shape 2907"/>
          <p:cNvSpPr/>
          <p:nvPr/>
        </p:nvSpPr>
        <p:spPr>
          <a:xfrm>
            <a:off x="3013903"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8" name="Shape 2908"/>
          <p:cNvSpPr/>
          <p:nvPr/>
        </p:nvSpPr>
        <p:spPr>
          <a:xfrm>
            <a:off x="3547164" y="2029844"/>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9" name="Shape 2909"/>
          <p:cNvSpPr/>
          <p:nvPr/>
        </p:nvSpPr>
        <p:spPr>
          <a:xfrm>
            <a:off x="4080425" y="2029844"/>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0" name="Shape 2910"/>
          <p:cNvSpPr/>
          <p:nvPr/>
        </p:nvSpPr>
        <p:spPr>
          <a:xfrm>
            <a:off x="4677169" y="1966361"/>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1" name="Shape 2911"/>
          <p:cNvSpPr/>
          <p:nvPr/>
        </p:nvSpPr>
        <p:spPr>
          <a:xfrm>
            <a:off x="5210431" y="1966361"/>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2" name="Shape 2912"/>
          <p:cNvSpPr/>
          <p:nvPr/>
        </p:nvSpPr>
        <p:spPr>
          <a:xfrm>
            <a:off x="5680208"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3" name="Shape 2913"/>
          <p:cNvSpPr/>
          <p:nvPr/>
        </p:nvSpPr>
        <p:spPr>
          <a:xfrm>
            <a:off x="6213470"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4" name="Shape 2914"/>
          <p:cNvSpPr/>
          <p:nvPr/>
        </p:nvSpPr>
        <p:spPr>
          <a:xfrm>
            <a:off x="6746731"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5" name="Shape 2915"/>
          <p:cNvSpPr/>
          <p:nvPr/>
        </p:nvSpPr>
        <p:spPr>
          <a:xfrm>
            <a:off x="7279992"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6" name="Shape 2916"/>
          <p:cNvSpPr/>
          <p:nvPr/>
        </p:nvSpPr>
        <p:spPr>
          <a:xfrm>
            <a:off x="7813253"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7" name="Shape 2917"/>
          <p:cNvSpPr/>
          <p:nvPr/>
        </p:nvSpPr>
        <p:spPr>
          <a:xfrm>
            <a:off x="8390952" y="1433100"/>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8" name="Shape 2918"/>
          <p:cNvSpPr/>
          <p:nvPr/>
        </p:nvSpPr>
        <p:spPr>
          <a:xfrm>
            <a:off x="8924213" y="1433100"/>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9" name="Shape 2919"/>
          <p:cNvSpPr/>
          <p:nvPr/>
        </p:nvSpPr>
        <p:spPr>
          <a:xfrm>
            <a:off x="9413036" y="1477538"/>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0" name="Shape 2920"/>
          <p:cNvSpPr/>
          <p:nvPr/>
        </p:nvSpPr>
        <p:spPr>
          <a:xfrm>
            <a:off x="9946297" y="1477538"/>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1" name="Shape 2921"/>
          <p:cNvSpPr/>
          <p:nvPr/>
        </p:nvSpPr>
        <p:spPr>
          <a:xfrm>
            <a:off x="10517648" y="1433100"/>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1402" y="5052"/>
                </a:moveTo>
                <a:lnTo>
                  <a:pt x="14652" y="144"/>
                </a:lnTo>
                <a:cubicBezTo>
                  <a:pt x="14530" y="55"/>
                  <a:pt x="14362" y="0"/>
                  <a:pt x="14175" y="0"/>
                </a:cubicBezTo>
                <a:cubicBezTo>
                  <a:pt x="13802" y="0"/>
                  <a:pt x="13500" y="220"/>
                  <a:pt x="13500" y="491"/>
                </a:cubicBezTo>
                <a:cubicBezTo>
                  <a:pt x="13500" y="627"/>
                  <a:pt x="13576" y="749"/>
                  <a:pt x="13698" y="838"/>
                </a:cubicBezTo>
                <a:lnTo>
                  <a:pt x="19296" y="4909"/>
                </a:lnTo>
                <a:lnTo>
                  <a:pt x="675" y="4909"/>
                </a:lnTo>
                <a:cubicBezTo>
                  <a:pt x="302" y="4909"/>
                  <a:pt x="0" y="5129"/>
                  <a:pt x="0" y="5400"/>
                </a:cubicBezTo>
                <a:lnTo>
                  <a:pt x="0" y="21109"/>
                </a:lnTo>
                <a:cubicBezTo>
                  <a:pt x="0" y="21380"/>
                  <a:pt x="302" y="21600"/>
                  <a:pt x="675" y="21600"/>
                </a:cubicBezTo>
                <a:cubicBezTo>
                  <a:pt x="1048" y="21600"/>
                  <a:pt x="1350" y="21380"/>
                  <a:pt x="1350" y="21109"/>
                </a:cubicBezTo>
                <a:lnTo>
                  <a:pt x="1350" y="5891"/>
                </a:lnTo>
                <a:lnTo>
                  <a:pt x="19296" y="5891"/>
                </a:lnTo>
                <a:lnTo>
                  <a:pt x="13698" y="9962"/>
                </a:lnTo>
                <a:cubicBezTo>
                  <a:pt x="13575" y="10051"/>
                  <a:pt x="13500" y="10173"/>
                  <a:pt x="13500" y="10309"/>
                </a:cubicBezTo>
                <a:cubicBezTo>
                  <a:pt x="13500" y="10580"/>
                  <a:pt x="13802" y="10800"/>
                  <a:pt x="14175" y="10800"/>
                </a:cubicBezTo>
                <a:cubicBezTo>
                  <a:pt x="14362" y="10800"/>
                  <a:pt x="14531" y="10745"/>
                  <a:pt x="14653" y="10656"/>
                </a:cubicBezTo>
                <a:lnTo>
                  <a:pt x="21402" y="5747"/>
                </a:lnTo>
                <a:cubicBezTo>
                  <a:pt x="21525" y="5658"/>
                  <a:pt x="21600" y="5536"/>
                  <a:pt x="21600" y="5400"/>
                </a:cubicBezTo>
                <a:cubicBezTo>
                  <a:pt x="21600" y="5264"/>
                  <a:pt x="21524" y="5142"/>
                  <a:pt x="21402" y="505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2" name="Shape 2922"/>
          <p:cNvSpPr/>
          <p:nvPr/>
        </p:nvSpPr>
        <p:spPr>
          <a:xfrm>
            <a:off x="11012819" y="1471190"/>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6691" y="12546"/>
                </a:moveTo>
                <a:lnTo>
                  <a:pt x="16691" y="2304"/>
                </a:lnTo>
                <a:lnTo>
                  <a:pt x="20415" y="7425"/>
                </a:lnTo>
                <a:cubicBezTo>
                  <a:pt x="20415" y="7425"/>
                  <a:pt x="16691" y="12546"/>
                  <a:pt x="16691" y="12546"/>
                </a:cubicBezTo>
                <a:close/>
                <a:moveTo>
                  <a:pt x="21456" y="6948"/>
                </a:moveTo>
                <a:lnTo>
                  <a:pt x="16548" y="198"/>
                </a:lnTo>
                <a:cubicBezTo>
                  <a:pt x="16458" y="76"/>
                  <a:pt x="16336" y="0"/>
                  <a:pt x="16200" y="0"/>
                </a:cubicBezTo>
                <a:cubicBezTo>
                  <a:pt x="15929" y="0"/>
                  <a:pt x="15709" y="302"/>
                  <a:pt x="15709" y="675"/>
                </a:cubicBezTo>
                <a:lnTo>
                  <a:pt x="15709" y="6750"/>
                </a:lnTo>
                <a:lnTo>
                  <a:pt x="491" y="6750"/>
                </a:lnTo>
                <a:cubicBezTo>
                  <a:pt x="220" y="6750"/>
                  <a:pt x="0" y="7052"/>
                  <a:pt x="0" y="7425"/>
                </a:cubicBezTo>
                <a:lnTo>
                  <a:pt x="0" y="20925"/>
                </a:lnTo>
                <a:cubicBezTo>
                  <a:pt x="0" y="21298"/>
                  <a:pt x="220" y="21600"/>
                  <a:pt x="491" y="21600"/>
                </a:cubicBezTo>
                <a:cubicBezTo>
                  <a:pt x="762" y="21600"/>
                  <a:pt x="982" y="21298"/>
                  <a:pt x="982" y="20925"/>
                </a:cubicBezTo>
                <a:lnTo>
                  <a:pt x="982" y="8100"/>
                </a:lnTo>
                <a:lnTo>
                  <a:pt x="15709" y="8100"/>
                </a:lnTo>
                <a:lnTo>
                  <a:pt x="15709" y="14175"/>
                </a:lnTo>
                <a:cubicBezTo>
                  <a:pt x="15709" y="14548"/>
                  <a:pt x="15929" y="14850"/>
                  <a:pt x="16200" y="14850"/>
                </a:cubicBezTo>
                <a:cubicBezTo>
                  <a:pt x="16336" y="14850"/>
                  <a:pt x="16458" y="14775"/>
                  <a:pt x="16547" y="14652"/>
                </a:cubicBezTo>
                <a:lnTo>
                  <a:pt x="21456" y="7903"/>
                </a:lnTo>
                <a:cubicBezTo>
                  <a:pt x="21545" y="7781"/>
                  <a:pt x="21600" y="7612"/>
                  <a:pt x="21600" y="7425"/>
                </a:cubicBezTo>
                <a:cubicBezTo>
                  <a:pt x="21600" y="7238"/>
                  <a:pt x="21545" y="7070"/>
                  <a:pt x="21456" y="694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3" name="Shape 2923"/>
          <p:cNvSpPr/>
          <p:nvPr/>
        </p:nvSpPr>
        <p:spPr>
          <a:xfrm>
            <a:off x="6213470"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4" name="Shape 2924"/>
          <p:cNvSpPr/>
          <p:nvPr/>
        </p:nvSpPr>
        <p:spPr>
          <a:xfrm>
            <a:off x="6746731"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5" name="Shape 2925"/>
          <p:cNvSpPr/>
          <p:nvPr/>
        </p:nvSpPr>
        <p:spPr>
          <a:xfrm>
            <a:off x="7279992"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6200" y="0"/>
                </a:lnTo>
                <a:cubicBezTo>
                  <a:pt x="15929" y="0"/>
                  <a:pt x="15709" y="220"/>
                  <a:pt x="15709" y="491"/>
                </a:cubicBezTo>
                <a:cubicBezTo>
                  <a:pt x="15709" y="762"/>
                  <a:pt x="15929" y="982"/>
                  <a:pt x="16200" y="982"/>
                </a:cubicBezTo>
                <a:lnTo>
                  <a:pt x="19924" y="982"/>
                </a:lnTo>
                <a:lnTo>
                  <a:pt x="6035" y="14871"/>
                </a:lnTo>
                <a:cubicBezTo>
                  <a:pt x="5946" y="14960"/>
                  <a:pt x="5891" y="15083"/>
                  <a:pt x="5891" y="15218"/>
                </a:cubicBezTo>
                <a:cubicBezTo>
                  <a:pt x="5891" y="15489"/>
                  <a:pt x="6111" y="15709"/>
                  <a:pt x="6382" y="15709"/>
                </a:cubicBezTo>
                <a:cubicBezTo>
                  <a:pt x="6517" y="15709"/>
                  <a:pt x="6640" y="15654"/>
                  <a:pt x="6729" y="15565"/>
                </a:cubicBezTo>
                <a:lnTo>
                  <a:pt x="20618" y="1676"/>
                </a:lnTo>
                <a:lnTo>
                  <a:pt x="20618" y="5400"/>
                </a:lnTo>
                <a:cubicBezTo>
                  <a:pt x="20618" y="5671"/>
                  <a:pt x="20838" y="5890"/>
                  <a:pt x="21109" y="5890"/>
                </a:cubicBezTo>
                <a:cubicBezTo>
                  <a:pt x="21380" y="5890"/>
                  <a:pt x="21600" y="5671"/>
                  <a:pt x="21600" y="5400"/>
                </a:cubicBezTo>
                <a:lnTo>
                  <a:pt x="21600" y="491"/>
                </a:lnTo>
                <a:cubicBezTo>
                  <a:pt x="21600" y="220"/>
                  <a:pt x="21380" y="0"/>
                  <a:pt x="21109" y="0"/>
                </a:cubicBezTo>
                <a:moveTo>
                  <a:pt x="17182" y="6873"/>
                </a:moveTo>
                <a:cubicBezTo>
                  <a:pt x="16911" y="6873"/>
                  <a:pt x="16691" y="7092"/>
                  <a:pt x="16691" y="7364"/>
                </a:cubicBezTo>
                <a:lnTo>
                  <a:pt x="16691" y="20618"/>
                </a:lnTo>
                <a:lnTo>
                  <a:pt x="982" y="20618"/>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9"/>
                </a:lnTo>
                <a:cubicBezTo>
                  <a:pt x="0" y="21380"/>
                  <a:pt x="220" y="21600"/>
                  <a:pt x="491" y="21600"/>
                </a:cubicBezTo>
                <a:lnTo>
                  <a:pt x="17182" y="21600"/>
                </a:lnTo>
                <a:cubicBezTo>
                  <a:pt x="17453" y="21600"/>
                  <a:pt x="17673" y="21380"/>
                  <a:pt x="17673" y="21109"/>
                </a:cubicBezTo>
                <a:lnTo>
                  <a:pt x="17673" y="7364"/>
                </a:lnTo>
                <a:cubicBezTo>
                  <a:pt x="17673" y="7092"/>
                  <a:pt x="17453" y="6873"/>
                  <a:pt x="17182"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6" name="Shape 2926"/>
          <p:cNvSpPr/>
          <p:nvPr/>
        </p:nvSpPr>
        <p:spPr>
          <a:xfrm>
            <a:off x="7813253"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7" name="Shape 2927"/>
          <p:cNvSpPr/>
          <p:nvPr/>
        </p:nvSpPr>
        <p:spPr>
          <a:xfrm>
            <a:off x="8346514"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8" name="Shape 2928"/>
          <p:cNvSpPr/>
          <p:nvPr/>
        </p:nvSpPr>
        <p:spPr>
          <a:xfrm>
            <a:off x="8879775"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9" name="Shape 2929"/>
          <p:cNvSpPr/>
          <p:nvPr/>
        </p:nvSpPr>
        <p:spPr>
          <a:xfrm>
            <a:off x="9413036"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0" name="Shape 2930"/>
          <p:cNvSpPr/>
          <p:nvPr/>
        </p:nvSpPr>
        <p:spPr>
          <a:xfrm>
            <a:off x="9946297" y="2017148"/>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5"/>
                  <a:pt x="10309" y="10414"/>
                </a:cubicBezTo>
                <a:lnTo>
                  <a:pt x="10309" y="11186"/>
                </a:lnTo>
                <a:cubicBezTo>
                  <a:pt x="10309" y="15233"/>
                  <a:pt x="8221" y="18514"/>
                  <a:pt x="5645" y="18514"/>
                </a:cubicBezTo>
                <a:cubicBezTo>
                  <a:pt x="3070" y="18514"/>
                  <a:pt x="982" y="15233"/>
                  <a:pt x="982" y="11186"/>
                </a:cubicBezTo>
                <a:lnTo>
                  <a:pt x="982" y="10414"/>
                </a:lnTo>
                <a:cubicBezTo>
                  <a:pt x="982" y="6367"/>
                  <a:pt x="3070" y="3086"/>
                  <a:pt x="5645" y="3086"/>
                </a:cubicBezTo>
                <a:cubicBezTo>
                  <a:pt x="6670" y="3086"/>
                  <a:pt x="7575" y="3630"/>
                  <a:pt x="8321" y="4629"/>
                </a:cubicBezTo>
                <a:lnTo>
                  <a:pt x="6382" y="4629"/>
                </a:lnTo>
                <a:cubicBezTo>
                  <a:pt x="6110" y="4629"/>
                  <a:pt x="5891" y="4974"/>
                  <a:pt x="5891" y="5400"/>
                </a:cubicBezTo>
                <a:cubicBezTo>
                  <a:pt x="5891" y="5826"/>
                  <a:pt x="6110" y="6171"/>
                  <a:pt x="6382" y="6171"/>
                </a:cubicBezTo>
                <a:lnTo>
                  <a:pt x="9327" y="6171"/>
                </a:lnTo>
                <a:cubicBezTo>
                  <a:pt x="9599" y="6171"/>
                  <a:pt x="9818" y="5826"/>
                  <a:pt x="9818" y="5400"/>
                </a:cubicBezTo>
                <a:lnTo>
                  <a:pt x="9818" y="771"/>
                </a:lnTo>
                <a:cubicBezTo>
                  <a:pt x="9818" y="346"/>
                  <a:pt x="9599" y="0"/>
                  <a:pt x="9327" y="0"/>
                </a:cubicBezTo>
                <a:cubicBezTo>
                  <a:pt x="9056" y="0"/>
                  <a:pt x="8836" y="346"/>
                  <a:pt x="8836" y="771"/>
                </a:cubicBezTo>
                <a:lnTo>
                  <a:pt x="8836" y="3321"/>
                </a:lnTo>
                <a:cubicBezTo>
                  <a:pt x="7879" y="2160"/>
                  <a:pt x="6706" y="1543"/>
                  <a:pt x="5645" y="1543"/>
                </a:cubicBezTo>
                <a:cubicBezTo>
                  <a:pt x="2527" y="1543"/>
                  <a:pt x="0" y="5515"/>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3"/>
                  <a:pt x="18530" y="18514"/>
                  <a:pt x="15955" y="18514"/>
                </a:cubicBezTo>
                <a:cubicBezTo>
                  <a:pt x="14930" y="18514"/>
                  <a:pt x="14025" y="17970"/>
                  <a:pt x="13279" y="16971"/>
                </a:cubicBezTo>
                <a:lnTo>
                  <a:pt x="15218" y="16971"/>
                </a:lnTo>
                <a:cubicBezTo>
                  <a:pt x="15490" y="16971"/>
                  <a:pt x="15709" y="16626"/>
                  <a:pt x="15709" y="16200"/>
                </a:cubicBezTo>
                <a:cubicBezTo>
                  <a:pt x="15709" y="15774"/>
                  <a:pt x="15490" y="15429"/>
                  <a:pt x="15218" y="15429"/>
                </a:cubicBezTo>
                <a:lnTo>
                  <a:pt x="12273" y="15429"/>
                </a:lnTo>
                <a:cubicBezTo>
                  <a:pt x="12001" y="15429"/>
                  <a:pt x="11782" y="15774"/>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5"/>
                  <a:pt x="19073" y="1543"/>
                  <a:pt x="15955" y="154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1" name="Shape 2931"/>
          <p:cNvSpPr/>
          <p:nvPr/>
        </p:nvSpPr>
        <p:spPr>
          <a:xfrm>
            <a:off x="10479558" y="200445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9924" y="4050"/>
                </a:moveTo>
                <a:lnTo>
                  <a:pt x="18798" y="5598"/>
                </a:lnTo>
                <a:cubicBezTo>
                  <a:pt x="18709" y="5720"/>
                  <a:pt x="18655" y="5889"/>
                  <a:pt x="18655" y="6075"/>
                </a:cubicBezTo>
                <a:cubicBezTo>
                  <a:pt x="18655" y="6448"/>
                  <a:pt x="18874" y="6750"/>
                  <a:pt x="19145" y="6750"/>
                </a:cubicBezTo>
                <a:cubicBezTo>
                  <a:pt x="19281" y="6750"/>
                  <a:pt x="19404" y="6674"/>
                  <a:pt x="19493" y="6552"/>
                </a:cubicBezTo>
                <a:lnTo>
                  <a:pt x="21456" y="3853"/>
                </a:lnTo>
                <a:cubicBezTo>
                  <a:pt x="21545" y="3731"/>
                  <a:pt x="21600" y="3562"/>
                  <a:pt x="21600" y="3375"/>
                </a:cubicBezTo>
                <a:cubicBezTo>
                  <a:pt x="21600" y="3189"/>
                  <a:pt x="21545" y="3020"/>
                  <a:pt x="21456" y="2898"/>
                </a:cubicBezTo>
                <a:lnTo>
                  <a:pt x="19493" y="198"/>
                </a:lnTo>
                <a:cubicBezTo>
                  <a:pt x="19403" y="76"/>
                  <a:pt x="19281" y="0"/>
                  <a:pt x="19145" y="0"/>
                </a:cubicBezTo>
                <a:cubicBezTo>
                  <a:pt x="18874" y="0"/>
                  <a:pt x="18655" y="303"/>
                  <a:pt x="18655" y="675"/>
                </a:cubicBezTo>
                <a:cubicBezTo>
                  <a:pt x="18655" y="862"/>
                  <a:pt x="18709" y="1031"/>
                  <a:pt x="18799" y="1153"/>
                </a:cubicBezTo>
                <a:lnTo>
                  <a:pt x="19924" y="2700"/>
                </a:lnTo>
                <a:lnTo>
                  <a:pt x="15218" y="2700"/>
                </a:lnTo>
                <a:cubicBezTo>
                  <a:pt x="15065" y="2700"/>
                  <a:pt x="14933" y="2803"/>
                  <a:pt x="14843" y="2954"/>
                </a:cubicBezTo>
                <a:lnTo>
                  <a:pt x="14838" y="2948"/>
                </a:lnTo>
                <a:lnTo>
                  <a:pt x="6149" y="17550"/>
                </a:lnTo>
                <a:lnTo>
                  <a:pt x="491" y="17550"/>
                </a:lnTo>
                <a:cubicBezTo>
                  <a:pt x="220" y="17550"/>
                  <a:pt x="0" y="17853"/>
                  <a:pt x="0" y="18225"/>
                </a:cubicBezTo>
                <a:cubicBezTo>
                  <a:pt x="0" y="18598"/>
                  <a:pt x="220" y="18900"/>
                  <a:pt x="491" y="18900"/>
                </a:cubicBezTo>
                <a:lnTo>
                  <a:pt x="6382" y="18900"/>
                </a:lnTo>
                <a:cubicBezTo>
                  <a:pt x="6535" y="18900"/>
                  <a:pt x="6667" y="18798"/>
                  <a:pt x="6757" y="18647"/>
                </a:cubicBezTo>
                <a:lnTo>
                  <a:pt x="6762" y="18652"/>
                </a:lnTo>
                <a:lnTo>
                  <a:pt x="15451" y="4050"/>
                </a:lnTo>
                <a:cubicBezTo>
                  <a:pt x="15451" y="4050"/>
                  <a:pt x="19924" y="4050"/>
                  <a:pt x="19924" y="4050"/>
                </a:cubicBezTo>
                <a:close/>
                <a:moveTo>
                  <a:pt x="19493" y="15048"/>
                </a:moveTo>
                <a:cubicBezTo>
                  <a:pt x="19403" y="14926"/>
                  <a:pt x="19281" y="14850"/>
                  <a:pt x="19145" y="14850"/>
                </a:cubicBezTo>
                <a:cubicBezTo>
                  <a:pt x="18874" y="14850"/>
                  <a:pt x="18655" y="15153"/>
                  <a:pt x="18655" y="15525"/>
                </a:cubicBezTo>
                <a:cubicBezTo>
                  <a:pt x="18655" y="15712"/>
                  <a:pt x="18709" y="15880"/>
                  <a:pt x="18798" y="16002"/>
                </a:cubicBezTo>
                <a:lnTo>
                  <a:pt x="19924" y="17550"/>
                </a:lnTo>
                <a:lnTo>
                  <a:pt x="15451" y="17550"/>
                </a:lnTo>
                <a:lnTo>
                  <a:pt x="12386" y="12399"/>
                </a:lnTo>
                <a:lnTo>
                  <a:pt x="11751" y="13465"/>
                </a:lnTo>
                <a:lnTo>
                  <a:pt x="14838" y="18652"/>
                </a:lnTo>
                <a:lnTo>
                  <a:pt x="14843" y="18647"/>
                </a:lnTo>
                <a:cubicBezTo>
                  <a:pt x="14933" y="18798"/>
                  <a:pt x="15065" y="18900"/>
                  <a:pt x="15218" y="18900"/>
                </a:cubicBezTo>
                <a:lnTo>
                  <a:pt x="19924" y="18900"/>
                </a:lnTo>
                <a:lnTo>
                  <a:pt x="18798" y="20448"/>
                </a:lnTo>
                <a:cubicBezTo>
                  <a:pt x="18709" y="20570"/>
                  <a:pt x="18655" y="20739"/>
                  <a:pt x="18655" y="20925"/>
                </a:cubicBezTo>
                <a:cubicBezTo>
                  <a:pt x="18655" y="21298"/>
                  <a:pt x="18874" y="21600"/>
                  <a:pt x="19145" y="21600"/>
                </a:cubicBezTo>
                <a:cubicBezTo>
                  <a:pt x="19281" y="21600"/>
                  <a:pt x="19403" y="21525"/>
                  <a:pt x="19493" y="21402"/>
                </a:cubicBezTo>
                <a:lnTo>
                  <a:pt x="21456" y="18702"/>
                </a:lnTo>
                <a:cubicBezTo>
                  <a:pt x="21545" y="18580"/>
                  <a:pt x="21600" y="18412"/>
                  <a:pt x="21600" y="18225"/>
                </a:cubicBezTo>
                <a:cubicBezTo>
                  <a:pt x="21600" y="18039"/>
                  <a:pt x="21545" y="17870"/>
                  <a:pt x="21456" y="17748"/>
                </a:cubicBezTo>
                <a:cubicBezTo>
                  <a:pt x="21456" y="17748"/>
                  <a:pt x="19493" y="15048"/>
                  <a:pt x="19493" y="15048"/>
                </a:cubicBezTo>
                <a:close/>
                <a:moveTo>
                  <a:pt x="491" y="4050"/>
                </a:moveTo>
                <a:lnTo>
                  <a:pt x="6148" y="4050"/>
                </a:lnTo>
                <a:lnTo>
                  <a:pt x="9214" y="9201"/>
                </a:lnTo>
                <a:lnTo>
                  <a:pt x="9849" y="8136"/>
                </a:lnTo>
                <a:lnTo>
                  <a:pt x="6762" y="2948"/>
                </a:lnTo>
                <a:lnTo>
                  <a:pt x="6756" y="2954"/>
                </a:lnTo>
                <a:cubicBezTo>
                  <a:pt x="6667" y="2803"/>
                  <a:pt x="6535" y="2700"/>
                  <a:pt x="6382" y="2700"/>
                </a:cubicBezTo>
                <a:lnTo>
                  <a:pt x="491" y="2700"/>
                </a:lnTo>
                <a:cubicBezTo>
                  <a:pt x="220" y="2700"/>
                  <a:pt x="0" y="3003"/>
                  <a:pt x="0" y="3375"/>
                </a:cubicBezTo>
                <a:cubicBezTo>
                  <a:pt x="0" y="3748"/>
                  <a:pt x="220" y="4050"/>
                  <a:pt x="491" y="405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2" name="Shape 2932"/>
          <p:cNvSpPr/>
          <p:nvPr/>
        </p:nvSpPr>
        <p:spPr>
          <a:xfrm>
            <a:off x="11012819" y="1991754"/>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3" name="Shape 2933"/>
          <p:cNvSpPr/>
          <p:nvPr/>
        </p:nvSpPr>
        <p:spPr>
          <a:xfrm>
            <a:off x="5731465" y="898132"/>
            <a:ext cx="688961" cy="269294"/>
          </a:xfrm>
          <a:prstGeom prst="rect">
            <a:avLst/>
          </a:prstGeom>
          <a:ln w="12700">
            <a:miter lim="400000"/>
          </a:ln>
          <a:extLst>
            <a:ext uri="{C572A759-6A51-4108-AA02-DFA0A04FC94B}">
              <ma14:wrappingTextBoxFlag xmlns:ma14="http://schemas.microsoft.com/office/mac/drawingml/2011/main" xmlns=""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mn-lt"/>
              </a:rPr>
              <a:t>Arrows</a:t>
            </a:r>
          </a:p>
        </p:txBody>
      </p:sp>
      <p:sp>
        <p:nvSpPr>
          <p:cNvPr id="2934" name="Shape 2934"/>
          <p:cNvSpPr/>
          <p:nvPr/>
        </p:nvSpPr>
        <p:spPr>
          <a:xfrm>
            <a:off x="918949" y="329589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5" name="Shape 2935"/>
          <p:cNvSpPr/>
          <p:nvPr/>
        </p:nvSpPr>
        <p:spPr>
          <a:xfrm>
            <a:off x="1414119" y="3295894"/>
            <a:ext cx="279126" cy="279167"/>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6" name="Shape 2936"/>
          <p:cNvSpPr/>
          <p:nvPr/>
        </p:nvSpPr>
        <p:spPr>
          <a:xfrm>
            <a:off x="2023561" y="3295894"/>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7" name="Shape 2937"/>
          <p:cNvSpPr/>
          <p:nvPr/>
        </p:nvSpPr>
        <p:spPr>
          <a:xfrm>
            <a:off x="2480642"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8" name="Shape 2938"/>
          <p:cNvSpPr/>
          <p:nvPr/>
        </p:nvSpPr>
        <p:spPr>
          <a:xfrm>
            <a:off x="3013903"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9" name="Shape 2939"/>
          <p:cNvSpPr/>
          <p:nvPr/>
        </p:nvSpPr>
        <p:spPr>
          <a:xfrm>
            <a:off x="3547164"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0" name="Shape 2940"/>
          <p:cNvSpPr/>
          <p:nvPr/>
        </p:nvSpPr>
        <p:spPr>
          <a:xfrm>
            <a:off x="4080425"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1" name="Shape 2941"/>
          <p:cNvSpPr/>
          <p:nvPr/>
        </p:nvSpPr>
        <p:spPr>
          <a:xfrm>
            <a:off x="4613686"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3"/>
                  <a:pt x="17649" y="11291"/>
                </a:cubicBezTo>
                <a:lnTo>
                  <a:pt x="20594" y="11291"/>
                </a:lnTo>
                <a:cubicBezTo>
                  <a:pt x="20345" y="16319"/>
                  <a:pt x="16320" y="20344"/>
                  <a:pt x="11291" y="20593"/>
                </a:cubicBezTo>
                <a:moveTo>
                  <a:pt x="11291" y="13205"/>
                </a:moveTo>
                <a:cubicBezTo>
                  <a:pt x="12252" y="13010"/>
                  <a:pt x="13005" y="12252"/>
                  <a:pt x="13201" y="11291"/>
                </a:cubicBezTo>
                <a:lnTo>
                  <a:pt x="16667" y="11291"/>
                </a:lnTo>
                <a:cubicBezTo>
                  <a:pt x="16431" y="14152"/>
                  <a:pt x="14152" y="16429"/>
                  <a:pt x="11291" y="16666"/>
                </a:cubicBezTo>
                <a:cubicBezTo>
                  <a:pt x="11291" y="16666"/>
                  <a:pt x="11291" y="13205"/>
                  <a:pt x="11291" y="13205"/>
                </a:cubicBezTo>
                <a:close/>
                <a:moveTo>
                  <a:pt x="11291" y="4934"/>
                </a:moveTo>
                <a:cubicBezTo>
                  <a:pt x="12233" y="5012"/>
                  <a:pt x="13111" y="5315"/>
                  <a:pt x="13875" y="5784"/>
                </a:cubicBezTo>
                <a:cubicBezTo>
                  <a:pt x="13793" y="5967"/>
                  <a:pt x="13745" y="6168"/>
                  <a:pt x="13745" y="6382"/>
                </a:cubicBezTo>
                <a:cubicBezTo>
                  <a:pt x="13745" y="7195"/>
                  <a:pt x="14405" y="7855"/>
                  <a:pt x="15218" y="7855"/>
                </a:cubicBezTo>
                <a:cubicBezTo>
                  <a:pt x="15432" y="7855"/>
                  <a:pt x="15633" y="7807"/>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5"/>
                  <a:pt x="16534" y="7031"/>
                </a:cubicBezTo>
                <a:cubicBezTo>
                  <a:pt x="16631" y="6835"/>
                  <a:pt x="16691" y="6616"/>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8"/>
                  <a:pt x="5405" y="9649"/>
                  <a:pt x="5062" y="9482"/>
                </a:cubicBezTo>
                <a:cubicBezTo>
                  <a:pt x="5626" y="7018"/>
                  <a:pt x="7730" y="5144"/>
                  <a:pt x="10309" y="4930"/>
                </a:cubicBezTo>
                <a:cubicBezTo>
                  <a:pt x="10309" y="4930"/>
                  <a:pt x="10309" y="8395"/>
                  <a:pt x="10309" y="8395"/>
                </a:cubicBezTo>
                <a:close/>
                <a:moveTo>
                  <a:pt x="10309" y="16670"/>
                </a:moveTo>
                <a:cubicBezTo>
                  <a:pt x="7730" y="16456"/>
                  <a:pt x="5626" y="14582"/>
                  <a:pt x="5062" y="12118"/>
                </a:cubicBezTo>
                <a:cubicBezTo>
                  <a:pt x="5405" y="11951"/>
                  <a:pt x="5666" y="11652"/>
                  <a:pt x="5796" y="11291"/>
                </a:cubicBezTo>
                <a:lnTo>
                  <a:pt x="8399" y="11291"/>
                </a:lnTo>
                <a:cubicBezTo>
                  <a:pt x="8595" y="12252"/>
                  <a:pt x="9348" y="13010"/>
                  <a:pt x="10309" y="13205"/>
                </a:cubicBezTo>
                <a:cubicBezTo>
                  <a:pt x="10309" y="13205"/>
                  <a:pt x="10309" y="16670"/>
                  <a:pt x="10309" y="16670"/>
                </a:cubicBezTo>
                <a:close/>
                <a:moveTo>
                  <a:pt x="10309" y="20593"/>
                </a:moveTo>
                <a:cubicBezTo>
                  <a:pt x="5280" y="20344"/>
                  <a:pt x="1255" y="16319"/>
                  <a:pt x="1006" y="11291"/>
                </a:cubicBezTo>
                <a:lnTo>
                  <a:pt x="3030" y="11291"/>
                </a:lnTo>
                <a:cubicBezTo>
                  <a:pt x="3196" y="11757"/>
                  <a:pt x="3590" y="12114"/>
                  <a:pt x="4078" y="12230"/>
                </a:cubicBezTo>
                <a:cubicBezTo>
                  <a:pt x="4703" y="15183"/>
                  <a:pt x="7225" y="17434"/>
                  <a:pt x="10309" y="17651"/>
                </a:cubicBezTo>
                <a:cubicBezTo>
                  <a:pt x="10309" y="17651"/>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2" name="Shape 2942"/>
          <p:cNvSpPr/>
          <p:nvPr/>
        </p:nvSpPr>
        <p:spPr>
          <a:xfrm>
            <a:off x="5172341" y="329589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3" name="Shape 2943"/>
          <p:cNvSpPr/>
          <p:nvPr/>
        </p:nvSpPr>
        <p:spPr>
          <a:xfrm>
            <a:off x="5705602" y="329589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4" name="Shape 2944"/>
          <p:cNvSpPr/>
          <p:nvPr/>
        </p:nvSpPr>
        <p:spPr>
          <a:xfrm>
            <a:off x="6251560"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5" name="Shape 2945"/>
          <p:cNvSpPr/>
          <p:nvPr/>
        </p:nvSpPr>
        <p:spPr>
          <a:xfrm>
            <a:off x="6784821"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6" name="Shape 2946"/>
          <p:cNvSpPr/>
          <p:nvPr/>
        </p:nvSpPr>
        <p:spPr>
          <a:xfrm>
            <a:off x="7318082"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7" name="Shape 2947"/>
          <p:cNvSpPr/>
          <p:nvPr/>
        </p:nvSpPr>
        <p:spPr>
          <a:xfrm>
            <a:off x="7851343"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8" name="Shape 2948"/>
          <p:cNvSpPr/>
          <p:nvPr/>
        </p:nvSpPr>
        <p:spPr>
          <a:xfrm>
            <a:off x="8422694" y="3289337"/>
            <a:ext cx="203148" cy="279327"/>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9" name="Shape 2949"/>
          <p:cNvSpPr/>
          <p:nvPr/>
        </p:nvSpPr>
        <p:spPr>
          <a:xfrm>
            <a:off x="8943258" y="3289337"/>
            <a:ext cx="228541" cy="279327"/>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0" name="Shape 2950"/>
          <p:cNvSpPr/>
          <p:nvPr/>
        </p:nvSpPr>
        <p:spPr>
          <a:xfrm>
            <a:off x="9476519" y="3289337"/>
            <a:ext cx="228541" cy="279327"/>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1" name="Shape 2951"/>
          <p:cNvSpPr/>
          <p:nvPr/>
        </p:nvSpPr>
        <p:spPr>
          <a:xfrm>
            <a:off x="9984387" y="331473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2" name="Shape 2952"/>
          <p:cNvSpPr/>
          <p:nvPr/>
        </p:nvSpPr>
        <p:spPr>
          <a:xfrm>
            <a:off x="10517648"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3" name="Shape 2953"/>
          <p:cNvSpPr/>
          <p:nvPr/>
        </p:nvSpPr>
        <p:spPr>
          <a:xfrm>
            <a:off x="11050909"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2"/>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1"/>
                  <a:pt x="15218" y="7008"/>
                  <a:pt x="15218" y="6873"/>
                </a:cubicBezTo>
                <a:cubicBezTo>
                  <a:pt x="15218" y="6738"/>
                  <a:pt x="15163" y="6614"/>
                  <a:pt x="15074" y="6526"/>
                </a:cubicBezTo>
                <a:cubicBezTo>
                  <a:pt x="15074" y="6526"/>
                  <a:pt x="12620" y="4072"/>
                  <a:pt x="12620" y="407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4" name="Shape 2954"/>
          <p:cNvSpPr/>
          <p:nvPr/>
        </p:nvSpPr>
        <p:spPr>
          <a:xfrm>
            <a:off x="5660020" y="2760926"/>
            <a:ext cx="798927" cy="269294"/>
          </a:xfrm>
          <a:prstGeom prst="rect">
            <a:avLst/>
          </a:prstGeom>
          <a:ln w="12700">
            <a:miter lim="400000"/>
          </a:ln>
          <a:extLst>
            <a:ext uri="{C572A759-6A51-4108-AA02-DFA0A04FC94B}">
              <ma14:wrappingTextBoxFlag xmlns:ma14="http://schemas.microsoft.com/office/mac/drawingml/2011/main" xmlns=""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mn-lt"/>
              </a:rPr>
              <a:t>Location</a:t>
            </a:r>
          </a:p>
        </p:txBody>
      </p:sp>
      <p:sp>
        <p:nvSpPr>
          <p:cNvPr id="2955" name="Shape 2955"/>
          <p:cNvSpPr/>
          <p:nvPr/>
        </p:nvSpPr>
        <p:spPr>
          <a:xfrm>
            <a:off x="880859"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6" name="Shape 2956"/>
          <p:cNvSpPr/>
          <p:nvPr/>
        </p:nvSpPr>
        <p:spPr>
          <a:xfrm>
            <a:off x="1414120"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7" name="Shape 2957"/>
          <p:cNvSpPr/>
          <p:nvPr/>
        </p:nvSpPr>
        <p:spPr>
          <a:xfrm>
            <a:off x="1947381"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8" name="Shape 2958"/>
          <p:cNvSpPr/>
          <p:nvPr/>
        </p:nvSpPr>
        <p:spPr>
          <a:xfrm>
            <a:off x="2480642"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9" name="Shape 2959"/>
          <p:cNvSpPr/>
          <p:nvPr/>
        </p:nvSpPr>
        <p:spPr>
          <a:xfrm>
            <a:off x="3013903"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0" name="Shape 2960"/>
          <p:cNvSpPr/>
          <p:nvPr/>
        </p:nvSpPr>
        <p:spPr>
          <a:xfrm>
            <a:off x="3547164" y="4677314"/>
            <a:ext cx="279362" cy="203148"/>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1" name="Shape 2961"/>
          <p:cNvSpPr/>
          <p:nvPr/>
        </p:nvSpPr>
        <p:spPr>
          <a:xfrm>
            <a:off x="4118515" y="463922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2" name="Shape 2962"/>
          <p:cNvSpPr/>
          <p:nvPr/>
        </p:nvSpPr>
        <p:spPr>
          <a:xfrm>
            <a:off x="4613686"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3" name="Shape 2963"/>
          <p:cNvSpPr/>
          <p:nvPr/>
        </p:nvSpPr>
        <p:spPr>
          <a:xfrm>
            <a:off x="5146947" y="470270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4" name="Shape 2964"/>
          <p:cNvSpPr/>
          <p:nvPr/>
        </p:nvSpPr>
        <p:spPr>
          <a:xfrm>
            <a:off x="5680208" y="4677314"/>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5" name="Shape 2965"/>
          <p:cNvSpPr/>
          <p:nvPr/>
        </p:nvSpPr>
        <p:spPr>
          <a:xfrm>
            <a:off x="880859" y="5235969"/>
            <a:ext cx="279328" cy="165058"/>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6" name="Shape 2966"/>
          <p:cNvSpPr/>
          <p:nvPr/>
        </p:nvSpPr>
        <p:spPr>
          <a:xfrm>
            <a:off x="1414120" y="519787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7" name="Shape 2967"/>
          <p:cNvSpPr/>
          <p:nvPr/>
        </p:nvSpPr>
        <p:spPr>
          <a:xfrm>
            <a:off x="1947381" y="5185182"/>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8" name="Shape 2968"/>
          <p:cNvSpPr/>
          <p:nvPr/>
        </p:nvSpPr>
        <p:spPr>
          <a:xfrm>
            <a:off x="2480642" y="519787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9" name="Shape 2969"/>
          <p:cNvSpPr/>
          <p:nvPr/>
        </p:nvSpPr>
        <p:spPr>
          <a:xfrm>
            <a:off x="3013903" y="5185182"/>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0" name="Shape 2970"/>
          <p:cNvSpPr/>
          <p:nvPr/>
        </p:nvSpPr>
        <p:spPr>
          <a:xfrm>
            <a:off x="3547164"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1" name="Shape 2971"/>
          <p:cNvSpPr/>
          <p:nvPr/>
        </p:nvSpPr>
        <p:spPr>
          <a:xfrm>
            <a:off x="4080425"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2" name="Shape 2972"/>
          <p:cNvSpPr/>
          <p:nvPr/>
        </p:nvSpPr>
        <p:spPr>
          <a:xfrm>
            <a:off x="4613686"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3" name="Shape 2973"/>
          <p:cNvSpPr/>
          <p:nvPr/>
        </p:nvSpPr>
        <p:spPr>
          <a:xfrm>
            <a:off x="5146947" y="5191530"/>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4" name="Shape 2974"/>
          <p:cNvSpPr/>
          <p:nvPr/>
        </p:nvSpPr>
        <p:spPr>
          <a:xfrm>
            <a:off x="5680208"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5" name="Shape 2975"/>
          <p:cNvSpPr/>
          <p:nvPr/>
        </p:nvSpPr>
        <p:spPr>
          <a:xfrm>
            <a:off x="6289650"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6" name="Shape 2976"/>
          <p:cNvSpPr/>
          <p:nvPr/>
        </p:nvSpPr>
        <p:spPr>
          <a:xfrm>
            <a:off x="6822911"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7" name="Shape 2977"/>
          <p:cNvSpPr/>
          <p:nvPr/>
        </p:nvSpPr>
        <p:spPr>
          <a:xfrm>
            <a:off x="7356172"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8" name="Shape 2978"/>
          <p:cNvSpPr/>
          <p:nvPr/>
        </p:nvSpPr>
        <p:spPr>
          <a:xfrm>
            <a:off x="7889433"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9" name="Shape 2979"/>
          <p:cNvSpPr/>
          <p:nvPr/>
        </p:nvSpPr>
        <p:spPr>
          <a:xfrm>
            <a:off x="8422694"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0" name="Shape 2980"/>
          <p:cNvSpPr/>
          <p:nvPr/>
        </p:nvSpPr>
        <p:spPr>
          <a:xfrm>
            <a:off x="8955955" y="4677314"/>
            <a:ext cx="279328" cy="279328"/>
          </a:xfrm>
          <a:prstGeom prst="ellipse">
            <a:avLst/>
          </a:pr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1" name="Shape 2981"/>
          <p:cNvSpPr/>
          <p:nvPr/>
        </p:nvSpPr>
        <p:spPr>
          <a:xfrm>
            <a:off x="9489216"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2" name="Shape 2982"/>
          <p:cNvSpPr/>
          <p:nvPr/>
        </p:nvSpPr>
        <p:spPr>
          <a:xfrm>
            <a:off x="10022477"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3" name="Shape 2983"/>
          <p:cNvSpPr/>
          <p:nvPr/>
        </p:nvSpPr>
        <p:spPr>
          <a:xfrm>
            <a:off x="10555738"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4" name="Shape 2984"/>
          <p:cNvSpPr/>
          <p:nvPr/>
        </p:nvSpPr>
        <p:spPr>
          <a:xfrm>
            <a:off x="11165180" y="4677314"/>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5" name="Shape 2985"/>
          <p:cNvSpPr/>
          <p:nvPr/>
        </p:nvSpPr>
        <p:spPr>
          <a:xfrm>
            <a:off x="5666712" y="4104257"/>
            <a:ext cx="815278" cy="269294"/>
          </a:xfrm>
          <a:prstGeom prst="rect">
            <a:avLst/>
          </a:prstGeom>
          <a:ln w="12700">
            <a:miter lim="400000"/>
          </a:ln>
          <a:extLst>
            <a:ext uri="{C572A759-6A51-4108-AA02-DFA0A04FC94B}">
              <ma14:wrappingTextBoxFlag xmlns:ma14="http://schemas.microsoft.com/office/mac/drawingml/2011/main" xmlns=""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mn-lt"/>
              </a:rPr>
              <a:t>Weather</a:t>
            </a:r>
          </a:p>
        </p:txBody>
      </p:sp>
    </p:spTree>
    <p:extLst>
      <p:ext uri="{BB962C8B-B14F-4D97-AF65-F5344CB8AC3E}">
        <p14:creationId xmlns:p14="http://schemas.microsoft.com/office/powerpoint/2010/main" val="34951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41535" y="3429000"/>
            <a:ext cx="12332474"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7342" y="1206669"/>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pic>
        <p:nvPicPr>
          <p:cNvPr id="5" name="Picture Placeholder 4">
            <a:extLst>
              <a:ext uri="{FF2B5EF4-FFF2-40B4-BE49-F238E27FC236}">
                <a16:creationId xmlns:a16="http://schemas.microsoft.com/office/drawing/2014/main" id="{D2E3E78C-DEE6-485F-BABF-9ACCA76E3DB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9786" r="9786"/>
          <a:stretch>
            <a:fillRect/>
          </a:stretch>
        </p:blipFill>
        <p:spPr/>
      </p:pic>
      <p:sp>
        <p:nvSpPr>
          <p:cNvPr id="38" name="TextBox 37">
            <a:extLst>
              <a:ext uri="{FF2B5EF4-FFF2-40B4-BE49-F238E27FC236}">
                <a16:creationId xmlns:a16="http://schemas.microsoft.com/office/drawing/2014/main" id="{E3F0FDEE-E243-4384-AFB0-AF870EA59AC2}"/>
              </a:ext>
            </a:extLst>
          </p:cNvPr>
          <p:cNvSpPr txBox="1"/>
          <p:nvPr/>
        </p:nvSpPr>
        <p:spPr>
          <a:xfrm>
            <a:off x="427342" y="1727367"/>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39" name="TextBox 38">
            <a:extLst>
              <a:ext uri="{FF2B5EF4-FFF2-40B4-BE49-F238E27FC236}">
                <a16:creationId xmlns:a16="http://schemas.microsoft.com/office/drawing/2014/main" id="{391D4416-978A-4421-AD8B-8D33266E7104}"/>
              </a:ext>
            </a:extLst>
          </p:cNvPr>
          <p:cNvSpPr txBox="1"/>
          <p:nvPr/>
        </p:nvSpPr>
        <p:spPr>
          <a:xfrm>
            <a:off x="427342" y="4094248"/>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
        <p:nvSpPr>
          <p:cNvPr id="40" name="TextBox 39">
            <a:extLst>
              <a:ext uri="{FF2B5EF4-FFF2-40B4-BE49-F238E27FC236}">
                <a16:creationId xmlns:a16="http://schemas.microsoft.com/office/drawing/2014/main" id="{1E060A14-DEB7-4491-8F6F-C4C789962C3A}"/>
              </a:ext>
            </a:extLst>
          </p:cNvPr>
          <p:cNvSpPr txBox="1"/>
          <p:nvPr/>
        </p:nvSpPr>
        <p:spPr>
          <a:xfrm>
            <a:off x="427342" y="4614946"/>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45" name="TextBox 44">
            <a:extLst>
              <a:ext uri="{FF2B5EF4-FFF2-40B4-BE49-F238E27FC236}">
                <a16:creationId xmlns:a16="http://schemas.microsoft.com/office/drawing/2014/main" id="{B7CAA073-DA3B-4E79-9675-D3FD5487B84F}"/>
              </a:ext>
            </a:extLst>
          </p:cNvPr>
          <p:cNvSpPr txBox="1"/>
          <p:nvPr/>
        </p:nvSpPr>
        <p:spPr>
          <a:xfrm>
            <a:off x="8500019" y="4094248"/>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
        <p:nvSpPr>
          <p:cNvPr id="46" name="TextBox 45">
            <a:extLst>
              <a:ext uri="{FF2B5EF4-FFF2-40B4-BE49-F238E27FC236}">
                <a16:creationId xmlns:a16="http://schemas.microsoft.com/office/drawing/2014/main" id="{87ED7068-B5F2-4FFA-A220-C337D94B2536}"/>
              </a:ext>
            </a:extLst>
          </p:cNvPr>
          <p:cNvSpPr txBox="1"/>
          <p:nvPr/>
        </p:nvSpPr>
        <p:spPr>
          <a:xfrm>
            <a:off x="8500019" y="4614946"/>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49" name="TextBox 48">
            <a:extLst>
              <a:ext uri="{FF2B5EF4-FFF2-40B4-BE49-F238E27FC236}">
                <a16:creationId xmlns:a16="http://schemas.microsoft.com/office/drawing/2014/main" id="{6C699382-7E0F-425C-AA46-642DA947D927}"/>
              </a:ext>
            </a:extLst>
          </p:cNvPr>
          <p:cNvSpPr txBox="1"/>
          <p:nvPr/>
        </p:nvSpPr>
        <p:spPr>
          <a:xfrm>
            <a:off x="8500019" y="1212585"/>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
        <p:nvSpPr>
          <p:cNvPr id="50" name="TextBox 49">
            <a:extLst>
              <a:ext uri="{FF2B5EF4-FFF2-40B4-BE49-F238E27FC236}">
                <a16:creationId xmlns:a16="http://schemas.microsoft.com/office/drawing/2014/main" id="{185C4A02-2A82-40AC-97F6-4F8238F45F92}"/>
              </a:ext>
            </a:extLst>
          </p:cNvPr>
          <p:cNvSpPr txBox="1"/>
          <p:nvPr/>
        </p:nvSpPr>
        <p:spPr>
          <a:xfrm>
            <a:off x="8500019" y="1733283"/>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141717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9" name="Freeform 199"/>
          <p:cNvSpPr>
            <a:spLocks noChangeArrowheads="1"/>
          </p:cNvSpPr>
          <p:nvPr/>
        </p:nvSpPr>
        <p:spPr bwMode="auto">
          <a:xfrm>
            <a:off x="889362" y="4787951"/>
            <a:ext cx="310561" cy="271009"/>
          </a:xfrm>
          <a:custGeom>
            <a:avLst/>
            <a:gdLst>
              <a:gd name="T0" fmla="*/ 0 w 934"/>
              <a:gd name="T1" fmla="*/ 239 h 815"/>
              <a:gd name="T2" fmla="*/ 0 w 934"/>
              <a:gd name="T3" fmla="*/ 239 h 815"/>
              <a:gd name="T4" fmla="*/ 463 w 934"/>
              <a:gd name="T5" fmla="*/ 814 h 815"/>
              <a:gd name="T6" fmla="*/ 933 w 934"/>
              <a:gd name="T7" fmla="*/ 239 h 815"/>
              <a:gd name="T8" fmla="*/ 702 w 934"/>
              <a:gd name="T9" fmla="*/ 0 h 815"/>
              <a:gd name="T10" fmla="*/ 463 w 934"/>
              <a:gd name="T11" fmla="*/ 209 h 815"/>
              <a:gd name="T12" fmla="*/ 224 w 934"/>
              <a:gd name="T13" fmla="*/ 0 h 815"/>
              <a:gd name="T14" fmla="*/ 0 w 934"/>
              <a:gd name="T15" fmla="*/ 239 h 8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5">
                <a:moveTo>
                  <a:pt x="0" y="239"/>
                </a:moveTo>
                <a:lnTo>
                  <a:pt x="0" y="239"/>
                </a:lnTo>
                <a:cubicBezTo>
                  <a:pt x="0" y="537"/>
                  <a:pt x="463" y="814"/>
                  <a:pt x="463" y="814"/>
                </a:cubicBezTo>
                <a:cubicBezTo>
                  <a:pt x="463" y="814"/>
                  <a:pt x="933" y="537"/>
                  <a:pt x="933" y="239"/>
                </a:cubicBezTo>
                <a:cubicBezTo>
                  <a:pt x="933" y="119"/>
                  <a:pt x="844" y="0"/>
                  <a:pt x="702" y="0"/>
                </a:cubicBezTo>
                <a:cubicBezTo>
                  <a:pt x="583" y="0"/>
                  <a:pt x="463" y="90"/>
                  <a:pt x="463" y="209"/>
                </a:cubicBezTo>
                <a:cubicBezTo>
                  <a:pt x="463" y="90"/>
                  <a:pt x="351" y="0"/>
                  <a:pt x="224" y="0"/>
                </a:cubicBezTo>
                <a:cubicBezTo>
                  <a:pt x="90" y="0"/>
                  <a:pt x="0" y="119"/>
                  <a:pt x="0" y="23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320" name="Freeform 200"/>
          <p:cNvSpPr>
            <a:spLocks noChangeArrowheads="1"/>
          </p:cNvSpPr>
          <p:nvPr/>
        </p:nvSpPr>
        <p:spPr bwMode="auto">
          <a:xfrm>
            <a:off x="1572010" y="4767443"/>
            <a:ext cx="231456" cy="310561"/>
          </a:xfrm>
          <a:custGeom>
            <a:avLst/>
            <a:gdLst>
              <a:gd name="T0" fmla="*/ 351 w 695"/>
              <a:gd name="T1" fmla="*/ 934 h 935"/>
              <a:gd name="T2" fmla="*/ 694 w 695"/>
              <a:gd name="T3" fmla="*/ 463 h 935"/>
              <a:gd name="T4" fmla="*/ 351 w 695"/>
              <a:gd name="T5" fmla="*/ 0 h 935"/>
              <a:gd name="T6" fmla="*/ 0 w 695"/>
              <a:gd name="T7" fmla="*/ 463 h 935"/>
              <a:gd name="T8" fmla="*/ 351 w 695"/>
              <a:gd name="T9" fmla="*/ 934 h 935"/>
            </a:gdLst>
            <a:ahLst/>
            <a:cxnLst>
              <a:cxn ang="0">
                <a:pos x="T0" y="T1"/>
              </a:cxn>
              <a:cxn ang="0">
                <a:pos x="T2" y="T3"/>
              </a:cxn>
              <a:cxn ang="0">
                <a:pos x="T4" y="T5"/>
              </a:cxn>
              <a:cxn ang="0">
                <a:pos x="T6" y="T7"/>
              </a:cxn>
              <a:cxn ang="0">
                <a:pos x="T8" y="T9"/>
              </a:cxn>
            </a:cxnLst>
            <a:rect l="0" t="0" r="r" b="b"/>
            <a:pathLst>
              <a:path w="695" h="935">
                <a:moveTo>
                  <a:pt x="351" y="934"/>
                </a:moveTo>
                <a:lnTo>
                  <a:pt x="694" y="463"/>
                </a:lnTo>
                <a:lnTo>
                  <a:pt x="351" y="0"/>
                </a:lnTo>
                <a:lnTo>
                  <a:pt x="0" y="463"/>
                </a:lnTo>
                <a:lnTo>
                  <a:pt x="351" y="934"/>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321" name="Freeform 201"/>
          <p:cNvSpPr>
            <a:spLocks noChangeArrowheads="1"/>
          </p:cNvSpPr>
          <p:nvPr/>
        </p:nvSpPr>
        <p:spPr bwMode="auto">
          <a:xfrm>
            <a:off x="2177018" y="4767443"/>
            <a:ext cx="290053" cy="310561"/>
          </a:xfrm>
          <a:custGeom>
            <a:avLst/>
            <a:gdLst>
              <a:gd name="T0" fmla="*/ 432 w 874"/>
              <a:gd name="T1" fmla="*/ 934 h 935"/>
              <a:gd name="T2" fmla="*/ 432 w 874"/>
              <a:gd name="T3" fmla="*/ 934 h 935"/>
              <a:gd name="T4" fmla="*/ 567 w 874"/>
              <a:gd name="T5" fmla="*/ 934 h 935"/>
              <a:gd name="T6" fmla="*/ 462 w 874"/>
              <a:gd name="T7" fmla="*/ 650 h 935"/>
              <a:gd name="T8" fmla="*/ 462 w 874"/>
              <a:gd name="T9" fmla="*/ 553 h 935"/>
              <a:gd name="T10" fmla="*/ 656 w 874"/>
              <a:gd name="T11" fmla="*/ 754 h 935"/>
              <a:gd name="T12" fmla="*/ 873 w 874"/>
              <a:gd name="T13" fmla="*/ 523 h 935"/>
              <a:gd name="T14" fmla="*/ 432 w 874"/>
              <a:gd name="T15" fmla="*/ 0 h 935"/>
              <a:gd name="T16" fmla="*/ 0 w 874"/>
              <a:gd name="T17" fmla="*/ 523 h 935"/>
              <a:gd name="T18" fmla="*/ 223 w 874"/>
              <a:gd name="T19" fmla="*/ 754 h 935"/>
              <a:gd name="T20" fmla="*/ 403 w 874"/>
              <a:gd name="T21" fmla="*/ 553 h 935"/>
              <a:gd name="T22" fmla="*/ 403 w 874"/>
              <a:gd name="T23" fmla="*/ 650 h 935"/>
              <a:gd name="T24" fmla="*/ 298 w 874"/>
              <a:gd name="T25" fmla="*/ 934 h 935"/>
              <a:gd name="T26" fmla="*/ 432 w 874"/>
              <a:gd name="T27" fmla="*/ 934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935">
                <a:moveTo>
                  <a:pt x="432" y="934"/>
                </a:moveTo>
                <a:lnTo>
                  <a:pt x="432" y="934"/>
                </a:lnTo>
                <a:cubicBezTo>
                  <a:pt x="567" y="934"/>
                  <a:pt x="567" y="934"/>
                  <a:pt x="567" y="934"/>
                </a:cubicBezTo>
                <a:cubicBezTo>
                  <a:pt x="462" y="934"/>
                  <a:pt x="462" y="650"/>
                  <a:pt x="462" y="650"/>
                </a:cubicBezTo>
                <a:cubicBezTo>
                  <a:pt x="462" y="553"/>
                  <a:pt x="462" y="553"/>
                  <a:pt x="462" y="553"/>
                </a:cubicBezTo>
                <a:cubicBezTo>
                  <a:pt x="462" y="672"/>
                  <a:pt x="552" y="754"/>
                  <a:pt x="656" y="754"/>
                </a:cubicBezTo>
                <a:cubicBezTo>
                  <a:pt x="783" y="754"/>
                  <a:pt x="873" y="642"/>
                  <a:pt x="873" y="523"/>
                </a:cubicBezTo>
                <a:cubicBezTo>
                  <a:pt x="873" y="247"/>
                  <a:pt x="432" y="0"/>
                  <a:pt x="432" y="0"/>
                </a:cubicBezTo>
                <a:cubicBezTo>
                  <a:pt x="432" y="0"/>
                  <a:pt x="0" y="247"/>
                  <a:pt x="0" y="523"/>
                </a:cubicBezTo>
                <a:cubicBezTo>
                  <a:pt x="0" y="642"/>
                  <a:pt x="97" y="754"/>
                  <a:pt x="223" y="754"/>
                </a:cubicBezTo>
                <a:cubicBezTo>
                  <a:pt x="328" y="754"/>
                  <a:pt x="395" y="665"/>
                  <a:pt x="403" y="553"/>
                </a:cubicBezTo>
                <a:cubicBezTo>
                  <a:pt x="403" y="650"/>
                  <a:pt x="403" y="650"/>
                  <a:pt x="403" y="650"/>
                </a:cubicBezTo>
                <a:cubicBezTo>
                  <a:pt x="403" y="650"/>
                  <a:pt x="403" y="934"/>
                  <a:pt x="298" y="934"/>
                </a:cubicBezTo>
                <a:cubicBezTo>
                  <a:pt x="432" y="934"/>
                  <a:pt x="432" y="934"/>
                  <a:pt x="432" y="934"/>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322" name="Freeform 202"/>
          <p:cNvSpPr>
            <a:spLocks noChangeArrowheads="1"/>
          </p:cNvSpPr>
          <p:nvPr/>
        </p:nvSpPr>
        <p:spPr bwMode="auto">
          <a:xfrm>
            <a:off x="2915332" y="4950557"/>
            <a:ext cx="45412" cy="127447"/>
          </a:xfrm>
          <a:custGeom>
            <a:avLst/>
            <a:gdLst>
              <a:gd name="T0" fmla="*/ 105 w 135"/>
              <a:gd name="T1" fmla="*/ 0 h 382"/>
              <a:gd name="T2" fmla="*/ 105 w 135"/>
              <a:gd name="T3" fmla="*/ 0 h 382"/>
              <a:gd name="T4" fmla="*/ 105 w 135"/>
              <a:gd name="T5" fmla="*/ 97 h 382"/>
              <a:gd name="T6" fmla="*/ 0 w 135"/>
              <a:gd name="T7" fmla="*/ 381 h 382"/>
              <a:gd name="T8" fmla="*/ 134 w 135"/>
              <a:gd name="T9" fmla="*/ 381 h 382"/>
            </a:gdLst>
            <a:ahLst/>
            <a:cxnLst>
              <a:cxn ang="0">
                <a:pos x="T0" y="T1"/>
              </a:cxn>
              <a:cxn ang="0">
                <a:pos x="T2" y="T3"/>
              </a:cxn>
              <a:cxn ang="0">
                <a:pos x="T4" y="T5"/>
              </a:cxn>
              <a:cxn ang="0">
                <a:pos x="T6" y="T7"/>
              </a:cxn>
              <a:cxn ang="0">
                <a:pos x="T8" y="T9"/>
              </a:cxn>
            </a:cxnLst>
            <a:rect l="0" t="0" r="r" b="b"/>
            <a:pathLst>
              <a:path w="135" h="382">
                <a:moveTo>
                  <a:pt x="105" y="0"/>
                </a:moveTo>
                <a:lnTo>
                  <a:pt x="105" y="0"/>
                </a:lnTo>
                <a:cubicBezTo>
                  <a:pt x="105" y="97"/>
                  <a:pt x="105" y="97"/>
                  <a:pt x="105" y="97"/>
                </a:cubicBezTo>
                <a:cubicBezTo>
                  <a:pt x="105" y="97"/>
                  <a:pt x="105" y="381"/>
                  <a:pt x="0" y="381"/>
                </a:cubicBezTo>
                <a:cubicBezTo>
                  <a:pt x="134" y="381"/>
                  <a:pt x="134" y="381"/>
                  <a:pt x="134" y="381"/>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323" name="Freeform 203"/>
          <p:cNvSpPr>
            <a:spLocks noChangeArrowheads="1"/>
          </p:cNvSpPr>
          <p:nvPr/>
        </p:nvSpPr>
        <p:spPr bwMode="auto">
          <a:xfrm>
            <a:off x="2960745" y="4950557"/>
            <a:ext cx="45413" cy="127447"/>
          </a:xfrm>
          <a:custGeom>
            <a:avLst/>
            <a:gdLst>
              <a:gd name="T0" fmla="*/ 0 w 136"/>
              <a:gd name="T1" fmla="*/ 381 h 382"/>
              <a:gd name="T2" fmla="*/ 0 w 136"/>
              <a:gd name="T3" fmla="*/ 381 h 382"/>
              <a:gd name="T4" fmla="*/ 135 w 136"/>
              <a:gd name="T5" fmla="*/ 381 h 382"/>
              <a:gd name="T6" fmla="*/ 30 w 136"/>
              <a:gd name="T7" fmla="*/ 97 h 382"/>
              <a:gd name="T8" fmla="*/ 30 w 136"/>
              <a:gd name="T9" fmla="*/ 0 h 382"/>
            </a:gdLst>
            <a:ahLst/>
            <a:cxnLst>
              <a:cxn ang="0">
                <a:pos x="T0" y="T1"/>
              </a:cxn>
              <a:cxn ang="0">
                <a:pos x="T2" y="T3"/>
              </a:cxn>
              <a:cxn ang="0">
                <a:pos x="T4" y="T5"/>
              </a:cxn>
              <a:cxn ang="0">
                <a:pos x="T6" y="T7"/>
              </a:cxn>
              <a:cxn ang="0">
                <a:pos x="T8" y="T9"/>
              </a:cxn>
            </a:cxnLst>
            <a:rect l="0" t="0" r="r" b="b"/>
            <a:pathLst>
              <a:path w="136" h="382">
                <a:moveTo>
                  <a:pt x="0" y="381"/>
                </a:moveTo>
                <a:lnTo>
                  <a:pt x="0" y="381"/>
                </a:lnTo>
                <a:cubicBezTo>
                  <a:pt x="135" y="381"/>
                  <a:pt x="135" y="381"/>
                  <a:pt x="135" y="381"/>
                </a:cubicBezTo>
                <a:cubicBezTo>
                  <a:pt x="30" y="381"/>
                  <a:pt x="30" y="97"/>
                  <a:pt x="30" y="97"/>
                </a:cubicBezTo>
                <a:cubicBezTo>
                  <a:pt x="30" y="0"/>
                  <a:pt x="30" y="0"/>
                  <a:pt x="30"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324" name="Freeform 204"/>
          <p:cNvSpPr>
            <a:spLocks noChangeArrowheads="1"/>
          </p:cNvSpPr>
          <p:nvPr/>
        </p:nvSpPr>
        <p:spPr bwMode="auto">
          <a:xfrm>
            <a:off x="2803999" y="4777698"/>
            <a:ext cx="310561" cy="235850"/>
          </a:xfrm>
          <a:custGeom>
            <a:avLst/>
            <a:gdLst>
              <a:gd name="T0" fmla="*/ 500 w 934"/>
              <a:gd name="T1" fmla="*/ 523 h 710"/>
              <a:gd name="T2" fmla="*/ 500 w 934"/>
              <a:gd name="T3" fmla="*/ 523 h 710"/>
              <a:gd name="T4" fmla="*/ 731 w 934"/>
              <a:gd name="T5" fmla="*/ 709 h 710"/>
              <a:gd name="T6" fmla="*/ 933 w 934"/>
              <a:gd name="T7" fmla="*/ 508 h 710"/>
              <a:gd name="T8" fmla="*/ 731 w 934"/>
              <a:gd name="T9" fmla="*/ 306 h 710"/>
              <a:gd name="T10" fmla="*/ 620 w 934"/>
              <a:gd name="T11" fmla="*/ 336 h 710"/>
              <a:gd name="T12" fmla="*/ 672 w 934"/>
              <a:gd name="T13" fmla="*/ 202 h 710"/>
              <a:gd name="T14" fmla="*/ 470 w 934"/>
              <a:gd name="T15" fmla="*/ 0 h 710"/>
              <a:gd name="T16" fmla="*/ 269 w 934"/>
              <a:gd name="T17" fmla="*/ 202 h 710"/>
              <a:gd name="T18" fmla="*/ 313 w 934"/>
              <a:gd name="T19" fmla="*/ 336 h 710"/>
              <a:gd name="T20" fmla="*/ 209 w 934"/>
              <a:gd name="T21" fmla="*/ 306 h 710"/>
              <a:gd name="T22" fmla="*/ 0 w 934"/>
              <a:gd name="T23" fmla="*/ 508 h 710"/>
              <a:gd name="T24" fmla="*/ 209 w 934"/>
              <a:gd name="T25" fmla="*/ 709 h 710"/>
              <a:gd name="T26" fmla="*/ 441 w 934"/>
              <a:gd name="T27" fmla="*/ 52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4" h="710">
                <a:moveTo>
                  <a:pt x="500" y="523"/>
                </a:moveTo>
                <a:lnTo>
                  <a:pt x="500" y="523"/>
                </a:lnTo>
                <a:cubicBezTo>
                  <a:pt x="500" y="635"/>
                  <a:pt x="620" y="709"/>
                  <a:pt x="731" y="709"/>
                </a:cubicBezTo>
                <a:cubicBezTo>
                  <a:pt x="843" y="709"/>
                  <a:pt x="933" y="620"/>
                  <a:pt x="933" y="508"/>
                </a:cubicBezTo>
                <a:cubicBezTo>
                  <a:pt x="933" y="396"/>
                  <a:pt x="843" y="306"/>
                  <a:pt x="731" y="306"/>
                </a:cubicBezTo>
                <a:cubicBezTo>
                  <a:pt x="694" y="306"/>
                  <a:pt x="657" y="314"/>
                  <a:pt x="620" y="336"/>
                </a:cubicBezTo>
                <a:cubicBezTo>
                  <a:pt x="650" y="299"/>
                  <a:pt x="672" y="254"/>
                  <a:pt x="672" y="202"/>
                </a:cubicBezTo>
                <a:cubicBezTo>
                  <a:pt x="672" y="90"/>
                  <a:pt x="582" y="0"/>
                  <a:pt x="470" y="0"/>
                </a:cubicBezTo>
                <a:cubicBezTo>
                  <a:pt x="358" y="0"/>
                  <a:pt x="269" y="90"/>
                  <a:pt x="269" y="202"/>
                </a:cubicBezTo>
                <a:cubicBezTo>
                  <a:pt x="269" y="254"/>
                  <a:pt x="284" y="299"/>
                  <a:pt x="313" y="336"/>
                </a:cubicBezTo>
                <a:cubicBezTo>
                  <a:pt x="284" y="314"/>
                  <a:pt x="246" y="306"/>
                  <a:pt x="209" y="306"/>
                </a:cubicBezTo>
                <a:cubicBezTo>
                  <a:pt x="97" y="306"/>
                  <a:pt x="0" y="396"/>
                  <a:pt x="0" y="508"/>
                </a:cubicBezTo>
                <a:cubicBezTo>
                  <a:pt x="0" y="620"/>
                  <a:pt x="97" y="709"/>
                  <a:pt x="209" y="709"/>
                </a:cubicBezTo>
                <a:cubicBezTo>
                  <a:pt x="321" y="709"/>
                  <a:pt x="441" y="635"/>
                  <a:pt x="441" y="523"/>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325" name="Freeform 205"/>
          <p:cNvSpPr>
            <a:spLocks noChangeArrowheads="1"/>
          </p:cNvSpPr>
          <p:nvPr/>
        </p:nvSpPr>
        <p:spPr bwMode="auto">
          <a:xfrm>
            <a:off x="3518876" y="4787951"/>
            <a:ext cx="235850" cy="271009"/>
          </a:xfrm>
          <a:custGeom>
            <a:avLst/>
            <a:gdLst>
              <a:gd name="T0" fmla="*/ 418 w 710"/>
              <a:gd name="T1" fmla="*/ 814 h 815"/>
              <a:gd name="T2" fmla="*/ 0 w 710"/>
              <a:gd name="T3" fmla="*/ 605 h 815"/>
              <a:gd name="T4" fmla="*/ 298 w 710"/>
              <a:gd name="T5" fmla="*/ 0 h 815"/>
              <a:gd name="T6" fmla="*/ 709 w 710"/>
              <a:gd name="T7" fmla="*/ 209 h 815"/>
              <a:gd name="T8" fmla="*/ 418 w 710"/>
              <a:gd name="T9" fmla="*/ 814 h 815"/>
            </a:gdLst>
            <a:ahLst/>
            <a:cxnLst>
              <a:cxn ang="0">
                <a:pos x="T0" y="T1"/>
              </a:cxn>
              <a:cxn ang="0">
                <a:pos x="T2" y="T3"/>
              </a:cxn>
              <a:cxn ang="0">
                <a:pos x="T4" y="T5"/>
              </a:cxn>
              <a:cxn ang="0">
                <a:pos x="T6" y="T7"/>
              </a:cxn>
              <a:cxn ang="0">
                <a:pos x="T8" y="T9"/>
              </a:cxn>
            </a:cxnLst>
            <a:rect l="0" t="0" r="r" b="b"/>
            <a:pathLst>
              <a:path w="710" h="815">
                <a:moveTo>
                  <a:pt x="418" y="814"/>
                </a:moveTo>
                <a:lnTo>
                  <a:pt x="0" y="605"/>
                </a:lnTo>
                <a:lnTo>
                  <a:pt x="298" y="0"/>
                </a:lnTo>
                <a:lnTo>
                  <a:pt x="709" y="209"/>
                </a:lnTo>
                <a:lnTo>
                  <a:pt x="418" y="814"/>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326" name="Freeform 206"/>
          <p:cNvSpPr>
            <a:spLocks noChangeArrowheads="1"/>
          </p:cNvSpPr>
          <p:nvPr/>
        </p:nvSpPr>
        <p:spPr bwMode="auto">
          <a:xfrm>
            <a:off x="3444164" y="4792346"/>
            <a:ext cx="153816" cy="265148"/>
          </a:xfrm>
          <a:custGeom>
            <a:avLst/>
            <a:gdLst>
              <a:gd name="T0" fmla="*/ 463 w 464"/>
              <a:gd name="T1" fmla="*/ 119 h 800"/>
              <a:gd name="T2" fmla="*/ 403 w 464"/>
              <a:gd name="T3" fmla="*/ 0 h 800"/>
              <a:gd name="T4" fmla="*/ 0 w 464"/>
              <a:gd name="T5" fmla="*/ 209 h 800"/>
              <a:gd name="T6" fmla="*/ 268 w 464"/>
              <a:gd name="T7" fmla="*/ 799 h 800"/>
              <a:gd name="T8" fmla="*/ 463 w 464"/>
              <a:gd name="T9" fmla="*/ 709 h 800"/>
            </a:gdLst>
            <a:ahLst/>
            <a:cxnLst>
              <a:cxn ang="0">
                <a:pos x="T0" y="T1"/>
              </a:cxn>
              <a:cxn ang="0">
                <a:pos x="T2" y="T3"/>
              </a:cxn>
              <a:cxn ang="0">
                <a:pos x="T4" y="T5"/>
              </a:cxn>
              <a:cxn ang="0">
                <a:pos x="T6" y="T7"/>
              </a:cxn>
              <a:cxn ang="0">
                <a:pos x="T8" y="T9"/>
              </a:cxn>
            </a:cxnLst>
            <a:rect l="0" t="0" r="r" b="b"/>
            <a:pathLst>
              <a:path w="464" h="800">
                <a:moveTo>
                  <a:pt x="463" y="119"/>
                </a:moveTo>
                <a:lnTo>
                  <a:pt x="403" y="0"/>
                </a:lnTo>
                <a:lnTo>
                  <a:pt x="0" y="209"/>
                </a:lnTo>
                <a:lnTo>
                  <a:pt x="268" y="799"/>
                </a:lnTo>
                <a:lnTo>
                  <a:pt x="463" y="70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327" name="Freeform 207"/>
          <p:cNvSpPr>
            <a:spLocks noChangeArrowheads="1"/>
          </p:cNvSpPr>
          <p:nvPr/>
        </p:nvSpPr>
        <p:spPr bwMode="auto">
          <a:xfrm>
            <a:off x="3608234" y="4881706"/>
            <a:ext cx="60062" cy="84965"/>
          </a:xfrm>
          <a:custGeom>
            <a:avLst/>
            <a:gdLst>
              <a:gd name="T0" fmla="*/ 14 w 180"/>
              <a:gd name="T1" fmla="*/ 253 h 254"/>
              <a:gd name="T2" fmla="*/ 179 w 180"/>
              <a:gd name="T3" fmla="*/ 179 h 254"/>
              <a:gd name="T4" fmla="*/ 164 w 180"/>
              <a:gd name="T5" fmla="*/ 0 h 254"/>
              <a:gd name="T6" fmla="*/ 0 w 180"/>
              <a:gd name="T7" fmla="*/ 74 h 254"/>
              <a:gd name="T8" fmla="*/ 14 w 180"/>
              <a:gd name="T9" fmla="*/ 253 h 254"/>
            </a:gdLst>
            <a:ahLst/>
            <a:cxnLst>
              <a:cxn ang="0">
                <a:pos x="T0" y="T1"/>
              </a:cxn>
              <a:cxn ang="0">
                <a:pos x="T2" y="T3"/>
              </a:cxn>
              <a:cxn ang="0">
                <a:pos x="T4" y="T5"/>
              </a:cxn>
              <a:cxn ang="0">
                <a:pos x="T6" y="T7"/>
              </a:cxn>
              <a:cxn ang="0">
                <a:pos x="T8" y="T9"/>
              </a:cxn>
            </a:cxnLst>
            <a:rect l="0" t="0" r="r" b="b"/>
            <a:pathLst>
              <a:path w="180" h="254">
                <a:moveTo>
                  <a:pt x="14" y="253"/>
                </a:moveTo>
                <a:lnTo>
                  <a:pt x="179" y="179"/>
                </a:lnTo>
                <a:lnTo>
                  <a:pt x="164" y="0"/>
                </a:lnTo>
                <a:lnTo>
                  <a:pt x="0" y="74"/>
                </a:lnTo>
                <a:lnTo>
                  <a:pt x="14" y="25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328" name="Line 208"/>
          <p:cNvSpPr>
            <a:spLocks noChangeShapeType="1"/>
          </p:cNvSpPr>
          <p:nvPr/>
        </p:nvSpPr>
        <p:spPr bwMode="auto">
          <a:xfrm flipH="1">
            <a:off x="3621419" y="4806995"/>
            <a:ext cx="7324" cy="102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29" name="Line 209"/>
          <p:cNvSpPr>
            <a:spLocks noChangeShapeType="1"/>
          </p:cNvSpPr>
          <p:nvPr/>
        </p:nvSpPr>
        <p:spPr bwMode="auto">
          <a:xfrm flipH="1" flipV="1">
            <a:off x="3467604" y="4865592"/>
            <a:ext cx="7325" cy="1318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0" name="Line 210"/>
          <p:cNvSpPr>
            <a:spLocks noChangeShapeType="1"/>
          </p:cNvSpPr>
          <p:nvPr/>
        </p:nvSpPr>
        <p:spPr bwMode="auto">
          <a:xfrm flipH="1">
            <a:off x="3646322" y="5028197"/>
            <a:ext cx="7325" cy="1025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1" name="Freeform 211"/>
          <p:cNvSpPr>
            <a:spLocks noChangeArrowheads="1"/>
          </p:cNvSpPr>
          <p:nvPr/>
        </p:nvSpPr>
        <p:spPr bwMode="auto">
          <a:xfrm>
            <a:off x="4157576" y="4787951"/>
            <a:ext cx="232921" cy="271009"/>
          </a:xfrm>
          <a:custGeom>
            <a:avLst/>
            <a:gdLst>
              <a:gd name="T0" fmla="*/ 418 w 702"/>
              <a:gd name="T1" fmla="*/ 814 h 815"/>
              <a:gd name="T2" fmla="*/ 0 w 702"/>
              <a:gd name="T3" fmla="*/ 605 h 815"/>
              <a:gd name="T4" fmla="*/ 298 w 702"/>
              <a:gd name="T5" fmla="*/ 0 h 815"/>
              <a:gd name="T6" fmla="*/ 701 w 702"/>
              <a:gd name="T7" fmla="*/ 209 h 815"/>
              <a:gd name="T8" fmla="*/ 418 w 702"/>
              <a:gd name="T9" fmla="*/ 814 h 815"/>
            </a:gdLst>
            <a:ahLst/>
            <a:cxnLst>
              <a:cxn ang="0">
                <a:pos x="T0" y="T1"/>
              </a:cxn>
              <a:cxn ang="0">
                <a:pos x="T2" y="T3"/>
              </a:cxn>
              <a:cxn ang="0">
                <a:pos x="T4" y="T5"/>
              </a:cxn>
              <a:cxn ang="0">
                <a:pos x="T6" y="T7"/>
              </a:cxn>
              <a:cxn ang="0">
                <a:pos x="T8" y="T9"/>
              </a:cxn>
            </a:cxnLst>
            <a:rect l="0" t="0" r="r" b="b"/>
            <a:pathLst>
              <a:path w="702" h="815">
                <a:moveTo>
                  <a:pt x="418" y="814"/>
                </a:moveTo>
                <a:lnTo>
                  <a:pt x="0" y="605"/>
                </a:lnTo>
                <a:lnTo>
                  <a:pt x="298" y="0"/>
                </a:lnTo>
                <a:lnTo>
                  <a:pt x="701" y="209"/>
                </a:lnTo>
                <a:lnTo>
                  <a:pt x="418" y="814"/>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332" name="Freeform 212"/>
          <p:cNvSpPr>
            <a:spLocks noChangeArrowheads="1"/>
          </p:cNvSpPr>
          <p:nvPr/>
        </p:nvSpPr>
        <p:spPr bwMode="auto">
          <a:xfrm>
            <a:off x="4079936" y="4792346"/>
            <a:ext cx="156746" cy="265148"/>
          </a:xfrm>
          <a:custGeom>
            <a:avLst/>
            <a:gdLst>
              <a:gd name="T0" fmla="*/ 470 w 471"/>
              <a:gd name="T1" fmla="*/ 119 h 800"/>
              <a:gd name="T2" fmla="*/ 411 w 471"/>
              <a:gd name="T3" fmla="*/ 0 h 800"/>
              <a:gd name="T4" fmla="*/ 0 w 471"/>
              <a:gd name="T5" fmla="*/ 209 h 800"/>
              <a:gd name="T6" fmla="*/ 276 w 471"/>
              <a:gd name="T7" fmla="*/ 799 h 800"/>
              <a:gd name="T8" fmla="*/ 470 w 471"/>
              <a:gd name="T9" fmla="*/ 709 h 800"/>
            </a:gdLst>
            <a:ahLst/>
            <a:cxnLst>
              <a:cxn ang="0">
                <a:pos x="T0" y="T1"/>
              </a:cxn>
              <a:cxn ang="0">
                <a:pos x="T2" y="T3"/>
              </a:cxn>
              <a:cxn ang="0">
                <a:pos x="T4" y="T5"/>
              </a:cxn>
              <a:cxn ang="0">
                <a:pos x="T6" y="T7"/>
              </a:cxn>
              <a:cxn ang="0">
                <a:pos x="T8" y="T9"/>
              </a:cxn>
            </a:cxnLst>
            <a:rect l="0" t="0" r="r" b="b"/>
            <a:pathLst>
              <a:path w="471" h="800">
                <a:moveTo>
                  <a:pt x="470" y="119"/>
                </a:moveTo>
                <a:lnTo>
                  <a:pt x="411" y="0"/>
                </a:lnTo>
                <a:lnTo>
                  <a:pt x="0" y="209"/>
                </a:lnTo>
                <a:lnTo>
                  <a:pt x="276" y="799"/>
                </a:lnTo>
                <a:lnTo>
                  <a:pt x="470" y="70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333" name="Line 213"/>
          <p:cNvSpPr>
            <a:spLocks noChangeShapeType="1"/>
          </p:cNvSpPr>
          <p:nvPr/>
        </p:nvSpPr>
        <p:spPr bwMode="auto">
          <a:xfrm flipH="1">
            <a:off x="4260120" y="4806995"/>
            <a:ext cx="7324" cy="102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4" name="Line 214"/>
          <p:cNvSpPr>
            <a:spLocks noChangeShapeType="1"/>
          </p:cNvSpPr>
          <p:nvPr/>
        </p:nvSpPr>
        <p:spPr bwMode="auto">
          <a:xfrm flipH="1" flipV="1">
            <a:off x="4104840" y="4865592"/>
            <a:ext cx="7324" cy="1318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5" name="Line 215"/>
          <p:cNvSpPr>
            <a:spLocks noChangeShapeType="1"/>
          </p:cNvSpPr>
          <p:nvPr/>
        </p:nvSpPr>
        <p:spPr bwMode="auto">
          <a:xfrm flipH="1">
            <a:off x="4285023" y="5028197"/>
            <a:ext cx="7325" cy="1025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6" name="Freeform 216"/>
          <p:cNvSpPr>
            <a:spLocks noChangeArrowheads="1"/>
          </p:cNvSpPr>
          <p:nvPr/>
        </p:nvSpPr>
        <p:spPr bwMode="auto">
          <a:xfrm>
            <a:off x="4226427" y="4871451"/>
            <a:ext cx="106939" cy="92289"/>
          </a:xfrm>
          <a:custGeom>
            <a:avLst/>
            <a:gdLst>
              <a:gd name="T0" fmla="*/ 44 w 322"/>
              <a:gd name="T1" fmla="*/ 45 h 277"/>
              <a:gd name="T2" fmla="*/ 44 w 322"/>
              <a:gd name="T3" fmla="*/ 45 h 277"/>
              <a:gd name="T4" fmla="*/ 89 w 322"/>
              <a:gd name="T5" fmla="*/ 269 h 277"/>
              <a:gd name="T6" fmla="*/ 298 w 322"/>
              <a:gd name="T7" fmla="*/ 194 h 277"/>
              <a:gd name="T8" fmla="*/ 283 w 322"/>
              <a:gd name="T9" fmla="*/ 89 h 277"/>
              <a:gd name="T10" fmla="*/ 179 w 322"/>
              <a:gd name="T11" fmla="*/ 104 h 277"/>
              <a:gd name="T12" fmla="*/ 149 w 322"/>
              <a:gd name="T13" fmla="*/ 15 h 277"/>
              <a:gd name="T14" fmla="*/ 44 w 322"/>
              <a:gd name="T15" fmla="*/ 45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277">
                <a:moveTo>
                  <a:pt x="44" y="45"/>
                </a:moveTo>
                <a:lnTo>
                  <a:pt x="44" y="45"/>
                </a:lnTo>
                <a:cubicBezTo>
                  <a:pt x="0" y="127"/>
                  <a:pt x="89" y="269"/>
                  <a:pt x="89" y="269"/>
                </a:cubicBezTo>
                <a:cubicBezTo>
                  <a:pt x="89" y="269"/>
                  <a:pt x="253" y="276"/>
                  <a:pt x="298" y="194"/>
                </a:cubicBezTo>
                <a:cubicBezTo>
                  <a:pt x="313" y="164"/>
                  <a:pt x="321" y="112"/>
                  <a:pt x="283" y="89"/>
                </a:cubicBezTo>
                <a:cubicBezTo>
                  <a:pt x="253" y="74"/>
                  <a:pt x="194" y="74"/>
                  <a:pt x="179" y="104"/>
                </a:cubicBezTo>
                <a:cubicBezTo>
                  <a:pt x="194" y="74"/>
                  <a:pt x="179" y="37"/>
                  <a:pt x="149" y="15"/>
                </a:cubicBezTo>
                <a:cubicBezTo>
                  <a:pt x="112" y="0"/>
                  <a:pt x="59" y="15"/>
                  <a:pt x="44" y="45"/>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grpSp>
        <p:nvGrpSpPr>
          <p:cNvPr id="8" name="Group 7"/>
          <p:cNvGrpSpPr/>
          <p:nvPr/>
        </p:nvGrpSpPr>
        <p:grpSpPr>
          <a:xfrm>
            <a:off x="889362" y="995299"/>
            <a:ext cx="310561" cy="186043"/>
            <a:chOff x="1775548" y="1990598"/>
            <a:chExt cx="621122" cy="372086"/>
          </a:xfrm>
          <a:noFill/>
        </p:grpSpPr>
        <p:sp>
          <p:nvSpPr>
            <p:cNvPr id="5346"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47"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9" name="Group 8"/>
          <p:cNvGrpSpPr/>
          <p:nvPr/>
        </p:nvGrpSpPr>
        <p:grpSpPr>
          <a:xfrm>
            <a:off x="1526598" y="936703"/>
            <a:ext cx="310561" cy="310561"/>
            <a:chOff x="3050021" y="1873405"/>
            <a:chExt cx="621122" cy="621122"/>
          </a:xfrm>
          <a:noFill/>
        </p:grpSpPr>
        <p:sp>
          <p:nvSpPr>
            <p:cNvPr id="5348"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49"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0"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0" name="Group 9"/>
          <p:cNvGrpSpPr/>
          <p:nvPr/>
        </p:nvGrpSpPr>
        <p:grpSpPr>
          <a:xfrm>
            <a:off x="2166763" y="936703"/>
            <a:ext cx="310561" cy="310561"/>
            <a:chOff x="4330350" y="1873405"/>
            <a:chExt cx="621122" cy="621122"/>
          </a:xfrm>
          <a:noFill/>
        </p:grpSpPr>
        <p:sp>
          <p:nvSpPr>
            <p:cNvPr id="5351" name="Line 231"/>
            <p:cNvSpPr>
              <a:spLocks noChangeShapeType="1"/>
            </p:cNvSpPr>
            <p:nvPr/>
          </p:nvSpPr>
          <p:spPr bwMode="auto">
            <a:xfrm>
              <a:off x="4676071" y="1952509"/>
              <a:ext cx="90826" cy="293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2" name="Line 232"/>
            <p:cNvSpPr>
              <a:spLocks noChangeShapeType="1"/>
            </p:cNvSpPr>
            <p:nvPr/>
          </p:nvSpPr>
          <p:spPr bwMode="auto">
            <a:xfrm>
              <a:off x="4509070" y="2031616"/>
              <a:ext cx="257824" cy="292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3" name="Line 233"/>
            <p:cNvSpPr>
              <a:spLocks noChangeShapeType="1"/>
            </p:cNvSpPr>
            <p:nvPr/>
          </p:nvSpPr>
          <p:spPr bwMode="auto">
            <a:xfrm>
              <a:off x="4509070" y="2110718"/>
              <a:ext cx="257824" cy="293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4" name="Freeform 234"/>
            <p:cNvSpPr>
              <a:spLocks noChangeArrowheads="1"/>
            </p:cNvSpPr>
            <p:nvPr/>
          </p:nvSpPr>
          <p:spPr bwMode="auto">
            <a:xfrm>
              <a:off x="4330350" y="2119511"/>
              <a:ext cx="621122" cy="193368"/>
            </a:xfrm>
            <a:custGeom>
              <a:avLst/>
              <a:gdLst>
                <a:gd name="T0" fmla="*/ 0 w 935"/>
                <a:gd name="T1" fmla="*/ 0 h 292"/>
                <a:gd name="T2" fmla="*/ 463 w 935"/>
                <a:gd name="T3" fmla="*/ 291 h 292"/>
                <a:gd name="T4" fmla="*/ 934 w 935"/>
                <a:gd name="T5" fmla="*/ 0 h 292"/>
              </a:gdLst>
              <a:ahLst/>
              <a:cxnLst>
                <a:cxn ang="0">
                  <a:pos x="T0" y="T1"/>
                </a:cxn>
                <a:cxn ang="0">
                  <a:pos x="T2" y="T3"/>
                </a:cxn>
                <a:cxn ang="0">
                  <a:pos x="T4" y="T5"/>
                </a:cxn>
              </a:cxnLst>
              <a:rect l="0" t="0" r="r" b="b"/>
              <a:pathLst>
                <a:path w="935" h="292">
                  <a:moveTo>
                    <a:pt x="0" y="0"/>
                  </a:moveTo>
                  <a:lnTo>
                    <a:pt x="463" y="291"/>
                  </a:lnTo>
                  <a:lnTo>
                    <a:pt x="934"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5" name="Freeform 235"/>
            <p:cNvSpPr>
              <a:spLocks noChangeArrowheads="1"/>
            </p:cNvSpPr>
            <p:nvPr/>
          </p:nvSpPr>
          <p:spPr bwMode="auto">
            <a:xfrm>
              <a:off x="4330350" y="2081422"/>
              <a:ext cx="621122" cy="413105"/>
            </a:xfrm>
            <a:custGeom>
              <a:avLst/>
              <a:gdLst>
                <a:gd name="T0" fmla="*/ 157 w 935"/>
                <a:gd name="T1" fmla="*/ 0 h 620"/>
                <a:gd name="T2" fmla="*/ 0 w 935"/>
                <a:gd name="T3" fmla="*/ 60 h 620"/>
                <a:gd name="T4" fmla="*/ 0 w 935"/>
                <a:gd name="T5" fmla="*/ 619 h 620"/>
                <a:gd name="T6" fmla="*/ 934 w 935"/>
                <a:gd name="T7" fmla="*/ 619 h 620"/>
                <a:gd name="T8" fmla="*/ 934 w 935"/>
                <a:gd name="T9" fmla="*/ 60 h 620"/>
                <a:gd name="T10" fmla="*/ 934 w 935"/>
                <a:gd name="T11" fmla="*/ 60 h 620"/>
                <a:gd name="T12" fmla="*/ 777 w 935"/>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5" h="620">
                  <a:moveTo>
                    <a:pt x="157" y="0"/>
                  </a:moveTo>
                  <a:lnTo>
                    <a:pt x="0" y="60"/>
                  </a:lnTo>
                  <a:lnTo>
                    <a:pt x="0" y="619"/>
                  </a:lnTo>
                  <a:lnTo>
                    <a:pt x="934" y="619"/>
                  </a:lnTo>
                  <a:lnTo>
                    <a:pt x="934" y="60"/>
                  </a:lnTo>
                  <a:lnTo>
                    <a:pt x="934" y="60"/>
                  </a:lnTo>
                  <a:lnTo>
                    <a:pt x="777"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6" name="Freeform 236"/>
            <p:cNvSpPr>
              <a:spLocks noChangeArrowheads="1"/>
            </p:cNvSpPr>
            <p:nvPr/>
          </p:nvSpPr>
          <p:spPr bwMode="auto">
            <a:xfrm>
              <a:off x="4429965" y="1873405"/>
              <a:ext cx="421894" cy="307630"/>
            </a:xfrm>
            <a:custGeom>
              <a:avLst/>
              <a:gdLst>
                <a:gd name="T0" fmla="*/ 0 w 635"/>
                <a:gd name="T1" fmla="*/ 463 h 464"/>
                <a:gd name="T2" fmla="*/ 0 w 635"/>
                <a:gd name="T3" fmla="*/ 0 h 464"/>
                <a:gd name="T4" fmla="*/ 634 w 635"/>
                <a:gd name="T5" fmla="*/ 0 h 464"/>
                <a:gd name="T6" fmla="*/ 634 w 635"/>
                <a:gd name="T7" fmla="*/ 463 h 464"/>
              </a:gdLst>
              <a:ahLst/>
              <a:cxnLst>
                <a:cxn ang="0">
                  <a:pos x="T0" y="T1"/>
                </a:cxn>
                <a:cxn ang="0">
                  <a:pos x="T2" y="T3"/>
                </a:cxn>
                <a:cxn ang="0">
                  <a:pos x="T4" y="T5"/>
                </a:cxn>
                <a:cxn ang="0">
                  <a:pos x="T6" y="T7"/>
                </a:cxn>
              </a:cxnLst>
              <a:rect l="0" t="0" r="r" b="b"/>
              <a:pathLst>
                <a:path w="635" h="464">
                  <a:moveTo>
                    <a:pt x="0" y="463"/>
                  </a:moveTo>
                  <a:lnTo>
                    <a:pt x="0" y="0"/>
                  </a:lnTo>
                  <a:lnTo>
                    <a:pt x="634" y="0"/>
                  </a:lnTo>
                  <a:lnTo>
                    <a:pt x="634" y="463"/>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1" name="Group 10"/>
          <p:cNvGrpSpPr/>
          <p:nvPr/>
        </p:nvGrpSpPr>
        <p:grpSpPr>
          <a:xfrm>
            <a:off x="2804000" y="976255"/>
            <a:ext cx="309096" cy="205088"/>
            <a:chOff x="5604824" y="1952509"/>
            <a:chExt cx="618191" cy="410176"/>
          </a:xfrm>
          <a:noFill/>
        </p:grpSpPr>
        <p:sp>
          <p:nvSpPr>
            <p:cNvPr id="5357" name="Freeform 237"/>
            <p:cNvSpPr>
              <a:spLocks noChangeArrowheads="1"/>
            </p:cNvSpPr>
            <p:nvPr/>
          </p:nvSpPr>
          <p:spPr bwMode="auto">
            <a:xfrm>
              <a:off x="5604824" y="2040404"/>
              <a:ext cx="521509" cy="322281"/>
            </a:xfrm>
            <a:custGeom>
              <a:avLst/>
              <a:gdLst>
                <a:gd name="T0" fmla="*/ 784 w 785"/>
                <a:gd name="T1" fmla="*/ 485 h 486"/>
                <a:gd name="T2" fmla="*/ 0 w 785"/>
                <a:gd name="T3" fmla="*/ 485 h 486"/>
                <a:gd name="T4" fmla="*/ 0 w 785"/>
                <a:gd name="T5" fmla="*/ 0 h 486"/>
                <a:gd name="T6" fmla="*/ 784 w 785"/>
                <a:gd name="T7" fmla="*/ 0 h 486"/>
                <a:gd name="T8" fmla="*/ 784 w 785"/>
                <a:gd name="T9" fmla="*/ 485 h 486"/>
              </a:gdLst>
              <a:ahLst/>
              <a:cxnLst>
                <a:cxn ang="0">
                  <a:pos x="T0" y="T1"/>
                </a:cxn>
                <a:cxn ang="0">
                  <a:pos x="T2" y="T3"/>
                </a:cxn>
                <a:cxn ang="0">
                  <a:pos x="T4" y="T5"/>
                </a:cxn>
                <a:cxn ang="0">
                  <a:pos x="T6" y="T7"/>
                </a:cxn>
                <a:cxn ang="0">
                  <a:pos x="T8" y="T9"/>
                </a:cxn>
              </a:cxnLst>
              <a:rect l="0" t="0" r="r" b="b"/>
              <a:pathLst>
                <a:path w="785" h="486">
                  <a:moveTo>
                    <a:pt x="784" y="485"/>
                  </a:moveTo>
                  <a:lnTo>
                    <a:pt x="0" y="485"/>
                  </a:lnTo>
                  <a:lnTo>
                    <a:pt x="0" y="0"/>
                  </a:lnTo>
                  <a:lnTo>
                    <a:pt x="784" y="0"/>
                  </a:lnTo>
                  <a:lnTo>
                    <a:pt x="784" y="485"/>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58" name="Freeform 238"/>
            <p:cNvSpPr>
              <a:spLocks noChangeArrowheads="1"/>
            </p:cNvSpPr>
            <p:nvPr/>
          </p:nvSpPr>
          <p:spPr bwMode="auto">
            <a:xfrm>
              <a:off x="5692719" y="1952509"/>
              <a:ext cx="530296" cy="319352"/>
            </a:xfrm>
            <a:custGeom>
              <a:avLst/>
              <a:gdLst>
                <a:gd name="T0" fmla="*/ 0 w 800"/>
                <a:gd name="T1" fmla="*/ 104 h 479"/>
                <a:gd name="T2" fmla="*/ 0 w 800"/>
                <a:gd name="T3" fmla="*/ 0 h 479"/>
                <a:gd name="T4" fmla="*/ 799 w 800"/>
                <a:gd name="T5" fmla="*/ 0 h 479"/>
                <a:gd name="T6" fmla="*/ 799 w 800"/>
                <a:gd name="T7" fmla="*/ 478 h 479"/>
                <a:gd name="T8" fmla="*/ 680 w 800"/>
                <a:gd name="T9" fmla="*/ 478 h 479"/>
              </a:gdLst>
              <a:ahLst/>
              <a:cxnLst>
                <a:cxn ang="0">
                  <a:pos x="T0" y="T1"/>
                </a:cxn>
                <a:cxn ang="0">
                  <a:pos x="T2" y="T3"/>
                </a:cxn>
                <a:cxn ang="0">
                  <a:pos x="T4" y="T5"/>
                </a:cxn>
                <a:cxn ang="0">
                  <a:pos x="T6" y="T7"/>
                </a:cxn>
                <a:cxn ang="0">
                  <a:pos x="T8" y="T9"/>
                </a:cxn>
              </a:cxnLst>
              <a:rect l="0" t="0" r="r" b="b"/>
              <a:pathLst>
                <a:path w="800" h="479">
                  <a:moveTo>
                    <a:pt x="0" y="104"/>
                  </a:moveTo>
                  <a:lnTo>
                    <a:pt x="0" y="0"/>
                  </a:lnTo>
                  <a:lnTo>
                    <a:pt x="799" y="0"/>
                  </a:lnTo>
                  <a:lnTo>
                    <a:pt x="799" y="478"/>
                  </a:lnTo>
                  <a:lnTo>
                    <a:pt x="680" y="478"/>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9" name="Freeform 239"/>
            <p:cNvSpPr>
              <a:spLocks noChangeArrowheads="1"/>
            </p:cNvSpPr>
            <p:nvPr/>
          </p:nvSpPr>
          <p:spPr bwMode="auto">
            <a:xfrm>
              <a:off x="5604824" y="2040404"/>
              <a:ext cx="521509" cy="149422"/>
            </a:xfrm>
            <a:custGeom>
              <a:avLst/>
              <a:gdLst>
                <a:gd name="T0" fmla="*/ 0 w 785"/>
                <a:gd name="T1" fmla="*/ 0 h 225"/>
                <a:gd name="T2" fmla="*/ 396 w 785"/>
                <a:gd name="T3" fmla="*/ 224 h 225"/>
                <a:gd name="T4" fmla="*/ 784 w 785"/>
                <a:gd name="T5" fmla="*/ 0 h 225"/>
              </a:gdLst>
              <a:ahLst/>
              <a:cxnLst>
                <a:cxn ang="0">
                  <a:pos x="T0" y="T1"/>
                </a:cxn>
                <a:cxn ang="0">
                  <a:pos x="T2" y="T3"/>
                </a:cxn>
                <a:cxn ang="0">
                  <a:pos x="T4" y="T5"/>
                </a:cxn>
              </a:cxnLst>
              <a:rect l="0" t="0" r="r" b="b"/>
              <a:pathLst>
                <a:path w="785" h="225">
                  <a:moveTo>
                    <a:pt x="0" y="0"/>
                  </a:moveTo>
                  <a:lnTo>
                    <a:pt x="396" y="224"/>
                  </a:lnTo>
                  <a:lnTo>
                    <a:pt x="784"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2" name="Group 11"/>
          <p:cNvGrpSpPr/>
          <p:nvPr/>
        </p:nvGrpSpPr>
        <p:grpSpPr>
          <a:xfrm>
            <a:off x="3444164" y="995299"/>
            <a:ext cx="310561" cy="206552"/>
            <a:chOff x="6885153" y="1990598"/>
            <a:chExt cx="621122" cy="413103"/>
          </a:xfrm>
          <a:noFill/>
        </p:grpSpPr>
        <p:sp>
          <p:nvSpPr>
            <p:cNvPr id="5360" name="Freeform 240"/>
            <p:cNvSpPr>
              <a:spLocks noChangeArrowheads="1"/>
            </p:cNvSpPr>
            <p:nvPr/>
          </p:nvSpPr>
          <p:spPr bwMode="auto">
            <a:xfrm>
              <a:off x="6885153" y="1990598"/>
              <a:ext cx="621122" cy="413103"/>
            </a:xfrm>
            <a:custGeom>
              <a:avLst/>
              <a:gdLst>
                <a:gd name="T0" fmla="*/ 933 w 934"/>
                <a:gd name="T1" fmla="*/ 619 h 620"/>
                <a:gd name="T2" fmla="*/ 0 w 934"/>
                <a:gd name="T3" fmla="*/ 619 h 620"/>
                <a:gd name="T4" fmla="*/ 0 w 934"/>
                <a:gd name="T5" fmla="*/ 0 h 620"/>
                <a:gd name="T6" fmla="*/ 933 w 934"/>
                <a:gd name="T7" fmla="*/ 0 h 620"/>
                <a:gd name="T8" fmla="*/ 933 w 934"/>
                <a:gd name="T9" fmla="*/ 619 h 620"/>
              </a:gdLst>
              <a:ahLst/>
              <a:cxnLst>
                <a:cxn ang="0">
                  <a:pos x="T0" y="T1"/>
                </a:cxn>
                <a:cxn ang="0">
                  <a:pos x="T2" y="T3"/>
                </a:cxn>
                <a:cxn ang="0">
                  <a:pos x="T4" y="T5"/>
                </a:cxn>
                <a:cxn ang="0">
                  <a:pos x="T6" y="T7"/>
                </a:cxn>
                <a:cxn ang="0">
                  <a:pos x="T8" y="T9"/>
                </a:cxn>
              </a:cxnLst>
              <a:rect l="0" t="0" r="r" b="b"/>
              <a:pathLst>
                <a:path w="934" h="620">
                  <a:moveTo>
                    <a:pt x="933" y="619"/>
                  </a:moveTo>
                  <a:lnTo>
                    <a:pt x="0" y="619"/>
                  </a:lnTo>
                  <a:lnTo>
                    <a:pt x="0" y="0"/>
                  </a:lnTo>
                  <a:lnTo>
                    <a:pt x="933" y="0"/>
                  </a:lnTo>
                  <a:lnTo>
                    <a:pt x="933" y="619"/>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61" name="Freeform 241"/>
            <p:cNvSpPr>
              <a:spLocks noChangeArrowheads="1"/>
            </p:cNvSpPr>
            <p:nvPr/>
          </p:nvSpPr>
          <p:spPr bwMode="auto">
            <a:xfrm>
              <a:off x="7359784" y="2052124"/>
              <a:ext cx="84966" cy="99613"/>
            </a:xfrm>
            <a:custGeom>
              <a:avLst/>
              <a:gdLst>
                <a:gd name="T0" fmla="*/ 127 w 128"/>
                <a:gd name="T1" fmla="*/ 149 h 150"/>
                <a:gd name="T2" fmla="*/ 0 w 128"/>
                <a:gd name="T3" fmla="*/ 149 h 150"/>
                <a:gd name="T4" fmla="*/ 0 w 128"/>
                <a:gd name="T5" fmla="*/ 0 h 150"/>
                <a:gd name="T6" fmla="*/ 127 w 128"/>
                <a:gd name="T7" fmla="*/ 0 h 150"/>
                <a:gd name="T8" fmla="*/ 127 w 128"/>
                <a:gd name="T9" fmla="*/ 149 h 150"/>
              </a:gdLst>
              <a:ahLst/>
              <a:cxnLst>
                <a:cxn ang="0">
                  <a:pos x="T0" y="T1"/>
                </a:cxn>
                <a:cxn ang="0">
                  <a:pos x="T2" y="T3"/>
                </a:cxn>
                <a:cxn ang="0">
                  <a:pos x="T4" y="T5"/>
                </a:cxn>
                <a:cxn ang="0">
                  <a:pos x="T6" y="T7"/>
                </a:cxn>
                <a:cxn ang="0">
                  <a:pos x="T8" y="T9"/>
                </a:cxn>
              </a:cxnLst>
              <a:rect l="0" t="0" r="r" b="b"/>
              <a:pathLst>
                <a:path w="128" h="150">
                  <a:moveTo>
                    <a:pt x="127" y="149"/>
                  </a:moveTo>
                  <a:lnTo>
                    <a:pt x="0" y="149"/>
                  </a:lnTo>
                  <a:lnTo>
                    <a:pt x="0" y="0"/>
                  </a:lnTo>
                  <a:lnTo>
                    <a:pt x="127" y="0"/>
                  </a:lnTo>
                  <a:lnTo>
                    <a:pt x="127" y="149"/>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62" name="Line 242"/>
            <p:cNvSpPr>
              <a:spLocks noChangeShapeType="1"/>
            </p:cNvSpPr>
            <p:nvPr/>
          </p:nvSpPr>
          <p:spPr bwMode="auto">
            <a:xfrm>
              <a:off x="7260171" y="2040404"/>
              <a:ext cx="2931" cy="313492"/>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63" name="Line 243"/>
            <p:cNvSpPr>
              <a:spLocks noChangeShapeType="1"/>
            </p:cNvSpPr>
            <p:nvPr/>
          </p:nvSpPr>
          <p:spPr bwMode="auto">
            <a:xfrm>
              <a:off x="6934963" y="2069702"/>
              <a:ext cx="278332" cy="293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64" name="Line 244"/>
            <p:cNvSpPr>
              <a:spLocks noChangeShapeType="1"/>
            </p:cNvSpPr>
            <p:nvPr/>
          </p:nvSpPr>
          <p:spPr bwMode="auto">
            <a:xfrm>
              <a:off x="6934963" y="2131229"/>
              <a:ext cx="237315" cy="292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65" name="Line 245"/>
            <p:cNvSpPr>
              <a:spLocks noChangeShapeType="1"/>
            </p:cNvSpPr>
            <p:nvPr/>
          </p:nvSpPr>
          <p:spPr bwMode="auto">
            <a:xfrm>
              <a:off x="6934961" y="2189826"/>
              <a:ext cx="257824" cy="292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3" name="Group 12"/>
          <p:cNvGrpSpPr/>
          <p:nvPr/>
        </p:nvGrpSpPr>
        <p:grpSpPr>
          <a:xfrm>
            <a:off x="4079935" y="986509"/>
            <a:ext cx="312027" cy="215343"/>
            <a:chOff x="8156695" y="1973018"/>
            <a:chExt cx="624053" cy="430685"/>
          </a:xfrm>
          <a:noFill/>
        </p:grpSpPr>
        <p:sp>
          <p:nvSpPr>
            <p:cNvPr id="5366" name="Freeform 246"/>
            <p:cNvSpPr>
              <a:spLocks noChangeArrowheads="1"/>
            </p:cNvSpPr>
            <p:nvPr/>
          </p:nvSpPr>
          <p:spPr bwMode="auto">
            <a:xfrm>
              <a:off x="8156695" y="2060915"/>
              <a:ext cx="530298" cy="342788"/>
            </a:xfrm>
            <a:custGeom>
              <a:avLst/>
              <a:gdLst>
                <a:gd name="T0" fmla="*/ 799 w 800"/>
                <a:gd name="T1" fmla="*/ 515 h 516"/>
                <a:gd name="T2" fmla="*/ 0 w 800"/>
                <a:gd name="T3" fmla="*/ 515 h 516"/>
                <a:gd name="T4" fmla="*/ 0 w 800"/>
                <a:gd name="T5" fmla="*/ 0 h 516"/>
                <a:gd name="T6" fmla="*/ 799 w 800"/>
                <a:gd name="T7" fmla="*/ 0 h 516"/>
                <a:gd name="T8" fmla="*/ 799 w 800"/>
                <a:gd name="T9" fmla="*/ 515 h 516"/>
              </a:gdLst>
              <a:ahLst/>
              <a:cxnLst>
                <a:cxn ang="0">
                  <a:pos x="T0" y="T1"/>
                </a:cxn>
                <a:cxn ang="0">
                  <a:pos x="T2" y="T3"/>
                </a:cxn>
                <a:cxn ang="0">
                  <a:pos x="T4" y="T5"/>
                </a:cxn>
                <a:cxn ang="0">
                  <a:pos x="T6" y="T7"/>
                </a:cxn>
                <a:cxn ang="0">
                  <a:pos x="T8" y="T9"/>
                </a:cxn>
              </a:cxnLst>
              <a:rect l="0" t="0" r="r" b="b"/>
              <a:pathLst>
                <a:path w="800" h="516">
                  <a:moveTo>
                    <a:pt x="799" y="515"/>
                  </a:moveTo>
                  <a:lnTo>
                    <a:pt x="0" y="515"/>
                  </a:lnTo>
                  <a:lnTo>
                    <a:pt x="0" y="0"/>
                  </a:lnTo>
                  <a:lnTo>
                    <a:pt x="799" y="0"/>
                  </a:lnTo>
                  <a:lnTo>
                    <a:pt x="799" y="515"/>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67" name="Freeform 247"/>
            <p:cNvSpPr>
              <a:spLocks noChangeArrowheads="1"/>
            </p:cNvSpPr>
            <p:nvPr/>
          </p:nvSpPr>
          <p:spPr bwMode="auto">
            <a:xfrm>
              <a:off x="8253381" y="1973018"/>
              <a:ext cx="527367" cy="336928"/>
            </a:xfrm>
            <a:custGeom>
              <a:avLst/>
              <a:gdLst>
                <a:gd name="T0" fmla="*/ 0 w 792"/>
                <a:gd name="T1" fmla="*/ 89 h 508"/>
                <a:gd name="T2" fmla="*/ 0 w 792"/>
                <a:gd name="T3" fmla="*/ 0 h 508"/>
                <a:gd name="T4" fmla="*/ 791 w 792"/>
                <a:gd name="T5" fmla="*/ 0 h 508"/>
                <a:gd name="T6" fmla="*/ 791 w 792"/>
                <a:gd name="T7" fmla="*/ 507 h 508"/>
                <a:gd name="T8" fmla="*/ 702 w 792"/>
                <a:gd name="T9" fmla="*/ 507 h 508"/>
              </a:gdLst>
              <a:ahLst/>
              <a:cxnLst>
                <a:cxn ang="0">
                  <a:pos x="T0" y="T1"/>
                </a:cxn>
                <a:cxn ang="0">
                  <a:pos x="T2" y="T3"/>
                </a:cxn>
                <a:cxn ang="0">
                  <a:pos x="T4" y="T5"/>
                </a:cxn>
                <a:cxn ang="0">
                  <a:pos x="T6" y="T7"/>
                </a:cxn>
                <a:cxn ang="0">
                  <a:pos x="T8" y="T9"/>
                </a:cxn>
              </a:cxnLst>
              <a:rect l="0" t="0" r="r" b="b"/>
              <a:pathLst>
                <a:path w="792" h="508">
                  <a:moveTo>
                    <a:pt x="0" y="89"/>
                  </a:moveTo>
                  <a:lnTo>
                    <a:pt x="0" y="0"/>
                  </a:lnTo>
                  <a:lnTo>
                    <a:pt x="791" y="0"/>
                  </a:lnTo>
                  <a:lnTo>
                    <a:pt x="791" y="507"/>
                  </a:lnTo>
                  <a:lnTo>
                    <a:pt x="702" y="507"/>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68" name="Freeform 248"/>
            <p:cNvSpPr>
              <a:spLocks noChangeArrowheads="1"/>
            </p:cNvSpPr>
            <p:nvPr/>
          </p:nvSpPr>
          <p:spPr bwMode="auto">
            <a:xfrm>
              <a:off x="8569802" y="2110720"/>
              <a:ext cx="70317" cy="79106"/>
            </a:xfrm>
            <a:custGeom>
              <a:avLst/>
              <a:gdLst>
                <a:gd name="T0" fmla="*/ 104 w 105"/>
                <a:gd name="T1" fmla="*/ 119 h 120"/>
                <a:gd name="T2" fmla="*/ 0 w 105"/>
                <a:gd name="T3" fmla="*/ 119 h 120"/>
                <a:gd name="T4" fmla="*/ 0 w 105"/>
                <a:gd name="T5" fmla="*/ 0 h 120"/>
                <a:gd name="T6" fmla="*/ 104 w 105"/>
                <a:gd name="T7" fmla="*/ 0 h 120"/>
                <a:gd name="T8" fmla="*/ 104 w 105"/>
                <a:gd name="T9" fmla="*/ 119 h 120"/>
              </a:gdLst>
              <a:ahLst/>
              <a:cxnLst>
                <a:cxn ang="0">
                  <a:pos x="T0" y="T1"/>
                </a:cxn>
                <a:cxn ang="0">
                  <a:pos x="T2" y="T3"/>
                </a:cxn>
                <a:cxn ang="0">
                  <a:pos x="T4" y="T5"/>
                </a:cxn>
                <a:cxn ang="0">
                  <a:pos x="T6" y="T7"/>
                </a:cxn>
                <a:cxn ang="0">
                  <a:pos x="T8" y="T9"/>
                </a:cxn>
              </a:cxnLst>
              <a:rect l="0" t="0" r="r" b="b"/>
              <a:pathLst>
                <a:path w="105" h="120">
                  <a:moveTo>
                    <a:pt x="104" y="119"/>
                  </a:moveTo>
                  <a:lnTo>
                    <a:pt x="0" y="119"/>
                  </a:lnTo>
                  <a:lnTo>
                    <a:pt x="0" y="0"/>
                  </a:lnTo>
                  <a:lnTo>
                    <a:pt x="104" y="0"/>
                  </a:lnTo>
                  <a:lnTo>
                    <a:pt x="104" y="119"/>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69" name="Line 249"/>
            <p:cNvSpPr>
              <a:spLocks noChangeShapeType="1"/>
            </p:cNvSpPr>
            <p:nvPr/>
          </p:nvSpPr>
          <p:spPr bwMode="auto">
            <a:xfrm>
              <a:off x="8478976" y="2101931"/>
              <a:ext cx="2931" cy="263684"/>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0" name="Line 250"/>
            <p:cNvSpPr>
              <a:spLocks noChangeShapeType="1"/>
            </p:cNvSpPr>
            <p:nvPr/>
          </p:nvSpPr>
          <p:spPr bwMode="auto">
            <a:xfrm>
              <a:off x="8197715" y="2131229"/>
              <a:ext cx="243175" cy="292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1" name="Line 251"/>
            <p:cNvSpPr>
              <a:spLocks noChangeShapeType="1"/>
            </p:cNvSpPr>
            <p:nvPr/>
          </p:nvSpPr>
          <p:spPr bwMode="auto">
            <a:xfrm>
              <a:off x="8197713" y="2181035"/>
              <a:ext cx="213877" cy="293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2" name="Line 252"/>
            <p:cNvSpPr>
              <a:spLocks noChangeShapeType="1"/>
            </p:cNvSpPr>
            <p:nvPr/>
          </p:nvSpPr>
          <p:spPr bwMode="auto">
            <a:xfrm>
              <a:off x="8197713" y="2230844"/>
              <a:ext cx="222666" cy="292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4" name="Group 13"/>
          <p:cNvGrpSpPr/>
          <p:nvPr/>
        </p:nvGrpSpPr>
        <p:grpSpPr>
          <a:xfrm>
            <a:off x="4765514" y="936703"/>
            <a:ext cx="221202" cy="309096"/>
            <a:chOff x="9527853" y="1873405"/>
            <a:chExt cx="442403" cy="618191"/>
          </a:xfrm>
          <a:noFill/>
        </p:grpSpPr>
        <p:sp>
          <p:nvSpPr>
            <p:cNvPr id="5373"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4"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5" name="Line 255"/>
            <p:cNvSpPr>
              <a:spLocks noChangeShapeType="1"/>
            </p:cNvSpPr>
            <p:nvPr/>
          </p:nvSpPr>
          <p:spPr bwMode="auto">
            <a:xfrm>
              <a:off x="9686061" y="2060915"/>
              <a:ext cx="2931" cy="342788"/>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6" name="Line 256"/>
            <p:cNvSpPr>
              <a:spLocks noChangeShapeType="1"/>
            </p:cNvSpPr>
            <p:nvPr/>
          </p:nvSpPr>
          <p:spPr bwMode="auto">
            <a:xfrm>
              <a:off x="9806187" y="2060915"/>
              <a:ext cx="2929" cy="342788"/>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7" name="Line 257"/>
            <p:cNvSpPr>
              <a:spLocks noChangeShapeType="1"/>
            </p:cNvSpPr>
            <p:nvPr/>
          </p:nvSpPr>
          <p:spPr bwMode="auto">
            <a:xfrm>
              <a:off x="9527853" y="1952509"/>
              <a:ext cx="442403" cy="293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5" name="Group 14"/>
          <p:cNvGrpSpPr/>
          <p:nvPr/>
        </p:nvGrpSpPr>
        <p:grpSpPr>
          <a:xfrm>
            <a:off x="5404214" y="936703"/>
            <a:ext cx="218273" cy="309096"/>
            <a:chOff x="10805253" y="1873405"/>
            <a:chExt cx="436545" cy="618191"/>
          </a:xfrm>
          <a:noFill/>
        </p:grpSpPr>
        <p:sp>
          <p:nvSpPr>
            <p:cNvPr id="5378" name="Freeform 258"/>
            <p:cNvSpPr>
              <a:spLocks noChangeArrowheads="1"/>
            </p:cNvSpPr>
            <p:nvPr/>
          </p:nvSpPr>
          <p:spPr bwMode="auto">
            <a:xfrm>
              <a:off x="10954676"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9" name="Freeform 259"/>
            <p:cNvSpPr>
              <a:spLocks noChangeArrowheads="1"/>
            </p:cNvSpPr>
            <p:nvPr/>
          </p:nvSpPr>
          <p:spPr bwMode="auto">
            <a:xfrm>
              <a:off x="10846272" y="1961300"/>
              <a:ext cx="357437" cy="530296"/>
            </a:xfrm>
            <a:custGeom>
              <a:avLst/>
              <a:gdLst>
                <a:gd name="T0" fmla="*/ 0 w 538"/>
                <a:gd name="T1" fmla="*/ 0 h 799"/>
                <a:gd name="T2" fmla="*/ 0 w 538"/>
                <a:gd name="T3" fmla="*/ 798 h 799"/>
                <a:gd name="T4" fmla="*/ 537 w 538"/>
                <a:gd name="T5" fmla="*/ 798 h 799"/>
                <a:gd name="T6" fmla="*/ 537 w 538"/>
                <a:gd name="T7" fmla="*/ 0 h 799"/>
              </a:gdLst>
              <a:ahLst/>
              <a:cxnLst>
                <a:cxn ang="0">
                  <a:pos x="T0" y="T1"/>
                </a:cxn>
                <a:cxn ang="0">
                  <a:pos x="T2" y="T3"/>
                </a:cxn>
                <a:cxn ang="0">
                  <a:pos x="T4" y="T5"/>
                </a:cxn>
                <a:cxn ang="0">
                  <a:pos x="T6" y="T7"/>
                </a:cxn>
              </a:cxnLst>
              <a:rect l="0" t="0" r="r" b="b"/>
              <a:pathLst>
                <a:path w="538" h="799">
                  <a:moveTo>
                    <a:pt x="0" y="0"/>
                  </a:moveTo>
                  <a:lnTo>
                    <a:pt x="0" y="798"/>
                  </a:lnTo>
                  <a:lnTo>
                    <a:pt x="537" y="798"/>
                  </a:lnTo>
                  <a:lnTo>
                    <a:pt x="537"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0" name="Line 260"/>
            <p:cNvSpPr>
              <a:spLocks noChangeShapeType="1"/>
            </p:cNvSpPr>
            <p:nvPr/>
          </p:nvSpPr>
          <p:spPr bwMode="auto">
            <a:xfrm>
              <a:off x="10805253" y="1952509"/>
              <a:ext cx="436545" cy="293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1" name="Freeform 261"/>
            <p:cNvSpPr>
              <a:spLocks noChangeArrowheads="1"/>
            </p:cNvSpPr>
            <p:nvPr/>
          </p:nvSpPr>
          <p:spPr bwMode="auto">
            <a:xfrm>
              <a:off x="10934165" y="2219124"/>
              <a:ext cx="120124" cy="90824"/>
            </a:xfrm>
            <a:custGeom>
              <a:avLst/>
              <a:gdLst>
                <a:gd name="T0" fmla="*/ 0 w 181"/>
                <a:gd name="T1" fmla="*/ 0 h 135"/>
                <a:gd name="T2" fmla="*/ 0 w 181"/>
                <a:gd name="T3" fmla="*/ 0 h 135"/>
                <a:gd name="T4" fmla="*/ 120 w 181"/>
                <a:gd name="T5" fmla="*/ 134 h 135"/>
                <a:gd name="T6" fmla="*/ 180 w 181"/>
                <a:gd name="T7" fmla="*/ 134 h 135"/>
              </a:gdLst>
              <a:ahLst/>
              <a:cxnLst>
                <a:cxn ang="0">
                  <a:pos x="T0" y="T1"/>
                </a:cxn>
                <a:cxn ang="0">
                  <a:pos x="T2" y="T3"/>
                </a:cxn>
                <a:cxn ang="0">
                  <a:pos x="T4" y="T5"/>
                </a:cxn>
                <a:cxn ang="0">
                  <a:pos x="T6" y="T7"/>
                </a:cxn>
              </a:cxnLst>
              <a:rect l="0" t="0" r="r" b="b"/>
              <a:pathLst>
                <a:path w="181" h="135">
                  <a:moveTo>
                    <a:pt x="0" y="0"/>
                  </a:moveTo>
                  <a:lnTo>
                    <a:pt x="0" y="0"/>
                  </a:lnTo>
                  <a:cubicBezTo>
                    <a:pt x="0" y="67"/>
                    <a:pt x="53" y="134"/>
                    <a:pt x="120" y="134"/>
                  </a:cubicBezTo>
                  <a:cubicBezTo>
                    <a:pt x="180" y="134"/>
                    <a:pt x="180" y="134"/>
                    <a:pt x="180" y="134"/>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2" name="Freeform 262"/>
            <p:cNvSpPr>
              <a:spLocks noChangeArrowheads="1"/>
            </p:cNvSpPr>
            <p:nvPr/>
          </p:nvSpPr>
          <p:spPr bwMode="auto">
            <a:xfrm>
              <a:off x="11024992" y="2268930"/>
              <a:ext cx="29298" cy="84966"/>
            </a:xfrm>
            <a:custGeom>
              <a:avLst/>
              <a:gdLst>
                <a:gd name="T0" fmla="*/ 0 w 46"/>
                <a:gd name="T1" fmla="*/ 126 h 127"/>
                <a:gd name="T2" fmla="*/ 45 w 46"/>
                <a:gd name="T3" fmla="*/ 59 h 127"/>
                <a:gd name="T4" fmla="*/ 0 w 46"/>
                <a:gd name="T5" fmla="*/ 0 h 127"/>
              </a:gdLst>
              <a:ahLst/>
              <a:cxnLst>
                <a:cxn ang="0">
                  <a:pos x="T0" y="T1"/>
                </a:cxn>
                <a:cxn ang="0">
                  <a:pos x="T2" y="T3"/>
                </a:cxn>
                <a:cxn ang="0">
                  <a:pos x="T4" y="T5"/>
                </a:cxn>
              </a:cxnLst>
              <a:rect l="0" t="0" r="r" b="b"/>
              <a:pathLst>
                <a:path w="46" h="127">
                  <a:moveTo>
                    <a:pt x="0" y="126"/>
                  </a:moveTo>
                  <a:lnTo>
                    <a:pt x="45" y="59"/>
                  </a:lnTo>
                  <a:lnTo>
                    <a:pt x="0"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3" name="Freeform 263"/>
            <p:cNvSpPr>
              <a:spLocks noChangeArrowheads="1"/>
            </p:cNvSpPr>
            <p:nvPr/>
          </p:nvSpPr>
          <p:spPr bwMode="auto">
            <a:xfrm>
              <a:off x="10995694" y="2131229"/>
              <a:ext cx="120122" cy="90824"/>
            </a:xfrm>
            <a:custGeom>
              <a:avLst/>
              <a:gdLst>
                <a:gd name="T0" fmla="*/ 179 w 180"/>
                <a:gd name="T1" fmla="*/ 134 h 135"/>
                <a:gd name="T2" fmla="*/ 179 w 180"/>
                <a:gd name="T3" fmla="*/ 134 h 135"/>
                <a:gd name="T4" fmla="*/ 60 w 180"/>
                <a:gd name="T5" fmla="*/ 0 h 135"/>
                <a:gd name="T6" fmla="*/ 0 w 180"/>
                <a:gd name="T7" fmla="*/ 0 h 135"/>
              </a:gdLst>
              <a:ahLst/>
              <a:cxnLst>
                <a:cxn ang="0">
                  <a:pos x="T0" y="T1"/>
                </a:cxn>
                <a:cxn ang="0">
                  <a:pos x="T2" y="T3"/>
                </a:cxn>
                <a:cxn ang="0">
                  <a:pos x="T4" y="T5"/>
                </a:cxn>
                <a:cxn ang="0">
                  <a:pos x="T6" y="T7"/>
                </a:cxn>
              </a:cxnLst>
              <a:rect l="0" t="0" r="r" b="b"/>
              <a:pathLst>
                <a:path w="180" h="135">
                  <a:moveTo>
                    <a:pt x="179" y="134"/>
                  </a:moveTo>
                  <a:lnTo>
                    <a:pt x="179" y="134"/>
                  </a:lnTo>
                  <a:cubicBezTo>
                    <a:pt x="179" y="67"/>
                    <a:pt x="127" y="0"/>
                    <a:pt x="60" y="0"/>
                  </a:cubicBezTo>
                  <a:cubicBezTo>
                    <a:pt x="0" y="0"/>
                    <a:pt x="0" y="0"/>
                    <a:pt x="0" y="0"/>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4" name="Freeform 264"/>
            <p:cNvSpPr>
              <a:spLocks noChangeArrowheads="1"/>
            </p:cNvSpPr>
            <p:nvPr/>
          </p:nvSpPr>
          <p:spPr bwMode="auto">
            <a:xfrm>
              <a:off x="10995694" y="2090211"/>
              <a:ext cx="29298" cy="79104"/>
            </a:xfrm>
            <a:custGeom>
              <a:avLst/>
              <a:gdLst>
                <a:gd name="T0" fmla="*/ 45 w 46"/>
                <a:gd name="T1" fmla="*/ 0 h 120"/>
                <a:gd name="T2" fmla="*/ 0 w 46"/>
                <a:gd name="T3" fmla="*/ 60 h 120"/>
                <a:gd name="T4" fmla="*/ 45 w 46"/>
                <a:gd name="T5" fmla="*/ 119 h 120"/>
              </a:gdLst>
              <a:ahLst/>
              <a:cxnLst>
                <a:cxn ang="0">
                  <a:pos x="T0" y="T1"/>
                </a:cxn>
                <a:cxn ang="0">
                  <a:pos x="T2" y="T3"/>
                </a:cxn>
                <a:cxn ang="0">
                  <a:pos x="T4" y="T5"/>
                </a:cxn>
              </a:cxnLst>
              <a:rect l="0" t="0" r="r" b="b"/>
              <a:pathLst>
                <a:path w="46" h="120">
                  <a:moveTo>
                    <a:pt x="45" y="0"/>
                  </a:moveTo>
                  <a:lnTo>
                    <a:pt x="0" y="60"/>
                  </a:lnTo>
                  <a:lnTo>
                    <a:pt x="45" y="119"/>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6" name="Group 15"/>
          <p:cNvGrpSpPr/>
          <p:nvPr/>
        </p:nvGrpSpPr>
        <p:grpSpPr>
          <a:xfrm>
            <a:off x="6042915" y="936703"/>
            <a:ext cx="221202" cy="309096"/>
            <a:chOff x="12082655" y="1873405"/>
            <a:chExt cx="442403" cy="618191"/>
          </a:xfrm>
          <a:noFill/>
        </p:grpSpPr>
        <p:sp>
          <p:nvSpPr>
            <p:cNvPr id="5385" name="Freeform 265"/>
            <p:cNvSpPr>
              <a:spLocks noChangeArrowheads="1"/>
            </p:cNvSpPr>
            <p:nvPr/>
          </p:nvSpPr>
          <p:spPr bwMode="auto">
            <a:xfrm>
              <a:off x="12229146"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6" name="Freeform 266"/>
            <p:cNvSpPr>
              <a:spLocks noChangeArrowheads="1"/>
            </p:cNvSpPr>
            <p:nvPr/>
          </p:nvSpPr>
          <p:spPr bwMode="auto">
            <a:xfrm>
              <a:off x="12120744"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7" name="Line 267"/>
            <p:cNvSpPr>
              <a:spLocks noChangeShapeType="1"/>
            </p:cNvSpPr>
            <p:nvPr/>
          </p:nvSpPr>
          <p:spPr bwMode="auto">
            <a:xfrm>
              <a:off x="12082655" y="1952509"/>
              <a:ext cx="442403" cy="293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8" name="Line 268"/>
            <p:cNvSpPr>
              <a:spLocks noChangeShapeType="1"/>
            </p:cNvSpPr>
            <p:nvPr/>
          </p:nvSpPr>
          <p:spPr bwMode="auto">
            <a:xfrm flipH="1" flipV="1">
              <a:off x="12229146" y="2148809"/>
              <a:ext cx="143562" cy="143560"/>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9" name="Line 269"/>
            <p:cNvSpPr>
              <a:spLocks noChangeShapeType="1"/>
            </p:cNvSpPr>
            <p:nvPr/>
          </p:nvSpPr>
          <p:spPr bwMode="auto">
            <a:xfrm flipV="1">
              <a:off x="12229146" y="2148809"/>
              <a:ext cx="137702" cy="143560"/>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7" name="Group 16"/>
          <p:cNvGrpSpPr/>
          <p:nvPr/>
        </p:nvGrpSpPr>
        <p:grpSpPr>
          <a:xfrm>
            <a:off x="6681616" y="936703"/>
            <a:ext cx="257825" cy="309096"/>
            <a:chOff x="13360057" y="1873405"/>
            <a:chExt cx="515649" cy="618191"/>
          </a:xfrm>
          <a:noFill/>
        </p:grpSpPr>
        <p:sp>
          <p:nvSpPr>
            <p:cNvPr id="5390" name="Freeform 270"/>
            <p:cNvSpPr>
              <a:spLocks noChangeArrowheads="1"/>
            </p:cNvSpPr>
            <p:nvPr/>
          </p:nvSpPr>
          <p:spPr bwMode="auto">
            <a:xfrm>
              <a:off x="13776093" y="2198615"/>
              <a:ext cx="99613" cy="164070"/>
            </a:xfrm>
            <a:custGeom>
              <a:avLst/>
              <a:gdLst>
                <a:gd name="T0" fmla="*/ 0 w 150"/>
                <a:gd name="T1" fmla="*/ 30 h 247"/>
                <a:gd name="T2" fmla="*/ 89 w 150"/>
                <a:gd name="T3" fmla="*/ 0 h 247"/>
                <a:gd name="T4" fmla="*/ 149 w 150"/>
                <a:gd name="T5" fmla="*/ 209 h 247"/>
                <a:gd name="T6" fmla="*/ 59 w 150"/>
                <a:gd name="T7" fmla="*/ 246 h 247"/>
              </a:gdLst>
              <a:ahLst/>
              <a:cxnLst>
                <a:cxn ang="0">
                  <a:pos x="T0" y="T1"/>
                </a:cxn>
                <a:cxn ang="0">
                  <a:pos x="T2" y="T3"/>
                </a:cxn>
                <a:cxn ang="0">
                  <a:pos x="T4" y="T5"/>
                </a:cxn>
                <a:cxn ang="0">
                  <a:pos x="T6" y="T7"/>
                </a:cxn>
              </a:cxnLst>
              <a:rect l="0" t="0" r="r" b="b"/>
              <a:pathLst>
                <a:path w="150" h="247">
                  <a:moveTo>
                    <a:pt x="0" y="30"/>
                  </a:moveTo>
                  <a:lnTo>
                    <a:pt x="89" y="0"/>
                  </a:lnTo>
                  <a:lnTo>
                    <a:pt x="149" y="209"/>
                  </a:lnTo>
                  <a:lnTo>
                    <a:pt x="59" y="246"/>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1" name="Freeform 271"/>
            <p:cNvSpPr>
              <a:spLocks noChangeArrowheads="1"/>
            </p:cNvSpPr>
            <p:nvPr/>
          </p:nvSpPr>
          <p:spPr bwMode="auto">
            <a:xfrm>
              <a:off x="13360057" y="1990598"/>
              <a:ext cx="357437" cy="500998"/>
            </a:xfrm>
            <a:custGeom>
              <a:avLst/>
              <a:gdLst>
                <a:gd name="T0" fmla="*/ 537 w 538"/>
                <a:gd name="T1" fmla="*/ 0 h 754"/>
                <a:gd name="T2" fmla="*/ 537 w 538"/>
                <a:gd name="T3" fmla="*/ 753 h 754"/>
                <a:gd name="T4" fmla="*/ 0 w 538"/>
                <a:gd name="T5" fmla="*/ 753 h 754"/>
                <a:gd name="T6" fmla="*/ 0 w 538"/>
                <a:gd name="T7" fmla="*/ 0 h 754"/>
                <a:gd name="T8" fmla="*/ 537 w 538"/>
                <a:gd name="T9" fmla="*/ 0 h 754"/>
              </a:gdLst>
              <a:ahLst/>
              <a:cxnLst>
                <a:cxn ang="0">
                  <a:pos x="T0" y="T1"/>
                </a:cxn>
                <a:cxn ang="0">
                  <a:pos x="T2" y="T3"/>
                </a:cxn>
                <a:cxn ang="0">
                  <a:pos x="T4" y="T5"/>
                </a:cxn>
                <a:cxn ang="0">
                  <a:pos x="T6" y="T7"/>
                </a:cxn>
                <a:cxn ang="0">
                  <a:pos x="T8" y="T9"/>
                </a:cxn>
              </a:cxnLst>
              <a:rect l="0" t="0" r="r" b="b"/>
              <a:pathLst>
                <a:path w="538" h="754">
                  <a:moveTo>
                    <a:pt x="537" y="0"/>
                  </a:moveTo>
                  <a:lnTo>
                    <a:pt x="537" y="753"/>
                  </a:lnTo>
                  <a:lnTo>
                    <a:pt x="0" y="753"/>
                  </a:lnTo>
                  <a:lnTo>
                    <a:pt x="0" y="0"/>
                  </a:lnTo>
                  <a:lnTo>
                    <a:pt x="537" y="0"/>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92" name="Line 272"/>
            <p:cNvSpPr>
              <a:spLocks noChangeShapeType="1"/>
            </p:cNvSpPr>
            <p:nvPr/>
          </p:nvSpPr>
          <p:spPr bwMode="auto">
            <a:xfrm>
              <a:off x="13480181" y="2081422"/>
              <a:ext cx="2929" cy="342790"/>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3" name="Line 273"/>
            <p:cNvSpPr>
              <a:spLocks noChangeShapeType="1"/>
            </p:cNvSpPr>
            <p:nvPr/>
          </p:nvSpPr>
          <p:spPr bwMode="auto">
            <a:xfrm>
              <a:off x="13597374" y="2081422"/>
              <a:ext cx="2929" cy="342790"/>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4" name="Line 274"/>
            <p:cNvSpPr>
              <a:spLocks noChangeShapeType="1"/>
            </p:cNvSpPr>
            <p:nvPr/>
          </p:nvSpPr>
          <p:spPr bwMode="auto">
            <a:xfrm>
              <a:off x="13738005" y="2081420"/>
              <a:ext cx="120122" cy="410176"/>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5" name="Freeform 275"/>
            <p:cNvSpPr>
              <a:spLocks noChangeArrowheads="1"/>
            </p:cNvSpPr>
            <p:nvPr/>
          </p:nvSpPr>
          <p:spPr bwMode="auto">
            <a:xfrm>
              <a:off x="13380566" y="1923211"/>
              <a:ext cx="128911" cy="70317"/>
            </a:xfrm>
            <a:custGeom>
              <a:avLst/>
              <a:gdLst>
                <a:gd name="T0" fmla="*/ 0 w 195"/>
                <a:gd name="T1" fmla="*/ 105 h 106"/>
                <a:gd name="T2" fmla="*/ 30 w 195"/>
                <a:gd name="T3" fmla="*/ 0 h 106"/>
                <a:gd name="T4" fmla="*/ 157 w 195"/>
                <a:gd name="T5" fmla="*/ 0 h 106"/>
                <a:gd name="T6" fmla="*/ 194 w 195"/>
                <a:gd name="T7" fmla="*/ 105 h 106"/>
              </a:gdLst>
              <a:ahLst/>
              <a:cxnLst>
                <a:cxn ang="0">
                  <a:pos x="T0" y="T1"/>
                </a:cxn>
                <a:cxn ang="0">
                  <a:pos x="T2" y="T3"/>
                </a:cxn>
                <a:cxn ang="0">
                  <a:pos x="T4" y="T5"/>
                </a:cxn>
                <a:cxn ang="0">
                  <a:pos x="T6" y="T7"/>
                </a:cxn>
              </a:cxnLst>
              <a:rect l="0" t="0" r="r" b="b"/>
              <a:pathLst>
                <a:path w="195" h="106">
                  <a:moveTo>
                    <a:pt x="0" y="105"/>
                  </a:moveTo>
                  <a:lnTo>
                    <a:pt x="30" y="0"/>
                  </a:lnTo>
                  <a:lnTo>
                    <a:pt x="157" y="0"/>
                  </a:lnTo>
                  <a:lnTo>
                    <a:pt x="194" y="105"/>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6" name="Freeform 276"/>
            <p:cNvSpPr>
              <a:spLocks noChangeArrowheads="1"/>
            </p:cNvSpPr>
            <p:nvPr/>
          </p:nvSpPr>
          <p:spPr bwMode="auto">
            <a:xfrm>
              <a:off x="13483110" y="1873405"/>
              <a:ext cx="213877" cy="120122"/>
            </a:xfrm>
            <a:custGeom>
              <a:avLst/>
              <a:gdLst>
                <a:gd name="T0" fmla="*/ 0 w 322"/>
                <a:gd name="T1" fmla="*/ 75 h 181"/>
                <a:gd name="T2" fmla="*/ 67 w 322"/>
                <a:gd name="T3" fmla="*/ 0 h 181"/>
                <a:gd name="T4" fmla="*/ 246 w 322"/>
                <a:gd name="T5" fmla="*/ 0 h 181"/>
                <a:gd name="T6" fmla="*/ 321 w 322"/>
                <a:gd name="T7" fmla="*/ 180 h 181"/>
              </a:gdLst>
              <a:ahLst/>
              <a:cxnLst>
                <a:cxn ang="0">
                  <a:pos x="T0" y="T1"/>
                </a:cxn>
                <a:cxn ang="0">
                  <a:pos x="T2" y="T3"/>
                </a:cxn>
                <a:cxn ang="0">
                  <a:pos x="T4" y="T5"/>
                </a:cxn>
                <a:cxn ang="0">
                  <a:pos x="T6" y="T7"/>
                </a:cxn>
              </a:cxnLst>
              <a:rect l="0" t="0" r="r" b="b"/>
              <a:pathLst>
                <a:path w="322" h="181">
                  <a:moveTo>
                    <a:pt x="0" y="75"/>
                  </a:moveTo>
                  <a:lnTo>
                    <a:pt x="67" y="0"/>
                  </a:lnTo>
                  <a:lnTo>
                    <a:pt x="246" y="0"/>
                  </a:lnTo>
                  <a:lnTo>
                    <a:pt x="321" y="18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397" name="Freeform 277"/>
          <p:cNvSpPr>
            <a:spLocks noChangeArrowheads="1"/>
          </p:cNvSpPr>
          <p:nvPr/>
        </p:nvSpPr>
        <p:spPr bwMode="auto">
          <a:xfrm>
            <a:off x="939169" y="1573938"/>
            <a:ext cx="208017" cy="310561"/>
          </a:xfrm>
          <a:custGeom>
            <a:avLst/>
            <a:gdLst>
              <a:gd name="T0" fmla="*/ 627 w 628"/>
              <a:gd name="T1" fmla="*/ 933 h 934"/>
              <a:gd name="T2" fmla="*/ 0 w 628"/>
              <a:gd name="T3" fmla="*/ 933 h 934"/>
              <a:gd name="T4" fmla="*/ 0 w 628"/>
              <a:gd name="T5" fmla="*/ 0 h 934"/>
              <a:gd name="T6" fmla="*/ 627 w 628"/>
              <a:gd name="T7" fmla="*/ 0 h 934"/>
              <a:gd name="T8" fmla="*/ 627 w 628"/>
              <a:gd name="T9" fmla="*/ 933 h 934"/>
            </a:gdLst>
            <a:ahLst/>
            <a:cxnLst>
              <a:cxn ang="0">
                <a:pos x="T0" y="T1"/>
              </a:cxn>
              <a:cxn ang="0">
                <a:pos x="T2" y="T3"/>
              </a:cxn>
              <a:cxn ang="0">
                <a:pos x="T4" y="T5"/>
              </a:cxn>
              <a:cxn ang="0">
                <a:pos x="T6" y="T7"/>
              </a:cxn>
              <a:cxn ang="0">
                <a:pos x="T8" y="T9"/>
              </a:cxn>
            </a:cxnLst>
            <a:rect l="0" t="0" r="r" b="b"/>
            <a:pathLst>
              <a:path w="628" h="934">
                <a:moveTo>
                  <a:pt x="627" y="933"/>
                </a:moveTo>
                <a:lnTo>
                  <a:pt x="0" y="933"/>
                </a:lnTo>
                <a:lnTo>
                  <a:pt x="0" y="0"/>
                </a:lnTo>
                <a:lnTo>
                  <a:pt x="627" y="0"/>
                </a:lnTo>
                <a:lnTo>
                  <a:pt x="627" y="93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398" name="Line 278"/>
          <p:cNvSpPr>
            <a:spLocks noChangeShapeType="1"/>
          </p:cNvSpPr>
          <p:nvPr/>
        </p:nvSpPr>
        <p:spPr bwMode="auto">
          <a:xfrm>
            <a:off x="1088589" y="1573938"/>
            <a:ext cx="1466" cy="304701"/>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9" name="Line 279"/>
          <p:cNvSpPr>
            <a:spLocks noChangeShapeType="1"/>
          </p:cNvSpPr>
          <p:nvPr/>
        </p:nvSpPr>
        <p:spPr bwMode="auto">
          <a:xfrm flipH="1">
            <a:off x="917196" y="1650114"/>
            <a:ext cx="42482"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0" name="Line 280"/>
          <p:cNvSpPr>
            <a:spLocks noChangeShapeType="1"/>
          </p:cNvSpPr>
          <p:nvPr/>
        </p:nvSpPr>
        <p:spPr bwMode="auto">
          <a:xfrm flipH="1">
            <a:off x="917196" y="1610562"/>
            <a:ext cx="42482"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1" name="Line 281"/>
          <p:cNvSpPr>
            <a:spLocks noChangeShapeType="1"/>
          </p:cNvSpPr>
          <p:nvPr/>
        </p:nvSpPr>
        <p:spPr bwMode="auto">
          <a:xfrm flipH="1">
            <a:off x="917196" y="1689667"/>
            <a:ext cx="42482"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2" name="Line 282"/>
          <p:cNvSpPr>
            <a:spLocks noChangeShapeType="1"/>
          </p:cNvSpPr>
          <p:nvPr/>
        </p:nvSpPr>
        <p:spPr bwMode="auto">
          <a:xfrm flipH="1">
            <a:off x="917196" y="1729219"/>
            <a:ext cx="42482"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3" name="Line 283"/>
          <p:cNvSpPr>
            <a:spLocks noChangeShapeType="1"/>
          </p:cNvSpPr>
          <p:nvPr/>
        </p:nvSpPr>
        <p:spPr bwMode="auto">
          <a:xfrm flipH="1">
            <a:off x="917196" y="1770236"/>
            <a:ext cx="42482"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4" name="Line 284"/>
          <p:cNvSpPr>
            <a:spLocks noChangeShapeType="1"/>
          </p:cNvSpPr>
          <p:nvPr/>
        </p:nvSpPr>
        <p:spPr bwMode="auto">
          <a:xfrm flipH="1">
            <a:off x="917196" y="1809790"/>
            <a:ext cx="42482"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5" name="Line 285"/>
          <p:cNvSpPr>
            <a:spLocks noChangeShapeType="1"/>
          </p:cNvSpPr>
          <p:nvPr/>
        </p:nvSpPr>
        <p:spPr bwMode="auto">
          <a:xfrm flipH="1">
            <a:off x="917196" y="1849341"/>
            <a:ext cx="42482"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6" name="Freeform 286"/>
          <p:cNvSpPr>
            <a:spLocks noChangeArrowheads="1"/>
          </p:cNvSpPr>
          <p:nvPr/>
        </p:nvSpPr>
        <p:spPr bwMode="auto">
          <a:xfrm>
            <a:off x="1541247" y="1584193"/>
            <a:ext cx="200693" cy="290053"/>
          </a:xfrm>
          <a:custGeom>
            <a:avLst/>
            <a:gdLst>
              <a:gd name="T0" fmla="*/ 604 w 605"/>
              <a:gd name="T1" fmla="*/ 873 h 874"/>
              <a:gd name="T2" fmla="*/ 0 w 605"/>
              <a:gd name="T3" fmla="*/ 873 h 874"/>
              <a:gd name="T4" fmla="*/ 0 w 605"/>
              <a:gd name="T5" fmla="*/ 0 h 874"/>
              <a:gd name="T6" fmla="*/ 604 w 605"/>
              <a:gd name="T7" fmla="*/ 0 h 874"/>
              <a:gd name="T8" fmla="*/ 604 w 605"/>
              <a:gd name="T9" fmla="*/ 873 h 874"/>
            </a:gdLst>
            <a:ahLst/>
            <a:cxnLst>
              <a:cxn ang="0">
                <a:pos x="T0" y="T1"/>
              </a:cxn>
              <a:cxn ang="0">
                <a:pos x="T2" y="T3"/>
              </a:cxn>
              <a:cxn ang="0">
                <a:pos x="T4" y="T5"/>
              </a:cxn>
              <a:cxn ang="0">
                <a:pos x="T6" y="T7"/>
              </a:cxn>
              <a:cxn ang="0">
                <a:pos x="T8" y="T9"/>
              </a:cxn>
            </a:cxnLst>
            <a:rect l="0" t="0" r="r" b="b"/>
            <a:pathLst>
              <a:path w="605" h="874">
                <a:moveTo>
                  <a:pt x="604" y="873"/>
                </a:moveTo>
                <a:lnTo>
                  <a:pt x="0" y="873"/>
                </a:lnTo>
                <a:lnTo>
                  <a:pt x="0" y="0"/>
                </a:lnTo>
                <a:lnTo>
                  <a:pt x="604" y="0"/>
                </a:lnTo>
                <a:lnTo>
                  <a:pt x="604" y="87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07" name="Line 287"/>
          <p:cNvSpPr>
            <a:spLocks noChangeShapeType="1"/>
          </p:cNvSpPr>
          <p:nvPr/>
        </p:nvSpPr>
        <p:spPr bwMode="auto">
          <a:xfrm>
            <a:off x="1693598" y="1584193"/>
            <a:ext cx="1465" cy="285657"/>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8" name="Line 288"/>
          <p:cNvSpPr>
            <a:spLocks noChangeShapeType="1"/>
          </p:cNvSpPr>
          <p:nvPr/>
        </p:nvSpPr>
        <p:spPr bwMode="auto">
          <a:xfrm flipH="1">
            <a:off x="1520738" y="1650114"/>
            <a:ext cx="42482"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9" name="Line 289"/>
          <p:cNvSpPr>
            <a:spLocks noChangeShapeType="1"/>
          </p:cNvSpPr>
          <p:nvPr/>
        </p:nvSpPr>
        <p:spPr bwMode="auto">
          <a:xfrm flipH="1">
            <a:off x="1520738" y="1610562"/>
            <a:ext cx="42482"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0" name="Line 290"/>
          <p:cNvSpPr>
            <a:spLocks noChangeShapeType="1"/>
          </p:cNvSpPr>
          <p:nvPr/>
        </p:nvSpPr>
        <p:spPr bwMode="auto">
          <a:xfrm flipH="1">
            <a:off x="1520738" y="1689667"/>
            <a:ext cx="42482"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1" name="Line 291"/>
          <p:cNvSpPr>
            <a:spLocks noChangeShapeType="1"/>
          </p:cNvSpPr>
          <p:nvPr/>
        </p:nvSpPr>
        <p:spPr bwMode="auto">
          <a:xfrm flipH="1">
            <a:off x="1520738" y="1729219"/>
            <a:ext cx="42482"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2" name="Line 292"/>
          <p:cNvSpPr>
            <a:spLocks noChangeShapeType="1"/>
          </p:cNvSpPr>
          <p:nvPr/>
        </p:nvSpPr>
        <p:spPr bwMode="auto">
          <a:xfrm flipH="1">
            <a:off x="1520738" y="1770236"/>
            <a:ext cx="42482"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3" name="Line 293"/>
          <p:cNvSpPr>
            <a:spLocks noChangeShapeType="1"/>
          </p:cNvSpPr>
          <p:nvPr/>
        </p:nvSpPr>
        <p:spPr bwMode="auto">
          <a:xfrm flipH="1">
            <a:off x="1520738" y="1809790"/>
            <a:ext cx="42482"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4" name="Line 294"/>
          <p:cNvSpPr>
            <a:spLocks noChangeShapeType="1"/>
          </p:cNvSpPr>
          <p:nvPr/>
        </p:nvSpPr>
        <p:spPr bwMode="auto">
          <a:xfrm flipH="1">
            <a:off x="1520738" y="1849341"/>
            <a:ext cx="42482"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5" name="Freeform 295"/>
          <p:cNvSpPr>
            <a:spLocks noChangeArrowheads="1"/>
          </p:cNvSpPr>
          <p:nvPr/>
        </p:nvSpPr>
        <p:spPr bwMode="auto">
          <a:xfrm>
            <a:off x="1797606" y="1573938"/>
            <a:ext cx="39553" cy="304701"/>
          </a:xfrm>
          <a:custGeom>
            <a:avLst/>
            <a:gdLst>
              <a:gd name="T0" fmla="*/ 0 w 121"/>
              <a:gd name="T1" fmla="*/ 0 h 919"/>
              <a:gd name="T2" fmla="*/ 0 w 121"/>
              <a:gd name="T3" fmla="*/ 799 h 919"/>
              <a:gd name="T4" fmla="*/ 60 w 121"/>
              <a:gd name="T5" fmla="*/ 918 h 919"/>
              <a:gd name="T6" fmla="*/ 120 w 121"/>
              <a:gd name="T7" fmla="*/ 799 h 919"/>
              <a:gd name="T8" fmla="*/ 120 w 121"/>
              <a:gd name="T9" fmla="*/ 0 h 919"/>
              <a:gd name="T10" fmla="*/ 0 w 121"/>
              <a:gd name="T11" fmla="*/ 0 h 919"/>
            </a:gdLst>
            <a:ahLst/>
            <a:cxnLst>
              <a:cxn ang="0">
                <a:pos x="T0" y="T1"/>
              </a:cxn>
              <a:cxn ang="0">
                <a:pos x="T2" y="T3"/>
              </a:cxn>
              <a:cxn ang="0">
                <a:pos x="T4" y="T5"/>
              </a:cxn>
              <a:cxn ang="0">
                <a:pos x="T6" y="T7"/>
              </a:cxn>
              <a:cxn ang="0">
                <a:pos x="T8" y="T9"/>
              </a:cxn>
              <a:cxn ang="0">
                <a:pos x="T10" y="T11"/>
              </a:cxn>
            </a:cxnLst>
            <a:rect l="0" t="0" r="r" b="b"/>
            <a:pathLst>
              <a:path w="121" h="919">
                <a:moveTo>
                  <a:pt x="0" y="0"/>
                </a:moveTo>
                <a:lnTo>
                  <a:pt x="0" y="799"/>
                </a:lnTo>
                <a:lnTo>
                  <a:pt x="60" y="918"/>
                </a:lnTo>
                <a:lnTo>
                  <a:pt x="120" y="799"/>
                </a:lnTo>
                <a:lnTo>
                  <a:pt x="120" y="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16" name="Line 296"/>
          <p:cNvSpPr>
            <a:spLocks noChangeShapeType="1"/>
          </p:cNvSpPr>
          <p:nvPr/>
        </p:nvSpPr>
        <p:spPr bwMode="auto">
          <a:xfrm>
            <a:off x="1797606" y="1625211"/>
            <a:ext cx="3955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7" name="Freeform 297"/>
          <p:cNvSpPr>
            <a:spLocks noChangeArrowheads="1"/>
          </p:cNvSpPr>
          <p:nvPr/>
        </p:nvSpPr>
        <p:spPr bwMode="auto">
          <a:xfrm>
            <a:off x="2436307" y="1584193"/>
            <a:ext cx="39553" cy="290053"/>
          </a:xfrm>
          <a:custGeom>
            <a:avLst/>
            <a:gdLst>
              <a:gd name="T0" fmla="*/ 120 w 121"/>
              <a:gd name="T1" fmla="*/ 0 h 874"/>
              <a:gd name="T2" fmla="*/ 120 w 121"/>
              <a:gd name="T3" fmla="*/ 754 h 874"/>
              <a:gd name="T4" fmla="*/ 60 w 121"/>
              <a:gd name="T5" fmla="*/ 873 h 874"/>
              <a:gd name="T6" fmla="*/ 0 w 121"/>
              <a:gd name="T7" fmla="*/ 754 h 874"/>
              <a:gd name="T8" fmla="*/ 0 w 121"/>
              <a:gd name="T9" fmla="*/ 0 h 874"/>
              <a:gd name="T10" fmla="*/ 120 w 121"/>
              <a:gd name="T11" fmla="*/ 0 h 874"/>
            </a:gdLst>
            <a:ahLst/>
            <a:cxnLst>
              <a:cxn ang="0">
                <a:pos x="T0" y="T1"/>
              </a:cxn>
              <a:cxn ang="0">
                <a:pos x="T2" y="T3"/>
              </a:cxn>
              <a:cxn ang="0">
                <a:pos x="T4" y="T5"/>
              </a:cxn>
              <a:cxn ang="0">
                <a:pos x="T6" y="T7"/>
              </a:cxn>
              <a:cxn ang="0">
                <a:pos x="T8" y="T9"/>
              </a:cxn>
              <a:cxn ang="0">
                <a:pos x="T10" y="T11"/>
              </a:cxn>
            </a:cxnLst>
            <a:rect l="0" t="0" r="r" b="b"/>
            <a:pathLst>
              <a:path w="121" h="874">
                <a:moveTo>
                  <a:pt x="120" y="0"/>
                </a:moveTo>
                <a:lnTo>
                  <a:pt x="120" y="754"/>
                </a:lnTo>
                <a:lnTo>
                  <a:pt x="60" y="873"/>
                </a:lnTo>
                <a:lnTo>
                  <a:pt x="0" y="754"/>
                </a:lnTo>
                <a:lnTo>
                  <a:pt x="0" y="0"/>
                </a:lnTo>
                <a:lnTo>
                  <a:pt x="12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18" name="Freeform 298"/>
          <p:cNvSpPr>
            <a:spLocks noChangeArrowheads="1"/>
          </p:cNvSpPr>
          <p:nvPr/>
        </p:nvSpPr>
        <p:spPr bwMode="auto">
          <a:xfrm>
            <a:off x="2414333" y="1606166"/>
            <a:ext cx="21973" cy="49807"/>
          </a:xfrm>
          <a:custGeom>
            <a:avLst/>
            <a:gdLst>
              <a:gd name="T0" fmla="*/ 67 w 68"/>
              <a:gd name="T1" fmla="*/ 0 h 150"/>
              <a:gd name="T2" fmla="*/ 0 w 68"/>
              <a:gd name="T3" fmla="*/ 0 h 150"/>
              <a:gd name="T4" fmla="*/ 0 w 68"/>
              <a:gd name="T5" fmla="*/ 149 h 150"/>
            </a:gdLst>
            <a:ahLst/>
            <a:cxnLst>
              <a:cxn ang="0">
                <a:pos x="T0" y="T1"/>
              </a:cxn>
              <a:cxn ang="0">
                <a:pos x="T2" y="T3"/>
              </a:cxn>
              <a:cxn ang="0">
                <a:pos x="T4" y="T5"/>
              </a:cxn>
            </a:cxnLst>
            <a:rect l="0" t="0" r="r" b="b"/>
            <a:pathLst>
              <a:path w="68" h="150">
                <a:moveTo>
                  <a:pt x="67" y="0"/>
                </a:moveTo>
                <a:lnTo>
                  <a:pt x="0" y="0"/>
                </a:lnTo>
                <a:lnTo>
                  <a:pt x="0" y="14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419" name="Freeform 299"/>
          <p:cNvSpPr>
            <a:spLocks noChangeArrowheads="1"/>
          </p:cNvSpPr>
          <p:nvPr/>
        </p:nvSpPr>
        <p:spPr bwMode="auto">
          <a:xfrm>
            <a:off x="2181412" y="1584193"/>
            <a:ext cx="199228" cy="290053"/>
          </a:xfrm>
          <a:custGeom>
            <a:avLst/>
            <a:gdLst>
              <a:gd name="T0" fmla="*/ 598 w 599"/>
              <a:gd name="T1" fmla="*/ 873 h 874"/>
              <a:gd name="T2" fmla="*/ 0 w 599"/>
              <a:gd name="T3" fmla="*/ 873 h 874"/>
              <a:gd name="T4" fmla="*/ 0 w 599"/>
              <a:gd name="T5" fmla="*/ 0 h 874"/>
              <a:gd name="T6" fmla="*/ 598 w 599"/>
              <a:gd name="T7" fmla="*/ 0 h 874"/>
              <a:gd name="T8" fmla="*/ 598 w 599"/>
              <a:gd name="T9" fmla="*/ 873 h 874"/>
            </a:gdLst>
            <a:ahLst/>
            <a:cxnLst>
              <a:cxn ang="0">
                <a:pos x="T0" y="T1"/>
              </a:cxn>
              <a:cxn ang="0">
                <a:pos x="T2" y="T3"/>
              </a:cxn>
              <a:cxn ang="0">
                <a:pos x="T4" y="T5"/>
              </a:cxn>
              <a:cxn ang="0">
                <a:pos x="T6" y="T7"/>
              </a:cxn>
              <a:cxn ang="0">
                <a:pos x="T8" y="T9"/>
              </a:cxn>
            </a:cxnLst>
            <a:rect l="0" t="0" r="r" b="b"/>
            <a:pathLst>
              <a:path w="599" h="874">
                <a:moveTo>
                  <a:pt x="598" y="873"/>
                </a:moveTo>
                <a:lnTo>
                  <a:pt x="0" y="873"/>
                </a:lnTo>
                <a:lnTo>
                  <a:pt x="0" y="0"/>
                </a:lnTo>
                <a:lnTo>
                  <a:pt x="598" y="0"/>
                </a:lnTo>
                <a:lnTo>
                  <a:pt x="598" y="87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20" name="Line 300"/>
          <p:cNvSpPr>
            <a:spLocks noChangeShapeType="1"/>
          </p:cNvSpPr>
          <p:nvPr/>
        </p:nvSpPr>
        <p:spPr bwMode="auto">
          <a:xfrm>
            <a:off x="2330833" y="1584193"/>
            <a:ext cx="1466" cy="285657"/>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1" name="Line 301"/>
          <p:cNvSpPr>
            <a:spLocks noChangeShapeType="1"/>
          </p:cNvSpPr>
          <p:nvPr/>
        </p:nvSpPr>
        <p:spPr bwMode="auto">
          <a:xfrm flipH="1">
            <a:off x="2160904" y="1650114"/>
            <a:ext cx="42483"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2" name="Line 302"/>
          <p:cNvSpPr>
            <a:spLocks noChangeShapeType="1"/>
          </p:cNvSpPr>
          <p:nvPr/>
        </p:nvSpPr>
        <p:spPr bwMode="auto">
          <a:xfrm flipH="1">
            <a:off x="2160904" y="1610562"/>
            <a:ext cx="4248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3" name="Line 303"/>
          <p:cNvSpPr>
            <a:spLocks noChangeShapeType="1"/>
          </p:cNvSpPr>
          <p:nvPr/>
        </p:nvSpPr>
        <p:spPr bwMode="auto">
          <a:xfrm flipH="1">
            <a:off x="2160904" y="1689667"/>
            <a:ext cx="4248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4" name="Line 304"/>
          <p:cNvSpPr>
            <a:spLocks noChangeShapeType="1"/>
          </p:cNvSpPr>
          <p:nvPr/>
        </p:nvSpPr>
        <p:spPr bwMode="auto">
          <a:xfrm flipH="1">
            <a:off x="2160904" y="1729219"/>
            <a:ext cx="42483"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5" name="Line 305"/>
          <p:cNvSpPr>
            <a:spLocks noChangeShapeType="1"/>
          </p:cNvSpPr>
          <p:nvPr/>
        </p:nvSpPr>
        <p:spPr bwMode="auto">
          <a:xfrm flipH="1">
            <a:off x="2160904" y="1770236"/>
            <a:ext cx="42483"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6" name="Line 306"/>
          <p:cNvSpPr>
            <a:spLocks noChangeShapeType="1"/>
          </p:cNvSpPr>
          <p:nvPr/>
        </p:nvSpPr>
        <p:spPr bwMode="auto">
          <a:xfrm flipH="1">
            <a:off x="2160904" y="1809790"/>
            <a:ext cx="4248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7" name="Line 307"/>
          <p:cNvSpPr>
            <a:spLocks noChangeShapeType="1"/>
          </p:cNvSpPr>
          <p:nvPr/>
        </p:nvSpPr>
        <p:spPr bwMode="auto">
          <a:xfrm flipH="1">
            <a:off x="2160904" y="1849341"/>
            <a:ext cx="42483"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8" name="Freeform 308"/>
          <p:cNvSpPr>
            <a:spLocks noChangeArrowheads="1"/>
          </p:cNvSpPr>
          <p:nvPr/>
        </p:nvSpPr>
        <p:spPr bwMode="auto">
          <a:xfrm>
            <a:off x="3075008" y="1573938"/>
            <a:ext cx="39553" cy="304701"/>
          </a:xfrm>
          <a:custGeom>
            <a:avLst/>
            <a:gdLst>
              <a:gd name="T0" fmla="*/ 0 w 120"/>
              <a:gd name="T1" fmla="*/ 0 h 919"/>
              <a:gd name="T2" fmla="*/ 0 w 120"/>
              <a:gd name="T3" fmla="*/ 799 h 919"/>
              <a:gd name="T4" fmla="*/ 59 w 120"/>
              <a:gd name="T5" fmla="*/ 918 h 919"/>
              <a:gd name="T6" fmla="*/ 119 w 120"/>
              <a:gd name="T7" fmla="*/ 799 h 919"/>
              <a:gd name="T8" fmla="*/ 119 w 120"/>
              <a:gd name="T9" fmla="*/ 0 h 919"/>
              <a:gd name="T10" fmla="*/ 0 w 120"/>
              <a:gd name="T11" fmla="*/ 0 h 919"/>
            </a:gdLst>
            <a:ahLst/>
            <a:cxnLst>
              <a:cxn ang="0">
                <a:pos x="T0" y="T1"/>
              </a:cxn>
              <a:cxn ang="0">
                <a:pos x="T2" y="T3"/>
              </a:cxn>
              <a:cxn ang="0">
                <a:pos x="T4" y="T5"/>
              </a:cxn>
              <a:cxn ang="0">
                <a:pos x="T6" y="T7"/>
              </a:cxn>
              <a:cxn ang="0">
                <a:pos x="T8" y="T9"/>
              </a:cxn>
              <a:cxn ang="0">
                <a:pos x="T10" y="T11"/>
              </a:cxn>
            </a:cxnLst>
            <a:rect l="0" t="0" r="r" b="b"/>
            <a:pathLst>
              <a:path w="120" h="919">
                <a:moveTo>
                  <a:pt x="0" y="0"/>
                </a:moveTo>
                <a:lnTo>
                  <a:pt x="0" y="799"/>
                </a:lnTo>
                <a:lnTo>
                  <a:pt x="59" y="918"/>
                </a:lnTo>
                <a:lnTo>
                  <a:pt x="119" y="799"/>
                </a:lnTo>
                <a:lnTo>
                  <a:pt x="119" y="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29" name="Line 309"/>
          <p:cNvSpPr>
            <a:spLocks noChangeShapeType="1"/>
          </p:cNvSpPr>
          <p:nvPr/>
        </p:nvSpPr>
        <p:spPr bwMode="auto">
          <a:xfrm>
            <a:off x="3075008" y="1625211"/>
            <a:ext cx="3955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0" name="Freeform 310"/>
          <p:cNvSpPr>
            <a:spLocks noChangeArrowheads="1"/>
          </p:cNvSpPr>
          <p:nvPr/>
        </p:nvSpPr>
        <p:spPr bwMode="auto">
          <a:xfrm>
            <a:off x="2804000" y="1610562"/>
            <a:ext cx="221201" cy="272474"/>
          </a:xfrm>
          <a:custGeom>
            <a:avLst/>
            <a:gdLst>
              <a:gd name="T0" fmla="*/ 202 w 665"/>
              <a:gd name="T1" fmla="*/ 0 h 822"/>
              <a:gd name="T2" fmla="*/ 0 w 665"/>
              <a:gd name="T3" fmla="*/ 0 h 822"/>
              <a:gd name="T4" fmla="*/ 0 w 665"/>
              <a:gd name="T5" fmla="*/ 821 h 822"/>
              <a:gd name="T6" fmla="*/ 664 w 665"/>
              <a:gd name="T7" fmla="*/ 821 h 822"/>
              <a:gd name="T8" fmla="*/ 664 w 665"/>
              <a:gd name="T9" fmla="*/ 0 h 822"/>
              <a:gd name="T10" fmla="*/ 470 w 665"/>
              <a:gd name="T11" fmla="*/ 0 h 822"/>
            </a:gdLst>
            <a:ahLst/>
            <a:cxnLst>
              <a:cxn ang="0">
                <a:pos x="T0" y="T1"/>
              </a:cxn>
              <a:cxn ang="0">
                <a:pos x="T2" y="T3"/>
              </a:cxn>
              <a:cxn ang="0">
                <a:pos x="T4" y="T5"/>
              </a:cxn>
              <a:cxn ang="0">
                <a:pos x="T6" y="T7"/>
              </a:cxn>
              <a:cxn ang="0">
                <a:pos x="T8" y="T9"/>
              </a:cxn>
              <a:cxn ang="0">
                <a:pos x="T10" y="T11"/>
              </a:cxn>
            </a:cxnLst>
            <a:rect l="0" t="0" r="r" b="b"/>
            <a:pathLst>
              <a:path w="665" h="822">
                <a:moveTo>
                  <a:pt x="202" y="0"/>
                </a:moveTo>
                <a:lnTo>
                  <a:pt x="0" y="0"/>
                </a:lnTo>
                <a:lnTo>
                  <a:pt x="0" y="821"/>
                </a:lnTo>
                <a:lnTo>
                  <a:pt x="664" y="821"/>
                </a:lnTo>
                <a:lnTo>
                  <a:pt x="664" y="0"/>
                </a:lnTo>
                <a:lnTo>
                  <a:pt x="470"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431" name="Freeform 311"/>
          <p:cNvSpPr>
            <a:spLocks noChangeArrowheads="1"/>
          </p:cNvSpPr>
          <p:nvPr/>
        </p:nvSpPr>
        <p:spPr bwMode="auto">
          <a:xfrm>
            <a:off x="2865526" y="1573938"/>
            <a:ext cx="99614" cy="62992"/>
          </a:xfrm>
          <a:custGeom>
            <a:avLst/>
            <a:gdLst>
              <a:gd name="T0" fmla="*/ 209 w 299"/>
              <a:gd name="T1" fmla="*/ 59 h 188"/>
              <a:gd name="T2" fmla="*/ 209 w 299"/>
              <a:gd name="T3" fmla="*/ 0 h 188"/>
              <a:gd name="T4" fmla="*/ 89 w 299"/>
              <a:gd name="T5" fmla="*/ 0 h 188"/>
              <a:gd name="T6" fmla="*/ 89 w 299"/>
              <a:gd name="T7" fmla="*/ 59 h 188"/>
              <a:gd name="T8" fmla="*/ 29 w 299"/>
              <a:gd name="T9" fmla="*/ 59 h 188"/>
              <a:gd name="T10" fmla="*/ 0 w 299"/>
              <a:gd name="T11" fmla="*/ 187 h 188"/>
              <a:gd name="T12" fmla="*/ 298 w 299"/>
              <a:gd name="T13" fmla="*/ 187 h 188"/>
              <a:gd name="T14" fmla="*/ 268 w 299"/>
              <a:gd name="T15" fmla="*/ 59 h 188"/>
              <a:gd name="T16" fmla="*/ 209 w 299"/>
              <a:gd name="T17"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88">
                <a:moveTo>
                  <a:pt x="209" y="59"/>
                </a:moveTo>
                <a:lnTo>
                  <a:pt x="209" y="0"/>
                </a:lnTo>
                <a:lnTo>
                  <a:pt x="89" y="0"/>
                </a:lnTo>
                <a:lnTo>
                  <a:pt x="89" y="59"/>
                </a:lnTo>
                <a:lnTo>
                  <a:pt x="29" y="59"/>
                </a:lnTo>
                <a:lnTo>
                  <a:pt x="0" y="187"/>
                </a:lnTo>
                <a:lnTo>
                  <a:pt x="298" y="187"/>
                </a:lnTo>
                <a:lnTo>
                  <a:pt x="268" y="59"/>
                </a:lnTo>
                <a:lnTo>
                  <a:pt x="209" y="5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32" name="Freeform 312"/>
          <p:cNvSpPr>
            <a:spLocks noChangeArrowheads="1"/>
          </p:cNvSpPr>
          <p:nvPr/>
        </p:nvSpPr>
        <p:spPr bwMode="auto">
          <a:xfrm>
            <a:off x="3713709" y="1584193"/>
            <a:ext cx="39553" cy="290053"/>
          </a:xfrm>
          <a:custGeom>
            <a:avLst/>
            <a:gdLst>
              <a:gd name="T0" fmla="*/ 119 w 120"/>
              <a:gd name="T1" fmla="*/ 0 h 874"/>
              <a:gd name="T2" fmla="*/ 119 w 120"/>
              <a:gd name="T3" fmla="*/ 754 h 874"/>
              <a:gd name="T4" fmla="*/ 59 w 120"/>
              <a:gd name="T5" fmla="*/ 873 h 874"/>
              <a:gd name="T6" fmla="*/ 0 w 120"/>
              <a:gd name="T7" fmla="*/ 754 h 874"/>
              <a:gd name="T8" fmla="*/ 0 w 120"/>
              <a:gd name="T9" fmla="*/ 0 h 874"/>
              <a:gd name="T10" fmla="*/ 119 w 120"/>
              <a:gd name="T11" fmla="*/ 0 h 874"/>
            </a:gdLst>
            <a:ahLst/>
            <a:cxnLst>
              <a:cxn ang="0">
                <a:pos x="T0" y="T1"/>
              </a:cxn>
              <a:cxn ang="0">
                <a:pos x="T2" y="T3"/>
              </a:cxn>
              <a:cxn ang="0">
                <a:pos x="T4" y="T5"/>
              </a:cxn>
              <a:cxn ang="0">
                <a:pos x="T6" y="T7"/>
              </a:cxn>
              <a:cxn ang="0">
                <a:pos x="T8" y="T9"/>
              </a:cxn>
              <a:cxn ang="0">
                <a:pos x="T10" y="T11"/>
              </a:cxn>
            </a:cxnLst>
            <a:rect l="0" t="0" r="r" b="b"/>
            <a:pathLst>
              <a:path w="120" h="874">
                <a:moveTo>
                  <a:pt x="119" y="0"/>
                </a:moveTo>
                <a:lnTo>
                  <a:pt x="119" y="754"/>
                </a:lnTo>
                <a:lnTo>
                  <a:pt x="59" y="873"/>
                </a:lnTo>
                <a:lnTo>
                  <a:pt x="0" y="754"/>
                </a:lnTo>
                <a:lnTo>
                  <a:pt x="0" y="0"/>
                </a:lnTo>
                <a:lnTo>
                  <a:pt x="119"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33" name="Freeform 313"/>
          <p:cNvSpPr>
            <a:spLocks noChangeArrowheads="1"/>
          </p:cNvSpPr>
          <p:nvPr/>
        </p:nvSpPr>
        <p:spPr bwMode="auto">
          <a:xfrm>
            <a:off x="3694665" y="1606166"/>
            <a:ext cx="20509" cy="49807"/>
          </a:xfrm>
          <a:custGeom>
            <a:avLst/>
            <a:gdLst>
              <a:gd name="T0" fmla="*/ 60 w 61"/>
              <a:gd name="T1" fmla="*/ 0 h 150"/>
              <a:gd name="T2" fmla="*/ 0 w 61"/>
              <a:gd name="T3" fmla="*/ 0 h 150"/>
              <a:gd name="T4" fmla="*/ 0 w 61"/>
              <a:gd name="T5" fmla="*/ 149 h 150"/>
            </a:gdLst>
            <a:ahLst/>
            <a:cxnLst>
              <a:cxn ang="0">
                <a:pos x="T0" y="T1"/>
              </a:cxn>
              <a:cxn ang="0">
                <a:pos x="T2" y="T3"/>
              </a:cxn>
              <a:cxn ang="0">
                <a:pos x="T4" y="T5"/>
              </a:cxn>
            </a:cxnLst>
            <a:rect l="0" t="0" r="r" b="b"/>
            <a:pathLst>
              <a:path w="61" h="150">
                <a:moveTo>
                  <a:pt x="60" y="0"/>
                </a:moveTo>
                <a:lnTo>
                  <a:pt x="0" y="0"/>
                </a:lnTo>
                <a:lnTo>
                  <a:pt x="0" y="14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434" name="Freeform 314"/>
          <p:cNvSpPr>
            <a:spLocks noChangeArrowheads="1"/>
          </p:cNvSpPr>
          <p:nvPr/>
        </p:nvSpPr>
        <p:spPr bwMode="auto">
          <a:xfrm>
            <a:off x="3444164" y="1610562"/>
            <a:ext cx="218273" cy="272474"/>
          </a:xfrm>
          <a:custGeom>
            <a:avLst/>
            <a:gdLst>
              <a:gd name="T0" fmla="*/ 194 w 658"/>
              <a:gd name="T1" fmla="*/ 0 h 822"/>
              <a:gd name="T2" fmla="*/ 0 w 658"/>
              <a:gd name="T3" fmla="*/ 0 h 822"/>
              <a:gd name="T4" fmla="*/ 0 w 658"/>
              <a:gd name="T5" fmla="*/ 821 h 822"/>
              <a:gd name="T6" fmla="*/ 657 w 658"/>
              <a:gd name="T7" fmla="*/ 821 h 822"/>
              <a:gd name="T8" fmla="*/ 657 w 658"/>
              <a:gd name="T9" fmla="*/ 0 h 822"/>
              <a:gd name="T10" fmla="*/ 463 w 658"/>
              <a:gd name="T11" fmla="*/ 0 h 822"/>
            </a:gdLst>
            <a:ahLst/>
            <a:cxnLst>
              <a:cxn ang="0">
                <a:pos x="T0" y="T1"/>
              </a:cxn>
              <a:cxn ang="0">
                <a:pos x="T2" y="T3"/>
              </a:cxn>
              <a:cxn ang="0">
                <a:pos x="T4" y="T5"/>
              </a:cxn>
              <a:cxn ang="0">
                <a:pos x="T6" y="T7"/>
              </a:cxn>
              <a:cxn ang="0">
                <a:pos x="T8" y="T9"/>
              </a:cxn>
              <a:cxn ang="0">
                <a:pos x="T10" y="T11"/>
              </a:cxn>
            </a:cxnLst>
            <a:rect l="0" t="0" r="r" b="b"/>
            <a:pathLst>
              <a:path w="658" h="822">
                <a:moveTo>
                  <a:pt x="194" y="0"/>
                </a:moveTo>
                <a:lnTo>
                  <a:pt x="0" y="0"/>
                </a:lnTo>
                <a:lnTo>
                  <a:pt x="0" y="821"/>
                </a:lnTo>
                <a:lnTo>
                  <a:pt x="657" y="821"/>
                </a:lnTo>
                <a:lnTo>
                  <a:pt x="657" y="0"/>
                </a:lnTo>
                <a:lnTo>
                  <a:pt x="463"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435" name="Freeform 315"/>
          <p:cNvSpPr>
            <a:spLocks noChangeArrowheads="1"/>
          </p:cNvSpPr>
          <p:nvPr/>
        </p:nvSpPr>
        <p:spPr bwMode="auto">
          <a:xfrm>
            <a:off x="3502761" y="1573938"/>
            <a:ext cx="99614" cy="62992"/>
          </a:xfrm>
          <a:custGeom>
            <a:avLst/>
            <a:gdLst>
              <a:gd name="T0" fmla="*/ 209 w 300"/>
              <a:gd name="T1" fmla="*/ 59 h 188"/>
              <a:gd name="T2" fmla="*/ 209 w 300"/>
              <a:gd name="T3" fmla="*/ 0 h 188"/>
              <a:gd name="T4" fmla="*/ 89 w 300"/>
              <a:gd name="T5" fmla="*/ 0 h 188"/>
              <a:gd name="T6" fmla="*/ 89 w 300"/>
              <a:gd name="T7" fmla="*/ 59 h 188"/>
              <a:gd name="T8" fmla="*/ 30 w 300"/>
              <a:gd name="T9" fmla="*/ 59 h 188"/>
              <a:gd name="T10" fmla="*/ 0 w 300"/>
              <a:gd name="T11" fmla="*/ 187 h 188"/>
              <a:gd name="T12" fmla="*/ 299 w 300"/>
              <a:gd name="T13" fmla="*/ 187 h 188"/>
              <a:gd name="T14" fmla="*/ 269 w 300"/>
              <a:gd name="T15" fmla="*/ 59 h 188"/>
              <a:gd name="T16" fmla="*/ 209 w 300"/>
              <a:gd name="T17"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88">
                <a:moveTo>
                  <a:pt x="209" y="59"/>
                </a:moveTo>
                <a:lnTo>
                  <a:pt x="209" y="0"/>
                </a:lnTo>
                <a:lnTo>
                  <a:pt x="89" y="0"/>
                </a:lnTo>
                <a:lnTo>
                  <a:pt x="89" y="59"/>
                </a:lnTo>
                <a:lnTo>
                  <a:pt x="30" y="59"/>
                </a:lnTo>
                <a:lnTo>
                  <a:pt x="0" y="187"/>
                </a:lnTo>
                <a:lnTo>
                  <a:pt x="299" y="187"/>
                </a:lnTo>
                <a:lnTo>
                  <a:pt x="269" y="59"/>
                </a:lnTo>
                <a:lnTo>
                  <a:pt x="209" y="5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36" name="Line 316"/>
          <p:cNvSpPr>
            <a:spLocks noChangeShapeType="1"/>
          </p:cNvSpPr>
          <p:nvPr/>
        </p:nvSpPr>
        <p:spPr bwMode="auto">
          <a:xfrm>
            <a:off x="4157577" y="1689667"/>
            <a:ext cx="10840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7" name="Line 317"/>
          <p:cNvSpPr>
            <a:spLocks noChangeShapeType="1"/>
          </p:cNvSpPr>
          <p:nvPr/>
        </p:nvSpPr>
        <p:spPr bwMode="auto">
          <a:xfrm>
            <a:off x="4157577" y="1739474"/>
            <a:ext cx="10840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8" name="Line 318"/>
          <p:cNvSpPr>
            <a:spLocks noChangeShapeType="1"/>
          </p:cNvSpPr>
          <p:nvPr/>
        </p:nvSpPr>
        <p:spPr bwMode="auto">
          <a:xfrm>
            <a:off x="4157577" y="1789281"/>
            <a:ext cx="10840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9" name="Line 319"/>
          <p:cNvSpPr>
            <a:spLocks noChangeShapeType="1"/>
          </p:cNvSpPr>
          <p:nvPr/>
        </p:nvSpPr>
        <p:spPr bwMode="auto">
          <a:xfrm>
            <a:off x="4157577" y="1839088"/>
            <a:ext cx="10840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0" name="Line 320"/>
          <p:cNvSpPr>
            <a:spLocks noChangeShapeType="1"/>
          </p:cNvSpPr>
          <p:nvPr/>
        </p:nvSpPr>
        <p:spPr bwMode="auto">
          <a:xfrm flipH="1">
            <a:off x="4115094" y="1689667"/>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1" name="Line 321"/>
          <p:cNvSpPr>
            <a:spLocks noChangeShapeType="1"/>
          </p:cNvSpPr>
          <p:nvPr/>
        </p:nvSpPr>
        <p:spPr bwMode="auto">
          <a:xfrm flipH="1">
            <a:off x="4115094" y="1739474"/>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2" name="Line 322"/>
          <p:cNvSpPr>
            <a:spLocks noChangeShapeType="1"/>
          </p:cNvSpPr>
          <p:nvPr/>
        </p:nvSpPr>
        <p:spPr bwMode="auto">
          <a:xfrm flipH="1">
            <a:off x="4115094" y="1789281"/>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3" name="Line 323"/>
          <p:cNvSpPr>
            <a:spLocks noChangeShapeType="1"/>
          </p:cNvSpPr>
          <p:nvPr/>
        </p:nvSpPr>
        <p:spPr bwMode="auto">
          <a:xfrm flipH="1">
            <a:off x="4115094" y="1839088"/>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4" name="Freeform 324"/>
          <p:cNvSpPr>
            <a:spLocks noChangeArrowheads="1"/>
          </p:cNvSpPr>
          <p:nvPr/>
        </p:nvSpPr>
        <p:spPr bwMode="auto">
          <a:xfrm>
            <a:off x="4079936" y="1610562"/>
            <a:ext cx="221202" cy="272474"/>
          </a:xfrm>
          <a:custGeom>
            <a:avLst/>
            <a:gdLst>
              <a:gd name="T0" fmla="*/ 202 w 666"/>
              <a:gd name="T1" fmla="*/ 0 h 822"/>
              <a:gd name="T2" fmla="*/ 0 w 666"/>
              <a:gd name="T3" fmla="*/ 0 h 822"/>
              <a:gd name="T4" fmla="*/ 0 w 666"/>
              <a:gd name="T5" fmla="*/ 821 h 822"/>
              <a:gd name="T6" fmla="*/ 665 w 666"/>
              <a:gd name="T7" fmla="*/ 821 h 822"/>
              <a:gd name="T8" fmla="*/ 665 w 666"/>
              <a:gd name="T9" fmla="*/ 0 h 822"/>
              <a:gd name="T10" fmla="*/ 470 w 666"/>
              <a:gd name="T11" fmla="*/ 0 h 822"/>
            </a:gdLst>
            <a:ahLst/>
            <a:cxnLst>
              <a:cxn ang="0">
                <a:pos x="T0" y="T1"/>
              </a:cxn>
              <a:cxn ang="0">
                <a:pos x="T2" y="T3"/>
              </a:cxn>
              <a:cxn ang="0">
                <a:pos x="T4" y="T5"/>
              </a:cxn>
              <a:cxn ang="0">
                <a:pos x="T6" y="T7"/>
              </a:cxn>
              <a:cxn ang="0">
                <a:pos x="T8" y="T9"/>
              </a:cxn>
              <a:cxn ang="0">
                <a:pos x="T10" y="T11"/>
              </a:cxn>
            </a:cxnLst>
            <a:rect l="0" t="0" r="r" b="b"/>
            <a:pathLst>
              <a:path w="666" h="822">
                <a:moveTo>
                  <a:pt x="202" y="0"/>
                </a:moveTo>
                <a:lnTo>
                  <a:pt x="0" y="0"/>
                </a:lnTo>
                <a:lnTo>
                  <a:pt x="0" y="821"/>
                </a:lnTo>
                <a:lnTo>
                  <a:pt x="665" y="821"/>
                </a:lnTo>
                <a:lnTo>
                  <a:pt x="665" y="0"/>
                </a:lnTo>
                <a:lnTo>
                  <a:pt x="470"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445" name="Freeform 325"/>
          <p:cNvSpPr>
            <a:spLocks noChangeArrowheads="1"/>
          </p:cNvSpPr>
          <p:nvPr/>
        </p:nvSpPr>
        <p:spPr bwMode="auto">
          <a:xfrm>
            <a:off x="4142927" y="1573938"/>
            <a:ext cx="99614" cy="62992"/>
          </a:xfrm>
          <a:custGeom>
            <a:avLst/>
            <a:gdLst>
              <a:gd name="T0" fmla="*/ 209 w 299"/>
              <a:gd name="T1" fmla="*/ 59 h 188"/>
              <a:gd name="T2" fmla="*/ 209 w 299"/>
              <a:gd name="T3" fmla="*/ 0 h 188"/>
              <a:gd name="T4" fmla="*/ 89 w 299"/>
              <a:gd name="T5" fmla="*/ 0 h 188"/>
              <a:gd name="T6" fmla="*/ 89 w 299"/>
              <a:gd name="T7" fmla="*/ 59 h 188"/>
              <a:gd name="T8" fmla="*/ 30 w 299"/>
              <a:gd name="T9" fmla="*/ 59 h 188"/>
              <a:gd name="T10" fmla="*/ 0 w 299"/>
              <a:gd name="T11" fmla="*/ 187 h 188"/>
              <a:gd name="T12" fmla="*/ 298 w 299"/>
              <a:gd name="T13" fmla="*/ 187 h 188"/>
              <a:gd name="T14" fmla="*/ 269 w 299"/>
              <a:gd name="T15" fmla="*/ 59 h 188"/>
              <a:gd name="T16" fmla="*/ 209 w 299"/>
              <a:gd name="T17"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88">
                <a:moveTo>
                  <a:pt x="209" y="59"/>
                </a:moveTo>
                <a:lnTo>
                  <a:pt x="209" y="0"/>
                </a:lnTo>
                <a:lnTo>
                  <a:pt x="89" y="0"/>
                </a:lnTo>
                <a:lnTo>
                  <a:pt x="89" y="59"/>
                </a:lnTo>
                <a:lnTo>
                  <a:pt x="30" y="59"/>
                </a:lnTo>
                <a:lnTo>
                  <a:pt x="0" y="187"/>
                </a:lnTo>
                <a:lnTo>
                  <a:pt x="298" y="187"/>
                </a:lnTo>
                <a:lnTo>
                  <a:pt x="269" y="59"/>
                </a:lnTo>
                <a:lnTo>
                  <a:pt x="209" y="5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46" name="Freeform 326"/>
          <p:cNvSpPr>
            <a:spLocks noChangeArrowheads="1"/>
          </p:cNvSpPr>
          <p:nvPr/>
        </p:nvSpPr>
        <p:spPr bwMode="auto">
          <a:xfrm>
            <a:off x="4350944" y="1625210"/>
            <a:ext cx="39552" cy="303237"/>
          </a:xfrm>
          <a:custGeom>
            <a:avLst/>
            <a:gdLst>
              <a:gd name="T0" fmla="*/ 0 w 120"/>
              <a:gd name="T1" fmla="*/ 0 h 911"/>
              <a:gd name="T2" fmla="*/ 0 w 120"/>
              <a:gd name="T3" fmla="*/ 791 h 911"/>
              <a:gd name="T4" fmla="*/ 60 w 120"/>
              <a:gd name="T5" fmla="*/ 910 h 911"/>
              <a:gd name="T6" fmla="*/ 119 w 120"/>
              <a:gd name="T7" fmla="*/ 791 h 911"/>
              <a:gd name="T8" fmla="*/ 119 w 120"/>
              <a:gd name="T9" fmla="*/ 0 h 911"/>
              <a:gd name="T10" fmla="*/ 0 w 120"/>
              <a:gd name="T11" fmla="*/ 0 h 911"/>
            </a:gdLst>
            <a:ahLst/>
            <a:cxnLst>
              <a:cxn ang="0">
                <a:pos x="T0" y="T1"/>
              </a:cxn>
              <a:cxn ang="0">
                <a:pos x="T2" y="T3"/>
              </a:cxn>
              <a:cxn ang="0">
                <a:pos x="T4" y="T5"/>
              </a:cxn>
              <a:cxn ang="0">
                <a:pos x="T6" y="T7"/>
              </a:cxn>
              <a:cxn ang="0">
                <a:pos x="T8" y="T9"/>
              </a:cxn>
              <a:cxn ang="0">
                <a:pos x="T10" y="T11"/>
              </a:cxn>
            </a:cxnLst>
            <a:rect l="0" t="0" r="r" b="b"/>
            <a:pathLst>
              <a:path w="120" h="911">
                <a:moveTo>
                  <a:pt x="0" y="0"/>
                </a:moveTo>
                <a:lnTo>
                  <a:pt x="0" y="791"/>
                </a:lnTo>
                <a:lnTo>
                  <a:pt x="60" y="910"/>
                </a:lnTo>
                <a:lnTo>
                  <a:pt x="119" y="791"/>
                </a:lnTo>
                <a:lnTo>
                  <a:pt x="119" y="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47" name="Line 327"/>
          <p:cNvSpPr>
            <a:spLocks noChangeShapeType="1"/>
          </p:cNvSpPr>
          <p:nvPr/>
        </p:nvSpPr>
        <p:spPr bwMode="auto">
          <a:xfrm>
            <a:off x="4350944" y="1625211"/>
            <a:ext cx="39552"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8" name="Line 328"/>
          <p:cNvSpPr>
            <a:spLocks noChangeShapeType="1"/>
          </p:cNvSpPr>
          <p:nvPr/>
        </p:nvSpPr>
        <p:spPr bwMode="auto">
          <a:xfrm>
            <a:off x="4794812" y="1689667"/>
            <a:ext cx="10986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9" name="Line 329"/>
          <p:cNvSpPr>
            <a:spLocks noChangeShapeType="1"/>
          </p:cNvSpPr>
          <p:nvPr/>
        </p:nvSpPr>
        <p:spPr bwMode="auto">
          <a:xfrm>
            <a:off x="4794812" y="1739474"/>
            <a:ext cx="10986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0" name="Line 330"/>
          <p:cNvSpPr>
            <a:spLocks noChangeShapeType="1"/>
          </p:cNvSpPr>
          <p:nvPr/>
        </p:nvSpPr>
        <p:spPr bwMode="auto">
          <a:xfrm>
            <a:off x="4794812" y="1789281"/>
            <a:ext cx="10986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1" name="Line 331"/>
          <p:cNvSpPr>
            <a:spLocks noChangeShapeType="1"/>
          </p:cNvSpPr>
          <p:nvPr/>
        </p:nvSpPr>
        <p:spPr bwMode="auto">
          <a:xfrm>
            <a:off x="4794812" y="1839088"/>
            <a:ext cx="10986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2" name="Line 332"/>
          <p:cNvSpPr>
            <a:spLocks noChangeShapeType="1"/>
          </p:cNvSpPr>
          <p:nvPr/>
        </p:nvSpPr>
        <p:spPr bwMode="auto">
          <a:xfrm flipH="1">
            <a:off x="4753794" y="1689667"/>
            <a:ext cx="2197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3" name="Line 333"/>
          <p:cNvSpPr>
            <a:spLocks noChangeShapeType="1"/>
          </p:cNvSpPr>
          <p:nvPr/>
        </p:nvSpPr>
        <p:spPr bwMode="auto">
          <a:xfrm flipH="1">
            <a:off x="4753794" y="1739474"/>
            <a:ext cx="2197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4" name="Line 334"/>
          <p:cNvSpPr>
            <a:spLocks noChangeShapeType="1"/>
          </p:cNvSpPr>
          <p:nvPr/>
        </p:nvSpPr>
        <p:spPr bwMode="auto">
          <a:xfrm flipH="1">
            <a:off x="4753794" y="1789281"/>
            <a:ext cx="2197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5" name="Line 335"/>
          <p:cNvSpPr>
            <a:spLocks noChangeShapeType="1"/>
          </p:cNvSpPr>
          <p:nvPr/>
        </p:nvSpPr>
        <p:spPr bwMode="auto">
          <a:xfrm flipH="1">
            <a:off x="4753794" y="1839088"/>
            <a:ext cx="2197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6" name="Freeform 336"/>
          <p:cNvSpPr>
            <a:spLocks noChangeArrowheads="1"/>
          </p:cNvSpPr>
          <p:nvPr/>
        </p:nvSpPr>
        <p:spPr bwMode="auto">
          <a:xfrm>
            <a:off x="4720102" y="1610562"/>
            <a:ext cx="218272" cy="272474"/>
          </a:xfrm>
          <a:custGeom>
            <a:avLst/>
            <a:gdLst>
              <a:gd name="T0" fmla="*/ 194 w 658"/>
              <a:gd name="T1" fmla="*/ 0 h 822"/>
              <a:gd name="T2" fmla="*/ 0 w 658"/>
              <a:gd name="T3" fmla="*/ 0 h 822"/>
              <a:gd name="T4" fmla="*/ 0 w 658"/>
              <a:gd name="T5" fmla="*/ 821 h 822"/>
              <a:gd name="T6" fmla="*/ 657 w 658"/>
              <a:gd name="T7" fmla="*/ 821 h 822"/>
              <a:gd name="T8" fmla="*/ 657 w 658"/>
              <a:gd name="T9" fmla="*/ 0 h 822"/>
              <a:gd name="T10" fmla="*/ 463 w 658"/>
              <a:gd name="T11" fmla="*/ 0 h 822"/>
            </a:gdLst>
            <a:ahLst/>
            <a:cxnLst>
              <a:cxn ang="0">
                <a:pos x="T0" y="T1"/>
              </a:cxn>
              <a:cxn ang="0">
                <a:pos x="T2" y="T3"/>
              </a:cxn>
              <a:cxn ang="0">
                <a:pos x="T4" y="T5"/>
              </a:cxn>
              <a:cxn ang="0">
                <a:pos x="T6" y="T7"/>
              </a:cxn>
              <a:cxn ang="0">
                <a:pos x="T8" y="T9"/>
              </a:cxn>
              <a:cxn ang="0">
                <a:pos x="T10" y="T11"/>
              </a:cxn>
            </a:cxnLst>
            <a:rect l="0" t="0" r="r" b="b"/>
            <a:pathLst>
              <a:path w="658" h="822">
                <a:moveTo>
                  <a:pt x="194" y="0"/>
                </a:moveTo>
                <a:lnTo>
                  <a:pt x="0" y="0"/>
                </a:lnTo>
                <a:lnTo>
                  <a:pt x="0" y="821"/>
                </a:lnTo>
                <a:lnTo>
                  <a:pt x="657" y="821"/>
                </a:lnTo>
                <a:lnTo>
                  <a:pt x="657" y="0"/>
                </a:lnTo>
                <a:lnTo>
                  <a:pt x="463"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457" name="Freeform 337"/>
          <p:cNvSpPr>
            <a:spLocks noChangeArrowheads="1"/>
          </p:cNvSpPr>
          <p:nvPr/>
        </p:nvSpPr>
        <p:spPr bwMode="auto">
          <a:xfrm>
            <a:off x="4780163" y="1573938"/>
            <a:ext cx="99614" cy="62992"/>
          </a:xfrm>
          <a:custGeom>
            <a:avLst/>
            <a:gdLst>
              <a:gd name="T0" fmla="*/ 209 w 300"/>
              <a:gd name="T1" fmla="*/ 59 h 188"/>
              <a:gd name="T2" fmla="*/ 209 w 300"/>
              <a:gd name="T3" fmla="*/ 0 h 188"/>
              <a:gd name="T4" fmla="*/ 90 w 300"/>
              <a:gd name="T5" fmla="*/ 0 h 188"/>
              <a:gd name="T6" fmla="*/ 90 w 300"/>
              <a:gd name="T7" fmla="*/ 59 h 188"/>
              <a:gd name="T8" fmla="*/ 30 w 300"/>
              <a:gd name="T9" fmla="*/ 59 h 188"/>
              <a:gd name="T10" fmla="*/ 0 w 300"/>
              <a:gd name="T11" fmla="*/ 187 h 188"/>
              <a:gd name="T12" fmla="*/ 299 w 300"/>
              <a:gd name="T13" fmla="*/ 187 h 188"/>
              <a:gd name="T14" fmla="*/ 269 w 300"/>
              <a:gd name="T15" fmla="*/ 59 h 188"/>
              <a:gd name="T16" fmla="*/ 209 w 300"/>
              <a:gd name="T17"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88">
                <a:moveTo>
                  <a:pt x="209" y="59"/>
                </a:moveTo>
                <a:lnTo>
                  <a:pt x="209" y="0"/>
                </a:lnTo>
                <a:lnTo>
                  <a:pt x="90" y="0"/>
                </a:lnTo>
                <a:lnTo>
                  <a:pt x="90" y="59"/>
                </a:lnTo>
                <a:lnTo>
                  <a:pt x="30" y="59"/>
                </a:lnTo>
                <a:lnTo>
                  <a:pt x="0" y="187"/>
                </a:lnTo>
                <a:lnTo>
                  <a:pt x="299" y="187"/>
                </a:lnTo>
                <a:lnTo>
                  <a:pt x="269" y="59"/>
                </a:lnTo>
                <a:lnTo>
                  <a:pt x="209" y="5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58" name="Freeform 338"/>
          <p:cNvSpPr>
            <a:spLocks noChangeArrowheads="1"/>
          </p:cNvSpPr>
          <p:nvPr/>
        </p:nvSpPr>
        <p:spPr bwMode="auto">
          <a:xfrm>
            <a:off x="4991111" y="1584193"/>
            <a:ext cx="39553" cy="290053"/>
          </a:xfrm>
          <a:custGeom>
            <a:avLst/>
            <a:gdLst>
              <a:gd name="T0" fmla="*/ 119 w 120"/>
              <a:gd name="T1" fmla="*/ 0 h 874"/>
              <a:gd name="T2" fmla="*/ 119 w 120"/>
              <a:gd name="T3" fmla="*/ 754 h 874"/>
              <a:gd name="T4" fmla="*/ 59 w 120"/>
              <a:gd name="T5" fmla="*/ 873 h 874"/>
              <a:gd name="T6" fmla="*/ 0 w 120"/>
              <a:gd name="T7" fmla="*/ 754 h 874"/>
              <a:gd name="T8" fmla="*/ 0 w 120"/>
              <a:gd name="T9" fmla="*/ 0 h 874"/>
              <a:gd name="T10" fmla="*/ 119 w 120"/>
              <a:gd name="T11" fmla="*/ 0 h 874"/>
            </a:gdLst>
            <a:ahLst/>
            <a:cxnLst>
              <a:cxn ang="0">
                <a:pos x="T0" y="T1"/>
              </a:cxn>
              <a:cxn ang="0">
                <a:pos x="T2" y="T3"/>
              </a:cxn>
              <a:cxn ang="0">
                <a:pos x="T4" y="T5"/>
              </a:cxn>
              <a:cxn ang="0">
                <a:pos x="T6" y="T7"/>
              </a:cxn>
              <a:cxn ang="0">
                <a:pos x="T8" y="T9"/>
              </a:cxn>
              <a:cxn ang="0">
                <a:pos x="T10" y="T11"/>
              </a:cxn>
            </a:cxnLst>
            <a:rect l="0" t="0" r="r" b="b"/>
            <a:pathLst>
              <a:path w="120" h="874">
                <a:moveTo>
                  <a:pt x="119" y="0"/>
                </a:moveTo>
                <a:lnTo>
                  <a:pt x="119" y="754"/>
                </a:lnTo>
                <a:lnTo>
                  <a:pt x="59" y="873"/>
                </a:lnTo>
                <a:lnTo>
                  <a:pt x="0" y="754"/>
                </a:lnTo>
                <a:lnTo>
                  <a:pt x="0" y="0"/>
                </a:lnTo>
                <a:lnTo>
                  <a:pt x="119"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59" name="Freeform 339"/>
          <p:cNvSpPr>
            <a:spLocks noChangeArrowheads="1"/>
          </p:cNvSpPr>
          <p:nvPr/>
        </p:nvSpPr>
        <p:spPr bwMode="auto">
          <a:xfrm>
            <a:off x="4970601" y="1606166"/>
            <a:ext cx="20509" cy="49807"/>
          </a:xfrm>
          <a:custGeom>
            <a:avLst/>
            <a:gdLst>
              <a:gd name="T0" fmla="*/ 60 w 61"/>
              <a:gd name="T1" fmla="*/ 0 h 150"/>
              <a:gd name="T2" fmla="*/ 0 w 61"/>
              <a:gd name="T3" fmla="*/ 0 h 150"/>
              <a:gd name="T4" fmla="*/ 0 w 61"/>
              <a:gd name="T5" fmla="*/ 149 h 150"/>
            </a:gdLst>
            <a:ahLst/>
            <a:cxnLst>
              <a:cxn ang="0">
                <a:pos x="T0" y="T1"/>
              </a:cxn>
              <a:cxn ang="0">
                <a:pos x="T2" y="T3"/>
              </a:cxn>
              <a:cxn ang="0">
                <a:pos x="T4" y="T5"/>
              </a:cxn>
            </a:cxnLst>
            <a:rect l="0" t="0" r="r" b="b"/>
            <a:pathLst>
              <a:path w="61" h="150">
                <a:moveTo>
                  <a:pt x="60" y="0"/>
                </a:moveTo>
                <a:lnTo>
                  <a:pt x="0" y="0"/>
                </a:lnTo>
                <a:lnTo>
                  <a:pt x="0" y="14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460" name="Freeform 340"/>
          <p:cNvSpPr>
            <a:spLocks noChangeArrowheads="1"/>
          </p:cNvSpPr>
          <p:nvPr/>
        </p:nvSpPr>
        <p:spPr bwMode="auto">
          <a:xfrm>
            <a:off x="5357337" y="1584193"/>
            <a:ext cx="206553" cy="290053"/>
          </a:xfrm>
          <a:custGeom>
            <a:avLst/>
            <a:gdLst>
              <a:gd name="T0" fmla="*/ 620 w 621"/>
              <a:gd name="T1" fmla="*/ 186 h 874"/>
              <a:gd name="T2" fmla="*/ 620 w 621"/>
              <a:gd name="T3" fmla="*/ 873 h 874"/>
              <a:gd name="T4" fmla="*/ 0 w 621"/>
              <a:gd name="T5" fmla="*/ 873 h 874"/>
              <a:gd name="T6" fmla="*/ 0 w 621"/>
              <a:gd name="T7" fmla="*/ 0 h 874"/>
              <a:gd name="T8" fmla="*/ 441 w 621"/>
              <a:gd name="T9" fmla="*/ 0 h 874"/>
              <a:gd name="T10" fmla="*/ 620 w 621"/>
              <a:gd name="T11" fmla="*/ 186 h 874"/>
            </a:gdLst>
            <a:ahLst/>
            <a:cxnLst>
              <a:cxn ang="0">
                <a:pos x="T0" y="T1"/>
              </a:cxn>
              <a:cxn ang="0">
                <a:pos x="T2" y="T3"/>
              </a:cxn>
              <a:cxn ang="0">
                <a:pos x="T4" y="T5"/>
              </a:cxn>
              <a:cxn ang="0">
                <a:pos x="T6" y="T7"/>
              </a:cxn>
              <a:cxn ang="0">
                <a:pos x="T8" y="T9"/>
              </a:cxn>
              <a:cxn ang="0">
                <a:pos x="T10" y="T11"/>
              </a:cxn>
            </a:cxnLst>
            <a:rect l="0" t="0" r="r" b="b"/>
            <a:pathLst>
              <a:path w="621" h="874">
                <a:moveTo>
                  <a:pt x="620" y="186"/>
                </a:moveTo>
                <a:lnTo>
                  <a:pt x="620" y="873"/>
                </a:lnTo>
                <a:lnTo>
                  <a:pt x="0" y="873"/>
                </a:lnTo>
                <a:lnTo>
                  <a:pt x="0" y="0"/>
                </a:lnTo>
                <a:lnTo>
                  <a:pt x="441" y="0"/>
                </a:lnTo>
                <a:lnTo>
                  <a:pt x="620" y="186"/>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61" name="Freeform 341"/>
          <p:cNvSpPr>
            <a:spLocks noChangeArrowheads="1"/>
          </p:cNvSpPr>
          <p:nvPr/>
        </p:nvSpPr>
        <p:spPr bwMode="auto">
          <a:xfrm>
            <a:off x="5628346" y="1573938"/>
            <a:ext cx="39552" cy="304701"/>
          </a:xfrm>
          <a:custGeom>
            <a:avLst/>
            <a:gdLst>
              <a:gd name="T0" fmla="*/ 0 w 121"/>
              <a:gd name="T1" fmla="*/ 0 h 919"/>
              <a:gd name="T2" fmla="*/ 0 w 121"/>
              <a:gd name="T3" fmla="*/ 799 h 919"/>
              <a:gd name="T4" fmla="*/ 60 w 121"/>
              <a:gd name="T5" fmla="*/ 918 h 919"/>
              <a:gd name="T6" fmla="*/ 120 w 121"/>
              <a:gd name="T7" fmla="*/ 799 h 919"/>
              <a:gd name="T8" fmla="*/ 120 w 121"/>
              <a:gd name="T9" fmla="*/ 0 h 919"/>
              <a:gd name="T10" fmla="*/ 0 w 121"/>
              <a:gd name="T11" fmla="*/ 0 h 919"/>
            </a:gdLst>
            <a:ahLst/>
            <a:cxnLst>
              <a:cxn ang="0">
                <a:pos x="T0" y="T1"/>
              </a:cxn>
              <a:cxn ang="0">
                <a:pos x="T2" y="T3"/>
              </a:cxn>
              <a:cxn ang="0">
                <a:pos x="T4" y="T5"/>
              </a:cxn>
              <a:cxn ang="0">
                <a:pos x="T6" y="T7"/>
              </a:cxn>
              <a:cxn ang="0">
                <a:pos x="T8" y="T9"/>
              </a:cxn>
              <a:cxn ang="0">
                <a:pos x="T10" y="T11"/>
              </a:cxn>
            </a:cxnLst>
            <a:rect l="0" t="0" r="r" b="b"/>
            <a:pathLst>
              <a:path w="121" h="919">
                <a:moveTo>
                  <a:pt x="0" y="0"/>
                </a:moveTo>
                <a:lnTo>
                  <a:pt x="0" y="799"/>
                </a:lnTo>
                <a:lnTo>
                  <a:pt x="60" y="918"/>
                </a:lnTo>
                <a:lnTo>
                  <a:pt x="120" y="799"/>
                </a:lnTo>
                <a:lnTo>
                  <a:pt x="120" y="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62" name="Line 342"/>
          <p:cNvSpPr>
            <a:spLocks noChangeShapeType="1"/>
          </p:cNvSpPr>
          <p:nvPr/>
        </p:nvSpPr>
        <p:spPr bwMode="auto">
          <a:xfrm>
            <a:off x="5395424" y="1635465"/>
            <a:ext cx="60062"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3" name="Line 343"/>
          <p:cNvSpPr>
            <a:spLocks noChangeShapeType="1"/>
          </p:cNvSpPr>
          <p:nvPr/>
        </p:nvSpPr>
        <p:spPr bwMode="auto">
          <a:xfrm>
            <a:off x="5395425" y="1685271"/>
            <a:ext cx="134772"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4" name="Line 344"/>
          <p:cNvSpPr>
            <a:spLocks noChangeShapeType="1"/>
          </p:cNvSpPr>
          <p:nvPr/>
        </p:nvSpPr>
        <p:spPr bwMode="auto">
          <a:xfrm>
            <a:off x="5395425" y="1724825"/>
            <a:ext cx="134772"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5" name="Line 345"/>
          <p:cNvSpPr>
            <a:spLocks noChangeShapeType="1"/>
          </p:cNvSpPr>
          <p:nvPr/>
        </p:nvSpPr>
        <p:spPr bwMode="auto">
          <a:xfrm>
            <a:off x="5395425" y="1764376"/>
            <a:ext cx="134772"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6" name="Line 346"/>
          <p:cNvSpPr>
            <a:spLocks noChangeShapeType="1"/>
          </p:cNvSpPr>
          <p:nvPr/>
        </p:nvSpPr>
        <p:spPr bwMode="auto">
          <a:xfrm>
            <a:off x="5395425" y="1803930"/>
            <a:ext cx="134772"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7" name="Freeform 347"/>
          <p:cNvSpPr>
            <a:spLocks noChangeArrowheads="1"/>
          </p:cNvSpPr>
          <p:nvPr/>
        </p:nvSpPr>
        <p:spPr bwMode="auto">
          <a:xfrm>
            <a:off x="5503828" y="1584194"/>
            <a:ext cx="60062" cy="61527"/>
          </a:xfrm>
          <a:custGeom>
            <a:avLst/>
            <a:gdLst>
              <a:gd name="T0" fmla="*/ 179 w 180"/>
              <a:gd name="T1" fmla="*/ 186 h 187"/>
              <a:gd name="T2" fmla="*/ 0 w 180"/>
              <a:gd name="T3" fmla="*/ 186 h 187"/>
              <a:gd name="T4" fmla="*/ 0 w 180"/>
              <a:gd name="T5" fmla="*/ 0 h 187"/>
            </a:gdLst>
            <a:ahLst/>
            <a:cxnLst>
              <a:cxn ang="0">
                <a:pos x="T0" y="T1"/>
              </a:cxn>
              <a:cxn ang="0">
                <a:pos x="T2" y="T3"/>
              </a:cxn>
              <a:cxn ang="0">
                <a:pos x="T4" y="T5"/>
              </a:cxn>
            </a:cxnLst>
            <a:rect l="0" t="0" r="r" b="b"/>
            <a:pathLst>
              <a:path w="180" h="187">
                <a:moveTo>
                  <a:pt x="179" y="186"/>
                </a:moveTo>
                <a:lnTo>
                  <a:pt x="0" y="186"/>
                </a:lnTo>
                <a:lnTo>
                  <a:pt x="0"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468" name="Line 348"/>
          <p:cNvSpPr>
            <a:spLocks noChangeShapeType="1"/>
          </p:cNvSpPr>
          <p:nvPr/>
        </p:nvSpPr>
        <p:spPr bwMode="auto">
          <a:xfrm>
            <a:off x="5628346" y="1625211"/>
            <a:ext cx="39552"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9" name="Freeform 349"/>
          <p:cNvSpPr>
            <a:spLocks noChangeArrowheads="1"/>
          </p:cNvSpPr>
          <p:nvPr/>
        </p:nvSpPr>
        <p:spPr bwMode="auto">
          <a:xfrm>
            <a:off x="6268511" y="1584193"/>
            <a:ext cx="39553" cy="290053"/>
          </a:xfrm>
          <a:custGeom>
            <a:avLst/>
            <a:gdLst>
              <a:gd name="T0" fmla="*/ 119 w 120"/>
              <a:gd name="T1" fmla="*/ 0 h 874"/>
              <a:gd name="T2" fmla="*/ 119 w 120"/>
              <a:gd name="T3" fmla="*/ 754 h 874"/>
              <a:gd name="T4" fmla="*/ 60 w 120"/>
              <a:gd name="T5" fmla="*/ 873 h 874"/>
              <a:gd name="T6" fmla="*/ 0 w 120"/>
              <a:gd name="T7" fmla="*/ 754 h 874"/>
              <a:gd name="T8" fmla="*/ 0 w 120"/>
              <a:gd name="T9" fmla="*/ 0 h 874"/>
              <a:gd name="T10" fmla="*/ 119 w 120"/>
              <a:gd name="T11" fmla="*/ 0 h 874"/>
            </a:gdLst>
            <a:ahLst/>
            <a:cxnLst>
              <a:cxn ang="0">
                <a:pos x="T0" y="T1"/>
              </a:cxn>
              <a:cxn ang="0">
                <a:pos x="T2" y="T3"/>
              </a:cxn>
              <a:cxn ang="0">
                <a:pos x="T4" y="T5"/>
              </a:cxn>
              <a:cxn ang="0">
                <a:pos x="T6" y="T7"/>
              </a:cxn>
              <a:cxn ang="0">
                <a:pos x="T8" y="T9"/>
              </a:cxn>
              <a:cxn ang="0">
                <a:pos x="T10" y="T11"/>
              </a:cxn>
            </a:cxnLst>
            <a:rect l="0" t="0" r="r" b="b"/>
            <a:pathLst>
              <a:path w="120" h="874">
                <a:moveTo>
                  <a:pt x="119" y="0"/>
                </a:moveTo>
                <a:lnTo>
                  <a:pt x="119" y="754"/>
                </a:lnTo>
                <a:lnTo>
                  <a:pt x="60" y="873"/>
                </a:lnTo>
                <a:lnTo>
                  <a:pt x="0" y="754"/>
                </a:lnTo>
                <a:lnTo>
                  <a:pt x="0" y="0"/>
                </a:lnTo>
                <a:lnTo>
                  <a:pt x="119"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70" name="Freeform 350"/>
          <p:cNvSpPr>
            <a:spLocks noChangeArrowheads="1"/>
          </p:cNvSpPr>
          <p:nvPr/>
        </p:nvSpPr>
        <p:spPr bwMode="auto">
          <a:xfrm>
            <a:off x="6248003" y="1606166"/>
            <a:ext cx="20509" cy="49807"/>
          </a:xfrm>
          <a:custGeom>
            <a:avLst/>
            <a:gdLst>
              <a:gd name="T0" fmla="*/ 60 w 61"/>
              <a:gd name="T1" fmla="*/ 0 h 150"/>
              <a:gd name="T2" fmla="*/ 0 w 61"/>
              <a:gd name="T3" fmla="*/ 0 h 150"/>
              <a:gd name="T4" fmla="*/ 0 w 61"/>
              <a:gd name="T5" fmla="*/ 149 h 150"/>
            </a:gdLst>
            <a:ahLst/>
            <a:cxnLst>
              <a:cxn ang="0">
                <a:pos x="T0" y="T1"/>
              </a:cxn>
              <a:cxn ang="0">
                <a:pos x="T2" y="T3"/>
              </a:cxn>
              <a:cxn ang="0">
                <a:pos x="T4" y="T5"/>
              </a:cxn>
            </a:cxnLst>
            <a:rect l="0" t="0" r="r" b="b"/>
            <a:pathLst>
              <a:path w="61" h="150">
                <a:moveTo>
                  <a:pt x="60" y="0"/>
                </a:moveTo>
                <a:lnTo>
                  <a:pt x="0" y="0"/>
                </a:lnTo>
                <a:lnTo>
                  <a:pt x="0" y="14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471" name="Freeform 351"/>
          <p:cNvSpPr>
            <a:spLocks noChangeArrowheads="1"/>
          </p:cNvSpPr>
          <p:nvPr/>
        </p:nvSpPr>
        <p:spPr bwMode="auto">
          <a:xfrm>
            <a:off x="5997503" y="1584193"/>
            <a:ext cx="203623" cy="290053"/>
          </a:xfrm>
          <a:custGeom>
            <a:avLst/>
            <a:gdLst>
              <a:gd name="T0" fmla="*/ 612 w 613"/>
              <a:gd name="T1" fmla="*/ 186 h 874"/>
              <a:gd name="T2" fmla="*/ 612 w 613"/>
              <a:gd name="T3" fmla="*/ 873 h 874"/>
              <a:gd name="T4" fmla="*/ 0 w 613"/>
              <a:gd name="T5" fmla="*/ 873 h 874"/>
              <a:gd name="T6" fmla="*/ 0 w 613"/>
              <a:gd name="T7" fmla="*/ 0 h 874"/>
              <a:gd name="T8" fmla="*/ 433 w 613"/>
              <a:gd name="T9" fmla="*/ 0 h 874"/>
              <a:gd name="T10" fmla="*/ 612 w 613"/>
              <a:gd name="T11" fmla="*/ 186 h 874"/>
            </a:gdLst>
            <a:ahLst/>
            <a:cxnLst>
              <a:cxn ang="0">
                <a:pos x="T0" y="T1"/>
              </a:cxn>
              <a:cxn ang="0">
                <a:pos x="T2" y="T3"/>
              </a:cxn>
              <a:cxn ang="0">
                <a:pos x="T4" y="T5"/>
              </a:cxn>
              <a:cxn ang="0">
                <a:pos x="T6" y="T7"/>
              </a:cxn>
              <a:cxn ang="0">
                <a:pos x="T8" y="T9"/>
              </a:cxn>
              <a:cxn ang="0">
                <a:pos x="T10" y="T11"/>
              </a:cxn>
            </a:cxnLst>
            <a:rect l="0" t="0" r="r" b="b"/>
            <a:pathLst>
              <a:path w="613" h="874">
                <a:moveTo>
                  <a:pt x="612" y="186"/>
                </a:moveTo>
                <a:lnTo>
                  <a:pt x="612" y="873"/>
                </a:lnTo>
                <a:lnTo>
                  <a:pt x="0" y="873"/>
                </a:lnTo>
                <a:lnTo>
                  <a:pt x="0" y="0"/>
                </a:lnTo>
                <a:lnTo>
                  <a:pt x="433" y="0"/>
                </a:lnTo>
                <a:lnTo>
                  <a:pt x="612" y="186"/>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72" name="Line 352"/>
          <p:cNvSpPr>
            <a:spLocks noChangeShapeType="1"/>
          </p:cNvSpPr>
          <p:nvPr/>
        </p:nvSpPr>
        <p:spPr bwMode="auto">
          <a:xfrm>
            <a:off x="6032662" y="1635465"/>
            <a:ext cx="60061"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3" name="Line 353"/>
          <p:cNvSpPr>
            <a:spLocks noChangeShapeType="1"/>
          </p:cNvSpPr>
          <p:nvPr/>
        </p:nvSpPr>
        <p:spPr bwMode="auto">
          <a:xfrm>
            <a:off x="6032661" y="1685271"/>
            <a:ext cx="133307"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4" name="Line 354"/>
          <p:cNvSpPr>
            <a:spLocks noChangeShapeType="1"/>
          </p:cNvSpPr>
          <p:nvPr/>
        </p:nvSpPr>
        <p:spPr bwMode="auto">
          <a:xfrm>
            <a:off x="6032661" y="1724825"/>
            <a:ext cx="133307"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5" name="Line 355"/>
          <p:cNvSpPr>
            <a:spLocks noChangeShapeType="1"/>
          </p:cNvSpPr>
          <p:nvPr/>
        </p:nvSpPr>
        <p:spPr bwMode="auto">
          <a:xfrm>
            <a:off x="6032661" y="1764376"/>
            <a:ext cx="133307"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6" name="Line 356"/>
          <p:cNvSpPr>
            <a:spLocks noChangeShapeType="1"/>
          </p:cNvSpPr>
          <p:nvPr/>
        </p:nvSpPr>
        <p:spPr bwMode="auto">
          <a:xfrm>
            <a:off x="6032661" y="1803930"/>
            <a:ext cx="133307"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7" name="Freeform 357"/>
          <p:cNvSpPr>
            <a:spLocks noChangeArrowheads="1"/>
          </p:cNvSpPr>
          <p:nvPr/>
        </p:nvSpPr>
        <p:spPr bwMode="auto">
          <a:xfrm>
            <a:off x="6141065" y="1584194"/>
            <a:ext cx="60061" cy="61527"/>
          </a:xfrm>
          <a:custGeom>
            <a:avLst/>
            <a:gdLst>
              <a:gd name="T0" fmla="*/ 179 w 180"/>
              <a:gd name="T1" fmla="*/ 186 h 187"/>
              <a:gd name="T2" fmla="*/ 0 w 180"/>
              <a:gd name="T3" fmla="*/ 186 h 187"/>
              <a:gd name="T4" fmla="*/ 0 w 180"/>
              <a:gd name="T5" fmla="*/ 0 h 187"/>
            </a:gdLst>
            <a:ahLst/>
            <a:cxnLst>
              <a:cxn ang="0">
                <a:pos x="T0" y="T1"/>
              </a:cxn>
              <a:cxn ang="0">
                <a:pos x="T2" y="T3"/>
              </a:cxn>
              <a:cxn ang="0">
                <a:pos x="T4" y="T5"/>
              </a:cxn>
            </a:cxnLst>
            <a:rect l="0" t="0" r="r" b="b"/>
            <a:pathLst>
              <a:path w="180" h="187">
                <a:moveTo>
                  <a:pt x="179" y="186"/>
                </a:moveTo>
                <a:lnTo>
                  <a:pt x="0" y="186"/>
                </a:lnTo>
                <a:lnTo>
                  <a:pt x="0"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478" name="Freeform 358"/>
          <p:cNvSpPr>
            <a:spLocks noChangeArrowheads="1"/>
          </p:cNvSpPr>
          <p:nvPr/>
        </p:nvSpPr>
        <p:spPr bwMode="auto">
          <a:xfrm>
            <a:off x="6741678" y="1573938"/>
            <a:ext cx="79105" cy="310561"/>
          </a:xfrm>
          <a:custGeom>
            <a:avLst/>
            <a:gdLst>
              <a:gd name="T0" fmla="*/ 239 w 240"/>
              <a:gd name="T1" fmla="*/ 933 h 934"/>
              <a:gd name="T2" fmla="*/ 0 w 240"/>
              <a:gd name="T3" fmla="*/ 933 h 934"/>
              <a:gd name="T4" fmla="*/ 0 w 240"/>
              <a:gd name="T5" fmla="*/ 0 h 934"/>
              <a:gd name="T6" fmla="*/ 239 w 240"/>
              <a:gd name="T7" fmla="*/ 0 h 934"/>
              <a:gd name="T8" fmla="*/ 239 w 240"/>
              <a:gd name="T9" fmla="*/ 933 h 934"/>
            </a:gdLst>
            <a:ahLst/>
            <a:cxnLst>
              <a:cxn ang="0">
                <a:pos x="T0" y="T1"/>
              </a:cxn>
              <a:cxn ang="0">
                <a:pos x="T2" y="T3"/>
              </a:cxn>
              <a:cxn ang="0">
                <a:pos x="T4" y="T5"/>
              </a:cxn>
              <a:cxn ang="0">
                <a:pos x="T6" y="T7"/>
              </a:cxn>
              <a:cxn ang="0">
                <a:pos x="T8" y="T9"/>
              </a:cxn>
            </a:cxnLst>
            <a:rect l="0" t="0" r="r" b="b"/>
            <a:pathLst>
              <a:path w="240" h="934">
                <a:moveTo>
                  <a:pt x="239" y="933"/>
                </a:moveTo>
                <a:lnTo>
                  <a:pt x="0" y="933"/>
                </a:lnTo>
                <a:lnTo>
                  <a:pt x="0" y="0"/>
                </a:lnTo>
                <a:lnTo>
                  <a:pt x="239" y="0"/>
                </a:lnTo>
                <a:lnTo>
                  <a:pt x="239" y="93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79" name="Line 359"/>
          <p:cNvSpPr>
            <a:spLocks noChangeShapeType="1"/>
          </p:cNvSpPr>
          <p:nvPr/>
        </p:nvSpPr>
        <p:spPr bwMode="auto">
          <a:xfrm>
            <a:off x="6785625" y="1631070"/>
            <a:ext cx="3515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0" name="Line 360"/>
          <p:cNvSpPr>
            <a:spLocks noChangeShapeType="1"/>
          </p:cNvSpPr>
          <p:nvPr/>
        </p:nvSpPr>
        <p:spPr bwMode="auto">
          <a:xfrm flipH="1">
            <a:off x="6804668" y="1680878"/>
            <a:ext cx="1757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1" name="Line 361"/>
          <p:cNvSpPr>
            <a:spLocks noChangeShapeType="1"/>
          </p:cNvSpPr>
          <p:nvPr/>
        </p:nvSpPr>
        <p:spPr bwMode="auto">
          <a:xfrm flipH="1">
            <a:off x="6804668" y="1779025"/>
            <a:ext cx="1757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2" name="Line 362"/>
          <p:cNvSpPr>
            <a:spLocks noChangeShapeType="1"/>
          </p:cNvSpPr>
          <p:nvPr/>
        </p:nvSpPr>
        <p:spPr bwMode="auto">
          <a:xfrm>
            <a:off x="6785625" y="1729219"/>
            <a:ext cx="3515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3" name="Line 363"/>
          <p:cNvSpPr>
            <a:spLocks noChangeShapeType="1"/>
          </p:cNvSpPr>
          <p:nvPr/>
        </p:nvSpPr>
        <p:spPr bwMode="auto">
          <a:xfrm>
            <a:off x="6785625" y="1828833"/>
            <a:ext cx="3515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4" name="Freeform 364"/>
          <p:cNvSpPr>
            <a:spLocks noChangeArrowheads="1"/>
          </p:cNvSpPr>
          <p:nvPr/>
        </p:nvSpPr>
        <p:spPr bwMode="auto">
          <a:xfrm>
            <a:off x="6671363" y="1578334"/>
            <a:ext cx="39552" cy="304701"/>
          </a:xfrm>
          <a:custGeom>
            <a:avLst/>
            <a:gdLst>
              <a:gd name="T0" fmla="*/ 119 w 120"/>
              <a:gd name="T1" fmla="*/ 918 h 919"/>
              <a:gd name="T2" fmla="*/ 119 w 120"/>
              <a:gd name="T3" fmla="*/ 127 h 919"/>
              <a:gd name="T4" fmla="*/ 59 w 120"/>
              <a:gd name="T5" fmla="*/ 0 h 919"/>
              <a:gd name="T6" fmla="*/ 0 w 120"/>
              <a:gd name="T7" fmla="*/ 127 h 919"/>
              <a:gd name="T8" fmla="*/ 0 w 120"/>
              <a:gd name="T9" fmla="*/ 918 h 919"/>
              <a:gd name="T10" fmla="*/ 119 w 120"/>
              <a:gd name="T11" fmla="*/ 918 h 919"/>
            </a:gdLst>
            <a:ahLst/>
            <a:cxnLst>
              <a:cxn ang="0">
                <a:pos x="T0" y="T1"/>
              </a:cxn>
              <a:cxn ang="0">
                <a:pos x="T2" y="T3"/>
              </a:cxn>
              <a:cxn ang="0">
                <a:pos x="T4" y="T5"/>
              </a:cxn>
              <a:cxn ang="0">
                <a:pos x="T6" y="T7"/>
              </a:cxn>
              <a:cxn ang="0">
                <a:pos x="T8" y="T9"/>
              </a:cxn>
              <a:cxn ang="0">
                <a:pos x="T10" y="T11"/>
              </a:cxn>
            </a:cxnLst>
            <a:rect l="0" t="0" r="r" b="b"/>
            <a:pathLst>
              <a:path w="120" h="919">
                <a:moveTo>
                  <a:pt x="119" y="918"/>
                </a:moveTo>
                <a:lnTo>
                  <a:pt x="119" y="127"/>
                </a:lnTo>
                <a:lnTo>
                  <a:pt x="59" y="0"/>
                </a:lnTo>
                <a:lnTo>
                  <a:pt x="0" y="127"/>
                </a:lnTo>
                <a:lnTo>
                  <a:pt x="0" y="918"/>
                </a:lnTo>
                <a:lnTo>
                  <a:pt x="119" y="918"/>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85" name="Line 365"/>
          <p:cNvSpPr>
            <a:spLocks noChangeShapeType="1"/>
          </p:cNvSpPr>
          <p:nvPr/>
        </p:nvSpPr>
        <p:spPr bwMode="auto">
          <a:xfrm flipH="1">
            <a:off x="6669897" y="1834692"/>
            <a:ext cx="42483"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6" name="Freeform 366"/>
          <p:cNvSpPr>
            <a:spLocks noChangeArrowheads="1"/>
          </p:cNvSpPr>
          <p:nvPr/>
        </p:nvSpPr>
        <p:spPr bwMode="auto">
          <a:xfrm>
            <a:off x="6870590" y="1584193"/>
            <a:ext cx="39552" cy="290053"/>
          </a:xfrm>
          <a:custGeom>
            <a:avLst/>
            <a:gdLst>
              <a:gd name="T0" fmla="*/ 119 w 120"/>
              <a:gd name="T1" fmla="*/ 0 h 874"/>
              <a:gd name="T2" fmla="*/ 119 w 120"/>
              <a:gd name="T3" fmla="*/ 754 h 874"/>
              <a:gd name="T4" fmla="*/ 60 w 120"/>
              <a:gd name="T5" fmla="*/ 873 h 874"/>
              <a:gd name="T6" fmla="*/ 0 w 120"/>
              <a:gd name="T7" fmla="*/ 754 h 874"/>
              <a:gd name="T8" fmla="*/ 0 w 120"/>
              <a:gd name="T9" fmla="*/ 0 h 874"/>
              <a:gd name="T10" fmla="*/ 119 w 120"/>
              <a:gd name="T11" fmla="*/ 0 h 874"/>
            </a:gdLst>
            <a:ahLst/>
            <a:cxnLst>
              <a:cxn ang="0">
                <a:pos x="T0" y="T1"/>
              </a:cxn>
              <a:cxn ang="0">
                <a:pos x="T2" y="T3"/>
              </a:cxn>
              <a:cxn ang="0">
                <a:pos x="T4" y="T5"/>
              </a:cxn>
              <a:cxn ang="0">
                <a:pos x="T6" y="T7"/>
              </a:cxn>
              <a:cxn ang="0">
                <a:pos x="T8" y="T9"/>
              </a:cxn>
              <a:cxn ang="0">
                <a:pos x="T10" y="T11"/>
              </a:cxn>
            </a:cxnLst>
            <a:rect l="0" t="0" r="r" b="b"/>
            <a:pathLst>
              <a:path w="120" h="874">
                <a:moveTo>
                  <a:pt x="119" y="0"/>
                </a:moveTo>
                <a:lnTo>
                  <a:pt x="119" y="754"/>
                </a:lnTo>
                <a:lnTo>
                  <a:pt x="60" y="873"/>
                </a:lnTo>
                <a:lnTo>
                  <a:pt x="0" y="754"/>
                </a:lnTo>
                <a:lnTo>
                  <a:pt x="0" y="0"/>
                </a:lnTo>
                <a:lnTo>
                  <a:pt x="119"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87" name="Freeform 367"/>
          <p:cNvSpPr>
            <a:spLocks noChangeArrowheads="1"/>
          </p:cNvSpPr>
          <p:nvPr/>
        </p:nvSpPr>
        <p:spPr bwMode="auto">
          <a:xfrm>
            <a:off x="6850081" y="1606166"/>
            <a:ext cx="20509" cy="49807"/>
          </a:xfrm>
          <a:custGeom>
            <a:avLst/>
            <a:gdLst>
              <a:gd name="T0" fmla="*/ 60 w 61"/>
              <a:gd name="T1" fmla="*/ 0 h 150"/>
              <a:gd name="T2" fmla="*/ 0 w 61"/>
              <a:gd name="T3" fmla="*/ 0 h 150"/>
              <a:gd name="T4" fmla="*/ 0 w 61"/>
              <a:gd name="T5" fmla="*/ 149 h 150"/>
            </a:gdLst>
            <a:ahLst/>
            <a:cxnLst>
              <a:cxn ang="0">
                <a:pos x="T0" y="T1"/>
              </a:cxn>
              <a:cxn ang="0">
                <a:pos x="T2" y="T3"/>
              </a:cxn>
              <a:cxn ang="0">
                <a:pos x="T4" y="T5"/>
              </a:cxn>
            </a:cxnLst>
            <a:rect l="0" t="0" r="r" b="b"/>
            <a:pathLst>
              <a:path w="61" h="150">
                <a:moveTo>
                  <a:pt x="60" y="0"/>
                </a:moveTo>
                <a:lnTo>
                  <a:pt x="0" y="0"/>
                </a:lnTo>
                <a:lnTo>
                  <a:pt x="0" y="14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488" name="Freeform 368"/>
          <p:cNvSpPr>
            <a:spLocks noChangeArrowheads="1"/>
          </p:cNvSpPr>
          <p:nvPr/>
        </p:nvSpPr>
        <p:spPr bwMode="auto">
          <a:xfrm>
            <a:off x="889362" y="2218499"/>
            <a:ext cx="306167" cy="304701"/>
          </a:xfrm>
          <a:custGeom>
            <a:avLst/>
            <a:gdLst>
              <a:gd name="T0" fmla="*/ 0 w 920"/>
              <a:gd name="T1" fmla="*/ 918 h 919"/>
              <a:gd name="T2" fmla="*/ 0 w 920"/>
              <a:gd name="T3" fmla="*/ 0 h 919"/>
              <a:gd name="T4" fmla="*/ 919 w 920"/>
              <a:gd name="T5" fmla="*/ 918 h 919"/>
              <a:gd name="T6" fmla="*/ 0 w 920"/>
              <a:gd name="T7" fmla="*/ 918 h 919"/>
            </a:gdLst>
            <a:ahLst/>
            <a:cxnLst>
              <a:cxn ang="0">
                <a:pos x="T0" y="T1"/>
              </a:cxn>
              <a:cxn ang="0">
                <a:pos x="T2" y="T3"/>
              </a:cxn>
              <a:cxn ang="0">
                <a:pos x="T4" y="T5"/>
              </a:cxn>
              <a:cxn ang="0">
                <a:pos x="T6" y="T7"/>
              </a:cxn>
            </a:cxnLst>
            <a:rect l="0" t="0" r="r" b="b"/>
            <a:pathLst>
              <a:path w="920" h="919">
                <a:moveTo>
                  <a:pt x="0" y="918"/>
                </a:moveTo>
                <a:lnTo>
                  <a:pt x="0" y="0"/>
                </a:lnTo>
                <a:lnTo>
                  <a:pt x="919" y="918"/>
                </a:lnTo>
                <a:lnTo>
                  <a:pt x="0" y="918"/>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89" name="Freeform 369"/>
          <p:cNvSpPr>
            <a:spLocks noChangeArrowheads="1"/>
          </p:cNvSpPr>
          <p:nvPr/>
        </p:nvSpPr>
        <p:spPr bwMode="auto">
          <a:xfrm>
            <a:off x="953818" y="2357666"/>
            <a:ext cx="120123" cy="121587"/>
          </a:xfrm>
          <a:custGeom>
            <a:avLst/>
            <a:gdLst>
              <a:gd name="T0" fmla="*/ 0 w 360"/>
              <a:gd name="T1" fmla="*/ 366 h 367"/>
              <a:gd name="T2" fmla="*/ 0 w 360"/>
              <a:gd name="T3" fmla="*/ 0 h 367"/>
              <a:gd name="T4" fmla="*/ 359 w 360"/>
              <a:gd name="T5" fmla="*/ 366 h 367"/>
              <a:gd name="T6" fmla="*/ 0 w 360"/>
              <a:gd name="T7" fmla="*/ 366 h 367"/>
            </a:gdLst>
            <a:ahLst/>
            <a:cxnLst>
              <a:cxn ang="0">
                <a:pos x="T0" y="T1"/>
              </a:cxn>
              <a:cxn ang="0">
                <a:pos x="T2" y="T3"/>
              </a:cxn>
              <a:cxn ang="0">
                <a:pos x="T4" y="T5"/>
              </a:cxn>
              <a:cxn ang="0">
                <a:pos x="T6" y="T7"/>
              </a:cxn>
            </a:cxnLst>
            <a:rect l="0" t="0" r="r" b="b"/>
            <a:pathLst>
              <a:path w="360" h="367">
                <a:moveTo>
                  <a:pt x="0" y="366"/>
                </a:moveTo>
                <a:lnTo>
                  <a:pt x="0" y="0"/>
                </a:lnTo>
                <a:lnTo>
                  <a:pt x="359" y="366"/>
                </a:lnTo>
                <a:lnTo>
                  <a:pt x="0" y="366"/>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90" name="Line 370"/>
          <p:cNvSpPr>
            <a:spLocks noChangeShapeType="1"/>
          </p:cNvSpPr>
          <p:nvPr/>
        </p:nvSpPr>
        <p:spPr bwMode="auto">
          <a:xfrm flipH="1">
            <a:off x="893757" y="2318112"/>
            <a:ext cx="3222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1" name="Line 371"/>
          <p:cNvSpPr>
            <a:spLocks noChangeShapeType="1"/>
          </p:cNvSpPr>
          <p:nvPr/>
        </p:nvSpPr>
        <p:spPr bwMode="auto">
          <a:xfrm flipH="1">
            <a:off x="892291" y="2357666"/>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2" name="Line 372"/>
          <p:cNvSpPr>
            <a:spLocks noChangeShapeType="1"/>
          </p:cNvSpPr>
          <p:nvPr/>
        </p:nvSpPr>
        <p:spPr bwMode="auto">
          <a:xfrm flipH="1">
            <a:off x="893757" y="2397218"/>
            <a:ext cx="3222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3" name="Line 373"/>
          <p:cNvSpPr>
            <a:spLocks noChangeShapeType="1"/>
          </p:cNvSpPr>
          <p:nvPr/>
        </p:nvSpPr>
        <p:spPr bwMode="auto">
          <a:xfrm flipH="1">
            <a:off x="892291" y="2436771"/>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4" name="Line 374"/>
          <p:cNvSpPr>
            <a:spLocks noChangeShapeType="1"/>
          </p:cNvSpPr>
          <p:nvPr/>
        </p:nvSpPr>
        <p:spPr bwMode="auto">
          <a:xfrm flipH="1">
            <a:off x="893757" y="2479253"/>
            <a:ext cx="3222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5" name="Freeform 375"/>
          <p:cNvSpPr>
            <a:spLocks noChangeArrowheads="1"/>
          </p:cNvSpPr>
          <p:nvPr/>
        </p:nvSpPr>
        <p:spPr bwMode="auto">
          <a:xfrm>
            <a:off x="978721" y="2214105"/>
            <a:ext cx="221201" cy="218272"/>
          </a:xfrm>
          <a:custGeom>
            <a:avLst/>
            <a:gdLst>
              <a:gd name="T0" fmla="*/ 90 w 665"/>
              <a:gd name="T1" fmla="*/ 0 h 658"/>
              <a:gd name="T2" fmla="*/ 0 w 665"/>
              <a:gd name="T3" fmla="*/ 89 h 658"/>
              <a:gd name="T4" fmla="*/ 545 w 665"/>
              <a:gd name="T5" fmla="*/ 627 h 658"/>
              <a:gd name="T6" fmla="*/ 664 w 665"/>
              <a:gd name="T7" fmla="*/ 657 h 658"/>
              <a:gd name="T8" fmla="*/ 635 w 665"/>
              <a:gd name="T9" fmla="*/ 537 h 658"/>
              <a:gd name="T10" fmla="*/ 90 w 665"/>
              <a:gd name="T11" fmla="*/ 0 h 658"/>
            </a:gdLst>
            <a:ahLst/>
            <a:cxnLst>
              <a:cxn ang="0">
                <a:pos x="T0" y="T1"/>
              </a:cxn>
              <a:cxn ang="0">
                <a:pos x="T2" y="T3"/>
              </a:cxn>
              <a:cxn ang="0">
                <a:pos x="T4" y="T5"/>
              </a:cxn>
              <a:cxn ang="0">
                <a:pos x="T6" y="T7"/>
              </a:cxn>
              <a:cxn ang="0">
                <a:pos x="T8" y="T9"/>
              </a:cxn>
              <a:cxn ang="0">
                <a:pos x="T10" y="T11"/>
              </a:cxn>
            </a:cxnLst>
            <a:rect l="0" t="0" r="r" b="b"/>
            <a:pathLst>
              <a:path w="665" h="658">
                <a:moveTo>
                  <a:pt x="90" y="0"/>
                </a:moveTo>
                <a:lnTo>
                  <a:pt x="0" y="89"/>
                </a:lnTo>
                <a:lnTo>
                  <a:pt x="545" y="627"/>
                </a:lnTo>
                <a:lnTo>
                  <a:pt x="664" y="657"/>
                </a:lnTo>
                <a:lnTo>
                  <a:pt x="635" y="537"/>
                </a:lnTo>
                <a:lnTo>
                  <a:pt x="9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96" name="Line 376"/>
          <p:cNvSpPr>
            <a:spLocks noChangeShapeType="1"/>
          </p:cNvSpPr>
          <p:nvPr/>
        </p:nvSpPr>
        <p:spPr bwMode="auto">
          <a:xfrm flipV="1">
            <a:off x="1008019" y="2241937"/>
            <a:ext cx="29299" cy="32229"/>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7" name="Freeform 377"/>
          <p:cNvSpPr>
            <a:spLocks noChangeArrowheads="1"/>
          </p:cNvSpPr>
          <p:nvPr/>
        </p:nvSpPr>
        <p:spPr bwMode="auto">
          <a:xfrm>
            <a:off x="1526598" y="2237543"/>
            <a:ext cx="310561" cy="260755"/>
          </a:xfrm>
          <a:custGeom>
            <a:avLst/>
            <a:gdLst>
              <a:gd name="T0" fmla="*/ 0 w 934"/>
              <a:gd name="T1" fmla="*/ 0 h 785"/>
              <a:gd name="T2" fmla="*/ 0 w 934"/>
              <a:gd name="T3" fmla="*/ 725 h 785"/>
              <a:gd name="T4" fmla="*/ 470 w 934"/>
              <a:gd name="T5" fmla="*/ 784 h 785"/>
              <a:gd name="T6" fmla="*/ 933 w 934"/>
              <a:gd name="T7" fmla="*/ 725 h 785"/>
              <a:gd name="T8" fmla="*/ 933 w 934"/>
              <a:gd name="T9" fmla="*/ 0 h 785"/>
              <a:gd name="T10" fmla="*/ 470 w 934"/>
              <a:gd name="T11" fmla="*/ 60 h 785"/>
              <a:gd name="T12" fmla="*/ 0 w 934"/>
              <a:gd name="T13" fmla="*/ 0 h 785"/>
            </a:gdLst>
            <a:ahLst/>
            <a:cxnLst>
              <a:cxn ang="0">
                <a:pos x="T0" y="T1"/>
              </a:cxn>
              <a:cxn ang="0">
                <a:pos x="T2" y="T3"/>
              </a:cxn>
              <a:cxn ang="0">
                <a:pos x="T4" y="T5"/>
              </a:cxn>
              <a:cxn ang="0">
                <a:pos x="T6" y="T7"/>
              </a:cxn>
              <a:cxn ang="0">
                <a:pos x="T8" y="T9"/>
              </a:cxn>
              <a:cxn ang="0">
                <a:pos x="T10" y="T11"/>
              </a:cxn>
              <a:cxn ang="0">
                <a:pos x="T12" y="T13"/>
              </a:cxn>
            </a:cxnLst>
            <a:rect l="0" t="0" r="r" b="b"/>
            <a:pathLst>
              <a:path w="934" h="785">
                <a:moveTo>
                  <a:pt x="0" y="0"/>
                </a:moveTo>
                <a:lnTo>
                  <a:pt x="0" y="725"/>
                </a:lnTo>
                <a:lnTo>
                  <a:pt x="470" y="784"/>
                </a:lnTo>
                <a:lnTo>
                  <a:pt x="933" y="725"/>
                </a:lnTo>
                <a:lnTo>
                  <a:pt x="933" y="0"/>
                </a:lnTo>
                <a:lnTo>
                  <a:pt x="470" y="6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498" name="Line 378"/>
          <p:cNvSpPr>
            <a:spLocks noChangeShapeType="1"/>
          </p:cNvSpPr>
          <p:nvPr/>
        </p:nvSpPr>
        <p:spPr bwMode="auto">
          <a:xfrm flipV="1">
            <a:off x="1683342" y="2256586"/>
            <a:ext cx="1466" cy="24317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9" name="Line 379"/>
          <p:cNvSpPr>
            <a:spLocks noChangeShapeType="1"/>
          </p:cNvSpPr>
          <p:nvPr/>
        </p:nvSpPr>
        <p:spPr bwMode="auto">
          <a:xfrm>
            <a:off x="1555896" y="2287350"/>
            <a:ext cx="96684" cy="102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0" name="Line 380"/>
          <p:cNvSpPr>
            <a:spLocks noChangeShapeType="1"/>
          </p:cNvSpPr>
          <p:nvPr/>
        </p:nvSpPr>
        <p:spPr bwMode="auto">
          <a:xfrm>
            <a:off x="1555896" y="2337157"/>
            <a:ext cx="96684" cy="102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1" name="Line 381"/>
          <p:cNvSpPr>
            <a:spLocks noChangeShapeType="1"/>
          </p:cNvSpPr>
          <p:nvPr/>
        </p:nvSpPr>
        <p:spPr bwMode="auto">
          <a:xfrm>
            <a:off x="1555896" y="2386964"/>
            <a:ext cx="96684" cy="102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2" name="Line 382"/>
          <p:cNvSpPr>
            <a:spLocks noChangeShapeType="1"/>
          </p:cNvSpPr>
          <p:nvPr/>
        </p:nvSpPr>
        <p:spPr bwMode="auto">
          <a:xfrm>
            <a:off x="1555896" y="2436772"/>
            <a:ext cx="96684" cy="1318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3" name="Line 383"/>
          <p:cNvSpPr>
            <a:spLocks noChangeShapeType="1"/>
          </p:cNvSpPr>
          <p:nvPr/>
        </p:nvSpPr>
        <p:spPr bwMode="auto">
          <a:xfrm flipH="1">
            <a:off x="1711177" y="2287350"/>
            <a:ext cx="96684" cy="102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4" name="Line 384"/>
          <p:cNvSpPr>
            <a:spLocks noChangeShapeType="1"/>
          </p:cNvSpPr>
          <p:nvPr/>
        </p:nvSpPr>
        <p:spPr bwMode="auto">
          <a:xfrm flipH="1">
            <a:off x="1711177" y="2337157"/>
            <a:ext cx="96684" cy="102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5" name="Line 385"/>
          <p:cNvSpPr>
            <a:spLocks noChangeShapeType="1"/>
          </p:cNvSpPr>
          <p:nvPr/>
        </p:nvSpPr>
        <p:spPr bwMode="auto">
          <a:xfrm flipH="1">
            <a:off x="1711177" y="2386964"/>
            <a:ext cx="96684" cy="102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6" name="Line 386"/>
          <p:cNvSpPr>
            <a:spLocks noChangeShapeType="1"/>
          </p:cNvSpPr>
          <p:nvPr/>
        </p:nvSpPr>
        <p:spPr bwMode="auto">
          <a:xfrm flipH="1">
            <a:off x="1711177" y="2436772"/>
            <a:ext cx="96684" cy="1318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7" name="Freeform 387"/>
          <p:cNvSpPr>
            <a:spLocks noChangeArrowheads="1"/>
          </p:cNvSpPr>
          <p:nvPr/>
        </p:nvSpPr>
        <p:spPr bwMode="auto">
          <a:xfrm>
            <a:off x="2166763" y="2237543"/>
            <a:ext cx="310561" cy="260755"/>
          </a:xfrm>
          <a:custGeom>
            <a:avLst/>
            <a:gdLst>
              <a:gd name="T0" fmla="*/ 0 w 935"/>
              <a:gd name="T1" fmla="*/ 0 h 785"/>
              <a:gd name="T2" fmla="*/ 0 w 935"/>
              <a:gd name="T3" fmla="*/ 725 h 785"/>
              <a:gd name="T4" fmla="*/ 463 w 935"/>
              <a:gd name="T5" fmla="*/ 784 h 785"/>
              <a:gd name="T6" fmla="*/ 934 w 935"/>
              <a:gd name="T7" fmla="*/ 725 h 785"/>
              <a:gd name="T8" fmla="*/ 934 w 935"/>
              <a:gd name="T9" fmla="*/ 0 h 785"/>
              <a:gd name="T10" fmla="*/ 463 w 935"/>
              <a:gd name="T11" fmla="*/ 60 h 785"/>
              <a:gd name="T12" fmla="*/ 0 w 935"/>
              <a:gd name="T13" fmla="*/ 0 h 785"/>
            </a:gdLst>
            <a:ahLst/>
            <a:cxnLst>
              <a:cxn ang="0">
                <a:pos x="T0" y="T1"/>
              </a:cxn>
              <a:cxn ang="0">
                <a:pos x="T2" y="T3"/>
              </a:cxn>
              <a:cxn ang="0">
                <a:pos x="T4" y="T5"/>
              </a:cxn>
              <a:cxn ang="0">
                <a:pos x="T6" y="T7"/>
              </a:cxn>
              <a:cxn ang="0">
                <a:pos x="T8" y="T9"/>
              </a:cxn>
              <a:cxn ang="0">
                <a:pos x="T10" y="T11"/>
              </a:cxn>
              <a:cxn ang="0">
                <a:pos x="T12" y="T13"/>
              </a:cxn>
            </a:cxnLst>
            <a:rect l="0" t="0" r="r" b="b"/>
            <a:pathLst>
              <a:path w="935" h="785">
                <a:moveTo>
                  <a:pt x="0" y="0"/>
                </a:moveTo>
                <a:lnTo>
                  <a:pt x="0" y="725"/>
                </a:lnTo>
                <a:lnTo>
                  <a:pt x="463" y="784"/>
                </a:lnTo>
                <a:lnTo>
                  <a:pt x="934" y="725"/>
                </a:lnTo>
                <a:lnTo>
                  <a:pt x="934" y="0"/>
                </a:lnTo>
                <a:lnTo>
                  <a:pt x="463" y="6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08" name="Line 388"/>
          <p:cNvSpPr>
            <a:spLocks noChangeShapeType="1"/>
          </p:cNvSpPr>
          <p:nvPr/>
        </p:nvSpPr>
        <p:spPr bwMode="auto">
          <a:xfrm flipV="1">
            <a:off x="2320580" y="2256586"/>
            <a:ext cx="1465" cy="24317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9" name="Freeform 389"/>
          <p:cNvSpPr>
            <a:spLocks noChangeArrowheads="1"/>
          </p:cNvSpPr>
          <p:nvPr/>
        </p:nvSpPr>
        <p:spPr bwMode="auto">
          <a:xfrm>
            <a:off x="2803999" y="2237543"/>
            <a:ext cx="310561" cy="260755"/>
          </a:xfrm>
          <a:custGeom>
            <a:avLst/>
            <a:gdLst>
              <a:gd name="T0" fmla="*/ 0 w 934"/>
              <a:gd name="T1" fmla="*/ 0 h 785"/>
              <a:gd name="T2" fmla="*/ 0 w 934"/>
              <a:gd name="T3" fmla="*/ 725 h 785"/>
              <a:gd name="T4" fmla="*/ 470 w 934"/>
              <a:gd name="T5" fmla="*/ 784 h 785"/>
              <a:gd name="T6" fmla="*/ 933 w 934"/>
              <a:gd name="T7" fmla="*/ 725 h 785"/>
              <a:gd name="T8" fmla="*/ 933 w 934"/>
              <a:gd name="T9" fmla="*/ 0 h 785"/>
              <a:gd name="T10" fmla="*/ 470 w 934"/>
              <a:gd name="T11" fmla="*/ 60 h 785"/>
              <a:gd name="T12" fmla="*/ 0 w 934"/>
              <a:gd name="T13" fmla="*/ 0 h 785"/>
            </a:gdLst>
            <a:ahLst/>
            <a:cxnLst>
              <a:cxn ang="0">
                <a:pos x="T0" y="T1"/>
              </a:cxn>
              <a:cxn ang="0">
                <a:pos x="T2" y="T3"/>
              </a:cxn>
              <a:cxn ang="0">
                <a:pos x="T4" y="T5"/>
              </a:cxn>
              <a:cxn ang="0">
                <a:pos x="T6" y="T7"/>
              </a:cxn>
              <a:cxn ang="0">
                <a:pos x="T8" y="T9"/>
              </a:cxn>
              <a:cxn ang="0">
                <a:pos x="T10" y="T11"/>
              </a:cxn>
              <a:cxn ang="0">
                <a:pos x="T12" y="T13"/>
              </a:cxn>
            </a:cxnLst>
            <a:rect l="0" t="0" r="r" b="b"/>
            <a:pathLst>
              <a:path w="934" h="785">
                <a:moveTo>
                  <a:pt x="0" y="0"/>
                </a:moveTo>
                <a:lnTo>
                  <a:pt x="0" y="725"/>
                </a:lnTo>
                <a:lnTo>
                  <a:pt x="470" y="784"/>
                </a:lnTo>
                <a:lnTo>
                  <a:pt x="933" y="725"/>
                </a:lnTo>
                <a:lnTo>
                  <a:pt x="933" y="0"/>
                </a:lnTo>
                <a:lnTo>
                  <a:pt x="470" y="6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10" name="Line 390"/>
          <p:cNvSpPr>
            <a:spLocks noChangeShapeType="1"/>
          </p:cNvSpPr>
          <p:nvPr/>
        </p:nvSpPr>
        <p:spPr bwMode="auto">
          <a:xfrm flipV="1">
            <a:off x="2960744" y="2256586"/>
            <a:ext cx="1466" cy="24317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1" name="Freeform 391"/>
          <p:cNvSpPr>
            <a:spLocks noChangeArrowheads="1"/>
          </p:cNvSpPr>
          <p:nvPr/>
        </p:nvSpPr>
        <p:spPr bwMode="auto">
          <a:xfrm>
            <a:off x="3014947" y="2243403"/>
            <a:ext cx="39552" cy="99614"/>
          </a:xfrm>
          <a:custGeom>
            <a:avLst/>
            <a:gdLst>
              <a:gd name="T0" fmla="*/ 0 w 121"/>
              <a:gd name="T1" fmla="*/ 15 h 300"/>
              <a:gd name="T2" fmla="*/ 0 w 121"/>
              <a:gd name="T3" fmla="*/ 299 h 300"/>
              <a:gd name="T4" fmla="*/ 60 w 121"/>
              <a:gd name="T5" fmla="*/ 269 h 300"/>
              <a:gd name="T6" fmla="*/ 120 w 121"/>
              <a:gd name="T7" fmla="*/ 299 h 300"/>
              <a:gd name="T8" fmla="*/ 120 w 121"/>
              <a:gd name="T9" fmla="*/ 0 h 300"/>
            </a:gdLst>
            <a:ahLst/>
            <a:cxnLst>
              <a:cxn ang="0">
                <a:pos x="T0" y="T1"/>
              </a:cxn>
              <a:cxn ang="0">
                <a:pos x="T2" y="T3"/>
              </a:cxn>
              <a:cxn ang="0">
                <a:pos x="T4" y="T5"/>
              </a:cxn>
              <a:cxn ang="0">
                <a:pos x="T6" y="T7"/>
              </a:cxn>
              <a:cxn ang="0">
                <a:pos x="T8" y="T9"/>
              </a:cxn>
            </a:cxnLst>
            <a:rect l="0" t="0" r="r" b="b"/>
            <a:pathLst>
              <a:path w="121" h="300">
                <a:moveTo>
                  <a:pt x="0" y="15"/>
                </a:moveTo>
                <a:lnTo>
                  <a:pt x="0" y="299"/>
                </a:lnTo>
                <a:lnTo>
                  <a:pt x="60" y="269"/>
                </a:lnTo>
                <a:lnTo>
                  <a:pt x="120" y="299"/>
                </a:lnTo>
                <a:lnTo>
                  <a:pt x="120"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12" name="Line 392"/>
          <p:cNvSpPr>
            <a:spLocks noChangeShapeType="1"/>
          </p:cNvSpPr>
          <p:nvPr/>
        </p:nvSpPr>
        <p:spPr bwMode="auto">
          <a:xfrm>
            <a:off x="2833298" y="2287350"/>
            <a:ext cx="96684" cy="102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3" name="Line 393"/>
          <p:cNvSpPr>
            <a:spLocks noChangeShapeType="1"/>
          </p:cNvSpPr>
          <p:nvPr/>
        </p:nvSpPr>
        <p:spPr bwMode="auto">
          <a:xfrm>
            <a:off x="2833298" y="2337157"/>
            <a:ext cx="96684" cy="102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4" name="Line 394"/>
          <p:cNvSpPr>
            <a:spLocks noChangeShapeType="1"/>
          </p:cNvSpPr>
          <p:nvPr/>
        </p:nvSpPr>
        <p:spPr bwMode="auto">
          <a:xfrm>
            <a:off x="2833298" y="2386964"/>
            <a:ext cx="96684" cy="102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5" name="Line 395"/>
          <p:cNvSpPr>
            <a:spLocks noChangeShapeType="1"/>
          </p:cNvSpPr>
          <p:nvPr/>
        </p:nvSpPr>
        <p:spPr bwMode="auto">
          <a:xfrm>
            <a:off x="2833298" y="2436772"/>
            <a:ext cx="96684" cy="1318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6" name="Line 396"/>
          <p:cNvSpPr>
            <a:spLocks noChangeShapeType="1"/>
          </p:cNvSpPr>
          <p:nvPr/>
        </p:nvSpPr>
        <p:spPr bwMode="auto">
          <a:xfrm flipH="1">
            <a:off x="2988579" y="2386964"/>
            <a:ext cx="96684" cy="102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7" name="Line 397"/>
          <p:cNvSpPr>
            <a:spLocks noChangeShapeType="1"/>
          </p:cNvSpPr>
          <p:nvPr/>
        </p:nvSpPr>
        <p:spPr bwMode="auto">
          <a:xfrm flipH="1">
            <a:off x="2988579" y="2436772"/>
            <a:ext cx="96684" cy="1318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8" name="Freeform 398"/>
          <p:cNvSpPr>
            <a:spLocks noChangeArrowheads="1"/>
          </p:cNvSpPr>
          <p:nvPr/>
        </p:nvSpPr>
        <p:spPr bwMode="auto">
          <a:xfrm>
            <a:off x="3444164" y="2237543"/>
            <a:ext cx="310561" cy="260755"/>
          </a:xfrm>
          <a:custGeom>
            <a:avLst/>
            <a:gdLst>
              <a:gd name="T0" fmla="*/ 0 w 934"/>
              <a:gd name="T1" fmla="*/ 0 h 785"/>
              <a:gd name="T2" fmla="*/ 0 w 934"/>
              <a:gd name="T3" fmla="*/ 725 h 785"/>
              <a:gd name="T4" fmla="*/ 463 w 934"/>
              <a:gd name="T5" fmla="*/ 784 h 785"/>
              <a:gd name="T6" fmla="*/ 933 w 934"/>
              <a:gd name="T7" fmla="*/ 725 h 785"/>
              <a:gd name="T8" fmla="*/ 933 w 934"/>
              <a:gd name="T9" fmla="*/ 0 h 785"/>
              <a:gd name="T10" fmla="*/ 463 w 934"/>
              <a:gd name="T11" fmla="*/ 60 h 785"/>
              <a:gd name="T12" fmla="*/ 0 w 934"/>
              <a:gd name="T13" fmla="*/ 0 h 785"/>
            </a:gdLst>
            <a:ahLst/>
            <a:cxnLst>
              <a:cxn ang="0">
                <a:pos x="T0" y="T1"/>
              </a:cxn>
              <a:cxn ang="0">
                <a:pos x="T2" y="T3"/>
              </a:cxn>
              <a:cxn ang="0">
                <a:pos x="T4" y="T5"/>
              </a:cxn>
              <a:cxn ang="0">
                <a:pos x="T6" y="T7"/>
              </a:cxn>
              <a:cxn ang="0">
                <a:pos x="T8" y="T9"/>
              </a:cxn>
              <a:cxn ang="0">
                <a:pos x="T10" y="T11"/>
              </a:cxn>
              <a:cxn ang="0">
                <a:pos x="T12" y="T13"/>
              </a:cxn>
            </a:cxnLst>
            <a:rect l="0" t="0" r="r" b="b"/>
            <a:pathLst>
              <a:path w="934" h="785">
                <a:moveTo>
                  <a:pt x="0" y="0"/>
                </a:moveTo>
                <a:lnTo>
                  <a:pt x="0" y="725"/>
                </a:lnTo>
                <a:lnTo>
                  <a:pt x="463" y="784"/>
                </a:lnTo>
                <a:lnTo>
                  <a:pt x="933" y="725"/>
                </a:lnTo>
                <a:lnTo>
                  <a:pt x="933" y="0"/>
                </a:lnTo>
                <a:lnTo>
                  <a:pt x="463" y="6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19" name="Line 399"/>
          <p:cNvSpPr>
            <a:spLocks noChangeShapeType="1"/>
          </p:cNvSpPr>
          <p:nvPr/>
        </p:nvSpPr>
        <p:spPr bwMode="auto">
          <a:xfrm flipV="1">
            <a:off x="3597981" y="2256586"/>
            <a:ext cx="1465" cy="24317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0" name="Freeform 400"/>
          <p:cNvSpPr>
            <a:spLocks noChangeArrowheads="1"/>
          </p:cNvSpPr>
          <p:nvPr/>
        </p:nvSpPr>
        <p:spPr bwMode="auto">
          <a:xfrm>
            <a:off x="3652182" y="2243403"/>
            <a:ext cx="42483" cy="99614"/>
          </a:xfrm>
          <a:custGeom>
            <a:avLst/>
            <a:gdLst>
              <a:gd name="T0" fmla="*/ 0 w 128"/>
              <a:gd name="T1" fmla="*/ 15 h 300"/>
              <a:gd name="T2" fmla="*/ 0 w 128"/>
              <a:gd name="T3" fmla="*/ 299 h 300"/>
              <a:gd name="T4" fmla="*/ 60 w 128"/>
              <a:gd name="T5" fmla="*/ 269 h 300"/>
              <a:gd name="T6" fmla="*/ 127 w 128"/>
              <a:gd name="T7" fmla="*/ 299 h 300"/>
              <a:gd name="T8" fmla="*/ 127 w 128"/>
              <a:gd name="T9" fmla="*/ 0 h 300"/>
            </a:gdLst>
            <a:ahLst/>
            <a:cxnLst>
              <a:cxn ang="0">
                <a:pos x="T0" y="T1"/>
              </a:cxn>
              <a:cxn ang="0">
                <a:pos x="T2" y="T3"/>
              </a:cxn>
              <a:cxn ang="0">
                <a:pos x="T4" y="T5"/>
              </a:cxn>
              <a:cxn ang="0">
                <a:pos x="T6" y="T7"/>
              </a:cxn>
              <a:cxn ang="0">
                <a:pos x="T8" y="T9"/>
              </a:cxn>
            </a:cxnLst>
            <a:rect l="0" t="0" r="r" b="b"/>
            <a:pathLst>
              <a:path w="128" h="300">
                <a:moveTo>
                  <a:pt x="0" y="15"/>
                </a:moveTo>
                <a:lnTo>
                  <a:pt x="0" y="299"/>
                </a:lnTo>
                <a:lnTo>
                  <a:pt x="60" y="269"/>
                </a:lnTo>
                <a:lnTo>
                  <a:pt x="127" y="299"/>
                </a:lnTo>
                <a:lnTo>
                  <a:pt x="127"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21" name="Freeform 401"/>
          <p:cNvSpPr>
            <a:spLocks noChangeArrowheads="1"/>
          </p:cNvSpPr>
          <p:nvPr/>
        </p:nvSpPr>
        <p:spPr bwMode="auto">
          <a:xfrm>
            <a:off x="4110699" y="2214105"/>
            <a:ext cx="231456" cy="310561"/>
          </a:xfrm>
          <a:custGeom>
            <a:avLst/>
            <a:gdLst>
              <a:gd name="T0" fmla="*/ 0 w 695"/>
              <a:gd name="T1" fmla="*/ 0 h 934"/>
              <a:gd name="T2" fmla="*/ 694 w 695"/>
              <a:gd name="T3" fmla="*/ 0 h 934"/>
              <a:gd name="T4" fmla="*/ 694 w 695"/>
              <a:gd name="T5" fmla="*/ 933 h 934"/>
              <a:gd name="T6" fmla="*/ 0 w 695"/>
              <a:gd name="T7" fmla="*/ 933 h 934"/>
              <a:gd name="T8" fmla="*/ 0 w 695"/>
              <a:gd name="T9" fmla="*/ 0 h 934"/>
            </a:gdLst>
            <a:ahLst/>
            <a:cxnLst>
              <a:cxn ang="0">
                <a:pos x="T0" y="T1"/>
              </a:cxn>
              <a:cxn ang="0">
                <a:pos x="T2" y="T3"/>
              </a:cxn>
              <a:cxn ang="0">
                <a:pos x="T4" y="T5"/>
              </a:cxn>
              <a:cxn ang="0">
                <a:pos x="T6" y="T7"/>
              </a:cxn>
              <a:cxn ang="0">
                <a:pos x="T8" y="T9"/>
              </a:cxn>
            </a:cxnLst>
            <a:rect l="0" t="0" r="r" b="b"/>
            <a:pathLst>
              <a:path w="695" h="934">
                <a:moveTo>
                  <a:pt x="0" y="0"/>
                </a:moveTo>
                <a:lnTo>
                  <a:pt x="694" y="0"/>
                </a:lnTo>
                <a:lnTo>
                  <a:pt x="694" y="933"/>
                </a:lnTo>
                <a:lnTo>
                  <a:pt x="0" y="933"/>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22" name="Line 402"/>
          <p:cNvSpPr>
            <a:spLocks noChangeShapeType="1"/>
          </p:cNvSpPr>
          <p:nvPr/>
        </p:nvSpPr>
        <p:spPr bwMode="auto">
          <a:xfrm flipV="1">
            <a:off x="4153181" y="2217035"/>
            <a:ext cx="1466" cy="307631"/>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3" name="Line 403"/>
          <p:cNvSpPr>
            <a:spLocks noChangeShapeType="1"/>
          </p:cNvSpPr>
          <p:nvPr/>
        </p:nvSpPr>
        <p:spPr bwMode="auto">
          <a:xfrm>
            <a:off x="4176620" y="2282955"/>
            <a:ext cx="139167"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4" name="Line 404"/>
          <p:cNvSpPr>
            <a:spLocks noChangeShapeType="1"/>
          </p:cNvSpPr>
          <p:nvPr/>
        </p:nvSpPr>
        <p:spPr bwMode="auto">
          <a:xfrm>
            <a:off x="4176620" y="2312253"/>
            <a:ext cx="139167"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5" name="Freeform 405"/>
          <p:cNvSpPr>
            <a:spLocks noChangeArrowheads="1"/>
          </p:cNvSpPr>
          <p:nvPr/>
        </p:nvSpPr>
        <p:spPr bwMode="auto">
          <a:xfrm>
            <a:off x="4720102" y="2214105"/>
            <a:ext cx="228526" cy="310561"/>
          </a:xfrm>
          <a:custGeom>
            <a:avLst/>
            <a:gdLst>
              <a:gd name="T0" fmla="*/ 0 w 688"/>
              <a:gd name="T1" fmla="*/ 0 h 934"/>
              <a:gd name="T2" fmla="*/ 687 w 688"/>
              <a:gd name="T3" fmla="*/ 0 h 934"/>
              <a:gd name="T4" fmla="*/ 687 w 688"/>
              <a:gd name="T5" fmla="*/ 933 h 934"/>
              <a:gd name="T6" fmla="*/ 0 w 688"/>
              <a:gd name="T7" fmla="*/ 933 h 934"/>
              <a:gd name="T8" fmla="*/ 0 w 688"/>
              <a:gd name="T9" fmla="*/ 0 h 934"/>
            </a:gdLst>
            <a:ahLst/>
            <a:cxnLst>
              <a:cxn ang="0">
                <a:pos x="T0" y="T1"/>
              </a:cxn>
              <a:cxn ang="0">
                <a:pos x="T2" y="T3"/>
              </a:cxn>
              <a:cxn ang="0">
                <a:pos x="T4" y="T5"/>
              </a:cxn>
              <a:cxn ang="0">
                <a:pos x="T6" y="T7"/>
              </a:cxn>
              <a:cxn ang="0">
                <a:pos x="T8" y="T9"/>
              </a:cxn>
            </a:cxnLst>
            <a:rect l="0" t="0" r="r" b="b"/>
            <a:pathLst>
              <a:path w="688" h="934">
                <a:moveTo>
                  <a:pt x="0" y="0"/>
                </a:moveTo>
                <a:lnTo>
                  <a:pt x="687" y="0"/>
                </a:lnTo>
                <a:lnTo>
                  <a:pt x="687" y="933"/>
                </a:lnTo>
                <a:lnTo>
                  <a:pt x="0" y="933"/>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26" name="Line 406"/>
          <p:cNvSpPr>
            <a:spLocks noChangeShapeType="1"/>
          </p:cNvSpPr>
          <p:nvPr/>
        </p:nvSpPr>
        <p:spPr bwMode="auto">
          <a:xfrm flipV="1">
            <a:off x="4759654" y="2217035"/>
            <a:ext cx="1466" cy="307631"/>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7" name="Line 407"/>
          <p:cNvSpPr>
            <a:spLocks noChangeShapeType="1"/>
          </p:cNvSpPr>
          <p:nvPr/>
        </p:nvSpPr>
        <p:spPr bwMode="auto">
          <a:xfrm>
            <a:off x="4784558" y="2282955"/>
            <a:ext cx="139166"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8" name="Line 408"/>
          <p:cNvSpPr>
            <a:spLocks noChangeShapeType="1"/>
          </p:cNvSpPr>
          <p:nvPr/>
        </p:nvSpPr>
        <p:spPr bwMode="auto">
          <a:xfrm>
            <a:off x="4784558" y="2312253"/>
            <a:ext cx="139166"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9" name="Freeform 409"/>
          <p:cNvSpPr>
            <a:spLocks noChangeArrowheads="1"/>
          </p:cNvSpPr>
          <p:nvPr/>
        </p:nvSpPr>
        <p:spPr bwMode="auto">
          <a:xfrm>
            <a:off x="4991111" y="2214105"/>
            <a:ext cx="39553" cy="304701"/>
          </a:xfrm>
          <a:custGeom>
            <a:avLst/>
            <a:gdLst>
              <a:gd name="T0" fmla="*/ 0 w 120"/>
              <a:gd name="T1" fmla="*/ 0 h 919"/>
              <a:gd name="T2" fmla="*/ 0 w 120"/>
              <a:gd name="T3" fmla="*/ 799 h 919"/>
              <a:gd name="T4" fmla="*/ 59 w 120"/>
              <a:gd name="T5" fmla="*/ 918 h 919"/>
              <a:gd name="T6" fmla="*/ 119 w 120"/>
              <a:gd name="T7" fmla="*/ 799 h 919"/>
              <a:gd name="T8" fmla="*/ 119 w 120"/>
              <a:gd name="T9" fmla="*/ 0 h 919"/>
              <a:gd name="T10" fmla="*/ 0 w 120"/>
              <a:gd name="T11" fmla="*/ 0 h 919"/>
            </a:gdLst>
            <a:ahLst/>
            <a:cxnLst>
              <a:cxn ang="0">
                <a:pos x="T0" y="T1"/>
              </a:cxn>
              <a:cxn ang="0">
                <a:pos x="T2" y="T3"/>
              </a:cxn>
              <a:cxn ang="0">
                <a:pos x="T4" y="T5"/>
              </a:cxn>
              <a:cxn ang="0">
                <a:pos x="T6" y="T7"/>
              </a:cxn>
              <a:cxn ang="0">
                <a:pos x="T8" y="T9"/>
              </a:cxn>
              <a:cxn ang="0">
                <a:pos x="T10" y="T11"/>
              </a:cxn>
            </a:cxnLst>
            <a:rect l="0" t="0" r="r" b="b"/>
            <a:pathLst>
              <a:path w="120" h="919">
                <a:moveTo>
                  <a:pt x="0" y="0"/>
                </a:moveTo>
                <a:lnTo>
                  <a:pt x="0" y="799"/>
                </a:lnTo>
                <a:lnTo>
                  <a:pt x="59" y="918"/>
                </a:lnTo>
                <a:lnTo>
                  <a:pt x="119" y="799"/>
                </a:lnTo>
                <a:lnTo>
                  <a:pt x="119" y="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30" name="Line 410"/>
          <p:cNvSpPr>
            <a:spLocks noChangeShapeType="1"/>
          </p:cNvSpPr>
          <p:nvPr/>
        </p:nvSpPr>
        <p:spPr bwMode="auto">
          <a:xfrm>
            <a:off x="4991111" y="2262446"/>
            <a:ext cx="39553"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1" name="Freeform 411"/>
          <p:cNvSpPr>
            <a:spLocks noChangeArrowheads="1"/>
          </p:cNvSpPr>
          <p:nvPr/>
        </p:nvSpPr>
        <p:spPr bwMode="auto">
          <a:xfrm>
            <a:off x="5357338" y="2214105"/>
            <a:ext cx="231456" cy="310561"/>
          </a:xfrm>
          <a:custGeom>
            <a:avLst/>
            <a:gdLst>
              <a:gd name="T0" fmla="*/ 0 w 696"/>
              <a:gd name="T1" fmla="*/ 0 h 934"/>
              <a:gd name="T2" fmla="*/ 695 w 696"/>
              <a:gd name="T3" fmla="*/ 0 h 934"/>
              <a:gd name="T4" fmla="*/ 695 w 696"/>
              <a:gd name="T5" fmla="*/ 933 h 934"/>
              <a:gd name="T6" fmla="*/ 0 w 696"/>
              <a:gd name="T7" fmla="*/ 933 h 934"/>
              <a:gd name="T8" fmla="*/ 0 w 696"/>
              <a:gd name="T9" fmla="*/ 0 h 934"/>
            </a:gdLst>
            <a:ahLst/>
            <a:cxnLst>
              <a:cxn ang="0">
                <a:pos x="T0" y="T1"/>
              </a:cxn>
              <a:cxn ang="0">
                <a:pos x="T2" y="T3"/>
              </a:cxn>
              <a:cxn ang="0">
                <a:pos x="T4" y="T5"/>
              </a:cxn>
              <a:cxn ang="0">
                <a:pos x="T6" y="T7"/>
              </a:cxn>
              <a:cxn ang="0">
                <a:pos x="T8" y="T9"/>
              </a:cxn>
            </a:cxnLst>
            <a:rect l="0" t="0" r="r" b="b"/>
            <a:pathLst>
              <a:path w="696" h="934">
                <a:moveTo>
                  <a:pt x="0" y="0"/>
                </a:moveTo>
                <a:lnTo>
                  <a:pt x="695" y="0"/>
                </a:lnTo>
                <a:lnTo>
                  <a:pt x="695" y="933"/>
                </a:lnTo>
                <a:lnTo>
                  <a:pt x="0" y="933"/>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32" name="Line 412"/>
          <p:cNvSpPr>
            <a:spLocks noChangeShapeType="1"/>
          </p:cNvSpPr>
          <p:nvPr/>
        </p:nvSpPr>
        <p:spPr bwMode="auto">
          <a:xfrm flipV="1">
            <a:off x="5399821" y="2217035"/>
            <a:ext cx="1465" cy="307631"/>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3" name="Line 413"/>
          <p:cNvSpPr>
            <a:spLocks noChangeShapeType="1"/>
          </p:cNvSpPr>
          <p:nvPr/>
        </p:nvSpPr>
        <p:spPr bwMode="auto">
          <a:xfrm>
            <a:off x="5424724" y="2282955"/>
            <a:ext cx="139167"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4" name="Line 414"/>
          <p:cNvSpPr>
            <a:spLocks noChangeShapeType="1"/>
          </p:cNvSpPr>
          <p:nvPr/>
        </p:nvSpPr>
        <p:spPr bwMode="auto">
          <a:xfrm>
            <a:off x="5424724" y="2312253"/>
            <a:ext cx="139167"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5" name="Freeform 415"/>
          <p:cNvSpPr>
            <a:spLocks noChangeArrowheads="1"/>
          </p:cNvSpPr>
          <p:nvPr/>
        </p:nvSpPr>
        <p:spPr bwMode="auto">
          <a:xfrm>
            <a:off x="5628346" y="2222894"/>
            <a:ext cx="39552" cy="290053"/>
          </a:xfrm>
          <a:custGeom>
            <a:avLst/>
            <a:gdLst>
              <a:gd name="T0" fmla="*/ 120 w 121"/>
              <a:gd name="T1" fmla="*/ 0 h 874"/>
              <a:gd name="T2" fmla="*/ 120 w 121"/>
              <a:gd name="T3" fmla="*/ 753 h 874"/>
              <a:gd name="T4" fmla="*/ 60 w 121"/>
              <a:gd name="T5" fmla="*/ 873 h 874"/>
              <a:gd name="T6" fmla="*/ 0 w 121"/>
              <a:gd name="T7" fmla="*/ 753 h 874"/>
              <a:gd name="T8" fmla="*/ 0 w 121"/>
              <a:gd name="T9" fmla="*/ 0 h 874"/>
              <a:gd name="T10" fmla="*/ 120 w 121"/>
              <a:gd name="T11" fmla="*/ 0 h 874"/>
            </a:gdLst>
            <a:ahLst/>
            <a:cxnLst>
              <a:cxn ang="0">
                <a:pos x="T0" y="T1"/>
              </a:cxn>
              <a:cxn ang="0">
                <a:pos x="T2" y="T3"/>
              </a:cxn>
              <a:cxn ang="0">
                <a:pos x="T4" y="T5"/>
              </a:cxn>
              <a:cxn ang="0">
                <a:pos x="T6" y="T7"/>
              </a:cxn>
              <a:cxn ang="0">
                <a:pos x="T8" y="T9"/>
              </a:cxn>
              <a:cxn ang="0">
                <a:pos x="T10" y="T11"/>
              </a:cxn>
            </a:cxnLst>
            <a:rect l="0" t="0" r="r" b="b"/>
            <a:pathLst>
              <a:path w="121" h="874">
                <a:moveTo>
                  <a:pt x="120" y="0"/>
                </a:moveTo>
                <a:lnTo>
                  <a:pt x="120" y="753"/>
                </a:lnTo>
                <a:lnTo>
                  <a:pt x="60" y="873"/>
                </a:lnTo>
                <a:lnTo>
                  <a:pt x="0" y="753"/>
                </a:lnTo>
                <a:lnTo>
                  <a:pt x="0" y="0"/>
                </a:lnTo>
                <a:lnTo>
                  <a:pt x="12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36" name="Freeform 416"/>
          <p:cNvSpPr>
            <a:spLocks noChangeArrowheads="1"/>
          </p:cNvSpPr>
          <p:nvPr/>
        </p:nvSpPr>
        <p:spPr bwMode="auto">
          <a:xfrm>
            <a:off x="5607838" y="2243403"/>
            <a:ext cx="20509" cy="49807"/>
          </a:xfrm>
          <a:custGeom>
            <a:avLst/>
            <a:gdLst>
              <a:gd name="T0" fmla="*/ 59 w 60"/>
              <a:gd name="T1" fmla="*/ 0 h 151"/>
              <a:gd name="T2" fmla="*/ 0 w 60"/>
              <a:gd name="T3" fmla="*/ 0 h 151"/>
              <a:gd name="T4" fmla="*/ 0 w 60"/>
              <a:gd name="T5" fmla="*/ 150 h 151"/>
            </a:gdLst>
            <a:ahLst/>
            <a:cxnLst>
              <a:cxn ang="0">
                <a:pos x="T0" y="T1"/>
              </a:cxn>
              <a:cxn ang="0">
                <a:pos x="T2" y="T3"/>
              </a:cxn>
              <a:cxn ang="0">
                <a:pos x="T4" y="T5"/>
              </a:cxn>
            </a:cxnLst>
            <a:rect l="0" t="0" r="r" b="b"/>
            <a:pathLst>
              <a:path w="60" h="151">
                <a:moveTo>
                  <a:pt x="59" y="0"/>
                </a:moveTo>
                <a:lnTo>
                  <a:pt x="0" y="0"/>
                </a:lnTo>
                <a:lnTo>
                  <a:pt x="0" y="15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37" name="Freeform 417"/>
          <p:cNvSpPr>
            <a:spLocks noChangeArrowheads="1"/>
          </p:cNvSpPr>
          <p:nvPr/>
        </p:nvSpPr>
        <p:spPr bwMode="auto">
          <a:xfrm>
            <a:off x="2166763" y="2882104"/>
            <a:ext cx="310561" cy="249035"/>
          </a:xfrm>
          <a:custGeom>
            <a:avLst/>
            <a:gdLst>
              <a:gd name="T0" fmla="*/ 934 w 935"/>
              <a:gd name="T1" fmla="*/ 747 h 748"/>
              <a:gd name="T2" fmla="*/ 0 w 935"/>
              <a:gd name="T3" fmla="*/ 747 h 748"/>
              <a:gd name="T4" fmla="*/ 0 w 935"/>
              <a:gd name="T5" fmla="*/ 0 h 748"/>
              <a:gd name="T6" fmla="*/ 934 w 935"/>
              <a:gd name="T7" fmla="*/ 0 h 748"/>
              <a:gd name="T8" fmla="*/ 934 w 935"/>
              <a:gd name="T9" fmla="*/ 747 h 748"/>
            </a:gdLst>
            <a:ahLst/>
            <a:cxnLst>
              <a:cxn ang="0">
                <a:pos x="T0" y="T1"/>
              </a:cxn>
              <a:cxn ang="0">
                <a:pos x="T2" y="T3"/>
              </a:cxn>
              <a:cxn ang="0">
                <a:pos x="T4" y="T5"/>
              </a:cxn>
              <a:cxn ang="0">
                <a:pos x="T6" y="T7"/>
              </a:cxn>
              <a:cxn ang="0">
                <a:pos x="T8" y="T9"/>
              </a:cxn>
            </a:cxnLst>
            <a:rect l="0" t="0" r="r" b="b"/>
            <a:pathLst>
              <a:path w="935" h="748">
                <a:moveTo>
                  <a:pt x="934" y="747"/>
                </a:moveTo>
                <a:lnTo>
                  <a:pt x="0" y="747"/>
                </a:lnTo>
                <a:lnTo>
                  <a:pt x="0" y="0"/>
                </a:lnTo>
                <a:lnTo>
                  <a:pt x="934" y="0"/>
                </a:lnTo>
                <a:lnTo>
                  <a:pt x="934" y="747"/>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38" name="Line 418"/>
          <p:cNvSpPr>
            <a:spLocks noChangeShapeType="1"/>
          </p:cNvSpPr>
          <p:nvPr/>
        </p:nvSpPr>
        <p:spPr bwMode="auto">
          <a:xfrm>
            <a:off x="2166763" y="2923121"/>
            <a:ext cx="310561"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9" name="Line 419"/>
          <p:cNvSpPr>
            <a:spLocks noChangeShapeType="1"/>
          </p:cNvSpPr>
          <p:nvPr/>
        </p:nvSpPr>
        <p:spPr bwMode="auto">
          <a:xfrm flipH="1">
            <a:off x="2188737" y="2902613"/>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0" name="Line 420"/>
          <p:cNvSpPr>
            <a:spLocks noChangeShapeType="1"/>
          </p:cNvSpPr>
          <p:nvPr/>
        </p:nvSpPr>
        <p:spPr bwMode="auto">
          <a:xfrm flipH="1">
            <a:off x="2229755" y="2902613"/>
            <a:ext cx="2197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1" name="Line 421"/>
          <p:cNvSpPr>
            <a:spLocks noChangeShapeType="1"/>
          </p:cNvSpPr>
          <p:nvPr/>
        </p:nvSpPr>
        <p:spPr bwMode="auto">
          <a:xfrm flipH="1">
            <a:off x="2269307" y="2902613"/>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2" name="Freeform 422"/>
          <p:cNvSpPr>
            <a:spLocks noChangeArrowheads="1"/>
          </p:cNvSpPr>
          <p:nvPr/>
        </p:nvSpPr>
        <p:spPr bwMode="auto">
          <a:xfrm>
            <a:off x="2803999" y="2882104"/>
            <a:ext cx="310561" cy="249035"/>
          </a:xfrm>
          <a:custGeom>
            <a:avLst/>
            <a:gdLst>
              <a:gd name="T0" fmla="*/ 933 w 934"/>
              <a:gd name="T1" fmla="*/ 747 h 748"/>
              <a:gd name="T2" fmla="*/ 0 w 934"/>
              <a:gd name="T3" fmla="*/ 747 h 748"/>
              <a:gd name="T4" fmla="*/ 0 w 934"/>
              <a:gd name="T5" fmla="*/ 0 h 748"/>
              <a:gd name="T6" fmla="*/ 933 w 934"/>
              <a:gd name="T7" fmla="*/ 0 h 748"/>
              <a:gd name="T8" fmla="*/ 933 w 934"/>
              <a:gd name="T9" fmla="*/ 747 h 748"/>
            </a:gdLst>
            <a:ahLst/>
            <a:cxnLst>
              <a:cxn ang="0">
                <a:pos x="T0" y="T1"/>
              </a:cxn>
              <a:cxn ang="0">
                <a:pos x="T2" y="T3"/>
              </a:cxn>
              <a:cxn ang="0">
                <a:pos x="T4" y="T5"/>
              </a:cxn>
              <a:cxn ang="0">
                <a:pos x="T6" y="T7"/>
              </a:cxn>
              <a:cxn ang="0">
                <a:pos x="T8" y="T9"/>
              </a:cxn>
            </a:cxnLst>
            <a:rect l="0" t="0" r="r" b="b"/>
            <a:pathLst>
              <a:path w="934" h="748">
                <a:moveTo>
                  <a:pt x="933" y="747"/>
                </a:moveTo>
                <a:lnTo>
                  <a:pt x="0" y="747"/>
                </a:lnTo>
                <a:lnTo>
                  <a:pt x="0" y="0"/>
                </a:lnTo>
                <a:lnTo>
                  <a:pt x="933" y="0"/>
                </a:lnTo>
                <a:lnTo>
                  <a:pt x="933" y="747"/>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43" name="Line 423"/>
          <p:cNvSpPr>
            <a:spLocks noChangeShapeType="1"/>
          </p:cNvSpPr>
          <p:nvPr/>
        </p:nvSpPr>
        <p:spPr bwMode="auto">
          <a:xfrm>
            <a:off x="2803999" y="2923121"/>
            <a:ext cx="310561"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4" name="Line 424"/>
          <p:cNvSpPr>
            <a:spLocks noChangeShapeType="1"/>
          </p:cNvSpPr>
          <p:nvPr/>
        </p:nvSpPr>
        <p:spPr bwMode="auto">
          <a:xfrm flipH="1">
            <a:off x="2827438" y="2902613"/>
            <a:ext cx="2490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5" name="Line 425"/>
          <p:cNvSpPr>
            <a:spLocks noChangeShapeType="1"/>
          </p:cNvSpPr>
          <p:nvPr/>
        </p:nvSpPr>
        <p:spPr bwMode="auto">
          <a:xfrm flipH="1">
            <a:off x="2869920" y="2902613"/>
            <a:ext cx="2197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6" name="Line 426"/>
          <p:cNvSpPr>
            <a:spLocks noChangeShapeType="1"/>
          </p:cNvSpPr>
          <p:nvPr/>
        </p:nvSpPr>
        <p:spPr bwMode="auto">
          <a:xfrm flipH="1">
            <a:off x="2908007" y="2902613"/>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7" name="Line 427"/>
          <p:cNvSpPr>
            <a:spLocks noChangeShapeType="1"/>
          </p:cNvSpPr>
          <p:nvPr/>
        </p:nvSpPr>
        <p:spPr bwMode="auto">
          <a:xfrm>
            <a:off x="2828903" y="2971462"/>
            <a:ext cx="136237"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8" name="Line 428"/>
          <p:cNvSpPr>
            <a:spLocks noChangeShapeType="1"/>
          </p:cNvSpPr>
          <p:nvPr/>
        </p:nvSpPr>
        <p:spPr bwMode="auto">
          <a:xfrm>
            <a:off x="2828903" y="3011016"/>
            <a:ext cx="136237"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9" name="Line 429"/>
          <p:cNvSpPr>
            <a:spLocks noChangeShapeType="1"/>
          </p:cNvSpPr>
          <p:nvPr/>
        </p:nvSpPr>
        <p:spPr bwMode="auto">
          <a:xfrm>
            <a:off x="2828903" y="3052033"/>
            <a:ext cx="136237"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0" name="Freeform 430"/>
          <p:cNvSpPr>
            <a:spLocks noChangeArrowheads="1"/>
          </p:cNvSpPr>
          <p:nvPr/>
        </p:nvSpPr>
        <p:spPr bwMode="auto">
          <a:xfrm>
            <a:off x="2990042" y="2971463"/>
            <a:ext cx="93754" cy="79105"/>
          </a:xfrm>
          <a:custGeom>
            <a:avLst/>
            <a:gdLst>
              <a:gd name="T0" fmla="*/ 283 w 284"/>
              <a:gd name="T1" fmla="*/ 239 h 240"/>
              <a:gd name="T2" fmla="*/ 0 w 284"/>
              <a:gd name="T3" fmla="*/ 239 h 240"/>
              <a:gd name="T4" fmla="*/ 0 w 284"/>
              <a:gd name="T5" fmla="*/ 0 h 240"/>
              <a:gd name="T6" fmla="*/ 283 w 284"/>
              <a:gd name="T7" fmla="*/ 0 h 240"/>
              <a:gd name="T8" fmla="*/ 283 w 284"/>
              <a:gd name="T9" fmla="*/ 239 h 240"/>
            </a:gdLst>
            <a:ahLst/>
            <a:cxnLst>
              <a:cxn ang="0">
                <a:pos x="T0" y="T1"/>
              </a:cxn>
              <a:cxn ang="0">
                <a:pos x="T2" y="T3"/>
              </a:cxn>
              <a:cxn ang="0">
                <a:pos x="T4" y="T5"/>
              </a:cxn>
              <a:cxn ang="0">
                <a:pos x="T6" y="T7"/>
              </a:cxn>
              <a:cxn ang="0">
                <a:pos x="T8" y="T9"/>
              </a:cxn>
            </a:cxnLst>
            <a:rect l="0" t="0" r="r" b="b"/>
            <a:pathLst>
              <a:path w="284" h="240">
                <a:moveTo>
                  <a:pt x="283" y="239"/>
                </a:moveTo>
                <a:lnTo>
                  <a:pt x="0" y="239"/>
                </a:lnTo>
                <a:lnTo>
                  <a:pt x="0" y="0"/>
                </a:lnTo>
                <a:lnTo>
                  <a:pt x="283" y="0"/>
                </a:lnTo>
                <a:lnTo>
                  <a:pt x="283" y="23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51" name="Freeform 431"/>
          <p:cNvSpPr>
            <a:spLocks noChangeArrowheads="1"/>
          </p:cNvSpPr>
          <p:nvPr/>
        </p:nvSpPr>
        <p:spPr bwMode="auto">
          <a:xfrm>
            <a:off x="889362" y="3535454"/>
            <a:ext cx="310561" cy="221201"/>
          </a:xfrm>
          <a:custGeom>
            <a:avLst/>
            <a:gdLst>
              <a:gd name="T0" fmla="*/ 933 w 934"/>
              <a:gd name="T1" fmla="*/ 120 h 666"/>
              <a:gd name="T2" fmla="*/ 933 w 934"/>
              <a:gd name="T3" fmla="*/ 665 h 666"/>
              <a:gd name="T4" fmla="*/ 0 w 934"/>
              <a:gd name="T5" fmla="*/ 665 h 666"/>
              <a:gd name="T6" fmla="*/ 0 w 934"/>
              <a:gd name="T7" fmla="*/ 0 h 666"/>
              <a:gd name="T8" fmla="*/ 314 w 934"/>
              <a:gd name="T9" fmla="*/ 0 h 666"/>
              <a:gd name="T10" fmla="*/ 433 w 934"/>
              <a:gd name="T11" fmla="*/ 120 h 666"/>
              <a:gd name="T12" fmla="*/ 933 w 934"/>
              <a:gd name="T13" fmla="*/ 120 h 666"/>
            </a:gdLst>
            <a:ahLst/>
            <a:cxnLst>
              <a:cxn ang="0">
                <a:pos x="T0" y="T1"/>
              </a:cxn>
              <a:cxn ang="0">
                <a:pos x="T2" y="T3"/>
              </a:cxn>
              <a:cxn ang="0">
                <a:pos x="T4" y="T5"/>
              </a:cxn>
              <a:cxn ang="0">
                <a:pos x="T6" y="T7"/>
              </a:cxn>
              <a:cxn ang="0">
                <a:pos x="T8" y="T9"/>
              </a:cxn>
              <a:cxn ang="0">
                <a:pos x="T10" y="T11"/>
              </a:cxn>
              <a:cxn ang="0">
                <a:pos x="T12" y="T13"/>
              </a:cxn>
            </a:cxnLst>
            <a:rect l="0" t="0" r="r" b="b"/>
            <a:pathLst>
              <a:path w="934" h="666">
                <a:moveTo>
                  <a:pt x="933" y="120"/>
                </a:moveTo>
                <a:lnTo>
                  <a:pt x="933" y="665"/>
                </a:lnTo>
                <a:lnTo>
                  <a:pt x="0" y="665"/>
                </a:lnTo>
                <a:lnTo>
                  <a:pt x="0" y="0"/>
                </a:lnTo>
                <a:lnTo>
                  <a:pt x="314" y="0"/>
                </a:lnTo>
                <a:lnTo>
                  <a:pt x="433" y="120"/>
                </a:lnTo>
                <a:lnTo>
                  <a:pt x="933" y="12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52" name="Freeform 432"/>
          <p:cNvSpPr>
            <a:spLocks noChangeArrowheads="1"/>
          </p:cNvSpPr>
          <p:nvPr/>
        </p:nvSpPr>
        <p:spPr bwMode="auto">
          <a:xfrm>
            <a:off x="1526597" y="3560357"/>
            <a:ext cx="275404" cy="196298"/>
          </a:xfrm>
          <a:custGeom>
            <a:avLst/>
            <a:gdLst>
              <a:gd name="T0" fmla="*/ 828 w 829"/>
              <a:gd name="T1" fmla="*/ 105 h 591"/>
              <a:gd name="T2" fmla="*/ 828 w 829"/>
              <a:gd name="T3" fmla="*/ 590 h 591"/>
              <a:gd name="T4" fmla="*/ 0 w 829"/>
              <a:gd name="T5" fmla="*/ 590 h 591"/>
              <a:gd name="T6" fmla="*/ 0 w 829"/>
              <a:gd name="T7" fmla="*/ 0 h 591"/>
              <a:gd name="T8" fmla="*/ 284 w 829"/>
              <a:gd name="T9" fmla="*/ 0 h 591"/>
              <a:gd name="T10" fmla="*/ 388 w 829"/>
              <a:gd name="T11" fmla="*/ 105 h 591"/>
              <a:gd name="T12" fmla="*/ 828 w 829"/>
              <a:gd name="T13" fmla="*/ 105 h 591"/>
            </a:gdLst>
            <a:ahLst/>
            <a:cxnLst>
              <a:cxn ang="0">
                <a:pos x="T0" y="T1"/>
              </a:cxn>
              <a:cxn ang="0">
                <a:pos x="T2" y="T3"/>
              </a:cxn>
              <a:cxn ang="0">
                <a:pos x="T4" y="T5"/>
              </a:cxn>
              <a:cxn ang="0">
                <a:pos x="T6" y="T7"/>
              </a:cxn>
              <a:cxn ang="0">
                <a:pos x="T8" y="T9"/>
              </a:cxn>
              <a:cxn ang="0">
                <a:pos x="T10" y="T11"/>
              </a:cxn>
              <a:cxn ang="0">
                <a:pos x="T12" y="T13"/>
              </a:cxn>
            </a:cxnLst>
            <a:rect l="0" t="0" r="r" b="b"/>
            <a:pathLst>
              <a:path w="829" h="591">
                <a:moveTo>
                  <a:pt x="828" y="105"/>
                </a:moveTo>
                <a:lnTo>
                  <a:pt x="828" y="590"/>
                </a:lnTo>
                <a:lnTo>
                  <a:pt x="0" y="590"/>
                </a:lnTo>
                <a:lnTo>
                  <a:pt x="0" y="0"/>
                </a:lnTo>
                <a:lnTo>
                  <a:pt x="284" y="0"/>
                </a:lnTo>
                <a:lnTo>
                  <a:pt x="388" y="105"/>
                </a:lnTo>
                <a:lnTo>
                  <a:pt x="828" y="105"/>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53" name="Freeform 433"/>
          <p:cNvSpPr>
            <a:spLocks noChangeArrowheads="1"/>
          </p:cNvSpPr>
          <p:nvPr/>
        </p:nvSpPr>
        <p:spPr bwMode="auto">
          <a:xfrm>
            <a:off x="1561756" y="3520805"/>
            <a:ext cx="275404" cy="196298"/>
          </a:xfrm>
          <a:custGeom>
            <a:avLst/>
            <a:gdLst>
              <a:gd name="T0" fmla="*/ 0 w 830"/>
              <a:gd name="T1" fmla="*/ 89 h 590"/>
              <a:gd name="T2" fmla="*/ 0 w 830"/>
              <a:gd name="T3" fmla="*/ 0 h 590"/>
              <a:gd name="T4" fmla="*/ 284 w 830"/>
              <a:gd name="T5" fmla="*/ 0 h 590"/>
              <a:gd name="T6" fmla="*/ 389 w 830"/>
              <a:gd name="T7" fmla="*/ 104 h 590"/>
              <a:gd name="T8" fmla="*/ 829 w 830"/>
              <a:gd name="T9" fmla="*/ 104 h 590"/>
              <a:gd name="T10" fmla="*/ 829 w 830"/>
              <a:gd name="T11" fmla="*/ 589 h 590"/>
              <a:gd name="T12" fmla="*/ 754 w 830"/>
              <a:gd name="T13" fmla="*/ 589 h 590"/>
            </a:gdLst>
            <a:ahLst/>
            <a:cxnLst>
              <a:cxn ang="0">
                <a:pos x="T0" y="T1"/>
              </a:cxn>
              <a:cxn ang="0">
                <a:pos x="T2" y="T3"/>
              </a:cxn>
              <a:cxn ang="0">
                <a:pos x="T4" y="T5"/>
              </a:cxn>
              <a:cxn ang="0">
                <a:pos x="T6" y="T7"/>
              </a:cxn>
              <a:cxn ang="0">
                <a:pos x="T8" y="T9"/>
              </a:cxn>
              <a:cxn ang="0">
                <a:pos x="T10" y="T11"/>
              </a:cxn>
              <a:cxn ang="0">
                <a:pos x="T12" y="T13"/>
              </a:cxn>
            </a:cxnLst>
            <a:rect l="0" t="0" r="r" b="b"/>
            <a:pathLst>
              <a:path w="830" h="590">
                <a:moveTo>
                  <a:pt x="0" y="89"/>
                </a:moveTo>
                <a:lnTo>
                  <a:pt x="0" y="0"/>
                </a:lnTo>
                <a:lnTo>
                  <a:pt x="284" y="0"/>
                </a:lnTo>
                <a:lnTo>
                  <a:pt x="389" y="104"/>
                </a:lnTo>
                <a:lnTo>
                  <a:pt x="829" y="104"/>
                </a:lnTo>
                <a:lnTo>
                  <a:pt x="829" y="589"/>
                </a:lnTo>
                <a:lnTo>
                  <a:pt x="754" y="58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54" name="Freeform 434"/>
          <p:cNvSpPr>
            <a:spLocks noChangeArrowheads="1"/>
          </p:cNvSpPr>
          <p:nvPr/>
        </p:nvSpPr>
        <p:spPr bwMode="auto">
          <a:xfrm>
            <a:off x="2166763" y="3510549"/>
            <a:ext cx="310561" cy="271009"/>
          </a:xfrm>
          <a:custGeom>
            <a:avLst/>
            <a:gdLst>
              <a:gd name="T0" fmla="*/ 463 w 935"/>
              <a:gd name="T1" fmla="*/ 634 h 814"/>
              <a:gd name="T2" fmla="*/ 934 w 935"/>
              <a:gd name="T3" fmla="*/ 634 h 814"/>
              <a:gd name="T4" fmla="*/ 934 w 935"/>
              <a:gd name="T5" fmla="*/ 0 h 814"/>
              <a:gd name="T6" fmla="*/ 0 w 935"/>
              <a:gd name="T7" fmla="*/ 0 h 814"/>
              <a:gd name="T8" fmla="*/ 0 w 935"/>
              <a:gd name="T9" fmla="*/ 634 h 814"/>
              <a:gd name="T10" fmla="*/ 254 w 935"/>
              <a:gd name="T11" fmla="*/ 634 h 814"/>
              <a:gd name="T12" fmla="*/ 254 w 935"/>
              <a:gd name="T13" fmla="*/ 813 h 814"/>
              <a:gd name="T14" fmla="*/ 463 w 935"/>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814">
                <a:moveTo>
                  <a:pt x="463" y="634"/>
                </a:moveTo>
                <a:lnTo>
                  <a:pt x="934" y="634"/>
                </a:lnTo>
                <a:lnTo>
                  <a:pt x="934" y="0"/>
                </a:lnTo>
                <a:lnTo>
                  <a:pt x="0" y="0"/>
                </a:lnTo>
                <a:lnTo>
                  <a:pt x="0" y="634"/>
                </a:lnTo>
                <a:lnTo>
                  <a:pt x="254" y="634"/>
                </a:lnTo>
                <a:lnTo>
                  <a:pt x="254" y="813"/>
                </a:lnTo>
                <a:lnTo>
                  <a:pt x="463" y="634"/>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55" name="Freeform 435"/>
          <p:cNvSpPr>
            <a:spLocks noChangeArrowheads="1"/>
          </p:cNvSpPr>
          <p:nvPr/>
        </p:nvSpPr>
        <p:spPr bwMode="auto">
          <a:xfrm>
            <a:off x="2804000" y="3539848"/>
            <a:ext cx="271008" cy="243175"/>
          </a:xfrm>
          <a:custGeom>
            <a:avLst/>
            <a:gdLst>
              <a:gd name="T0" fmla="*/ 381 w 815"/>
              <a:gd name="T1" fmla="*/ 575 h 733"/>
              <a:gd name="T2" fmla="*/ 814 w 815"/>
              <a:gd name="T3" fmla="*/ 575 h 733"/>
              <a:gd name="T4" fmla="*/ 814 w 815"/>
              <a:gd name="T5" fmla="*/ 0 h 733"/>
              <a:gd name="T6" fmla="*/ 0 w 815"/>
              <a:gd name="T7" fmla="*/ 0 h 733"/>
              <a:gd name="T8" fmla="*/ 0 w 815"/>
              <a:gd name="T9" fmla="*/ 575 h 733"/>
              <a:gd name="T10" fmla="*/ 202 w 815"/>
              <a:gd name="T11" fmla="*/ 575 h 733"/>
              <a:gd name="T12" fmla="*/ 202 w 815"/>
              <a:gd name="T13" fmla="*/ 732 h 733"/>
              <a:gd name="T14" fmla="*/ 381 w 815"/>
              <a:gd name="T15" fmla="*/ 575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5" h="733">
                <a:moveTo>
                  <a:pt x="381" y="575"/>
                </a:moveTo>
                <a:lnTo>
                  <a:pt x="814" y="575"/>
                </a:lnTo>
                <a:lnTo>
                  <a:pt x="814" y="0"/>
                </a:lnTo>
                <a:lnTo>
                  <a:pt x="0" y="0"/>
                </a:lnTo>
                <a:lnTo>
                  <a:pt x="0" y="575"/>
                </a:lnTo>
                <a:lnTo>
                  <a:pt x="202" y="575"/>
                </a:lnTo>
                <a:lnTo>
                  <a:pt x="202" y="732"/>
                </a:lnTo>
                <a:lnTo>
                  <a:pt x="381" y="575"/>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56" name="Freeform 436"/>
          <p:cNvSpPr>
            <a:spLocks noChangeArrowheads="1"/>
          </p:cNvSpPr>
          <p:nvPr/>
        </p:nvSpPr>
        <p:spPr bwMode="auto">
          <a:xfrm>
            <a:off x="2846482" y="3500295"/>
            <a:ext cx="268079" cy="191903"/>
          </a:xfrm>
          <a:custGeom>
            <a:avLst/>
            <a:gdLst>
              <a:gd name="T0" fmla="*/ 716 w 807"/>
              <a:gd name="T1" fmla="*/ 575 h 576"/>
              <a:gd name="T2" fmla="*/ 806 w 807"/>
              <a:gd name="T3" fmla="*/ 575 h 576"/>
              <a:gd name="T4" fmla="*/ 806 w 807"/>
              <a:gd name="T5" fmla="*/ 0 h 576"/>
              <a:gd name="T6" fmla="*/ 0 w 807"/>
              <a:gd name="T7" fmla="*/ 0 h 576"/>
              <a:gd name="T8" fmla="*/ 0 w 807"/>
              <a:gd name="T9" fmla="*/ 90 h 576"/>
            </a:gdLst>
            <a:ahLst/>
            <a:cxnLst>
              <a:cxn ang="0">
                <a:pos x="T0" y="T1"/>
              </a:cxn>
              <a:cxn ang="0">
                <a:pos x="T2" y="T3"/>
              </a:cxn>
              <a:cxn ang="0">
                <a:pos x="T4" y="T5"/>
              </a:cxn>
              <a:cxn ang="0">
                <a:pos x="T6" y="T7"/>
              </a:cxn>
              <a:cxn ang="0">
                <a:pos x="T8" y="T9"/>
              </a:cxn>
            </a:cxnLst>
            <a:rect l="0" t="0" r="r" b="b"/>
            <a:pathLst>
              <a:path w="807" h="576">
                <a:moveTo>
                  <a:pt x="716" y="575"/>
                </a:moveTo>
                <a:lnTo>
                  <a:pt x="806" y="575"/>
                </a:lnTo>
                <a:lnTo>
                  <a:pt x="806" y="0"/>
                </a:lnTo>
                <a:lnTo>
                  <a:pt x="0" y="0"/>
                </a:lnTo>
                <a:lnTo>
                  <a:pt x="0" y="9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57" name="Line 437"/>
          <p:cNvSpPr>
            <a:spLocks noChangeShapeType="1"/>
          </p:cNvSpPr>
          <p:nvPr/>
        </p:nvSpPr>
        <p:spPr bwMode="auto">
          <a:xfrm>
            <a:off x="3469069" y="2971462"/>
            <a:ext cx="260755"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8" name="Line 438"/>
          <p:cNvSpPr>
            <a:spLocks noChangeShapeType="1"/>
          </p:cNvSpPr>
          <p:nvPr/>
        </p:nvSpPr>
        <p:spPr bwMode="auto">
          <a:xfrm>
            <a:off x="3469069" y="3011016"/>
            <a:ext cx="260755"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9" name="Line 439"/>
          <p:cNvSpPr>
            <a:spLocks noChangeShapeType="1"/>
          </p:cNvSpPr>
          <p:nvPr/>
        </p:nvSpPr>
        <p:spPr bwMode="auto">
          <a:xfrm>
            <a:off x="3469069" y="3052033"/>
            <a:ext cx="260755"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0" name="Freeform 440"/>
          <p:cNvSpPr>
            <a:spLocks noChangeArrowheads="1"/>
          </p:cNvSpPr>
          <p:nvPr/>
        </p:nvSpPr>
        <p:spPr bwMode="auto">
          <a:xfrm>
            <a:off x="3444164" y="2882104"/>
            <a:ext cx="310561" cy="249035"/>
          </a:xfrm>
          <a:custGeom>
            <a:avLst/>
            <a:gdLst>
              <a:gd name="T0" fmla="*/ 933 w 934"/>
              <a:gd name="T1" fmla="*/ 747 h 748"/>
              <a:gd name="T2" fmla="*/ 0 w 934"/>
              <a:gd name="T3" fmla="*/ 747 h 748"/>
              <a:gd name="T4" fmla="*/ 0 w 934"/>
              <a:gd name="T5" fmla="*/ 0 h 748"/>
              <a:gd name="T6" fmla="*/ 933 w 934"/>
              <a:gd name="T7" fmla="*/ 0 h 748"/>
              <a:gd name="T8" fmla="*/ 933 w 934"/>
              <a:gd name="T9" fmla="*/ 747 h 748"/>
            </a:gdLst>
            <a:ahLst/>
            <a:cxnLst>
              <a:cxn ang="0">
                <a:pos x="T0" y="T1"/>
              </a:cxn>
              <a:cxn ang="0">
                <a:pos x="T2" y="T3"/>
              </a:cxn>
              <a:cxn ang="0">
                <a:pos x="T4" y="T5"/>
              </a:cxn>
              <a:cxn ang="0">
                <a:pos x="T6" y="T7"/>
              </a:cxn>
              <a:cxn ang="0">
                <a:pos x="T8" y="T9"/>
              </a:cxn>
            </a:cxnLst>
            <a:rect l="0" t="0" r="r" b="b"/>
            <a:pathLst>
              <a:path w="934" h="748">
                <a:moveTo>
                  <a:pt x="933" y="747"/>
                </a:moveTo>
                <a:lnTo>
                  <a:pt x="0" y="747"/>
                </a:lnTo>
                <a:lnTo>
                  <a:pt x="0" y="0"/>
                </a:lnTo>
                <a:lnTo>
                  <a:pt x="933" y="0"/>
                </a:lnTo>
                <a:lnTo>
                  <a:pt x="933" y="747"/>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61" name="Line 441"/>
          <p:cNvSpPr>
            <a:spLocks noChangeShapeType="1"/>
          </p:cNvSpPr>
          <p:nvPr/>
        </p:nvSpPr>
        <p:spPr bwMode="auto">
          <a:xfrm>
            <a:off x="3444164" y="2923121"/>
            <a:ext cx="310561"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2" name="Line 442"/>
          <p:cNvSpPr>
            <a:spLocks noChangeShapeType="1"/>
          </p:cNvSpPr>
          <p:nvPr/>
        </p:nvSpPr>
        <p:spPr bwMode="auto">
          <a:xfrm flipH="1">
            <a:off x="3467604" y="2902613"/>
            <a:ext cx="2197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3" name="Line 443"/>
          <p:cNvSpPr>
            <a:spLocks noChangeShapeType="1"/>
          </p:cNvSpPr>
          <p:nvPr/>
        </p:nvSpPr>
        <p:spPr bwMode="auto">
          <a:xfrm flipH="1">
            <a:off x="3505691" y="2902613"/>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4" name="Line 444"/>
          <p:cNvSpPr>
            <a:spLocks noChangeShapeType="1"/>
          </p:cNvSpPr>
          <p:nvPr/>
        </p:nvSpPr>
        <p:spPr bwMode="auto">
          <a:xfrm flipH="1">
            <a:off x="3545244" y="2902613"/>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5" name="Freeform 445"/>
          <p:cNvSpPr>
            <a:spLocks noChangeArrowheads="1"/>
          </p:cNvSpPr>
          <p:nvPr/>
        </p:nvSpPr>
        <p:spPr bwMode="auto">
          <a:xfrm>
            <a:off x="4128278" y="2887964"/>
            <a:ext cx="218272" cy="272474"/>
          </a:xfrm>
          <a:custGeom>
            <a:avLst/>
            <a:gdLst>
              <a:gd name="T0" fmla="*/ 194 w 658"/>
              <a:gd name="T1" fmla="*/ 0 h 822"/>
              <a:gd name="T2" fmla="*/ 0 w 658"/>
              <a:gd name="T3" fmla="*/ 0 h 822"/>
              <a:gd name="T4" fmla="*/ 0 w 658"/>
              <a:gd name="T5" fmla="*/ 821 h 822"/>
              <a:gd name="T6" fmla="*/ 657 w 658"/>
              <a:gd name="T7" fmla="*/ 821 h 822"/>
              <a:gd name="T8" fmla="*/ 657 w 658"/>
              <a:gd name="T9" fmla="*/ 0 h 822"/>
              <a:gd name="T10" fmla="*/ 463 w 658"/>
              <a:gd name="T11" fmla="*/ 0 h 822"/>
            </a:gdLst>
            <a:ahLst/>
            <a:cxnLst>
              <a:cxn ang="0">
                <a:pos x="T0" y="T1"/>
              </a:cxn>
              <a:cxn ang="0">
                <a:pos x="T2" y="T3"/>
              </a:cxn>
              <a:cxn ang="0">
                <a:pos x="T4" y="T5"/>
              </a:cxn>
              <a:cxn ang="0">
                <a:pos x="T6" y="T7"/>
              </a:cxn>
              <a:cxn ang="0">
                <a:pos x="T8" y="T9"/>
              </a:cxn>
              <a:cxn ang="0">
                <a:pos x="T10" y="T11"/>
              </a:cxn>
            </a:cxnLst>
            <a:rect l="0" t="0" r="r" b="b"/>
            <a:pathLst>
              <a:path w="658" h="822">
                <a:moveTo>
                  <a:pt x="194" y="0"/>
                </a:moveTo>
                <a:lnTo>
                  <a:pt x="0" y="0"/>
                </a:lnTo>
                <a:lnTo>
                  <a:pt x="0" y="821"/>
                </a:lnTo>
                <a:lnTo>
                  <a:pt x="657" y="821"/>
                </a:lnTo>
                <a:lnTo>
                  <a:pt x="657" y="0"/>
                </a:lnTo>
                <a:lnTo>
                  <a:pt x="463"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66" name="Freeform 446"/>
          <p:cNvSpPr>
            <a:spLocks noChangeArrowheads="1"/>
          </p:cNvSpPr>
          <p:nvPr/>
        </p:nvSpPr>
        <p:spPr bwMode="auto">
          <a:xfrm>
            <a:off x="4186875" y="2849875"/>
            <a:ext cx="99614" cy="62991"/>
          </a:xfrm>
          <a:custGeom>
            <a:avLst/>
            <a:gdLst>
              <a:gd name="T0" fmla="*/ 209 w 300"/>
              <a:gd name="T1" fmla="*/ 67 h 188"/>
              <a:gd name="T2" fmla="*/ 209 w 300"/>
              <a:gd name="T3" fmla="*/ 0 h 188"/>
              <a:gd name="T4" fmla="*/ 90 w 300"/>
              <a:gd name="T5" fmla="*/ 0 h 188"/>
              <a:gd name="T6" fmla="*/ 90 w 300"/>
              <a:gd name="T7" fmla="*/ 67 h 188"/>
              <a:gd name="T8" fmla="*/ 30 w 300"/>
              <a:gd name="T9" fmla="*/ 67 h 188"/>
              <a:gd name="T10" fmla="*/ 0 w 300"/>
              <a:gd name="T11" fmla="*/ 187 h 188"/>
              <a:gd name="T12" fmla="*/ 299 w 300"/>
              <a:gd name="T13" fmla="*/ 187 h 188"/>
              <a:gd name="T14" fmla="*/ 269 w 300"/>
              <a:gd name="T15" fmla="*/ 67 h 188"/>
              <a:gd name="T16" fmla="*/ 209 w 300"/>
              <a:gd name="T17" fmla="*/ 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88">
                <a:moveTo>
                  <a:pt x="209" y="67"/>
                </a:moveTo>
                <a:lnTo>
                  <a:pt x="209" y="0"/>
                </a:lnTo>
                <a:lnTo>
                  <a:pt x="90" y="0"/>
                </a:lnTo>
                <a:lnTo>
                  <a:pt x="90" y="67"/>
                </a:lnTo>
                <a:lnTo>
                  <a:pt x="30" y="67"/>
                </a:lnTo>
                <a:lnTo>
                  <a:pt x="0" y="187"/>
                </a:lnTo>
                <a:lnTo>
                  <a:pt x="299" y="187"/>
                </a:lnTo>
                <a:lnTo>
                  <a:pt x="269" y="67"/>
                </a:lnTo>
                <a:lnTo>
                  <a:pt x="209" y="67"/>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67" name="Line 447"/>
          <p:cNvSpPr>
            <a:spLocks noChangeShapeType="1"/>
          </p:cNvSpPr>
          <p:nvPr/>
        </p:nvSpPr>
        <p:spPr bwMode="auto">
          <a:xfrm>
            <a:off x="4838759" y="2967068"/>
            <a:ext cx="10986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8" name="Line 448"/>
          <p:cNvSpPr>
            <a:spLocks noChangeShapeType="1"/>
          </p:cNvSpPr>
          <p:nvPr/>
        </p:nvSpPr>
        <p:spPr bwMode="auto">
          <a:xfrm>
            <a:off x="4838759" y="3016876"/>
            <a:ext cx="10986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9" name="Line 449"/>
          <p:cNvSpPr>
            <a:spLocks noChangeShapeType="1"/>
          </p:cNvSpPr>
          <p:nvPr/>
        </p:nvSpPr>
        <p:spPr bwMode="auto">
          <a:xfrm>
            <a:off x="4838759" y="3066682"/>
            <a:ext cx="10986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0" name="Line 450"/>
          <p:cNvSpPr>
            <a:spLocks noChangeShapeType="1"/>
          </p:cNvSpPr>
          <p:nvPr/>
        </p:nvSpPr>
        <p:spPr bwMode="auto">
          <a:xfrm>
            <a:off x="4838759" y="3116490"/>
            <a:ext cx="10986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1" name="Line 451"/>
          <p:cNvSpPr>
            <a:spLocks noChangeShapeType="1"/>
          </p:cNvSpPr>
          <p:nvPr/>
        </p:nvSpPr>
        <p:spPr bwMode="auto">
          <a:xfrm flipH="1">
            <a:off x="4797742" y="2967068"/>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2" name="Line 452"/>
          <p:cNvSpPr>
            <a:spLocks noChangeShapeType="1"/>
          </p:cNvSpPr>
          <p:nvPr/>
        </p:nvSpPr>
        <p:spPr bwMode="auto">
          <a:xfrm flipH="1">
            <a:off x="4797742" y="3016876"/>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3" name="Line 453"/>
          <p:cNvSpPr>
            <a:spLocks noChangeShapeType="1"/>
          </p:cNvSpPr>
          <p:nvPr/>
        </p:nvSpPr>
        <p:spPr bwMode="auto">
          <a:xfrm flipH="1">
            <a:off x="4797742" y="3066682"/>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4" name="Line 454"/>
          <p:cNvSpPr>
            <a:spLocks noChangeShapeType="1"/>
          </p:cNvSpPr>
          <p:nvPr/>
        </p:nvSpPr>
        <p:spPr bwMode="auto">
          <a:xfrm flipH="1">
            <a:off x="4797742" y="3116490"/>
            <a:ext cx="23438"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5" name="Freeform 455"/>
          <p:cNvSpPr>
            <a:spLocks noChangeArrowheads="1"/>
          </p:cNvSpPr>
          <p:nvPr/>
        </p:nvSpPr>
        <p:spPr bwMode="auto">
          <a:xfrm>
            <a:off x="4765514" y="2887964"/>
            <a:ext cx="221202" cy="272474"/>
          </a:xfrm>
          <a:custGeom>
            <a:avLst/>
            <a:gdLst>
              <a:gd name="T0" fmla="*/ 194 w 665"/>
              <a:gd name="T1" fmla="*/ 0 h 822"/>
              <a:gd name="T2" fmla="*/ 0 w 665"/>
              <a:gd name="T3" fmla="*/ 0 h 822"/>
              <a:gd name="T4" fmla="*/ 0 w 665"/>
              <a:gd name="T5" fmla="*/ 821 h 822"/>
              <a:gd name="T6" fmla="*/ 664 w 665"/>
              <a:gd name="T7" fmla="*/ 821 h 822"/>
              <a:gd name="T8" fmla="*/ 664 w 665"/>
              <a:gd name="T9" fmla="*/ 0 h 822"/>
              <a:gd name="T10" fmla="*/ 462 w 665"/>
              <a:gd name="T11" fmla="*/ 0 h 822"/>
            </a:gdLst>
            <a:ahLst/>
            <a:cxnLst>
              <a:cxn ang="0">
                <a:pos x="T0" y="T1"/>
              </a:cxn>
              <a:cxn ang="0">
                <a:pos x="T2" y="T3"/>
              </a:cxn>
              <a:cxn ang="0">
                <a:pos x="T4" y="T5"/>
              </a:cxn>
              <a:cxn ang="0">
                <a:pos x="T6" y="T7"/>
              </a:cxn>
              <a:cxn ang="0">
                <a:pos x="T8" y="T9"/>
              </a:cxn>
              <a:cxn ang="0">
                <a:pos x="T10" y="T11"/>
              </a:cxn>
            </a:cxnLst>
            <a:rect l="0" t="0" r="r" b="b"/>
            <a:pathLst>
              <a:path w="665" h="822">
                <a:moveTo>
                  <a:pt x="194" y="0"/>
                </a:moveTo>
                <a:lnTo>
                  <a:pt x="0" y="0"/>
                </a:lnTo>
                <a:lnTo>
                  <a:pt x="0" y="821"/>
                </a:lnTo>
                <a:lnTo>
                  <a:pt x="664" y="821"/>
                </a:lnTo>
                <a:lnTo>
                  <a:pt x="664" y="0"/>
                </a:lnTo>
                <a:lnTo>
                  <a:pt x="462"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76" name="Freeform 456"/>
          <p:cNvSpPr>
            <a:spLocks noChangeArrowheads="1"/>
          </p:cNvSpPr>
          <p:nvPr/>
        </p:nvSpPr>
        <p:spPr bwMode="auto">
          <a:xfrm>
            <a:off x="4824110" y="2849875"/>
            <a:ext cx="99614" cy="62991"/>
          </a:xfrm>
          <a:custGeom>
            <a:avLst/>
            <a:gdLst>
              <a:gd name="T0" fmla="*/ 209 w 299"/>
              <a:gd name="T1" fmla="*/ 67 h 188"/>
              <a:gd name="T2" fmla="*/ 209 w 299"/>
              <a:gd name="T3" fmla="*/ 0 h 188"/>
              <a:gd name="T4" fmla="*/ 89 w 299"/>
              <a:gd name="T5" fmla="*/ 0 h 188"/>
              <a:gd name="T6" fmla="*/ 89 w 299"/>
              <a:gd name="T7" fmla="*/ 67 h 188"/>
              <a:gd name="T8" fmla="*/ 30 w 299"/>
              <a:gd name="T9" fmla="*/ 67 h 188"/>
              <a:gd name="T10" fmla="*/ 0 w 299"/>
              <a:gd name="T11" fmla="*/ 187 h 188"/>
              <a:gd name="T12" fmla="*/ 298 w 299"/>
              <a:gd name="T13" fmla="*/ 187 h 188"/>
              <a:gd name="T14" fmla="*/ 268 w 299"/>
              <a:gd name="T15" fmla="*/ 67 h 188"/>
              <a:gd name="T16" fmla="*/ 209 w 299"/>
              <a:gd name="T17" fmla="*/ 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88">
                <a:moveTo>
                  <a:pt x="209" y="67"/>
                </a:moveTo>
                <a:lnTo>
                  <a:pt x="209" y="0"/>
                </a:lnTo>
                <a:lnTo>
                  <a:pt x="89" y="0"/>
                </a:lnTo>
                <a:lnTo>
                  <a:pt x="89" y="67"/>
                </a:lnTo>
                <a:lnTo>
                  <a:pt x="30" y="67"/>
                </a:lnTo>
                <a:lnTo>
                  <a:pt x="0" y="187"/>
                </a:lnTo>
                <a:lnTo>
                  <a:pt x="298" y="187"/>
                </a:lnTo>
                <a:lnTo>
                  <a:pt x="268" y="67"/>
                </a:lnTo>
                <a:lnTo>
                  <a:pt x="209" y="67"/>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77" name="Freeform 457"/>
          <p:cNvSpPr>
            <a:spLocks noChangeArrowheads="1"/>
          </p:cNvSpPr>
          <p:nvPr/>
        </p:nvSpPr>
        <p:spPr bwMode="auto">
          <a:xfrm>
            <a:off x="5399820" y="2849875"/>
            <a:ext cx="228526" cy="310561"/>
          </a:xfrm>
          <a:custGeom>
            <a:avLst/>
            <a:gdLst>
              <a:gd name="T0" fmla="*/ 209 w 688"/>
              <a:gd name="T1" fmla="*/ 0 h 934"/>
              <a:gd name="T2" fmla="*/ 687 w 688"/>
              <a:gd name="T3" fmla="*/ 0 h 934"/>
              <a:gd name="T4" fmla="*/ 687 w 688"/>
              <a:gd name="T5" fmla="*/ 933 h 934"/>
              <a:gd name="T6" fmla="*/ 0 w 688"/>
              <a:gd name="T7" fmla="*/ 933 h 934"/>
              <a:gd name="T8" fmla="*/ 0 w 688"/>
              <a:gd name="T9" fmla="*/ 217 h 934"/>
              <a:gd name="T10" fmla="*/ 209 w 688"/>
              <a:gd name="T11" fmla="*/ 0 h 934"/>
            </a:gdLst>
            <a:ahLst/>
            <a:cxnLst>
              <a:cxn ang="0">
                <a:pos x="T0" y="T1"/>
              </a:cxn>
              <a:cxn ang="0">
                <a:pos x="T2" y="T3"/>
              </a:cxn>
              <a:cxn ang="0">
                <a:pos x="T4" y="T5"/>
              </a:cxn>
              <a:cxn ang="0">
                <a:pos x="T6" y="T7"/>
              </a:cxn>
              <a:cxn ang="0">
                <a:pos x="T8" y="T9"/>
              </a:cxn>
              <a:cxn ang="0">
                <a:pos x="T10" y="T11"/>
              </a:cxn>
            </a:cxnLst>
            <a:rect l="0" t="0" r="r" b="b"/>
            <a:pathLst>
              <a:path w="688" h="934">
                <a:moveTo>
                  <a:pt x="209" y="0"/>
                </a:moveTo>
                <a:lnTo>
                  <a:pt x="687" y="0"/>
                </a:lnTo>
                <a:lnTo>
                  <a:pt x="687" y="933"/>
                </a:lnTo>
                <a:lnTo>
                  <a:pt x="0" y="933"/>
                </a:lnTo>
                <a:lnTo>
                  <a:pt x="0" y="217"/>
                </a:lnTo>
                <a:lnTo>
                  <a:pt x="209"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78" name="Freeform 458"/>
          <p:cNvSpPr>
            <a:spLocks noChangeArrowheads="1"/>
          </p:cNvSpPr>
          <p:nvPr/>
        </p:nvSpPr>
        <p:spPr bwMode="auto">
          <a:xfrm>
            <a:off x="5399820" y="2849875"/>
            <a:ext cx="70316" cy="71780"/>
          </a:xfrm>
          <a:custGeom>
            <a:avLst/>
            <a:gdLst>
              <a:gd name="T0" fmla="*/ 0 w 210"/>
              <a:gd name="T1" fmla="*/ 217 h 218"/>
              <a:gd name="T2" fmla="*/ 209 w 210"/>
              <a:gd name="T3" fmla="*/ 217 h 218"/>
              <a:gd name="T4" fmla="*/ 209 w 210"/>
              <a:gd name="T5" fmla="*/ 0 h 218"/>
            </a:gdLst>
            <a:ahLst/>
            <a:cxnLst>
              <a:cxn ang="0">
                <a:pos x="T0" y="T1"/>
              </a:cxn>
              <a:cxn ang="0">
                <a:pos x="T2" y="T3"/>
              </a:cxn>
              <a:cxn ang="0">
                <a:pos x="T4" y="T5"/>
              </a:cxn>
            </a:cxnLst>
            <a:rect l="0" t="0" r="r" b="b"/>
            <a:pathLst>
              <a:path w="210" h="218">
                <a:moveTo>
                  <a:pt x="0" y="217"/>
                </a:moveTo>
                <a:lnTo>
                  <a:pt x="209" y="217"/>
                </a:lnTo>
                <a:lnTo>
                  <a:pt x="209"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79" name="Freeform 459"/>
          <p:cNvSpPr>
            <a:spLocks noChangeArrowheads="1"/>
          </p:cNvSpPr>
          <p:nvPr/>
        </p:nvSpPr>
        <p:spPr bwMode="auto">
          <a:xfrm>
            <a:off x="6671363" y="2892357"/>
            <a:ext cx="193368" cy="268079"/>
          </a:xfrm>
          <a:custGeom>
            <a:avLst/>
            <a:gdLst>
              <a:gd name="T0" fmla="*/ 179 w 583"/>
              <a:gd name="T1" fmla="*/ 0 h 807"/>
              <a:gd name="T2" fmla="*/ 582 w 583"/>
              <a:gd name="T3" fmla="*/ 0 h 807"/>
              <a:gd name="T4" fmla="*/ 582 w 583"/>
              <a:gd name="T5" fmla="*/ 806 h 807"/>
              <a:gd name="T6" fmla="*/ 0 w 583"/>
              <a:gd name="T7" fmla="*/ 806 h 807"/>
              <a:gd name="T8" fmla="*/ 0 w 583"/>
              <a:gd name="T9" fmla="*/ 179 h 807"/>
              <a:gd name="T10" fmla="*/ 179 w 583"/>
              <a:gd name="T11" fmla="*/ 0 h 807"/>
            </a:gdLst>
            <a:ahLst/>
            <a:cxnLst>
              <a:cxn ang="0">
                <a:pos x="T0" y="T1"/>
              </a:cxn>
              <a:cxn ang="0">
                <a:pos x="T2" y="T3"/>
              </a:cxn>
              <a:cxn ang="0">
                <a:pos x="T4" y="T5"/>
              </a:cxn>
              <a:cxn ang="0">
                <a:pos x="T6" y="T7"/>
              </a:cxn>
              <a:cxn ang="0">
                <a:pos x="T8" y="T9"/>
              </a:cxn>
              <a:cxn ang="0">
                <a:pos x="T10" y="T11"/>
              </a:cxn>
            </a:cxnLst>
            <a:rect l="0" t="0" r="r" b="b"/>
            <a:pathLst>
              <a:path w="583" h="807">
                <a:moveTo>
                  <a:pt x="179" y="0"/>
                </a:moveTo>
                <a:lnTo>
                  <a:pt x="582" y="0"/>
                </a:lnTo>
                <a:lnTo>
                  <a:pt x="582" y="806"/>
                </a:lnTo>
                <a:lnTo>
                  <a:pt x="0" y="806"/>
                </a:lnTo>
                <a:lnTo>
                  <a:pt x="0" y="179"/>
                </a:lnTo>
                <a:lnTo>
                  <a:pt x="179"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80" name="Freeform 460"/>
          <p:cNvSpPr>
            <a:spLocks noChangeArrowheads="1"/>
          </p:cNvSpPr>
          <p:nvPr/>
        </p:nvSpPr>
        <p:spPr bwMode="auto">
          <a:xfrm>
            <a:off x="6751932" y="2849875"/>
            <a:ext cx="158211" cy="271008"/>
          </a:xfrm>
          <a:custGeom>
            <a:avLst/>
            <a:gdLst>
              <a:gd name="T0" fmla="*/ 0 w 478"/>
              <a:gd name="T1" fmla="*/ 82 h 815"/>
              <a:gd name="T2" fmla="*/ 74 w 478"/>
              <a:gd name="T3" fmla="*/ 0 h 815"/>
              <a:gd name="T4" fmla="*/ 477 w 478"/>
              <a:gd name="T5" fmla="*/ 0 h 815"/>
              <a:gd name="T6" fmla="*/ 477 w 478"/>
              <a:gd name="T7" fmla="*/ 814 h 815"/>
              <a:gd name="T8" fmla="*/ 373 w 478"/>
              <a:gd name="T9" fmla="*/ 814 h 815"/>
            </a:gdLst>
            <a:ahLst/>
            <a:cxnLst>
              <a:cxn ang="0">
                <a:pos x="T0" y="T1"/>
              </a:cxn>
              <a:cxn ang="0">
                <a:pos x="T2" y="T3"/>
              </a:cxn>
              <a:cxn ang="0">
                <a:pos x="T4" y="T5"/>
              </a:cxn>
              <a:cxn ang="0">
                <a:pos x="T6" y="T7"/>
              </a:cxn>
              <a:cxn ang="0">
                <a:pos x="T8" y="T9"/>
              </a:cxn>
            </a:cxnLst>
            <a:rect l="0" t="0" r="r" b="b"/>
            <a:pathLst>
              <a:path w="478" h="815">
                <a:moveTo>
                  <a:pt x="0" y="82"/>
                </a:moveTo>
                <a:lnTo>
                  <a:pt x="74" y="0"/>
                </a:lnTo>
                <a:lnTo>
                  <a:pt x="477" y="0"/>
                </a:lnTo>
                <a:lnTo>
                  <a:pt x="477" y="814"/>
                </a:lnTo>
                <a:lnTo>
                  <a:pt x="373" y="814"/>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81" name="Freeform 461"/>
          <p:cNvSpPr>
            <a:spLocks noChangeArrowheads="1"/>
          </p:cNvSpPr>
          <p:nvPr/>
        </p:nvSpPr>
        <p:spPr bwMode="auto">
          <a:xfrm>
            <a:off x="6671363" y="2892357"/>
            <a:ext cx="60061" cy="60062"/>
          </a:xfrm>
          <a:custGeom>
            <a:avLst/>
            <a:gdLst>
              <a:gd name="T0" fmla="*/ 0 w 180"/>
              <a:gd name="T1" fmla="*/ 179 h 180"/>
              <a:gd name="T2" fmla="*/ 179 w 180"/>
              <a:gd name="T3" fmla="*/ 179 h 180"/>
              <a:gd name="T4" fmla="*/ 179 w 180"/>
              <a:gd name="T5" fmla="*/ 0 h 180"/>
            </a:gdLst>
            <a:ahLst/>
            <a:cxnLst>
              <a:cxn ang="0">
                <a:pos x="T0" y="T1"/>
              </a:cxn>
              <a:cxn ang="0">
                <a:pos x="T2" y="T3"/>
              </a:cxn>
              <a:cxn ang="0">
                <a:pos x="T4" y="T5"/>
              </a:cxn>
            </a:cxnLst>
            <a:rect l="0" t="0" r="r" b="b"/>
            <a:pathLst>
              <a:path w="180" h="180">
                <a:moveTo>
                  <a:pt x="0" y="179"/>
                </a:moveTo>
                <a:lnTo>
                  <a:pt x="179" y="179"/>
                </a:lnTo>
                <a:lnTo>
                  <a:pt x="179"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82" name="Freeform 462"/>
          <p:cNvSpPr>
            <a:spLocks noChangeArrowheads="1"/>
          </p:cNvSpPr>
          <p:nvPr/>
        </p:nvSpPr>
        <p:spPr bwMode="auto">
          <a:xfrm>
            <a:off x="6037056" y="2849875"/>
            <a:ext cx="231456" cy="310561"/>
          </a:xfrm>
          <a:custGeom>
            <a:avLst/>
            <a:gdLst>
              <a:gd name="T0" fmla="*/ 209 w 695"/>
              <a:gd name="T1" fmla="*/ 0 h 934"/>
              <a:gd name="T2" fmla="*/ 694 w 695"/>
              <a:gd name="T3" fmla="*/ 0 h 934"/>
              <a:gd name="T4" fmla="*/ 694 w 695"/>
              <a:gd name="T5" fmla="*/ 933 h 934"/>
              <a:gd name="T6" fmla="*/ 0 w 695"/>
              <a:gd name="T7" fmla="*/ 933 h 934"/>
              <a:gd name="T8" fmla="*/ 0 w 695"/>
              <a:gd name="T9" fmla="*/ 217 h 934"/>
              <a:gd name="T10" fmla="*/ 209 w 695"/>
              <a:gd name="T11" fmla="*/ 0 h 934"/>
            </a:gdLst>
            <a:ahLst/>
            <a:cxnLst>
              <a:cxn ang="0">
                <a:pos x="T0" y="T1"/>
              </a:cxn>
              <a:cxn ang="0">
                <a:pos x="T2" y="T3"/>
              </a:cxn>
              <a:cxn ang="0">
                <a:pos x="T4" y="T5"/>
              </a:cxn>
              <a:cxn ang="0">
                <a:pos x="T6" y="T7"/>
              </a:cxn>
              <a:cxn ang="0">
                <a:pos x="T8" y="T9"/>
              </a:cxn>
              <a:cxn ang="0">
                <a:pos x="T10" y="T11"/>
              </a:cxn>
            </a:cxnLst>
            <a:rect l="0" t="0" r="r" b="b"/>
            <a:pathLst>
              <a:path w="695" h="934">
                <a:moveTo>
                  <a:pt x="209" y="0"/>
                </a:moveTo>
                <a:lnTo>
                  <a:pt x="694" y="0"/>
                </a:lnTo>
                <a:lnTo>
                  <a:pt x="694" y="933"/>
                </a:lnTo>
                <a:lnTo>
                  <a:pt x="0" y="933"/>
                </a:lnTo>
                <a:lnTo>
                  <a:pt x="0" y="217"/>
                </a:lnTo>
                <a:lnTo>
                  <a:pt x="209"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583" name="Freeform 463"/>
          <p:cNvSpPr>
            <a:spLocks noChangeArrowheads="1"/>
          </p:cNvSpPr>
          <p:nvPr/>
        </p:nvSpPr>
        <p:spPr bwMode="auto">
          <a:xfrm>
            <a:off x="6037055" y="2849875"/>
            <a:ext cx="70316" cy="71780"/>
          </a:xfrm>
          <a:custGeom>
            <a:avLst/>
            <a:gdLst>
              <a:gd name="T0" fmla="*/ 0 w 210"/>
              <a:gd name="T1" fmla="*/ 217 h 218"/>
              <a:gd name="T2" fmla="*/ 209 w 210"/>
              <a:gd name="T3" fmla="*/ 217 h 218"/>
              <a:gd name="T4" fmla="*/ 209 w 210"/>
              <a:gd name="T5" fmla="*/ 0 h 218"/>
            </a:gdLst>
            <a:ahLst/>
            <a:cxnLst>
              <a:cxn ang="0">
                <a:pos x="T0" y="T1"/>
              </a:cxn>
              <a:cxn ang="0">
                <a:pos x="T2" y="T3"/>
              </a:cxn>
              <a:cxn ang="0">
                <a:pos x="T4" y="T5"/>
              </a:cxn>
            </a:cxnLst>
            <a:rect l="0" t="0" r="r" b="b"/>
            <a:pathLst>
              <a:path w="210" h="218">
                <a:moveTo>
                  <a:pt x="0" y="217"/>
                </a:moveTo>
                <a:lnTo>
                  <a:pt x="209" y="217"/>
                </a:lnTo>
                <a:lnTo>
                  <a:pt x="209"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84" name="Line 464"/>
          <p:cNvSpPr>
            <a:spLocks noChangeShapeType="1"/>
          </p:cNvSpPr>
          <p:nvPr/>
        </p:nvSpPr>
        <p:spPr bwMode="auto">
          <a:xfrm>
            <a:off x="6151319" y="2917262"/>
            <a:ext cx="68851"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5" name="Line 465"/>
          <p:cNvSpPr>
            <a:spLocks noChangeShapeType="1"/>
          </p:cNvSpPr>
          <p:nvPr/>
        </p:nvSpPr>
        <p:spPr bwMode="auto">
          <a:xfrm>
            <a:off x="6082468" y="2967068"/>
            <a:ext cx="139166"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6" name="Line 466"/>
          <p:cNvSpPr>
            <a:spLocks noChangeShapeType="1"/>
          </p:cNvSpPr>
          <p:nvPr/>
        </p:nvSpPr>
        <p:spPr bwMode="auto">
          <a:xfrm>
            <a:off x="6082468" y="3016876"/>
            <a:ext cx="139166"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7" name="Line 467"/>
          <p:cNvSpPr>
            <a:spLocks noChangeShapeType="1"/>
          </p:cNvSpPr>
          <p:nvPr/>
        </p:nvSpPr>
        <p:spPr bwMode="auto">
          <a:xfrm>
            <a:off x="6082468" y="3066682"/>
            <a:ext cx="139166"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8" name="Line 468"/>
          <p:cNvSpPr>
            <a:spLocks noChangeShapeType="1"/>
          </p:cNvSpPr>
          <p:nvPr/>
        </p:nvSpPr>
        <p:spPr bwMode="auto">
          <a:xfrm>
            <a:off x="6082468" y="3116490"/>
            <a:ext cx="139166"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28" name="Group 27"/>
          <p:cNvGrpSpPr/>
          <p:nvPr/>
        </p:nvGrpSpPr>
        <p:grpSpPr>
          <a:xfrm>
            <a:off x="3444164" y="3510549"/>
            <a:ext cx="310561" cy="271009"/>
            <a:chOff x="6885153" y="7021098"/>
            <a:chExt cx="621122" cy="542018"/>
          </a:xfrm>
          <a:noFill/>
        </p:grpSpPr>
        <p:sp>
          <p:nvSpPr>
            <p:cNvPr id="5589" name="Line 469"/>
            <p:cNvSpPr>
              <a:spLocks noChangeShapeType="1"/>
            </p:cNvSpPr>
            <p:nvPr/>
          </p:nvSpPr>
          <p:spPr bwMode="auto">
            <a:xfrm>
              <a:off x="6973050" y="7129503"/>
              <a:ext cx="442403" cy="292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0" name="Line 470"/>
            <p:cNvSpPr>
              <a:spLocks noChangeShapeType="1"/>
            </p:cNvSpPr>
            <p:nvPr/>
          </p:nvSpPr>
          <p:spPr bwMode="auto">
            <a:xfrm>
              <a:off x="6973050" y="7229116"/>
              <a:ext cx="442403" cy="292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1" name="Line 471"/>
            <p:cNvSpPr>
              <a:spLocks noChangeShapeType="1"/>
            </p:cNvSpPr>
            <p:nvPr/>
          </p:nvSpPr>
          <p:spPr bwMode="auto">
            <a:xfrm>
              <a:off x="6973050" y="7328731"/>
              <a:ext cx="442403" cy="292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2" name="Freeform 472"/>
            <p:cNvSpPr>
              <a:spLocks noChangeArrowheads="1"/>
            </p:cNvSpPr>
            <p:nvPr/>
          </p:nvSpPr>
          <p:spPr bwMode="auto">
            <a:xfrm>
              <a:off x="6885153" y="7021098"/>
              <a:ext cx="621122" cy="542018"/>
            </a:xfrm>
            <a:custGeom>
              <a:avLst/>
              <a:gdLst>
                <a:gd name="T0" fmla="*/ 463 w 934"/>
                <a:gd name="T1" fmla="*/ 634 h 814"/>
                <a:gd name="T2" fmla="*/ 933 w 934"/>
                <a:gd name="T3" fmla="*/ 634 h 814"/>
                <a:gd name="T4" fmla="*/ 933 w 934"/>
                <a:gd name="T5" fmla="*/ 0 h 814"/>
                <a:gd name="T6" fmla="*/ 0 w 934"/>
                <a:gd name="T7" fmla="*/ 0 h 814"/>
                <a:gd name="T8" fmla="*/ 0 w 934"/>
                <a:gd name="T9" fmla="*/ 634 h 814"/>
                <a:gd name="T10" fmla="*/ 254 w 934"/>
                <a:gd name="T11" fmla="*/ 634 h 814"/>
                <a:gd name="T12" fmla="*/ 254 w 934"/>
                <a:gd name="T13" fmla="*/ 813 h 814"/>
                <a:gd name="T14" fmla="*/ 463 w 934"/>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4">
                  <a:moveTo>
                    <a:pt x="463" y="634"/>
                  </a:moveTo>
                  <a:lnTo>
                    <a:pt x="933" y="634"/>
                  </a:lnTo>
                  <a:lnTo>
                    <a:pt x="933" y="0"/>
                  </a:lnTo>
                  <a:lnTo>
                    <a:pt x="0" y="0"/>
                  </a:lnTo>
                  <a:lnTo>
                    <a:pt x="0" y="634"/>
                  </a:lnTo>
                  <a:lnTo>
                    <a:pt x="254" y="634"/>
                  </a:lnTo>
                  <a:lnTo>
                    <a:pt x="254" y="813"/>
                  </a:lnTo>
                  <a:lnTo>
                    <a:pt x="463" y="634"/>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sp>
        <p:nvSpPr>
          <p:cNvPr id="5593" name="Freeform 473"/>
          <p:cNvSpPr>
            <a:spLocks noChangeArrowheads="1"/>
          </p:cNvSpPr>
          <p:nvPr/>
        </p:nvSpPr>
        <p:spPr bwMode="auto">
          <a:xfrm>
            <a:off x="6018013" y="2214105"/>
            <a:ext cx="271008" cy="199228"/>
          </a:xfrm>
          <a:custGeom>
            <a:avLst/>
            <a:gdLst>
              <a:gd name="T0" fmla="*/ 0 w 815"/>
              <a:gd name="T1" fmla="*/ 597 h 598"/>
              <a:gd name="T2" fmla="*/ 90 w 815"/>
              <a:gd name="T3" fmla="*/ 0 h 598"/>
              <a:gd name="T4" fmla="*/ 724 w 815"/>
              <a:gd name="T5" fmla="*/ 0 h 598"/>
              <a:gd name="T6" fmla="*/ 814 w 815"/>
              <a:gd name="T7" fmla="*/ 597 h 598"/>
            </a:gdLst>
            <a:ahLst/>
            <a:cxnLst>
              <a:cxn ang="0">
                <a:pos x="T0" y="T1"/>
              </a:cxn>
              <a:cxn ang="0">
                <a:pos x="T2" y="T3"/>
              </a:cxn>
              <a:cxn ang="0">
                <a:pos x="T4" y="T5"/>
              </a:cxn>
              <a:cxn ang="0">
                <a:pos x="T6" y="T7"/>
              </a:cxn>
            </a:cxnLst>
            <a:rect l="0" t="0" r="r" b="b"/>
            <a:pathLst>
              <a:path w="815" h="598">
                <a:moveTo>
                  <a:pt x="0" y="597"/>
                </a:moveTo>
                <a:lnTo>
                  <a:pt x="90" y="0"/>
                </a:lnTo>
                <a:lnTo>
                  <a:pt x="724" y="0"/>
                </a:lnTo>
                <a:lnTo>
                  <a:pt x="814" y="597"/>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94" name="Freeform 474"/>
          <p:cNvSpPr>
            <a:spLocks noChangeArrowheads="1"/>
          </p:cNvSpPr>
          <p:nvPr/>
        </p:nvSpPr>
        <p:spPr bwMode="auto">
          <a:xfrm>
            <a:off x="6018013" y="2411867"/>
            <a:ext cx="271008" cy="111333"/>
          </a:xfrm>
          <a:custGeom>
            <a:avLst/>
            <a:gdLst>
              <a:gd name="T0" fmla="*/ 239 w 815"/>
              <a:gd name="T1" fmla="*/ 0 h 337"/>
              <a:gd name="T2" fmla="*/ 239 w 815"/>
              <a:gd name="T3" fmla="*/ 0 h 337"/>
              <a:gd name="T4" fmla="*/ 403 w 815"/>
              <a:gd name="T5" fmla="*/ 172 h 337"/>
              <a:gd name="T6" fmla="*/ 567 w 815"/>
              <a:gd name="T7" fmla="*/ 0 h 337"/>
              <a:gd name="T8" fmla="*/ 814 w 815"/>
              <a:gd name="T9" fmla="*/ 0 h 337"/>
              <a:gd name="T10" fmla="*/ 814 w 815"/>
              <a:gd name="T11" fmla="*/ 336 h 337"/>
              <a:gd name="T12" fmla="*/ 0 w 815"/>
              <a:gd name="T13" fmla="*/ 336 h 337"/>
              <a:gd name="T14" fmla="*/ 0 w 815"/>
              <a:gd name="T15" fmla="*/ 0 h 337"/>
              <a:gd name="T16" fmla="*/ 239 w 815"/>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5" h="337">
                <a:moveTo>
                  <a:pt x="239" y="0"/>
                </a:moveTo>
                <a:lnTo>
                  <a:pt x="239" y="0"/>
                </a:lnTo>
                <a:cubicBezTo>
                  <a:pt x="239" y="97"/>
                  <a:pt x="313" y="172"/>
                  <a:pt x="403" y="172"/>
                </a:cubicBezTo>
                <a:cubicBezTo>
                  <a:pt x="500" y="172"/>
                  <a:pt x="567" y="97"/>
                  <a:pt x="567" y="0"/>
                </a:cubicBezTo>
                <a:cubicBezTo>
                  <a:pt x="814" y="0"/>
                  <a:pt x="814" y="0"/>
                  <a:pt x="814" y="0"/>
                </a:cubicBezTo>
                <a:cubicBezTo>
                  <a:pt x="814" y="336"/>
                  <a:pt x="814" y="336"/>
                  <a:pt x="814" y="336"/>
                </a:cubicBezTo>
                <a:cubicBezTo>
                  <a:pt x="0" y="336"/>
                  <a:pt x="0" y="336"/>
                  <a:pt x="0" y="336"/>
                </a:cubicBezTo>
                <a:cubicBezTo>
                  <a:pt x="0" y="0"/>
                  <a:pt x="0" y="0"/>
                  <a:pt x="0" y="0"/>
                </a:cubicBezTo>
                <a:lnTo>
                  <a:pt x="239" y="0"/>
                </a:ln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595" name="Freeform 475"/>
          <p:cNvSpPr>
            <a:spLocks noChangeArrowheads="1"/>
          </p:cNvSpPr>
          <p:nvPr/>
        </p:nvSpPr>
        <p:spPr bwMode="auto">
          <a:xfrm>
            <a:off x="6656713" y="2214105"/>
            <a:ext cx="268078" cy="199228"/>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596" name="Freeform 476"/>
          <p:cNvSpPr>
            <a:spLocks noChangeArrowheads="1"/>
          </p:cNvSpPr>
          <p:nvPr/>
        </p:nvSpPr>
        <p:spPr bwMode="auto">
          <a:xfrm>
            <a:off x="6656713" y="2411867"/>
            <a:ext cx="268078" cy="111333"/>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597" name="Line 477"/>
          <p:cNvSpPr>
            <a:spLocks noChangeShapeType="1"/>
          </p:cNvSpPr>
          <p:nvPr/>
        </p:nvSpPr>
        <p:spPr bwMode="auto">
          <a:xfrm>
            <a:off x="6691871" y="2362059"/>
            <a:ext cx="199228"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8" name="Line 478"/>
          <p:cNvSpPr>
            <a:spLocks noChangeShapeType="1"/>
          </p:cNvSpPr>
          <p:nvPr/>
        </p:nvSpPr>
        <p:spPr bwMode="auto">
          <a:xfrm>
            <a:off x="6702125" y="2312253"/>
            <a:ext cx="17871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9" name="Line 479"/>
          <p:cNvSpPr>
            <a:spLocks noChangeShapeType="1"/>
          </p:cNvSpPr>
          <p:nvPr/>
        </p:nvSpPr>
        <p:spPr bwMode="auto">
          <a:xfrm>
            <a:off x="6710914" y="2262446"/>
            <a:ext cx="158211"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0" name="Freeform 480"/>
          <p:cNvSpPr>
            <a:spLocks noChangeArrowheads="1"/>
          </p:cNvSpPr>
          <p:nvPr/>
        </p:nvSpPr>
        <p:spPr bwMode="auto">
          <a:xfrm>
            <a:off x="1526598" y="2923121"/>
            <a:ext cx="271008" cy="208017"/>
          </a:xfrm>
          <a:custGeom>
            <a:avLst/>
            <a:gdLst>
              <a:gd name="T0" fmla="*/ 813 w 814"/>
              <a:gd name="T1" fmla="*/ 627 h 628"/>
              <a:gd name="T2" fmla="*/ 0 w 814"/>
              <a:gd name="T3" fmla="*/ 627 h 628"/>
              <a:gd name="T4" fmla="*/ 0 w 814"/>
              <a:gd name="T5" fmla="*/ 0 h 628"/>
              <a:gd name="T6" fmla="*/ 813 w 814"/>
              <a:gd name="T7" fmla="*/ 0 h 628"/>
              <a:gd name="T8" fmla="*/ 813 w 814"/>
              <a:gd name="T9" fmla="*/ 627 h 628"/>
            </a:gdLst>
            <a:ahLst/>
            <a:cxnLst>
              <a:cxn ang="0">
                <a:pos x="T0" y="T1"/>
              </a:cxn>
              <a:cxn ang="0">
                <a:pos x="T2" y="T3"/>
              </a:cxn>
              <a:cxn ang="0">
                <a:pos x="T4" y="T5"/>
              </a:cxn>
              <a:cxn ang="0">
                <a:pos x="T6" y="T7"/>
              </a:cxn>
              <a:cxn ang="0">
                <a:pos x="T8" y="T9"/>
              </a:cxn>
            </a:cxnLst>
            <a:rect l="0" t="0" r="r" b="b"/>
            <a:pathLst>
              <a:path w="814" h="628">
                <a:moveTo>
                  <a:pt x="813" y="627"/>
                </a:moveTo>
                <a:lnTo>
                  <a:pt x="0" y="627"/>
                </a:lnTo>
                <a:lnTo>
                  <a:pt x="0" y="0"/>
                </a:lnTo>
                <a:lnTo>
                  <a:pt x="813" y="0"/>
                </a:lnTo>
                <a:lnTo>
                  <a:pt x="813" y="627"/>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01" name="Freeform 481"/>
          <p:cNvSpPr>
            <a:spLocks noChangeArrowheads="1"/>
          </p:cNvSpPr>
          <p:nvPr/>
        </p:nvSpPr>
        <p:spPr bwMode="auto">
          <a:xfrm>
            <a:off x="1579335" y="2882104"/>
            <a:ext cx="257825" cy="213877"/>
          </a:xfrm>
          <a:custGeom>
            <a:avLst/>
            <a:gdLst>
              <a:gd name="T0" fmla="*/ 0 w 778"/>
              <a:gd name="T1" fmla="*/ 75 h 643"/>
              <a:gd name="T2" fmla="*/ 0 w 778"/>
              <a:gd name="T3" fmla="*/ 0 h 643"/>
              <a:gd name="T4" fmla="*/ 777 w 778"/>
              <a:gd name="T5" fmla="*/ 0 h 643"/>
              <a:gd name="T6" fmla="*/ 777 w 778"/>
              <a:gd name="T7" fmla="*/ 642 h 643"/>
              <a:gd name="T8" fmla="*/ 702 w 778"/>
              <a:gd name="T9" fmla="*/ 642 h 643"/>
            </a:gdLst>
            <a:ahLst/>
            <a:cxnLst>
              <a:cxn ang="0">
                <a:pos x="T0" y="T1"/>
              </a:cxn>
              <a:cxn ang="0">
                <a:pos x="T2" y="T3"/>
              </a:cxn>
              <a:cxn ang="0">
                <a:pos x="T4" y="T5"/>
              </a:cxn>
              <a:cxn ang="0">
                <a:pos x="T6" y="T7"/>
              </a:cxn>
              <a:cxn ang="0">
                <a:pos x="T8" y="T9"/>
              </a:cxn>
            </a:cxnLst>
            <a:rect l="0" t="0" r="r" b="b"/>
            <a:pathLst>
              <a:path w="778" h="643">
                <a:moveTo>
                  <a:pt x="0" y="75"/>
                </a:moveTo>
                <a:lnTo>
                  <a:pt x="0" y="0"/>
                </a:lnTo>
                <a:lnTo>
                  <a:pt x="777" y="0"/>
                </a:lnTo>
                <a:lnTo>
                  <a:pt x="777" y="642"/>
                </a:lnTo>
                <a:lnTo>
                  <a:pt x="702" y="642"/>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02" name="Line 482"/>
          <p:cNvSpPr>
            <a:spLocks noChangeShapeType="1"/>
          </p:cNvSpPr>
          <p:nvPr/>
        </p:nvSpPr>
        <p:spPr bwMode="auto">
          <a:xfrm>
            <a:off x="1526597" y="2962673"/>
            <a:ext cx="269544"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3" name="Line 483"/>
          <p:cNvSpPr>
            <a:spLocks noChangeShapeType="1"/>
          </p:cNvSpPr>
          <p:nvPr/>
        </p:nvSpPr>
        <p:spPr bwMode="auto">
          <a:xfrm flipH="1">
            <a:off x="1550036" y="2942164"/>
            <a:ext cx="23438"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4" name="Line 484"/>
          <p:cNvSpPr>
            <a:spLocks noChangeShapeType="1"/>
          </p:cNvSpPr>
          <p:nvPr/>
        </p:nvSpPr>
        <p:spPr bwMode="auto">
          <a:xfrm flipH="1">
            <a:off x="1591054" y="2942164"/>
            <a:ext cx="23438"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5" name="Line 485"/>
          <p:cNvSpPr>
            <a:spLocks noChangeShapeType="1"/>
          </p:cNvSpPr>
          <p:nvPr/>
        </p:nvSpPr>
        <p:spPr bwMode="auto">
          <a:xfrm flipH="1">
            <a:off x="1632071" y="2942164"/>
            <a:ext cx="21973"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6" name="Freeform 486"/>
          <p:cNvSpPr>
            <a:spLocks noChangeArrowheads="1"/>
          </p:cNvSpPr>
          <p:nvPr/>
        </p:nvSpPr>
        <p:spPr bwMode="auto">
          <a:xfrm>
            <a:off x="893757" y="2860129"/>
            <a:ext cx="300307" cy="300307"/>
          </a:xfrm>
          <a:custGeom>
            <a:avLst/>
            <a:gdLst>
              <a:gd name="T0" fmla="*/ 448 w 905"/>
              <a:gd name="T1" fmla="*/ 0 h 904"/>
              <a:gd name="T2" fmla="*/ 0 w 905"/>
              <a:gd name="T3" fmla="*/ 455 h 904"/>
              <a:gd name="T4" fmla="*/ 135 w 905"/>
              <a:gd name="T5" fmla="*/ 455 h 904"/>
              <a:gd name="T6" fmla="*/ 135 w 905"/>
              <a:gd name="T7" fmla="*/ 903 h 904"/>
              <a:gd name="T8" fmla="*/ 314 w 905"/>
              <a:gd name="T9" fmla="*/ 903 h 904"/>
              <a:gd name="T10" fmla="*/ 314 w 905"/>
              <a:gd name="T11" fmla="*/ 664 h 904"/>
              <a:gd name="T12" fmla="*/ 553 w 905"/>
              <a:gd name="T13" fmla="*/ 664 h 904"/>
              <a:gd name="T14" fmla="*/ 553 w 905"/>
              <a:gd name="T15" fmla="*/ 903 h 904"/>
              <a:gd name="T16" fmla="*/ 732 w 905"/>
              <a:gd name="T17" fmla="*/ 903 h 904"/>
              <a:gd name="T18" fmla="*/ 732 w 905"/>
              <a:gd name="T19" fmla="*/ 455 h 904"/>
              <a:gd name="T20" fmla="*/ 904 w 905"/>
              <a:gd name="T21" fmla="*/ 455 h 904"/>
              <a:gd name="T22" fmla="*/ 448 w 905"/>
              <a:gd name="T23"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5" h="904">
                <a:moveTo>
                  <a:pt x="448" y="0"/>
                </a:moveTo>
                <a:lnTo>
                  <a:pt x="0" y="455"/>
                </a:lnTo>
                <a:lnTo>
                  <a:pt x="135" y="455"/>
                </a:lnTo>
                <a:lnTo>
                  <a:pt x="135" y="903"/>
                </a:lnTo>
                <a:lnTo>
                  <a:pt x="314" y="903"/>
                </a:lnTo>
                <a:lnTo>
                  <a:pt x="314" y="664"/>
                </a:lnTo>
                <a:lnTo>
                  <a:pt x="553" y="664"/>
                </a:lnTo>
                <a:lnTo>
                  <a:pt x="553" y="903"/>
                </a:lnTo>
                <a:lnTo>
                  <a:pt x="732" y="903"/>
                </a:lnTo>
                <a:lnTo>
                  <a:pt x="732" y="455"/>
                </a:lnTo>
                <a:lnTo>
                  <a:pt x="904" y="455"/>
                </a:lnTo>
                <a:lnTo>
                  <a:pt x="448"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07" name="Freeform 487"/>
          <p:cNvSpPr>
            <a:spLocks noChangeArrowheads="1"/>
          </p:cNvSpPr>
          <p:nvPr/>
        </p:nvSpPr>
        <p:spPr bwMode="auto">
          <a:xfrm>
            <a:off x="4079935" y="3490041"/>
            <a:ext cx="200694" cy="199228"/>
          </a:xfrm>
          <a:custGeom>
            <a:avLst/>
            <a:gdLst>
              <a:gd name="T0" fmla="*/ 605 w 606"/>
              <a:gd name="T1" fmla="*/ 299 h 598"/>
              <a:gd name="T2" fmla="*/ 605 w 606"/>
              <a:gd name="T3" fmla="*/ 299 h 598"/>
              <a:gd name="T4" fmla="*/ 306 w 606"/>
              <a:gd name="T5" fmla="*/ 597 h 598"/>
              <a:gd name="T6" fmla="*/ 0 w 606"/>
              <a:gd name="T7" fmla="*/ 299 h 598"/>
              <a:gd name="T8" fmla="*/ 306 w 606"/>
              <a:gd name="T9" fmla="*/ 0 h 598"/>
              <a:gd name="T10" fmla="*/ 605 w 606"/>
              <a:gd name="T11" fmla="*/ 299 h 598"/>
            </a:gdLst>
            <a:ahLst/>
            <a:cxnLst>
              <a:cxn ang="0">
                <a:pos x="T0" y="T1"/>
              </a:cxn>
              <a:cxn ang="0">
                <a:pos x="T2" y="T3"/>
              </a:cxn>
              <a:cxn ang="0">
                <a:pos x="T4" y="T5"/>
              </a:cxn>
              <a:cxn ang="0">
                <a:pos x="T6" y="T7"/>
              </a:cxn>
              <a:cxn ang="0">
                <a:pos x="T8" y="T9"/>
              </a:cxn>
              <a:cxn ang="0">
                <a:pos x="T10" y="T11"/>
              </a:cxn>
            </a:cxnLst>
            <a:rect l="0" t="0" r="r" b="b"/>
            <a:pathLst>
              <a:path w="606" h="598">
                <a:moveTo>
                  <a:pt x="605" y="299"/>
                </a:moveTo>
                <a:lnTo>
                  <a:pt x="605" y="299"/>
                </a:lnTo>
                <a:cubicBezTo>
                  <a:pt x="605" y="463"/>
                  <a:pt x="470" y="597"/>
                  <a:pt x="306" y="597"/>
                </a:cubicBezTo>
                <a:cubicBezTo>
                  <a:pt x="135" y="597"/>
                  <a:pt x="0" y="463"/>
                  <a:pt x="0" y="299"/>
                </a:cubicBezTo>
                <a:cubicBezTo>
                  <a:pt x="0" y="134"/>
                  <a:pt x="135" y="0"/>
                  <a:pt x="306" y="0"/>
                </a:cubicBezTo>
                <a:cubicBezTo>
                  <a:pt x="470" y="0"/>
                  <a:pt x="605" y="134"/>
                  <a:pt x="605" y="29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608" name="Line 488"/>
          <p:cNvSpPr>
            <a:spLocks noChangeShapeType="1"/>
          </p:cNvSpPr>
          <p:nvPr/>
        </p:nvSpPr>
        <p:spPr bwMode="auto">
          <a:xfrm>
            <a:off x="4251330" y="3658506"/>
            <a:ext cx="29299" cy="29299"/>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9" name="Freeform 489"/>
          <p:cNvSpPr>
            <a:spLocks noChangeArrowheads="1"/>
          </p:cNvSpPr>
          <p:nvPr/>
        </p:nvSpPr>
        <p:spPr bwMode="auto">
          <a:xfrm>
            <a:off x="4265980" y="3673155"/>
            <a:ext cx="124517" cy="127447"/>
          </a:xfrm>
          <a:custGeom>
            <a:avLst/>
            <a:gdLst>
              <a:gd name="T0" fmla="*/ 0 w 374"/>
              <a:gd name="T1" fmla="*/ 90 h 382"/>
              <a:gd name="T2" fmla="*/ 90 w 374"/>
              <a:gd name="T3" fmla="*/ 0 h 382"/>
              <a:gd name="T4" fmla="*/ 373 w 374"/>
              <a:gd name="T5" fmla="*/ 292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2"/>
                </a:lnTo>
                <a:lnTo>
                  <a:pt x="284" y="381"/>
                </a:lnTo>
                <a:lnTo>
                  <a:pt x="0" y="9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10" name="Line 490"/>
          <p:cNvSpPr>
            <a:spLocks noChangeShapeType="1"/>
          </p:cNvSpPr>
          <p:nvPr/>
        </p:nvSpPr>
        <p:spPr bwMode="auto">
          <a:xfrm>
            <a:off x="4774303" y="3589655"/>
            <a:ext cx="89361"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1" name="Freeform 491"/>
          <p:cNvSpPr>
            <a:spLocks noChangeArrowheads="1"/>
          </p:cNvSpPr>
          <p:nvPr/>
        </p:nvSpPr>
        <p:spPr bwMode="auto">
          <a:xfrm>
            <a:off x="4720102" y="3490041"/>
            <a:ext cx="199228" cy="199228"/>
          </a:xfrm>
          <a:custGeom>
            <a:avLst/>
            <a:gdLst>
              <a:gd name="T0" fmla="*/ 597 w 598"/>
              <a:gd name="T1" fmla="*/ 299 h 598"/>
              <a:gd name="T2" fmla="*/ 597 w 598"/>
              <a:gd name="T3" fmla="*/ 299 h 598"/>
              <a:gd name="T4" fmla="*/ 299 w 598"/>
              <a:gd name="T5" fmla="*/ 597 h 598"/>
              <a:gd name="T6" fmla="*/ 0 w 598"/>
              <a:gd name="T7" fmla="*/ 299 h 598"/>
              <a:gd name="T8" fmla="*/ 299 w 598"/>
              <a:gd name="T9" fmla="*/ 0 h 598"/>
              <a:gd name="T10" fmla="*/ 597 w 598"/>
              <a:gd name="T11" fmla="*/ 299 h 598"/>
            </a:gdLst>
            <a:ahLst/>
            <a:cxnLst>
              <a:cxn ang="0">
                <a:pos x="T0" y="T1"/>
              </a:cxn>
              <a:cxn ang="0">
                <a:pos x="T2" y="T3"/>
              </a:cxn>
              <a:cxn ang="0">
                <a:pos x="T4" y="T5"/>
              </a:cxn>
              <a:cxn ang="0">
                <a:pos x="T6" y="T7"/>
              </a:cxn>
              <a:cxn ang="0">
                <a:pos x="T8" y="T9"/>
              </a:cxn>
              <a:cxn ang="0">
                <a:pos x="T10" y="T11"/>
              </a:cxn>
            </a:cxnLst>
            <a:rect l="0" t="0" r="r" b="b"/>
            <a:pathLst>
              <a:path w="598" h="598">
                <a:moveTo>
                  <a:pt x="597" y="299"/>
                </a:moveTo>
                <a:lnTo>
                  <a:pt x="597" y="299"/>
                </a:lnTo>
                <a:cubicBezTo>
                  <a:pt x="597" y="463"/>
                  <a:pt x="463" y="597"/>
                  <a:pt x="299" y="597"/>
                </a:cubicBezTo>
                <a:cubicBezTo>
                  <a:pt x="135" y="597"/>
                  <a:pt x="0" y="463"/>
                  <a:pt x="0" y="299"/>
                </a:cubicBezTo>
                <a:cubicBezTo>
                  <a:pt x="0" y="134"/>
                  <a:pt x="135" y="0"/>
                  <a:pt x="299" y="0"/>
                </a:cubicBezTo>
                <a:cubicBezTo>
                  <a:pt x="463" y="0"/>
                  <a:pt x="597" y="134"/>
                  <a:pt x="597" y="29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612" name="Line 492"/>
          <p:cNvSpPr>
            <a:spLocks noChangeShapeType="1"/>
          </p:cNvSpPr>
          <p:nvPr/>
        </p:nvSpPr>
        <p:spPr bwMode="auto">
          <a:xfrm>
            <a:off x="4888566" y="3658506"/>
            <a:ext cx="29299" cy="29299"/>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3" name="Freeform 493"/>
          <p:cNvSpPr>
            <a:spLocks noChangeArrowheads="1"/>
          </p:cNvSpPr>
          <p:nvPr/>
        </p:nvSpPr>
        <p:spPr bwMode="auto">
          <a:xfrm>
            <a:off x="4904681" y="3673155"/>
            <a:ext cx="125982" cy="127447"/>
          </a:xfrm>
          <a:custGeom>
            <a:avLst/>
            <a:gdLst>
              <a:gd name="T0" fmla="*/ 0 w 381"/>
              <a:gd name="T1" fmla="*/ 90 h 382"/>
              <a:gd name="T2" fmla="*/ 89 w 381"/>
              <a:gd name="T3" fmla="*/ 0 h 382"/>
              <a:gd name="T4" fmla="*/ 380 w 381"/>
              <a:gd name="T5" fmla="*/ 292 h 382"/>
              <a:gd name="T6" fmla="*/ 291 w 381"/>
              <a:gd name="T7" fmla="*/ 381 h 382"/>
              <a:gd name="T8" fmla="*/ 0 w 381"/>
              <a:gd name="T9" fmla="*/ 90 h 382"/>
            </a:gdLst>
            <a:ahLst/>
            <a:cxnLst>
              <a:cxn ang="0">
                <a:pos x="T0" y="T1"/>
              </a:cxn>
              <a:cxn ang="0">
                <a:pos x="T2" y="T3"/>
              </a:cxn>
              <a:cxn ang="0">
                <a:pos x="T4" y="T5"/>
              </a:cxn>
              <a:cxn ang="0">
                <a:pos x="T6" y="T7"/>
              </a:cxn>
              <a:cxn ang="0">
                <a:pos x="T8" y="T9"/>
              </a:cxn>
            </a:cxnLst>
            <a:rect l="0" t="0" r="r" b="b"/>
            <a:pathLst>
              <a:path w="381" h="382">
                <a:moveTo>
                  <a:pt x="0" y="90"/>
                </a:moveTo>
                <a:lnTo>
                  <a:pt x="89" y="0"/>
                </a:lnTo>
                <a:lnTo>
                  <a:pt x="380" y="292"/>
                </a:lnTo>
                <a:lnTo>
                  <a:pt x="291" y="381"/>
                </a:lnTo>
                <a:lnTo>
                  <a:pt x="0" y="9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14" name="Line 494"/>
          <p:cNvSpPr>
            <a:spLocks noChangeShapeType="1"/>
          </p:cNvSpPr>
          <p:nvPr/>
        </p:nvSpPr>
        <p:spPr bwMode="auto">
          <a:xfrm>
            <a:off x="5414469" y="3589655"/>
            <a:ext cx="89360"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5" name="Line 495"/>
          <p:cNvSpPr>
            <a:spLocks noChangeShapeType="1"/>
          </p:cNvSpPr>
          <p:nvPr/>
        </p:nvSpPr>
        <p:spPr bwMode="auto">
          <a:xfrm>
            <a:off x="5459881" y="3544243"/>
            <a:ext cx="1466" cy="89360"/>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6" name="Freeform 496"/>
          <p:cNvSpPr>
            <a:spLocks noChangeArrowheads="1"/>
          </p:cNvSpPr>
          <p:nvPr/>
        </p:nvSpPr>
        <p:spPr bwMode="auto">
          <a:xfrm>
            <a:off x="5357337" y="3490041"/>
            <a:ext cx="200694" cy="199228"/>
          </a:xfrm>
          <a:custGeom>
            <a:avLst/>
            <a:gdLst>
              <a:gd name="T0" fmla="*/ 605 w 606"/>
              <a:gd name="T1" fmla="*/ 299 h 598"/>
              <a:gd name="T2" fmla="*/ 605 w 606"/>
              <a:gd name="T3" fmla="*/ 299 h 598"/>
              <a:gd name="T4" fmla="*/ 306 w 606"/>
              <a:gd name="T5" fmla="*/ 597 h 598"/>
              <a:gd name="T6" fmla="*/ 0 w 606"/>
              <a:gd name="T7" fmla="*/ 299 h 598"/>
              <a:gd name="T8" fmla="*/ 306 w 606"/>
              <a:gd name="T9" fmla="*/ 0 h 598"/>
              <a:gd name="T10" fmla="*/ 605 w 606"/>
              <a:gd name="T11" fmla="*/ 299 h 598"/>
            </a:gdLst>
            <a:ahLst/>
            <a:cxnLst>
              <a:cxn ang="0">
                <a:pos x="T0" y="T1"/>
              </a:cxn>
              <a:cxn ang="0">
                <a:pos x="T2" y="T3"/>
              </a:cxn>
              <a:cxn ang="0">
                <a:pos x="T4" y="T5"/>
              </a:cxn>
              <a:cxn ang="0">
                <a:pos x="T6" y="T7"/>
              </a:cxn>
              <a:cxn ang="0">
                <a:pos x="T8" y="T9"/>
              </a:cxn>
              <a:cxn ang="0">
                <a:pos x="T10" y="T11"/>
              </a:cxn>
            </a:cxnLst>
            <a:rect l="0" t="0" r="r" b="b"/>
            <a:pathLst>
              <a:path w="606" h="598">
                <a:moveTo>
                  <a:pt x="605" y="299"/>
                </a:moveTo>
                <a:lnTo>
                  <a:pt x="605" y="299"/>
                </a:lnTo>
                <a:cubicBezTo>
                  <a:pt x="605" y="463"/>
                  <a:pt x="471" y="597"/>
                  <a:pt x="306" y="597"/>
                </a:cubicBezTo>
                <a:cubicBezTo>
                  <a:pt x="135" y="597"/>
                  <a:pt x="0" y="463"/>
                  <a:pt x="0" y="299"/>
                </a:cubicBezTo>
                <a:cubicBezTo>
                  <a:pt x="0" y="134"/>
                  <a:pt x="135" y="0"/>
                  <a:pt x="306" y="0"/>
                </a:cubicBezTo>
                <a:cubicBezTo>
                  <a:pt x="471" y="0"/>
                  <a:pt x="605" y="134"/>
                  <a:pt x="605" y="29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617" name="Line 497"/>
          <p:cNvSpPr>
            <a:spLocks noChangeShapeType="1"/>
          </p:cNvSpPr>
          <p:nvPr/>
        </p:nvSpPr>
        <p:spPr bwMode="auto">
          <a:xfrm>
            <a:off x="5528732" y="3658506"/>
            <a:ext cx="29299" cy="29299"/>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8" name="Freeform 498"/>
          <p:cNvSpPr>
            <a:spLocks noChangeArrowheads="1"/>
          </p:cNvSpPr>
          <p:nvPr/>
        </p:nvSpPr>
        <p:spPr bwMode="auto">
          <a:xfrm>
            <a:off x="5543382" y="3673155"/>
            <a:ext cx="124517" cy="127447"/>
          </a:xfrm>
          <a:custGeom>
            <a:avLst/>
            <a:gdLst>
              <a:gd name="T0" fmla="*/ 0 w 375"/>
              <a:gd name="T1" fmla="*/ 90 h 382"/>
              <a:gd name="T2" fmla="*/ 90 w 375"/>
              <a:gd name="T3" fmla="*/ 0 h 382"/>
              <a:gd name="T4" fmla="*/ 374 w 375"/>
              <a:gd name="T5" fmla="*/ 292 h 382"/>
              <a:gd name="T6" fmla="*/ 284 w 375"/>
              <a:gd name="T7" fmla="*/ 381 h 382"/>
              <a:gd name="T8" fmla="*/ 0 w 375"/>
              <a:gd name="T9" fmla="*/ 90 h 382"/>
            </a:gdLst>
            <a:ahLst/>
            <a:cxnLst>
              <a:cxn ang="0">
                <a:pos x="T0" y="T1"/>
              </a:cxn>
              <a:cxn ang="0">
                <a:pos x="T2" y="T3"/>
              </a:cxn>
              <a:cxn ang="0">
                <a:pos x="T4" y="T5"/>
              </a:cxn>
              <a:cxn ang="0">
                <a:pos x="T6" y="T7"/>
              </a:cxn>
              <a:cxn ang="0">
                <a:pos x="T8" y="T9"/>
              </a:cxn>
            </a:cxnLst>
            <a:rect l="0" t="0" r="r" b="b"/>
            <a:pathLst>
              <a:path w="375" h="382">
                <a:moveTo>
                  <a:pt x="0" y="90"/>
                </a:moveTo>
                <a:lnTo>
                  <a:pt x="90" y="0"/>
                </a:lnTo>
                <a:lnTo>
                  <a:pt x="374" y="292"/>
                </a:lnTo>
                <a:lnTo>
                  <a:pt x="284" y="381"/>
                </a:lnTo>
                <a:lnTo>
                  <a:pt x="0" y="9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19" name="Freeform 499"/>
          <p:cNvSpPr>
            <a:spLocks noChangeArrowheads="1"/>
          </p:cNvSpPr>
          <p:nvPr/>
        </p:nvSpPr>
        <p:spPr bwMode="auto">
          <a:xfrm>
            <a:off x="6111767" y="3614558"/>
            <a:ext cx="79105" cy="39552"/>
          </a:xfrm>
          <a:custGeom>
            <a:avLst/>
            <a:gdLst>
              <a:gd name="T0" fmla="*/ 0 w 239"/>
              <a:gd name="T1" fmla="*/ 120 h 121"/>
              <a:gd name="T2" fmla="*/ 119 w 239"/>
              <a:gd name="T3" fmla="*/ 0 h 121"/>
              <a:gd name="T4" fmla="*/ 238 w 239"/>
              <a:gd name="T5" fmla="*/ 120 h 121"/>
            </a:gdLst>
            <a:ahLst/>
            <a:cxnLst>
              <a:cxn ang="0">
                <a:pos x="T0" y="T1"/>
              </a:cxn>
              <a:cxn ang="0">
                <a:pos x="T2" y="T3"/>
              </a:cxn>
              <a:cxn ang="0">
                <a:pos x="T4" y="T5"/>
              </a:cxn>
            </a:cxnLst>
            <a:rect l="0" t="0" r="r" b="b"/>
            <a:pathLst>
              <a:path w="239" h="121">
                <a:moveTo>
                  <a:pt x="0" y="120"/>
                </a:moveTo>
                <a:lnTo>
                  <a:pt x="119" y="0"/>
                </a:lnTo>
                <a:lnTo>
                  <a:pt x="238" y="12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20" name="Line 500"/>
          <p:cNvSpPr>
            <a:spLocks noChangeShapeType="1"/>
          </p:cNvSpPr>
          <p:nvPr/>
        </p:nvSpPr>
        <p:spPr bwMode="auto">
          <a:xfrm>
            <a:off x="6151318" y="3614558"/>
            <a:ext cx="1466" cy="161141"/>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1" name="Freeform 501"/>
          <p:cNvSpPr>
            <a:spLocks noChangeArrowheads="1"/>
          </p:cNvSpPr>
          <p:nvPr/>
        </p:nvSpPr>
        <p:spPr bwMode="auto">
          <a:xfrm>
            <a:off x="5997503" y="3514945"/>
            <a:ext cx="310561" cy="178719"/>
          </a:xfrm>
          <a:custGeom>
            <a:avLst/>
            <a:gdLst>
              <a:gd name="T0" fmla="*/ 344 w 934"/>
              <a:gd name="T1" fmla="*/ 537 h 538"/>
              <a:gd name="T2" fmla="*/ 0 w 934"/>
              <a:gd name="T3" fmla="*/ 537 h 538"/>
              <a:gd name="T4" fmla="*/ 0 w 934"/>
              <a:gd name="T5" fmla="*/ 0 h 538"/>
              <a:gd name="T6" fmla="*/ 933 w 934"/>
              <a:gd name="T7" fmla="*/ 0 h 538"/>
              <a:gd name="T8" fmla="*/ 933 w 934"/>
              <a:gd name="T9" fmla="*/ 537 h 538"/>
              <a:gd name="T10" fmla="*/ 582 w 934"/>
              <a:gd name="T11" fmla="*/ 537 h 538"/>
            </a:gdLst>
            <a:ahLst/>
            <a:cxnLst>
              <a:cxn ang="0">
                <a:pos x="T0" y="T1"/>
              </a:cxn>
              <a:cxn ang="0">
                <a:pos x="T2" y="T3"/>
              </a:cxn>
              <a:cxn ang="0">
                <a:pos x="T4" y="T5"/>
              </a:cxn>
              <a:cxn ang="0">
                <a:pos x="T6" y="T7"/>
              </a:cxn>
              <a:cxn ang="0">
                <a:pos x="T8" y="T9"/>
              </a:cxn>
              <a:cxn ang="0">
                <a:pos x="T10" y="T11"/>
              </a:cxn>
            </a:cxnLst>
            <a:rect l="0" t="0" r="r" b="b"/>
            <a:pathLst>
              <a:path w="934" h="538">
                <a:moveTo>
                  <a:pt x="344" y="537"/>
                </a:moveTo>
                <a:lnTo>
                  <a:pt x="0" y="537"/>
                </a:lnTo>
                <a:lnTo>
                  <a:pt x="0" y="0"/>
                </a:lnTo>
                <a:lnTo>
                  <a:pt x="933" y="0"/>
                </a:lnTo>
                <a:lnTo>
                  <a:pt x="933" y="537"/>
                </a:lnTo>
                <a:lnTo>
                  <a:pt x="582" y="537"/>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22" name="Freeform 502"/>
          <p:cNvSpPr>
            <a:spLocks noChangeArrowheads="1"/>
          </p:cNvSpPr>
          <p:nvPr/>
        </p:nvSpPr>
        <p:spPr bwMode="auto">
          <a:xfrm>
            <a:off x="6751932" y="3736146"/>
            <a:ext cx="79105" cy="39553"/>
          </a:xfrm>
          <a:custGeom>
            <a:avLst/>
            <a:gdLst>
              <a:gd name="T0" fmla="*/ 238 w 239"/>
              <a:gd name="T1" fmla="*/ 0 h 120"/>
              <a:gd name="T2" fmla="*/ 119 w 239"/>
              <a:gd name="T3" fmla="*/ 119 h 120"/>
              <a:gd name="T4" fmla="*/ 0 w 239"/>
              <a:gd name="T5" fmla="*/ 0 h 120"/>
            </a:gdLst>
            <a:ahLst/>
            <a:cxnLst>
              <a:cxn ang="0">
                <a:pos x="T0" y="T1"/>
              </a:cxn>
              <a:cxn ang="0">
                <a:pos x="T2" y="T3"/>
              </a:cxn>
              <a:cxn ang="0">
                <a:pos x="T4" y="T5"/>
              </a:cxn>
            </a:cxnLst>
            <a:rect l="0" t="0" r="r" b="b"/>
            <a:pathLst>
              <a:path w="239" h="120">
                <a:moveTo>
                  <a:pt x="238" y="0"/>
                </a:moveTo>
                <a:lnTo>
                  <a:pt x="119" y="119"/>
                </a:lnTo>
                <a:lnTo>
                  <a:pt x="0"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23" name="Line 503"/>
          <p:cNvSpPr>
            <a:spLocks noChangeShapeType="1"/>
          </p:cNvSpPr>
          <p:nvPr/>
        </p:nvSpPr>
        <p:spPr bwMode="auto">
          <a:xfrm flipV="1">
            <a:off x="6791485" y="3613093"/>
            <a:ext cx="1465" cy="164070"/>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4" name="Freeform 504"/>
          <p:cNvSpPr>
            <a:spLocks noChangeArrowheads="1"/>
          </p:cNvSpPr>
          <p:nvPr/>
        </p:nvSpPr>
        <p:spPr bwMode="auto">
          <a:xfrm>
            <a:off x="6634739" y="3514945"/>
            <a:ext cx="310561" cy="178719"/>
          </a:xfrm>
          <a:custGeom>
            <a:avLst/>
            <a:gdLst>
              <a:gd name="T0" fmla="*/ 351 w 934"/>
              <a:gd name="T1" fmla="*/ 537 h 538"/>
              <a:gd name="T2" fmla="*/ 0 w 934"/>
              <a:gd name="T3" fmla="*/ 537 h 538"/>
              <a:gd name="T4" fmla="*/ 0 w 934"/>
              <a:gd name="T5" fmla="*/ 0 h 538"/>
              <a:gd name="T6" fmla="*/ 933 w 934"/>
              <a:gd name="T7" fmla="*/ 0 h 538"/>
              <a:gd name="T8" fmla="*/ 933 w 934"/>
              <a:gd name="T9" fmla="*/ 537 h 538"/>
              <a:gd name="T10" fmla="*/ 589 w 934"/>
              <a:gd name="T11" fmla="*/ 537 h 538"/>
            </a:gdLst>
            <a:ahLst/>
            <a:cxnLst>
              <a:cxn ang="0">
                <a:pos x="T0" y="T1"/>
              </a:cxn>
              <a:cxn ang="0">
                <a:pos x="T2" y="T3"/>
              </a:cxn>
              <a:cxn ang="0">
                <a:pos x="T4" y="T5"/>
              </a:cxn>
              <a:cxn ang="0">
                <a:pos x="T6" y="T7"/>
              </a:cxn>
              <a:cxn ang="0">
                <a:pos x="T8" y="T9"/>
              </a:cxn>
              <a:cxn ang="0">
                <a:pos x="T10" y="T11"/>
              </a:cxn>
            </a:cxnLst>
            <a:rect l="0" t="0" r="r" b="b"/>
            <a:pathLst>
              <a:path w="934" h="538">
                <a:moveTo>
                  <a:pt x="351" y="537"/>
                </a:moveTo>
                <a:lnTo>
                  <a:pt x="0" y="537"/>
                </a:lnTo>
                <a:lnTo>
                  <a:pt x="0" y="0"/>
                </a:lnTo>
                <a:lnTo>
                  <a:pt x="933" y="0"/>
                </a:lnTo>
                <a:lnTo>
                  <a:pt x="933" y="537"/>
                </a:lnTo>
                <a:lnTo>
                  <a:pt x="589" y="537"/>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25" name="Line 505"/>
          <p:cNvSpPr>
            <a:spLocks noChangeShapeType="1"/>
          </p:cNvSpPr>
          <p:nvPr/>
        </p:nvSpPr>
        <p:spPr bwMode="auto">
          <a:xfrm flipH="1">
            <a:off x="971397" y="4174155"/>
            <a:ext cx="142097"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6" name="Freeform 506"/>
          <p:cNvSpPr>
            <a:spLocks noChangeArrowheads="1"/>
          </p:cNvSpPr>
          <p:nvPr/>
        </p:nvSpPr>
        <p:spPr bwMode="auto">
          <a:xfrm>
            <a:off x="889362" y="4174155"/>
            <a:ext cx="310561" cy="238780"/>
          </a:xfrm>
          <a:custGeom>
            <a:avLst/>
            <a:gdLst>
              <a:gd name="T0" fmla="*/ 165 w 934"/>
              <a:gd name="T1" fmla="*/ 0 h 718"/>
              <a:gd name="T2" fmla="*/ 0 w 934"/>
              <a:gd name="T3" fmla="*/ 0 h 718"/>
              <a:gd name="T4" fmla="*/ 0 w 934"/>
              <a:gd name="T5" fmla="*/ 717 h 718"/>
              <a:gd name="T6" fmla="*/ 933 w 934"/>
              <a:gd name="T7" fmla="*/ 717 h 718"/>
              <a:gd name="T8" fmla="*/ 933 w 934"/>
              <a:gd name="T9" fmla="*/ 0 h 718"/>
              <a:gd name="T10" fmla="*/ 762 w 934"/>
              <a:gd name="T11" fmla="*/ 0 h 718"/>
            </a:gdLst>
            <a:ahLst/>
            <a:cxnLst>
              <a:cxn ang="0">
                <a:pos x="T0" y="T1"/>
              </a:cxn>
              <a:cxn ang="0">
                <a:pos x="T2" y="T3"/>
              </a:cxn>
              <a:cxn ang="0">
                <a:pos x="T4" y="T5"/>
              </a:cxn>
              <a:cxn ang="0">
                <a:pos x="T6" y="T7"/>
              </a:cxn>
              <a:cxn ang="0">
                <a:pos x="T8" y="T9"/>
              </a:cxn>
              <a:cxn ang="0">
                <a:pos x="T10" y="T11"/>
              </a:cxn>
            </a:cxnLst>
            <a:rect l="0" t="0" r="r" b="b"/>
            <a:pathLst>
              <a:path w="934" h="718">
                <a:moveTo>
                  <a:pt x="165" y="0"/>
                </a:moveTo>
                <a:lnTo>
                  <a:pt x="0" y="0"/>
                </a:lnTo>
                <a:lnTo>
                  <a:pt x="0" y="717"/>
                </a:lnTo>
                <a:lnTo>
                  <a:pt x="933" y="717"/>
                </a:lnTo>
                <a:lnTo>
                  <a:pt x="933" y="0"/>
                </a:lnTo>
                <a:lnTo>
                  <a:pt x="762"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27" name="Freeform 507"/>
          <p:cNvSpPr>
            <a:spLocks noChangeArrowheads="1"/>
          </p:cNvSpPr>
          <p:nvPr/>
        </p:nvSpPr>
        <p:spPr bwMode="auto">
          <a:xfrm>
            <a:off x="943564" y="4155110"/>
            <a:ext cx="29299" cy="39553"/>
          </a:xfrm>
          <a:custGeom>
            <a:avLst/>
            <a:gdLst>
              <a:gd name="T0" fmla="*/ 0 w 90"/>
              <a:gd name="T1" fmla="*/ 119 h 120"/>
              <a:gd name="T2" fmla="*/ 0 w 90"/>
              <a:gd name="T3" fmla="*/ 0 h 120"/>
              <a:gd name="T4" fmla="*/ 89 w 90"/>
              <a:gd name="T5" fmla="*/ 0 h 120"/>
              <a:gd name="T6" fmla="*/ 89 w 90"/>
              <a:gd name="T7" fmla="*/ 119 h 120"/>
              <a:gd name="T8" fmla="*/ 0 w 90"/>
              <a:gd name="T9" fmla="*/ 119 h 120"/>
            </a:gdLst>
            <a:ahLst/>
            <a:cxnLst>
              <a:cxn ang="0">
                <a:pos x="T0" y="T1"/>
              </a:cxn>
              <a:cxn ang="0">
                <a:pos x="T2" y="T3"/>
              </a:cxn>
              <a:cxn ang="0">
                <a:pos x="T4" y="T5"/>
              </a:cxn>
              <a:cxn ang="0">
                <a:pos x="T6" y="T7"/>
              </a:cxn>
              <a:cxn ang="0">
                <a:pos x="T8" y="T9"/>
              </a:cxn>
            </a:cxnLst>
            <a:rect l="0" t="0" r="r" b="b"/>
            <a:pathLst>
              <a:path w="90" h="120">
                <a:moveTo>
                  <a:pt x="0" y="119"/>
                </a:moveTo>
                <a:lnTo>
                  <a:pt x="0" y="0"/>
                </a:lnTo>
                <a:lnTo>
                  <a:pt x="89" y="0"/>
                </a:lnTo>
                <a:lnTo>
                  <a:pt x="89" y="119"/>
                </a:lnTo>
                <a:lnTo>
                  <a:pt x="0" y="11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28" name="Freeform 508"/>
          <p:cNvSpPr>
            <a:spLocks noChangeArrowheads="1"/>
          </p:cNvSpPr>
          <p:nvPr/>
        </p:nvSpPr>
        <p:spPr bwMode="auto">
          <a:xfrm>
            <a:off x="1112028" y="4155110"/>
            <a:ext cx="30764" cy="39553"/>
          </a:xfrm>
          <a:custGeom>
            <a:avLst/>
            <a:gdLst>
              <a:gd name="T0" fmla="*/ 0 w 91"/>
              <a:gd name="T1" fmla="*/ 119 h 120"/>
              <a:gd name="T2" fmla="*/ 0 w 91"/>
              <a:gd name="T3" fmla="*/ 0 h 120"/>
              <a:gd name="T4" fmla="*/ 90 w 91"/>
              <a:gd name="T5" fmla="*/ 0 h 120"/>
              <a:gd name="T6" fmla="*/ 90 w 91"/>
              <a:gd name="T7" fmla="*/ 119 h 120"/>
              <a:gd name="T8" fmla="*/ 0 w 91"/>
              <a:gd name="T9" fmla="*/ 119 h 120"/>
            </a:gdLst>
            <a:ahLst/>
            <a:cxnLst>
              <a:cxn ang="0">
                <a:pos x="T0" y="T1"/>
              </a:cxn>
              <a:cxn ang="0">
                <a:pos x="T2" y="T3"/>
              </a:cxn>
              <a:cxn ang="0">
                <a:pos x="T4" y="T5"/>
              </a:cxn>
              <a:cxn ang="0">
                <a:pos x="T6" y="T7"/>
              </a:cxn>
              <a:cxn ang="0">
                <a:pos x="T8" y="T9"/>
              </a:cxn>
            </a:cxnLst>
            <a:rect l="0" t="0" r="r" b="b"/>
            <a:pathLst>
              <a:path w="91" h="120">
                <a:moveTo>
                  <a:pt x="0" y="119"/>
                </a:moveTo>
                <a:lnTo>
                  <a:pt x="0" y="0"/>
                </a:lnTo>
                <a:lnTo>
                  <a:pt x="90" y="0"/>
                </a:lnTo>
                <a:lnTo>
                  <a:pt x="90" y="119"/>
                </a:lnTo>
                <a:lnTo>
                  <a:pt x="0" y="11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29" name="Freeform 509"/>
          <p:cNvSpPr>
            <a:spLocks noChangeArrowheads="1"/>
          </p:cNvSpPr>
          <p:nvPr/>
        </p:nvSpPr>
        <p:spPr bwMode="auto">
          <a:xfrm>
            <a:off x="934775" y="4244470"/>
            <a:ext cx="49807" cy="49807"/>
          </a:xfrm>
          <a:custGeom>
            <a:avLst/>
            <a:gdLst>
              <a:gd name="T0" fmla="*/ 149 w 150"/>
              <a:gd name="T1" fmla="*/ 150 h 151"/>
              <a:gd name="T2" fmla="*/ 0 w 150"/>
              <a:gd name="T3" fmla="*/ 150 h 151"/>
              <a:gd name="T4" fmla="*/ 0 w 150"/>
              <a:gd name="T5" fmla="*/ 0 h 151"/>
              <a:gd name="T6" fmla="*/ 149 w 150"/>
              <a:gd name="T7" fmla="*/ 0 h 151"/>
              <a:gd name="T8" fmla="*/ 149 w 150"/>
              <a:gd name="T9" fmla="*/ 150 h 151"/>
            </a:gdLst>
            <a:ahLst/>
            <a:cxnLst>
              <a:cxn ang="0">
                <a:pos x="T0" y="T1"/>
              </a:cxn>
              <a:cxn ang="0">
                <a:pos x="T2" y="T3"/>
              </a:cxn>
              <a:cxn ang="0">
                <a:pos x="T4" y="T5"/>
              </a:cxn>
              <a:cxn ang="0">
                <a:pos x="T6" y="T7"/>
              </a:cxn>
              <a:cxn ang="0">
                <a:pos x="T8" y="T9"/>
              </a:cxn>
            </a:cxnLst>
            <a:rect l="0" t="0" r="r" b="b"/>
            <a:pathLst>
              <a:path w="150" h="151">
                <a:moveTo>
                  <a:pt x="149" y="150"/>
                </a:moveTo>
                <a:lnTo>
                  <a:pt x="0" y="150"/>
                </a:lnTo>
                <a:lnTo>
                  <a:pt x="0" y="0"/>
                </a:lnTo>
                <a:lnTo>
                  <a:pt x="149" y="0"/>
                </a:lnTo>
                <a:lnTo>
                  <a:pt x="149" y="15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30" name="Freeform 510"/>
          <p:cNvSpPr>
            <a:spLocks noChangeArrowheads="1"/>
          </p:cNvSpPr>
          <p:nvPr/>
        </p:nvSpPr>
        <p:spPr bwMode="auto">
          <a:xfrm>
            <a:off x="934775" y="4333830"/>
            <a:ext cx="49807" cy="49807"/>
          </a:xfrm>
          <a:custGeom>
            <a:avLst/>
            <a:gdLst>
              <a:gd name="T0" fmla="*/ 149 w 150"/>
              <a:gd name="T1" fmla="*/ 149 h 150"/>
              <a:gd name="T2" fmla="*/ 0 w 150"/>
              <a:gd name="T3" fmla="*/ 149 h 150"/>
              <a:gd name="T4" fmla="*/ 0 w 150"/>
              <a:gd name="T5" fmla="*/ 0 h 150"/>
              <a:gd name="T6" fmla="*/ 149 w 150"/>
              <a:gd name="T7" fmla="*/ 0 h 150"/>
              <a:gd name="T8" fmla="*/ 149 w 150"/>
              <a:gd name="T9" fmla="*/ 149 h 150"/>
            </a:gdLst>
            <a:ahLst/>
            <a:cxnLst>
              <a:cxn ang="0">
                <a:pos x="T0" y="T1"/>
              </a:cxn>
              <a:cxn ang="0">
                <a:pos x="T2" y="T3"/>
              </a:cxn>
              <a:cxn ang="0">
                <a:pos x="T4" y="T5"/>
              </a:cxn>
              <a:cxn ang="0">
                <a:pos x="T6" y="T7"/>
              </a:cxn>
              <a:cxn ang="0">
                <a:pos x="T8" y="T9"/>
              </a:cxn>
            </a:cxnLst>
            <a:rect l="0" t="0" r="r" b="b"/>
            <a:pathLst>
              <a:path w="150" h="150">
                <a:moveTo>
                  <a:pt x="149" y="149"/>
                </a:moveTo>
                <a:lnTo>
                  <a:pt x="0" y="149"/>
                </a:lnTo>
                <a:lnTo>
                  <a:pt x="0" y="0"/>
                </a:lnTo>
                <a:lnTo>
                  <a:pt x="149" y="0"/>
                </a:lnTo>
                <a:lnTo>
                  <a:pt x="149" y="14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31" name="Freeform 511"/>
          <p:cNvSpPr>
            <a:spLocks noChangeArrowheads="1"/>
          </p:cNvSpPr>
          <p:nvPr/>
        </p:nvSpPr>
        <p:spPr bwMode="auto">
          <a:xfrm>
            <a:off x="1103239" y="4244470"/>
            <a:ext cx="52737" cy="49807"/>
          </a:xfrm>
          <a:custGeom>
            <a:avLst/>
            <a:gdLst>
              <a:gd name="T0" fmla="*/ 157 w 158"/>
              <a:gd name="T1" fmla="*/ 150 h 151"/>
              <a:gd name="T2" fmla="*/ 0 w 158"/>
              <a:gd name="T3" fmla="*/ 150 h 151"/>
              <a:gd name="T4" fmla="*/ 0 w 158"/>
              <a:gd name="T5" fmla="*/ 0 h 151"/>
              <a:gd name="T6" fmla="*/ 157 w 158"/>
              <a:gd name="T7" fmla="*/ 0 h 151"/>
              <a:gd name="T8" fmla="*/ 157 w 158"/>
              <a:gd name="T9" fmla="*/ 150 h 151"/>
            </a:gdLst>
            <a:ahLst/>
            <a:cxnLst>
              <a:cxn ang="0">
                <a:pos x="T0" y="T1"/>
              </a:cxn>
              <a:cxn ang="0">
                <a:pos x="T2" y="T3"/>
              </a:cxn>
              <a:cxn ang="0">
                <a:pos x="T4" y="T5"/>
              </a:cxn>
              <a:cxn ang="0">
                <a:pos x="T6" y="T7"/>
              </a:cxn>
              <a:cxn ang="0">
                <a:pos x="T8" y="T9"/>
              </a:cxn>
            </a:cxnLst>
            <a:rect l="0" t="0" r="r" b="b"/>
            <a:pathLst>
              <a:path w="158" h="151">
                <a:moveTo>
                  <a:pt x="157" y="150"/>
                </a:moveTo>
                <a:lnTo>
                  <a:pt x="0" y="150"/>
                </a:lnTo>
                <a:lnTo>
                  <a:pt x="0" y="0"/>
                </a:lnTo>
                <a:lnTo>
                  <a:pt x="157" y="0"/>
                </a:lnTo>
                <a:lnTo>
                  <a:pt x="157" y="15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32" name="Freeform 512"/>
          <p:cNvSpPr>
            <a:spLocks noChangeArrowheads="1"/>
          </p:cNvSpPr>
          <p:nvPr/>
        </p:nvSpPr>
        <p:spPr bwMode="auto">
          <a:xfrm>
            <a:off x="1103239" y="4333830"/>
            <a:ext cx="52737" cy="49807"/>
          </a:xfrm>
          <a:custGeom>
            <a:avLst/>
            <a:gdLst>
              <a:gd name="T0" fmla="*/ 157 w 158"/>
              <a:gd name="T1" fmla="*/ 149 h 150"/>
              <a:gd name="T2" fmla="*/ 0 w 158"/>
              <a:gd name="T3" fmla="*/ 149 h 150"/>
              <a:gd name="T4" fmla="*/ 0 w 158"/>
              <a:gd name="T5" fmla="*/ 0 h 150"/>
              <a:gd name="T6" fmla="*/ 157 w 158"/>
              <a:gd name="T7" fmla="*/ 0 h 150"/>
              <a:gd name="T8" fmla="*/ 157 w 158"/>
              <a:gd name="T9" fmla="*/ 149 h 150"/>
            </a:gdLst>
            <a:ahLst/>
            <a:cxnLst>
              <a:cxn ang="0">
                <a:pos x="T0" y="T1"/>
              </a:cxn>
              <a:cxn ang="0">
                <a:pos x="T2" y="T3"/>
              </a:cxn>
              <a:cxn ang="0">
                <a:pos x="T4" y="T5"/>
              </a:cxn>
              <a:cxn ang="0">
                <a:pos x="T6" y="T7"/>
              </a:cxn>
              <a:cxn ang="0">
                <a:pos x="T8" y="T9"/>
              </a:cxn>
            </a:cxnLst>
            <a:rect l="0" t="0" r="r" b="b"/>
            <a:pathLst>
              <a:path w="158" h="150">
                <a:moveTo>
                  <a:pt x="157" y="149"/>
                </a:moveTo>
                <a:lnTo>
                  <a:pt x="0" y="149"/>
                </a:lnTo>
                <a:lnTo>
                  <a:pt x="0" y="0"/>
                </a:lnTo>
                <a:lnTo>
                  <a:pt x="157" y="0"/>
                </a:lnTo>
                <a:lnTo>
                  <a:pt x="157" y="14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33" name="Freeform 513"/>
          <p:cNvSpPr>
            <a:spLocks noChangeArrowheads="1"/>
          </p:cNvSpPr>
          <p:nvPr/>
        </p:nvSpPr>
        <p:spPr bwMode="auto">
          <a:xfrm>
            <a:off x="1018274" y="4244470"/>
            <a:ext cx="49807" cy="49807"/>
          </a:xfrm>
          <a:custGeom>
            <a:avLst/>
            <a:gdLst>
              <a:gd name="T0" fmla="*/ 149 w 150"/>
              <a:gd name="T1" fmla="*/ 150 h 151"/>
              <a:gd name="T2" fmla="*/ 0 w 150"/>
              <a:gd name="T3" fmla="*/ 150 h 151"/>
              <a:gd name="T4" fmla="*/ 0 w 150"/>
              <a:gd name="T5" fmla="*/ 0 h 151"/>
              <a:gd name="T6" fmla="*/ 149 w 150"/>
              <a:gd name="T7" fmla="*/ 0 h 151"/>
              <a:gd name="T8" fmla="*/ 149 w 150"/>
              <a:gd name="T9" fmla="*/ 150 h 151"/>
            </a:gdLst>
            <a:ahLst/>
            <a:cxnLst>
              <a:cxn ang="0">
                <a:pos x="T0" y="T1"/>
              </a:cxn>
              <a:cxn ang="0">
                <a:pos x="T2" y="T3"/>
              </a:cxn>
              <a:cxn ang="0">
                <a:pos x="T4" y="T5"/>
              </a:cxn>
              <a:cxn ang="0">
                <a:pos x="T6" y="T7"/>
              </a:cxn>
              <a:cxn ang="0">
                <a:pos x="T8" y="T9"/>
              </a:cxn>
            </a:cxnLst>
            <a:rect l="0" t="0" r="r" b="b"/>
            <a:pathLst>
              <a:path w="150" h="151">
                <a:moveTo>
                  <a:pt x="149" y="150"/>
                </a:moveTo>
                <a:lnTo>
                  <a:pt x="0" y="150"/>
                </a:lnTo>
                <a:lnTo>
                  <a:pt x="0" y="0"/>
                </a:lnTo>
                <a:lnTo>
                  <a:pt x="149" y="0"/>
                </a:lnTo>
                <a:lnTo>
                  <a:pt x="149" y="15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34" name="Freeform 514"/>
          <p:cNvSpPr>
            <a:spLocks noChangeArrowheads="1"/>
          </p:cNvSpPr>
          <p:nvPr/>
        </p:nvSpPr>
        <p:spPr bwMode="auto">
          <a:xfrm>
            <a:off x="1018274" y="4333830"/>
            <a:ext cx="49807" cy="49807"/>
          </a:xfrm>
          <a:custGeom>
            <a:avLst/>
            <a:gdLst>
              <a:gd name="T0" fmla="*/ 149 w 150"/>
              <a:gd name="T1" fmla="*/ 149 h 150"/>
              <a:gd name="T2" fmla="*/ 0 w 150"/>
              <a:gd name="T3" fmla="*/ 149 h 150"/>
              <a:gd name="T4" fmla="*/ 0 w 150"/>
              <a:gd name="T5" fmla="*/ 0 h 150"/>
              <a:gd name="T6" fmla="*/ 149 w 150"/>
              <a:gd name="T7" fmla="*/ 0 h 150"/>
              <a:gd name="T8" fmla="*/ 149 w 150"/>
              <a:gd name="T9" fmla="*/ 149 h 150"/>
            </a:gdLst>
            <a:ahLst/>
            <a:cxnLst>
              <a:cxn ang="0">
                <a:pos x="T0" y="T1"/>
              </a:cxn>
              <a:cxn ang="0">
                <a:pos x="T2" y="T3"/>
              </a:cxn>
              <a:cxn ang="0">
                <a:pos x="T4" y="T5"/>
              </a:cxn>
              <a:cxn ang="0">
                <a:pos x="T6" y="T7"/>
              </a:cxn>
              <a:cxn ang="0">
                <a:pos x="T8" y="T9"/>
              </a:cxn>
            </a:cxnLst>
            <a:rect l="0" t="0" r="r" b="b"/>
            <a:pathLst>
              <a:path w="150" h="150">
                <a:moveTo>
                  <a:pt x="149" y="149"/>
                </a:moveTo>
                <a:lnTo>
                  <a:pt x="0" y="149"/>
                </a:lnTo>
                <a:lnTo>
                  <a:pt x="0" y="0"/>
                </a:lnTo>
                <a:lnTo>
                  <a:pt x="149" y="0"/>
                </a:lnTo>
                <a:lnTo>
                  <a:pt x="149" y="14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35" name="Line 515"/>
          <p:cNvSpPr>
            <a:spLocks noChangeShapeType="1"/>
          </p:cNvSpPr>
          <p:nvPr/>
        </p:nvSpPr>
        <p:spPr bwMode="auto">
          <a:xfrm>
            <a:off x="889362" y="4215172"/>
            <a:ext cx="310561"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36" name="Freeform 516"/>
          <p:cNvSpPr>
            <a:spLocks noChangeArrowheads="1"/>
          </p:cNvSpPr>
          <p:nvPr/>
        </p:nvSpPr>
        <p:spPr bwMode="auto">
          <a:xfrm>
            <a:off x="1608633" y="4127277"/>
            <a:ext cx="149421" cy="152351"/>
          </a:xfrm>
          <a:custGeom>
            <a:avLst/>
            <a:gdLst>
              <a:gd name="T0" fmla="*/ 448 w 449"/>
              <a:gd name="T1" fmla="*/ 232 h 457"/>
              <a:gd name="T2" fmla="*/ 448 w 449"/>
              <a:gd name="T3" fmla="*/ 232 h 457"/>
              <a:gd name="T4" fmla="*/ 224 w 449"/>
              <a:gd name="T5" fmla="*/ 456 h 457"/>
              <a:gd name="T6" fmla="*/ 0 w 449"/>
              <a:gd name="T7" fmla="*/ 232 h 457"/>
              <a:gd name="T8" fmla="*/ 224 w 449"/>
              <a:gd name="T9" fmla="*/ 0 h 457"/>
              <a:gd name="T10" fmla="*/ 448 w 449"/>
              <a:gd name="T11" fmla="*/ 232 h 457"/>
            </a:gdLst>
            <a:ahLst/>
            <a:cxnLst>
              <a:cxn ang="0">
                <a:pos x="T0" y="T1"/>
              </a:cxn>
              <a:cxn ang="0">
                <a:pos x="T2" y="T3"/>
              </a:cxn>
              <a:cxn ang="0">
                <a:pos x="T4" y="T5"/>
              </a:cxn>
              <a:cxn ang="0">
                <a:pos x="T6" y="T7"/>
              </a:cxn>
              <a:cxn ang="0">
                <a:pos x="T8" y="T9"/>
              </a:cxn>
              <a:cxn ang="0">
                <a:pos x="T10" y="T11"/>
              </a:cxn>
            </a:cxnLst>
            <a:rect l="0" t="0" r="r" b="b"/>
            <a:pathLst>
              <a:path w="449" h="457">
                <a:moveTo>
                  <a:pt x="448" y="232"/>
                </a:moveTo>
                <a:lnTo>
                  <a:pt x="448" y="232"/>
                </a:lnTo>
                <a:cubicBezTo>
                  <a:pt x="448" y="351"/>
                  <a:pt x="343" y="456"/>
                  <a:pt x="224" y="456"/>
                </a:cubicBezTo>
                <a:cubicBezTo>
                  <a:pt x="97" y="456"/>
                  <a:pt x="0" y="351"/>
                  <a:pt x="0" y="232"/>
                </a:cubicBezTo>
                <a:cubicBezTo>
                  <a:pt x="0" y="105"/>
                  <a:pt x="97" y="0"/>
                  <a:pt x="224" y="0"/>
                </a:cubicBezTo>
                <a:cubicBezTo>
                  <a:pt x="343" y="0"/>
                  <a:pt x="448" y="105"/>
                  <a:pt x="448" y="232"/>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637" name="Freeform 517"/>
          <p:cNvSpPr>
            <a:spLocks noChangeArrowheads="1"/>
          </p:cNvSpPr>
          <p:nvPr/>
        </p:nvSpPr>
        <p:spPr bwMode="auto">
          <a:xfrm>
            <a:off x="1633537" y="4155111"/>
            <a:ext cx="49807" cy="49807"/>
          </a:xfrm>
          <a:custGeom>
            <a:avLst/>
            <a:gdLst>
              <a:gd name="T0" fmla="*/ 0 w 150"/>
              <a:gd name="T1" fmla="*/ 149 h 150"/>
              <a:gd name="T2" fmla="*/ 0 w 150"/>
              <a:gd name="T3" fmla="*/ 149 h 150"/>
              <a:gd name="T4" fmla="*/ 149 w 150"/>
              <a:gd name="T5" fmla="*/ 0 h 150"/>
            </a:gdLst>
            <a:ahLst/>
            <a:cxnLst>
              <a:cxn ang="0">
                <a:pos x="T0" y="T1"/>
              </a:cxn>
              <a:cxn ang="0">
                <a:pos x="T2" y="T3"/>
              </a:cxn>
              <a:cxn ang="0">
                <a:pos x="T4" y="T5"/>
              </a:cxn>
            </a:cxnLst>
            <a:rect l="0" t="0" r="r" b="b"/>
            <a:pathLst>
              <a:path w="150" h="150">
                <a:moveTo>
                  <a:pt x="0" y="149"/>
                </a:moveTo>
                <a:lnTo>
                  <a:pt x="0" y="149"/>
                </a:lnTo>
                <a:cubicBezTo>
                  <a:pt x="0" y="67"/>
                  <a:pt x="67" y="0"/>
                  <a:pt x="149"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38" name="Line 518"/>
          <p:cNvSpPr>
            <a:spLocks noChangeShapeType="1"/>
          </p:cNvSpPr>
          <p:nvPr/>
        </p:nvSpPr>
        <p:spPr bwMode="auto">
          <a:xfrm flipV="1">
            <a:off x="1683342" y="4276699"/>
            <a:ext cx="1466" cy="167000"/>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39" name="Line 519"/>
          <p:cNvSpPr>
            <a:spLocks noChangeShapeType="1"/>
          </p:cNvSpPr>
          <p:nvPr/>
        </p:nvSpPr>
        <p:spPr bwMode="auto">
          <a:xfrm flipV="1">
            <a:off x="2320580" y="4301600"/>
            <a:ext cx="1465" cy="142097"/>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0" name="Freeform 520"/>
          <p:cNvSpPr>
            <a:spLocks noChangeArrowheads="1"/>
          </p:cNvSpPr>
          <p:nvPr/>
        </p:nvSpPr>
        <p:spPr bwMode="auto">
          <a:xfrm>
            <a:off x="2235615" y="4127277"/>
            <a:ext cx="84965" cy="177253"/>
          </a:xfrm>
          <a:custGeom>
            <a:avLst/>
            <a:gdLst>
              <a:gd name="T0" fmla="*/ 253 w 254"/>
              <a:gd name="T1" fmla="*/ 0 h 532"/>
              <a:gd name="T2" fmla="*/ 104 w 254"/>
              <a:gd name="T3" fmla="*/ 0 h 532"/>
              <a:gd name="T4" fmla="*/ 104 w 254"/>
              <a:gd name="T5" fmla="*/ 68 h 532"/>
              <a:gd name="T6" fmla="*/ 179 w 254"/>
              <a:gd name="T7" fmla="*/ 127 h 532"/>
              <a:gd name="T8" fmla="*/ 149 w 254"/>
              <a:gd name="T9" fmla="*/ 381 h 532"/>
              <a:gd name="T10" fmla="*/ 15 w 254"/>
              <a:gd name="T11" fmla="*/ 441 h 532"/>
              <a:gd name="T12" fmla="*/ 0 w 254"/>
              <a:gd name="T13" fmla="*/ 531 h 532"/>
              <a:gd name="T14" fmla="*/ 253 w 254"/>
              <a:gd name="T15" fmla="*/ 531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532">
                <a:moveTo>
                  <a:pt x="253" y="0"/>
                </a:moveTo>
                <a:lnTo>
                  <a:pt x="104" y="0"/>
                </a:lnTo>
                <a:lnTo>
                  <a:pt x="104" y="68"/>
                </a:lnTo>
                <a:lnTo>
                  <a:pt x="179" y="127"/>
                </a:lnTo>
                <a:lnTo>
                  <a:pt x="149" y="381"/>
                </a:lnTo>
                <a:lnTo>
                  <a:pt x="15" y="441"/>
                </a:lnTo>
                <a:lnTo>
                  <a:pt x="0" y="531"/>
                </a:lnTo>
                <a:lnTo>
                  <a:pt x="253" y="531"/>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41" name="Freeform 521"/>
          <p:cNvSpPr>
            <a:spLocks noChangeArrowheads="1"/>
          </p:cNvSpPr>
          <p:nvPr/>
        </p:nvSpPr>
        <p:spPr bwMode="auto">
          <a:xfrm>
            <a:off x="2320580" y="4127277"/>
            <a:ext cx="84965" cy="177253"/>
          </a:xfrm>
          <a:custGeom>
            <a:avLst/>
            <a:gdLst>
              <a:gd name="T0" fmla="*/ 0 w 255"/>
              <a:gd name="T1" fmla="*/ 0 h 532"/>
              <a:gd name="T2" fmla="*/ 150 w 255"/>
              <a:gd name="T3" fmla="*/ 0 h 532"/>
              <a:gd name="T4" fmla="*/ 150 w 255"/>
              <a:gd name="T5" fmla="*/ 68 h 532"/>
              <a:gd name="T6" fmla="*/ 75 w 255"/>
              <a:gd name="T7" fmla="*/ 127 h 532"/>
              <a:gd name="T8" fmla="*/ 105 w 255"/>
              <a:gd name="T9" fmla="*/ 381 h 532"/>
              <a:gd name="T10" fmla="*/ 239 w 255"/>
              <a:gd name="T11" fmla="*/ 441 h 532"/>
              <a:gd name="T12" fmla="*/ 254 w 255"/>
              <a:gd name="T13" fmla="*/ 531 h 532"/>
              <a:gd name="T14" fmla="*/ 0 w 255"/>
              <a:gd name="T15" fmla="*/ 531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532">
                <a:moveTo>
                  <a:pt x="0" y="0"/>
                </a:moveTo>
                <a:lnTo>
                  <a:pt x="150" y="0"/>
                </a:lnTo>
                <a:lnTo>
                  <a:pt x="150" y="68"/>
                </a:lnTo>
                <a:lnTo>
                  <a:pt x="75" y="127"/>
                </a:lnTo>
                <a:lnTo>
                  <a:pt x="105" y="381"/>
                </a:lnTo>
                <a:lnTo>
                  <a:pt x="239" y="441"/>
                </a:lnTo>
                <a:lnTo>
                  <a:pt x="254" y="531"/>
                </a:lnTo>
                <a:lnTo>
                  <a:pt x="0" y="531"/>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42" name="Freeform 522"/>
          <p:cNvSpPr>
            <a:spLocks noChangeArrowheads="1"/>
          </p:cNvSpPr>
          <p:nvPr/>
        </p:nvSpPr>
        <p:spPr bwMode="auto">
          <a:xfrm>
            <a:off x="2890429" y="4127277"/>
            <a:ext cx="139167" cy="306166"/>
          </a:xfrm>
          <a:custGeom>
            <a:avLst/>
            <a:gdLst>
              <a:gd name="T0" fmla="*/ 0 w 419"/>
              <a:gd name="T1" fmla="*/ 0 h 920"/>
              <a:gd name="T2" fmla="*/ 418 w 419"/>
              <a:gd name="T3" fmla="*/ 0 h 920"/>
              <a:gd name="T4" fmla="*/ 418 w 419"/>
              <a:gd name="T5" fmla="*/ 919 h 920"/>
              <a:gd name="T6" fmla="*/ 209 w 419"/>
              <a:gd name="T7" fmla="*/ 710 h 920"/>
              <a:gd name="T8" fmla="*/ 0 w 419"/>
              <a:gd name="T9" fmla="*/ 919 h 920"/>
              <a:gd name="T10" fmla="*/ 0 w 419"/>
              <a:gd name="T11" fmla="*/ 0 h 920"/>
            </a:gdLst>
            <a:ahLst/>
            <a:cxnLst>
              <a:cxn ang="0">
                <a:pos x="T0" y="T1"/>
              </a:cxn>
              <a:cxn ang="0">
                <a:pos x="T2" y="T3"/>
              </a:cxn>
              <a:cxn ang="0">
                <a:pos x="T4" y="T5"/>
              </a:cxn>
              <a:cxn ang="0">
                <a:pos x="T6" y="T7"/>
              </a:cxn>
              <a:cxn ang="0">
                <a:pos x="T8" y="T9"/>
              </a:cxn>
              <a:cxn ang="0">
                <a:pos x="T10" y="T11"/>
              </a:cxn>
            </a:cxnLst>
            <a:rect l="0" t="0" r="r" b="b"/>
            <a:pathLst>
              <a:path w="419" h="920">
                <a:moveTo>
                  <a:pt x="0" y="0"/>
                </a:moveTo>
                <a:lnTo>
                  <a:pt x="418" y="0"/>
                </a:lnTo>
                <a:lnTo>
                  <a:pt x="418" y="919"/>
                </a:lnTo>
                <a:lnTo>
                  <a:pt x="209" y="710"/>
                </a:lnTo>
                <a:lnTo>
                  <a:pt x="0" y="919"/>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grpSp>
        <p:nvGrpSpPr>
          <p:cNvPr id="4" name="Group 3"/>
          <p:cNvGrpSpPr/>
          <p:nvPr/>
        </p:nvGrpSpPr>
        <p:grpSpPr>
          <a:xfrm>
            <a:off x="3498367" y="4122883"/>
            <a:ext cx="206552" cy="320816"/>
            <a:chOff x="6993559" y="8245765"/>
            <a:chExt cx="413103" cy="641631"/>
          </a:xfrm>
          <a:noFill/>
        </p:grpSpPr>
        <p:sp>
          <p:nvSpPr>
            <p:cNvPr id="5643" name="Line 523"/>
            <p:cNvSpPr>
              <a:spLocks noChangeShapeType="1"/>
            </p:cNvSpPr>
            <p:nvPr/>
          </p:nvSpPr>
          <p:spPr bwMode="auto">
            <a:xfrm>
              <a:off x="6993559" y="8245765"/>
              <a:ext cx="2929" cy="64163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4" name="Freeform 524"/>
            <p:cNvSpPr>
              <a:spLocks noChangeArrowheads="1"/>
            </p:cNvSpPr>
            <p:nvPr/>
          </p:nvSpPr>
          <p:spPr bwMode="auto">
            <a:xfrm>
              <a:off x="6993559" y="8310220"/>
              <a:ext cx="413103" cy="237317"/>
            </a:xfrm>
            <a:custGeom>
              <a:avLst/>
              <a:gdLst>
                <a:gd name="T0" fmla="*/ 0 w 621"/>
                <a:gd name="T1" fmla="*/ 0 h 359"/>
                <a:gd name="T2" fmla="*/ 620 w 621"/>
                <a:gd name="T3" fmla="*/ 0 h 359"/>
                <a:gd name="T4" fmla="*/ 523 w 621"/>
                <a:gd name="T5" fmla="*/ 179 h 359"/>
                <a:gd name="T6" fmla="*/ 620 w 621"/>
                <a:gd name="T7" fmla="*/ 358 h 359"/>
                <a:gd name="T8" fmla="*/ 0 w 621"/>
                <a:gd name="T9" fmla="*/ 358 h 359"/>
              </a:gdLst>
              <a:ahLst/>
              <a:cxnLst>
                <a:cxn ang="0">
                  <a:pos x="T0" y="T1"/>
                </a:cxn>
                <a:cxn ang="0">
                  <a:pos x="T2" y="T3"/>
                </a:cxn>
                <a:cxn ang="0">
                  <a:pos x="T4" y="T5"/>
                </a:cxn>
                <a:cxn ang="0">
                  <a:pos x="T6" y="T7"/>
                </a:cxn>
                <a:cxn ang="0">
                  <a:pos x="T8" y="T9"/>
                </a:cxn>
              </a:cxnLst>
              <a:rect l="0" t="0" r="r" b="b"/>
              <a:pathLst>
                <a:path w="621" h="359">
                  <a:moveTo>
                    <a:pt x="0" y="0"/>
                  </a:moveTo>
                  <a:lnTo>
                    <a:pt x="620" y="0"/>
                  </a:lnTo>
                  <a:lnTo>
                    <a:pt x="523" y="179"/>
                  </a:lnTo>
                  <a:lnTo>
                    <a:pt x="620" y="358"/>
                  </a:lnTo>
                  <a:lnTo>
                    <a:pt x="0" y="358"/>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5801" name="Group 5800"/>
          <p:cNvGrpSpPr/>
          <p:nvPr/>
        </p:nvGrpSpPr>
        <p:grpSpPr>
          <a:xfrm>
            <a:off x="4110700" y="4122883"/>
            <a:ext cx="250499" cy="320816"/>
            <a:chOff x="8218224" y="8245765"/>
            <a:chExt cx="500998" cy="641631"/>
          </a:xfrm>
          <a:noFill/>
        </p:grpSpPr>
        <p:sp>
          <p:nvSpPr>
            <p:cNvPr id="5645" name="Line 525"/>
            <p:cNvSpPr>
              <a:spLocks noChangeShapeType="1"/>
            </p:cNvSpPr>
            <p:nvPr/>
          </p:nvSpPr>
          <p:spPr bwMode="auto">
            <a:xfrm>
              <a:off x="8218224" y="8245765"/>
              <a:ext cx="2929" cy="64163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6" name="Freeform 526"/>
            <p:cNvSpPr>
              <a:spLocks noChangeArrowheads="1"/>
            </p:cNvSpPr>
            <p:nvPr/>
          </p:nvSpPr>
          <p:spPr bwMode="auto">
            <a:xfrm>
              <a:off x="8411592" y="8310220"/>
              <a:ext cx="307630" cy="287123"/>
            </a:xfrm>
            <a:custGeom>
              <a:avLst/>
              <a:gdLst>
                <a:gd name="T0" fmla="*/ 89 w 464"/>
                <a:gd name="T1" fmla="*/ 0 h 433"/>
                <a:gd name="T2" fmla="*/ 0 w 464"/>
                <a:gd name="T3" fmla="*/ 74 h 433"/>
                <a:gd name="T4" fmla="*/ 0 w 464"/>
                <a:gd name="T5" fmla="*/ 432 h 433"/>
                <a:gd name="T6" fmla="*/ 463 w 464"/>
                <a:gd name="T7" fmla="*/ 432 h 433"/>
                <a:gd name="T8" fmla="*/ 373 w 464"/>
                <a:gd name="T9" fmla="*/ 253 h 433"/>
                <a:gd name="T10" fmla="*/ 463 w 464"/>
                <a:gd name="T11" fmla="*/ 74 h 433"/>
                <a:gd name="T12" fmla="*/ 0 w 464"/>
                <a:gd name="T13" fmla="*/ 74 h 433"/>
              </a:gdLst>
              <a:ahLst/>
              <a:cxnLst>
                <a:cxn ang="0">
                  <a:pos x="T0" y="T1"/>
                </a:cxn>
                <a:cxn ang="0">
                  <a:pos x="T2" y="T3"/>
                </a:cxn>
                <a:cxn ang="0">
                  <a:pos x="T4" y="T5"/>
                </a:cxn>
                <a:cxn ang="0">
                  <a:pos x="T6" y="T7"/>
                </a:cxn>
                <a:cxn ang="0">
                  <a:pos x="T8" y="T9"/>
                </a:cxn>
                <a:cxn ang="0">
                  <a:pos x="T10" y="T11"/>
                </a:cxn>
                <a:cxn ang="0">
                  <a:pos x="T12" y="T13"/>
                </a:cxn>
              </a:cxnLst>
              <a:rect l="0" t="0" r="r" b="b"/>
              <a:pathLst>
                <a:path w="464" h="433">
                  <a:moveTo>
                    <a:pt x="89" y="0"/>
                  </a:moveTo>
                  <a:lnTo>
                    <a:pt x="0" y="74"/>
                  </a:lnTo>
                  <a:lnTo>
                    <a:pt x="0" y="432"/>
                  </a:lnTo>
                  <a:lnTo>
                    <a:pt x="463" y="432"/>
                  </a:lnTo>
                  <a:lnTo>
                    <a:pt x="373" y="253"/>
                  </a:lnTo>
                  <a:lnTo>
                    <a:pt x="463" y="74"/>
                  </a:lnTo>
                  <a:lnTo>
                    <a:pt x="0" y="74"/>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7" name="Freeform 527"/>
            <p:cNvSpPr>
              <a:spLocks noChangeArrowheads="1"/>
            </p:cNvSpPr>
            <p:nvPr/>
          </p:nvSpPr>
          <p:spPr bwMode="auto">
            <a:xfrm>
              <a:off x="8218224" y="8310220"/>
              <a:ext cx="251964" cy="237317"/>
            </a:xfrm>
            <a:custGeom>
              <a:avLst/>
              <a:gdLst>
                <a:gd name="T0" fmla="*/ 291 w 381"/>
                <a:gd name="T1" fmla="*/ 358 h 359"/>
                <a:gd name="T2" fmla="*/ 0 w 381"/>
                <a:gd name="T3" fmla="*/ 358 h 359"/>
                <a:gd name="T4" fmla="*/ 0 w 381"/>
                <a:gd name="T5" fmla="*/ 0 h 359"/>
                <a:gd name="T6" fmla="*/ 380 w 381"/>
                <a:gd name="T7" fmla="*/ 0 h 359"/>
                <a:gd name="T8" fmla="*/ 380 w 381"/>
                <a:gd name="T9" fmla="*/ 74 h 359"/>
              </a:gdLst>
              <a:ahLst/>
              <a:cxnLst>
                <a:cxn ang="0">
                  <a:pos x="T0" y="T1"/>
                </a:cxn>
                <a:cxn ang="0">
                  <a:pos x="T2" y="T3"/>
                </a:cxn>
                <a:cxn ang="0">
                  <a:pos x="T4" y="T5"/>
                </a:cxn>
                <a:cxn ang="0">
                  <a:pos x="T6" y="T7"/>
                </a:cxn>
                <a:cxn ang="0">
                  <a:pos x="T8" y="T9"/>
                </a:cxn>
              </a:cxnLst>
              <a:rect l="0" t="0" r="r" b="b"/>
              <a:pathLst>
                <a:path w="381" h="359">
                  <a:moveTo>
                    <a:pt x="291" y="358"/>
                  </a:moveTo>
                  <a:lnTo>
                    <a:pt x="0" y="358"/>
                  </a:lnTo>
                  <a:lnTo>
                    <a:pt x="0" y="0"/>
                  </a:lnTo>
                  <a:lnTo>
                    <a:pt x="380" y="0"/>
                  </a:lnTo>
                  <a:lnTo>
                    <a:pt x="380" y="74"/>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648" name="Freeform 528"/>
          <p:cNvSpPr>
            <a:spLocks noChangeArrowheads="1"/>
          </p:cNvSpPr>
          <p:nvPr/>
        </p:nvSpPr>
        <p:spPr bwMode="auto">
          <a:xfrm>
            <a:off x="4720102" y="4229821"/>
            <a:ext cx="290053" cy="120123"/>
          </a:xfrm>
          <a:custGeom>
            <a:avLst/>
            <a:gdLst>
              <a:gd name="T0" fmla="*/ 0 w 874"/>
              <a:gd name="T1" fmla="*/ 0 h 360"/>
              <a:gd name="T2" fmla="*/ 0 w 874"/>
              <a:gd name="T3" fmla="*/ 359 h 360"/>
              <a:gd name="T4" fmla="*/ 873 w 874"/>
              <a:gd name="T5" fmla="*/ 359 h 360"/>
              <a:gd name="T6" fmla="*/ 873 w 874"/>
              <a:gd name="T7" fmla="*/ 0 h 360"/>
              <a:gd name="T8" fmla="*/ 0 w 874"/>
              <a:gd name="T9" fmla="*/ 0 h 360"/>
            </a:gdLst>
            <a:ahLst/>
            <a:cxnLst>
              <a:cxn ang="0">
                <a:pos x="T0" y="T1"/>
              </a:cxn>
              <a:cxn ang="0">
                <a:pos x="T2" y="T3"/>
              </a:cxn>
              <a:cxn ang="0">
                <a:pos x="T4" y="T5"/>
              </a:cxn>
              <a:cxn ang="0">
                <a:pos x="T6" y="T7"/>
              </a:cxn>
              <a:cxn ang="0">
                <a:pos x="T8" y="T9"/>
              </a:cxn>
            </a:cxnLst>
            <a:rect l="0" t="0" r="r" b="b"/>
            <a:pathLst>
              <a:path w="874" h="360">
                <a:moveTo>
                  <a:pt x="0" y="0"/>
                </a:moveTo>
                <a:lnTo>
                  <a:pt x="0" y="359"/>
                </a:lnTo>
                <a:lnTo>
                  <a:pt x="873" y="359"/>
                </a:lnTo>
                <a:lnTo>
                  <a:pt x="873" y="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49" name="Freeform 529"/>
          <p:cNvSpPr>
            <a:spLocks noChangeArrowheads="1"/>
          </p:cNvSpPr>
          <p:nvPr/>
        </p:nvSpPr>
        <p:spPr bwMode="auto">
          <a:xfrm>
            <a:off x="5010154" y="4259119"/>
            <a:ext cx="20509" cy="60061"/>
          </a:xfrm>
          <a:custGeom>
            <a:avLst/>
            <a:gdLst>
              <a:gd name="T0" fmla="*/ 0 w 61"/>
              <a:gd name="T1" fmla="*/ 0 h 180"/>
              <a:gd name="T2" fmla="*/ 60 w 61"/>
              <a:gd name="T3" fmla="*/ 0 h 180"/>
              <a:gd name="T4" fmla="*/ 60 w 61"/>
              <a:gd name="T5" fmla="*/ 179 h 180"/>
              <a:gd name="T6" fmla="*/ 0 w 61"/>
              <a:gd name="T7" fmla="*/ 179 h 180"/>
            </a:gdLst>
            <a:ahLst/>
            <a:cxnLst>
              <a:cxn ang="0">
                <a:pos x="T0" y="T1"/>
              </a:cxn>
              <a:cxn ang="0">
                <a:pos x="T2" y="T3"/>
              </a:cxn>
              <a:cxn ang="0">
                <a:pos x="T4" y="T5"/>
              </a:cxn>
              <a:cxn ang="0">
                <a:pos x="T6" y="T7"/>
              </a:cxn>
            </a:cxnLst>
            <a:rect l="0" t="0" r="r" b="b"/>
            <a:pathLst>
              <a:path w="61" h="180">
                <a:moveTo>
                  <a:pt x="0" y="0"/>
                </a:moveTo>
                <a:lnTo>
                  <a:pt x="60" y="0"/>
                </a:lnTo>
                <a:lnTo>
                  <a:pt x="60" y="179"/>
                </a:lnTo>
                <a:lnTo>
                  <a:pt x="0" y="17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50" name="Freeform 530"/>
          <p:cNvSpPr>
            <a:spLocks noChangeArrowheads="1"/>
          </p:cNvSpPr>
          <p:nvPr/>
        </p:nvSpPr>
        <p:spPr bwMode="auto">
          <a:xfrm>
            <a:off x="4740611" y="4248865"/>
            <a:ext cx="64456" cy="79105"/>
          </a:xfrm>
          <a:custGeom>
            <a:avLst/>
            <a:gdLst>
              <a:gd name="T0" fmla="*/ 194 w 195"/>
              <a:gd name="T1" fmla="*/ 239 h 240"/>
              <a:gd name="T2" fmla="*/ 0 w 195"/>
              <a:gd name="T3" fmla="*/ 239 h 240"/>
              <a:gd name="T4" fmla="*/ 0 w 195"/>
              <a:gd name="T5" fmla="*/ 0 h 240"/>
              <a:gd name="T6" fmla="*/ 134 w 195"/>
              <a:gd name="T7" fmla="*/ 0 h 240"/>
              <a:gd name="T8" fmla="*/ 194 w 195"/>
              <a:gd name="T9" fmla="*/ 239 h 240"/>
            </a:gdLst>
            <a:ahLst/>
            <a:cxnLst>
              <a:cxn ang="0">
                <a:pos x="T0" y="T1"/>
              </a:cxn>
              <a:cxn ang="0">
                <a:pos x="T2" y="T3"/>
              </a:cxn>
              <a:cxn ang="0">
                <a:pos x="T4" y="T5"/>
              </a:cxn>
              <a:cxn ang="0">
                <a:pos x="T6" y="T7"/>
              </a:cxn>
              <a:cxn ang="0">
                <a:pos x="T8" y="T9"/>
              </a:cxn>
            </a:cxnLst>
            <a:rect l="0" t="0" r="r" b="b"/>
            <a:pathLst>
              <a:path w="195" h="240">
                <a:moveTo>
                  <a:pt x="194" y="239"/>
                </a:moveTo>
                <a:lnTo>
                  <a:pt x="0" y="239"/>
                </a:lnTo>
                <a:lnTo>
                  <a:pt x="0" y="0"/>
                </a:lnTo>
                <a:lnTo>
                  <a:pt x="134" y="0"/>
                </a:lnTo>
                <a:lnTo>
                  <a:pt x="194" y="23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51" name="Freeform 531"/>
          <p:cNvSpPr>
            <a:spLocks noChangeArrowheads="1"/>
          </p:cNvSpPr>
          <p:nvPr/>
        </p:nvSpPr>
        <p:spPr bwMode="auto">
          <a:xfrm>
            <a:off x="5357337" y="4229821"/>
            <a:ext cx="290053" cy="120123"/>
          </a:xfrm>
          <a:custGeom>
            <a:avLst/>
            <a:gdLst>
              <a:gd name="T0" fmla="*/ 0 w 875"/>
              <a:gd name="T1" fmla="*/ 0 h 360"/>
              <a:gd name="T2" fmla="*/ 0 w 875"/>
              <a:gd name="T3" fmla="*/ 359 h 360"/>
              <a:gd name="T4" fmla="*/ 874 w 875"/>
              <a:gd name="T5" fmla="*/ 359 h 360"/>
              <a:gd name="T6" fmla="*/ 874 w 875"/>
              <a:gd name="T7" fmla="*/ 0 h 360"/>
              <a:gd name="T8" fmla="*/ 0 w 875"/>
              <a:gd name="T9" fmla="*/ 0 h 360"/>
            </a:gdLst>
            <a:ahLst/>
            <a:cxnLst>
              <a:cxn ang="0">
                <a:pos x="T0" y="T1"/>
              </a:cxn>
              <a:cxn ang="0">
                <a:pos x="T2" y="T3"/>
              </a:cxn>
              <a:cxn ang="0">
                <a:pos x="T4" y="T5"/>
              </a:cxn>
              <a:cxn ang="0">
                <a:pos x="T6" y="T7"/>
              </a:cxn>
              <a:cxn ang="0">
                <a:pos x="T8" y="T9"/>
              </a:cxn>
            </a:cxnLst>
            <a:rect l="0" t="0" r="r" b="b"/>
            <a:pathLst>
              <a:path w="875" h="360">
                <a:moveTo>
                  <a:pt x="0" y="0"/>
                </a:moveTo>
                <a:lnTo>
                  <a:pt x="0" y="359"/>
                </a:lnTo>
                <a:lnTo>
                  <a:pt x="874" y="359"/>
                </a:lnTo>
                <a:lnTo>
                  <a:pt x="874" y="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52" name="Freeform 532"/>
          <p:cNvSpPr>
            <a:spLocks noChangeArrowheads="1"/>
          </p:cNvSpPr>
          <p:nvPr/>
        </p:nvSpPr>
        <p:spPr bwMode="auto">
          <a:xfrm>
            <a:off x="5647390" y="4259119"/>
            <a:ext cx="20509" cy="60061"/>
          </a:xfrm>
          <a:custGeom>
            <a:avLst/>
            <a:gdLst>
              <a:gd name="T0" fmla="*/ 0 w 61"/>
              <a:gd name="T1" fmla="*/ 0 h 180"/>
              <a:gd name="T2" fmla="*/ 60 w 61"/>
              <a:gd name="T3" fmla="*/ 0 h 180"/>
              <a:gd name="T4" fmla="*/ 60 w 61"/>
              <a:gd name="T5" fmla="*/ 179 h 180"/>
              <a:gd name="T6" fmla="*/ 0 w 61"/>
              <a:gd name="T7" fmla="*/ 179 h 180"/>
            </a:gdLst>
            <a:ahLst/>
            <a:cxnLst>
              <a:cxn ang="0">
                <a:pos x="T0" y="T1"/>
              </a:cxn>
              <a:cxn ang="0">
                <a:pos x="T2" y="T3"/>
              </a:cxn>
              <a:cxn ang="0">
                <a:pos x="T4" y="T5"/>
              </a:cxn>
              <a:cxn ang="0">
                <a:pos x="T6" y="T7"/>
              </a:cxn>
            </a:cxnLst>
            <a:rect l="0" t="0" r="r" b="b"/>
            <a:pathLst>
              <a:path w="61" h="180">
                <a:moveTo>
                  <a:pt x="0" y="0"/>
                </a:moveTo>
                <a:lnTo>
                  <a:pt x="60" y="0"/>
                </a:lnTo>
                <a:lnTo>
                  <a:pt x="60" y="179"/>
                </a:lnTo>
                <a:lnTo>
                  <a:pt x="0" y="17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53" name="Freeform 533"/>
          <p:cNvSpPr>
            <a:spLocks noChangeArrowheads="1"/>
          </p:cNvSpPr>
          <p:nvPr/>
        </p:nvSpPr>
        <p:spPr bwMode="auto">
          <a:xfrm>
            <a:off x="5377846" y="4248865"/>
            <a:ext cx="142097" cy="79105"/>
          </a:xfrm>
          <a:custGeom>
            <a:avLst/>
            <a:gdLst>
              <a:gd name="T0" fmla="*/ 426 w 427"/>
              <a:gd name="T1" fmla="*/ 239 h 240"/>
              <a:gd name="T2" fmla="*/ 0 w 427"/>
              <a:gd name="T3" fmla="*/ 239 h 240"/>
              <a:gd name="T4" fmla="*/ 0 w 427"/>
              <a:gd name="T5" fmla="*/ 0 h 240"/>
              <a:gd name="T6" fmla="*/ 366 w 427"/>
              <a:gd name="T7" fmla="*/ 0 h 240"/>
              <a:gd name="T8" fmla="*/ 426 w 427"/>
              <a:gd name="T9" fmla="*/ 239 h 240"/>
            </a:gdLst>
            <a:ahLst/>
            <a:cxnLst>
              <a:cxn ang="0">
                <a:pos x="T0" y="T1"/>
              </a:cxn>
              <a:cxn ang="0">
                <a:pos x="T2" y="T3"/>
              </a:cxn>
              <a:cxn ang="0">
                <a:pos x="T4" y="T5"/>
              </a:cxn>
              <a:cxn ang="0">
                <a:pos x="T6" y="T7"/>
              </a:cxn>
              <a:cxn ang="0">
                <a:pos x="T8" y="T9"/>
              </a:cxn>
            </a:cxnLst>
            <a:rect l="0" t="0" r="r" b="b"/>
            <a:pathLst>
              <a:path w="427" h="240">
                <a:moveTo>
                  <a:pt x="426" y="239"/>
                </a:moveTo>
                <a:lnTo>
                  <a:pt x="0" y="239"/>
                </a:lnTo>
                <a:lnTo>
                  <a:pt x="0" y="0"/>
                </a:lnTo>
                <a:lnTo>
                  <a:pt x="366" y="0"/>
                </a:lnTo>
                <a:lnTo>
                  <a:pt x="426" y="23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54" name="Freeform 534"/>
          <p:cNvSpPr>
            <a:spLocks noChangeArrowheads="1"/>
          </p:cNvSpPr>
          <p:nvPr/>
        </p:nvSpPr>
        <p:spPr bwMode="auto">
          <a:xfrm>
            <a:off x="5997503" y="4229821"/>
            <a:ext cx="290053" cy="120123"/>
          </a:xfrm>
          <a:custGeom>
            <a:avLst/>
            <a:gdLst>
              <a:gd name="T0" fmla="*/ 0 w 875"/>
              <a:gd name="T1" fmla="*/ 0 h 360"/>
              <a:gd name="T2" fmla="*/ 0 w 875"/>
              <a:gd name="T3" fmla="*/ 359 h 360"/>
              <a:gd name="T4" fmla="*/ 874 w 875"/>
              <a:gd name="T5" fmla="*/ 359 h 360"/>
              <a:gd name="T6" fmla="*/ 874 w 875"/>
              <a:gd name="T7" fmla="*/ 0 h 360"/>
              <a:gd name="T8" fmla="*/ 0 w 875"/>
              <a:gd name="T9" fmla="*/ 0 h 360"/>
            </a:gdLst>
            <a:ahLst/>
            <a:cxnLst>
              <a:cxn ang="0">
                <a:pos x="T0" y="T1"/>
              </a:cxn>
              <a:cxn ang="0">
                <a:pos x="T2" y="T3"/>
              </a:cxn>
              <a:cxn ang="0">
                <a:pos x="T4" y="T5"/>
              </a:cxn>
              <a:cxn ang="0">
                <a:pos x="T6" y="T7"/>
              </a:cxn>
              <a:cxn ang="0">
                <a:pos x="T8" y="T9"/>
              </a:cxn>
            </a:cxnLst>
            <a:rect l="0" t="0" r="r" b="b"/>
            <a:pathLst>
              <a:path w="875" h="360">
                <a:moveTo>
                  <a:pt x="0" y="0"/>
                </a:moveTo>
                <a:lnTo>
                  <a:pt x="0" y="359"/>
                </a:lnTo>
                <a:lnTo>
                  <a:pt x="874" y="359"/>
                </a:lnTo>
                <a:lnTo>
                  <a:pt x="874" y="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55" name="Freeform 535"/>
          <p:cNvSpPr>
            <a:spLocks noChangeArrowheads="1"/>
          </p:cNvSpPr>
          <p:nvPr/>
        </p:nvSpPr>
        <p:spPr bwMode="auto">
          <a:xfrm>
            <a:off x="6287556" y="4259119"/>
            <a:ext cx="20509" cy="60061"/>
          </a:xfrm>
          <a:custGeom>
            <a:avLst/>
            <a:gdLst>
              <a:gd name="T0" fmla="*/ 0 w 60"/>
              <a:gd name="T1" fmla="*/ 0 h 180"/>
              <a:gd name="T2" fmla="*/ 59 w 60"/>
              <a:gd name="T3" fmla="*/ 0 h 180"/>
              <a:gd name="T4" fmla="*/ 59 w 60"/>
              <a:gd name="T5" fmla="*/ 179 h 180"/>
              <a:gd name="T6" fmla="*/ 0 w 60"/>
              <a:gd name="T7" fmla="*/ 179 h 180"/>
            </a:gdLst>
            <a:ahLst/>
            <a:cxnLst>
              <a:cxn ang="0">
                <a:pos x="T0" y="T1"/>
              </a:cxn>
              <a:cxn ang="0">
                <a:pos x="T2" y="T3"/>
              </a:cxn>
              <a:cxn ang="0">
                <a:pos x="T4" y="T5"/>
              </a:cxn>
              <a:cxn ang="0">
                <a:pos x="T6" y="T7"/>
              </a:cxn>
            </a:cxnLst>
            <a:rect l="0" t="0" r="r" b="b"/>
            <a:pathLst>
              <a:path w="60" h="180">
                <a:moveTo>
                  <a:pt x="0" y="0"/>
                </a:moveTo>
                <a:lnTo>
                  <a:pt x="59" y="0"/>
                </a:lnTo>
                <a:lnTo>
                  <a:pt x="59" y="179"/>
                </a:lnTo>
                <a:lnTo>
                  <a:pt x="0" y="17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56" name="Freeform 536"/>
          <p:cNvSpPr>
            <a:spLocks noChangeArrowheads="1"/>
          </p:cNvSpPr>
          <p:nvPr/>
        </p:nvSpPr>
        <p:spPr bwMode="auto">
          <a:xfrm>
            <a:off x="6018013" y="4248865"/>
            <a:ext cx="250499" cy="79105"/>
          </a:xfrm>
          <a:custGeom>
            <a:avLst/>
            <a:gdLst>
              <a:gd name="T0" fmla="*/ 754 w 755"/>
              <a:gd name="T1" fmla="*/ 239 h 240"/>
              <a:gd name="T2" fmla="*/ 0 w 755"/>
              <a:gd name="T3" fmla="*/ 239 h 240"/>
              <a:gd name="T4" fmla="*/ 0 w 755"/>
              <a:gd name="T5" fmla="*/ 0 h 240"/>
              <a:gd name="T6" fmla="*/ 754 w 755"/>
              <a:gd name="T7" fmla="*/ 0 h 240"/>
              <a:gd name="T8" fmla="*/ 754 w 755"/>
              <a:gd name="T9" fmla="*/ 239 h 240"/>
            </a:gdLst>
            <a:ahLst/>
            <a:cxnLst>
              <a:cxn ang="0">
                <a:pos x="T0" y="T1"/>
              </a:cxn>
              <a:cxn ang="0">
                <a:pos x="T2" y="T3"/>
              </a:cxn>
              <a:cxn ang="0">
                <a:pos x="T4" y="T5"/>
              </a:cxn>
              <a:cxn ang="0">
                <a:pos x="T6" y="T7"/>
              </a:cxn>
              <a:cxn ang="0">
                <a:pos x="T8" y="T9"/>
              </a:cxn>
            </a:cxnLst>
            <a:rect l="0" t="0" r="r" b="b"/>
            <a:pathLst>
              <a:path w="755" h="240">
                <a:moveTo>
                  <a:pt x="754" y="239"/>
                </a:moveTo>
                <a:lnTo>
                  <a:pt x="0" y="239"/>
                </a:lnTo>
                <a:lnTo>
                  <a:pt x="0" y="0"/>
                </a:lnTo>
                <a:lnTo>
                  <a:pt x="754" y="0"/>
                </a:lnTo>
                <a:lnTo>
                  <a:pt x="754" y="23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57" name="Freeform 537"/>
          <p:cNvSpPr>
            <a:spLocks noChangeArrowheads="1"/>
          </p:cNvSpPr>
          <p:nvPr/>
        </p:nvSpPr>
        <p:spPr bwMode="auto">
          <a:xfrm>
            <a:off x="6634739" y="4229821"/>
            <a:ext cx="290053" cy="120123"/>
          </a:xfrm>
          <a:custGeom>
            <a:avLst/>
            <a:gdLst>
              <a:gd name="T0" fmla="*/ 0 w 874"/>
              <a:gd name="T1" fmla="*/ 0 h 360"/>
              <a:gd name="T2" fmla="*/ 0 w 874"/>
              <a:gd name="T3" fmla="*/ 359 h 360"/>
              <a:gd name="T4" fmla="*/ 873 w 874"/>
              <a:gd name="T5" fmla="*/ 359 h 360"/>
              <a:gd name="T6" fmla="*/ 873 w 874"/>
              <a:gd name="T7" fmla="*/ 0 h 360"/>
              <a:gd name="T8" fmla="*/ 0 w 874"/>
              <a:gd name="T9" fmla="*/ 0 h 360"/>
            </a:gdLst>
            <a:ahLst/>
            <a:cxnLst>
              <a:cxn ang="0">
                <a:pos x="T0" y="T1"/>
              </a:cxn>
              <a:cxn ang="0">
                <a:pos x="T2" y="T3"/>
              </a:cxn>
              <a:cxn ang="0">
                <a:pos x="T4" y="T5"/>
              </a:cxn>
              <a:cxn ang="0">
                <a:pos x="T6" y="T7"/>
              </a:cxn>
              <a:cxn ang="0">
                <a:pos x="T8" y="T9"/>
              </a:cxn>
            </a:cxnLst>
            <a:rect l="0" t="0" r="r" b="b"/>
            <a:pathLst>
              <a:path w="874" h="360">
                <a:moveTo>
                  <a:pt x="0" y="0"/>
                </a:moveTo>
                <a:lnTo>
                  <a:pt x="0" y="359"/>
                </a:lnTo>
                <a:lnTo>
                  <a:pt x="873" y="359"/>
                </a:lnTo>
                <a:lnTo>
                  <a:pt x="873" y="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58" name="Freeform 538"/>
          <p:cNvSpPr>
            <a:spLocks noChangeArrowheads="1"/>
          </p:cNvSpPr>
          <p:nvPr/>
        </p:nvSpPr>
        <p:spPr bwMode="auto">
          <a:xfrm>
            <a:off x="6924791" y="4259119"/>
            <a:ext cx="20509" cy="60061"/>
          </a:xfrm>
          <a:custGeom>
            <a:avLst/>
            <a:gdLst>
              <a:gd name="T0" fmla="*/ 0 w 61"/>
              <a:gd name="T1" fmla="*/ 0 h 180"/>
              <a:gd name="T2" fmla="*/ 60 w 61"/>
              <a:gd name="T3" fmla="*/ 0 h 180"/>
              <a:gd name="T4" fmla="*/ 60 w 61"/>
              <a:gd name="T5" fmla="*/ 179 h 180"/>
              <a:gd name="T6" fmla="*/ 0 w 61"/>
              <a:gd name="T7" fmla="*/ 179 h 180"/>
            </a:gdLst>
            <a:ahLst/>
            <a:cxnLst>
              <a:cxn ang="0">
                <a:pos x="T0" y="T1"/>
              </a:cxn>
              <a:cxn ang="0">
                <a:pos x="T2" y="T3"/>
              </a:cxn>
              <a:cxn ang="0">
                <a:pos x="T4" y="T5"/>
              </a:cxn>
              <a:cxn ang="0">
                <a:pos x="T6" y="T7"/>
              </a:cxn>
            </a:cxnLst>
            <a:rect l="0" t="0" r="r" b="b"/>
            <a:pathLst>
              <a:path w="61" h="180">
                <a:moveTo>
                  <a:pt x="0" y="0"/>
                </a:moveTo>
                <a:lnTo>
                  <a:pt x="60" y="0"/>
                </a:lnTo>
                <a:lnTo>
                  <a:pt x="60" y="179"/>
                </a:lnTo>
                <a:lnTo>
                  <a:pt x="0" y="17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59" name="Freeform 539"/>
          <p:cNvSpPr>
            <a:spLocks noChangeArrowheads="1"/>
          </p:cNvSpPr>
          <p:nvPr/>
        </p:nvSpPr>
        <p:spPr bwMode="auto">
          <a:xfrm>
            <a:off x="6656713" y="4248865"/>
            <a:ext cx="247570" cy="79105"/>
          </a:xfrm>
          <a:custGeom>
            <a:avLst/>
            <a:gdLst>
              <a:gd name="T0" fmla="*/ 746 w 747"/>
              <a:gd name="T1" fmla="*/ 239 h 240"/>
              <a:gd name="T2" fmla="*/ 0 w 747"/>
              <a:gd name="T3" fmla="*/ 239 h 240"/>
              <a:gd name="T4" fmla="*/ 0 w 747"/>
              <a:gd name="T5" fmla="*/ 0 h 240"/>
              <a:gd name="T6" fmla="*/ 746 w 747"/>
              <a:gd name="T7" fmla="*/ 0 h 240"/>
              <a:gd name="T8" fmla="*/ 746 w 747"/>
              <a:gd name="T9" fmla="*/ 239 h 240"/>
            </a:gdLst>
            <a:ahLst/>
            <a:cxnLst>
              <a:cxn ang="0">
                <a:pos x="T0" y="T1"/>
              </a:cxn>
              <a:cxn ang="0">
                <a:pos x="T2" y="T3"/>
              </a:cxn>
              <a:cxn ang="0">
                <a:pos x="T4" y="T5"/>
              </a:cxn>
              <a:cxn ang="0">
                <a:pos x="T6" y="T7"/>
              </a:cxn>
              <a:cxn ang="0">
                <a:pos x="T8" y="T9"/>
              </a:cxn>
            </a:cxnLst>
            <a:rect l="0" t="0" r="r" b="b"/>
            <a:pathLst>
              <a:path w="747" h="240">
                <a:moveTo>
                  <a:pt x="746" y="239"/>
                </a:moveTo>
                <a:lnTo>
                  <a:pt x="0" y="239"/>
                </a:lnTo>
                <a:lnTo>
                  <a:pt x="0" y="0"/>
                </a:lnTo>
                <a:lnTo>
                  <a:pt x="746" y="0"/>
                </a:lnTo>
                <a:lnTo>
                  <a:pt x="746" y="23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60" name="Freeform 540"/>
          <p:cNvSpPr>
            <a:spLocks noChangeArrowheads="1"/>
          </p:cNvSpPr>
          <p:nvPr/>
        </p:nvSpPr>
        <p:spPr bwMode="auto">
          <a:xfrm>
            <a:off x="6741678" y="4273769"/>
            <a:ext cx="70316" cy="30763"/>
          </a:xfrm>
          <a:custGeom>
            <a:avLst/>
            <a:gdLst>
              <a:gd name="T0" fmla="*/ 0 w 210"/>
              <a:gd name="T1" fmla="*/ 45 h 91"/>
              <a:gd name="T2" fmla="*/ 104 w 210"/>
              <a:gd name="T3" fmla="*/ 0 h 91"/>
              <a:gd name="T4" fmla="*/ 104 w 210"/>
              <a:gd name="T5" fmla="*/ 90 h 91"/>
              <a:gd name="T6" fmla="*/ 209 w 210"/>
              <a:gd name="T7" fmla="*/ 45 h 91"/>
            </a:gdLst>
            <a:ahLst/>
            <a:cxnLst>
              <a:cxn ang="0">
                <a:pos x="T0" y="T1"/>
              </a:cxn>
              <a:cxn ang="0">
                <a:pos x="T2" y="T3"/>
              </a:cxn>
              <a:cxn ang="0">
                <a:pos x="T4" y="T5"/>
              </a:cxn>
              <a:cxn ang="0">
                <a:pos x="T6" y="T7"/>
              </a:cxn>
            </a:cxnLst>
            <a:rect l="0" t="0" r="r" b="b"/>
            <a:pathLst>
              <a:path w="210" h="91">
                <a:moveTo>
                  <a:pt x="0" y="45"/>
                </a:moveTo>
                <a:lnTo>
                  <a:pt x="104" y="0"/>
                </a:lnTo>
                <a:lnTo>
                  <a:pt x="104" y="90"/>
                </a:lnTo>
                <a:lnTo>
                  <a:pt x="209" y="45"/>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61" name="Freeform 541"/>
          <p:cNvSpPr>
            <a:spLocks noChangeArrowheads="1"/>
          </p:cNvSpPr>
          <p:nvPr/>
        </p:nvSpPr>
        <p:spPr bwMode="auto">
          <a:xfrm>
            <a:off x="4705452" y="4752794"/>
            <a:ext cx="339859" cy="339859"/>
          </a:xfrm>
          <a:custGeom>
            <a:avLst/>
            <a:gdLst>
              <a:gd name="T0" fmla="*/ 836 w 1024"/>
              <a:gd name="T1" fmla="*/ 179 h 1023"/>
              <a:gd name="T2" fmla="*/ 836 w 1024"/>
              <a:gd name="T3" fmla="*/ 179 h 1023"/>
              <a:gd name="T4" fmla="*/ 836 w 1024"/>
              <a:gd name="T5" fmla="*/ 836 h 1023"/>
              <a:gd name="T6" fmla="*/ 180 w 1024"/>
              <a:gd name="T7" fmla="*/ 836 h 1023"/>
              <a:gd name="T8" fmla="*/ 180 w 1024"/>
              <a:gd name="T9" fmla="*/ 179 h 1023"/>
              <a:gd name="T10" fmla="*/ 836 w 1024"/>
              <a:gd name="T11" fmla="*/ 179 h 1023"/>
            </a:gdLst>
            <a:ahLst/>
            <a:cxnLst>
              <a:cxn ang="0">
                <a:pos x="T0" y="T1"/>
              </a:cxn>
              <a:cxn ang="0">
                <a:pos x="T2" y="T3"/>
              </a:cxn>
              <a:cxn ang="0">
                <a:pos x="T4" y="T5"/>
              </a:cxn>
              <a:cxn ang="0">
                <a:pos x="T6" y="T7"/>
              </a:cxn>
              <a:cxn ang="0">
                <a:pos x="T8" y="T9"/>
              </a:cxn>
              <a:cxn ang="0">
                <a:pos x="T10" y="T11"/>
              </a:cxn>
            </a:cxnLst>
            <a:rect l="0" t="0" r="r" b="b"/>
            <a:pathLst>
              <a:path w="1024" h="1023">
                <a:moveTo>
                  <a:pt x="836" y="179"/>
                </a:moveTo>
                <a:lnTo>
                  <a:pt x="836" y="179"/>
                </a:lnTo>
                <a:cubicBezTo>
                  <a:pt x="1023" y="365"/>
                  <a:pt x="1023" y="656"/>
                  <a:pt x="836" y="836"/>
                </a:cubicBezTo>
                <a:cubicBezTo>
                  <a:pt x="657" y="1022"/>
                  <a:pt x="366" y="1022"/>
                  <a:pt x="180" y="836"/>
                </a:cubicBezTo>
                <a:cubicBezTo>
                  <a:pt x="0" y="656"/>
                  <a:pt x="0" y="365"/>
                  <a:pt x="180" y="179"/>
                </a:cubicBezTo>
                <a:cubicBezTo>
                  <a:pt x="366" y="0"/>
                  <a:pt x="657" y="0"/>
                  <a:pt x="836" y="17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662" name="Freeform 542"/>
          <p:cNvSpPr>
            <a:spLocks noChangeArrowheads="1"/>
          </p:cNvSpPr>
          <p:nvPr/>
        </p:nvSpPr>
        <p:spPr bwMode="auto">
          <a:xfrm>
            <a:off x="4873917" y="4846548"/>
            <a:ext cx="1466" cy="109869"/>
          </a:xfrm>
          <a:custGeom>
            <a:avLst/>
            <a:gdLst>
              <a:gd name="T0" fmla="*/ 0 w 1"/>
              <a:gd name="T1" fmla="*/ 0 h 330"/>
              <a:gd name="T2" fmla="*/ 0 w 1"/>
              <a:gd name="T3" fmla="*/ 329 h 330"/>
              <a:gd name="T4" fmla="*/ 0 w 1"/>
              <a:gd name="T5" fmla="*/ 0 h 330"/>
            </a:gdLst>
            <a:ahLst/>
            <a:cxnLst>
              <a:cxn ang="0">
                <a:pos x="T0" y="T1"/>
              </a:cxn>
              <a:cxn ang="0">
                <a:pos x="T2" y="T3"/>
              </a:cxn>
              <a:cxn ang="0">
                <a:pos x="T4" y="T5"/>
              </a:cxn>
            </a:cxnLst>
            <a:rect l="0" t="0" r="r" b="b"/>
            <a:pathLst>
              <a:path w="1" h="330">
                <a:moveTo>
                  <a:pt x="0" y="0"/>
                </a:moveTo>
                <a:lnTo>
                  <a:pt x="0" y="329"/>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63" name="Line 543"/>
          <p:cNvSpPr>
            <a:spLocks noChangeShapeType="1"/>
          </p:cNvSpPr>
          <p:nvPr/>
        </p:nvSpPr>
        <p:spPr bwMode="auto">
          <a:xfrm>
            <a:off x="4873917" y="4846548"/>
            <a:ext cx="1466" cy="109869"/>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64" name="Freeform 544"/>
          <p:cNvSpPr>
            <a:spLocks noChangeArrowheads="1"/>
          </p:cNvSpPr>
          <p:nvPr/>
        </p:nvSpPr>
        <p:spPr bwMode="auto">
          <a:xfrm>
            <a:off x="4873917" y="4975460"/>
            <a:ext cx="1466" cy="23438"/>
          </a:xfrm>
          <a:custGeom>
            <a:avLst/>
            <a:gdLst>
              <a:gd name="T0" fmla="*/ 0 w 1"/>
              <a:gd name="T1" fmla="*/ 0 h 69"/>
              <a:gd name="T2" fmla="*/ 0 w 1"/>
              <a:gd name="T3" fmla="*/ 68 h 69"/>
              <a:gd name="T4" fmla="*/ 0 w 1"/>
              <a:gd name="T5" fmla="*/ 0 h 69"/>
            </a:gdLst>
            <a:ahLst/>
            <a:cxnLst>
              <a:cxn ang="0">
                <a:pos x="T0" y="T1"/>
              </a:cxn>
              <a:cxn ang="0">
                <a:pos x="T2" y="T3"/>
              </a:cxn>
              <a:cxn ang="0">
                <a:pos x="T4" y="T5"/>
              </a:cxn>
            </a:cxnLst>
            <a:rect l="0" t="0" r="r" b="b"/>
            <a:pathLst>
              <a:path w="1" h="69">
                <a:moveTo>
                  <a:pt x="0" y="0"/>
                </a:moveTo>
                <a:lnTo>
                  <a:pt x="0" y="68"/>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65" name="Line 545"/>
          <p:cNvSpPr>
            <a:spLocks noChangeShapeType="1"/>
          </p:cNvSpPr>
          <p:nvPr/>
        </p:nvSpPr>
        <p:spPr bwMode="auto">
          <a:xfrm>
            <a:off x="4873917" y="4975461"/>
            <a:ext cx="1466" cy="2197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66" name="Freeform 546"/>
          <p:cNvSpPr>
            <a:spLocks noChangeArrowheads="1"/>
          </p:cNvSpPr>
          <p:nvPr/>
        </p:nvSpPr>
        <p:spPr bwMode="auto">
          <a:xfrm>
            <a:off x="5342688" y="4752794"/>
            <a:ext cx="339859" cy="339859"/>
          </a:xfrm>
          <a:custGeom>
            <a:avLst/>
            <a:gdLst>
              <a:gd name="T0" fmla="*/ 843 w 1023"/>
              <a:gd name="T1" fmla="*/ 179 h 1023"/>
              <a:gd name="T2" fmla="*/ 843 w 1023"/>
              <a:gd name="T3" fmla="*/ 179 h 1023"/>
              <a:gd name="T4" fmla="*/ 843 w 1023"/>
              <a:gd name="T5" fmla="*/ 836 h 1023"/>
              <a:gd name="T6" fmla="*/ 186 w 1023"/>
              <a:gd name="T7" fmla="*/ 836 h 1023"/>
              <a:gd name="T8" fmla="*/ 186 w 1023"/>
              <a:gd name="T9" fmla="*/ 179 h 1023"/>
              <a:gd name="T10" fmla="*/ 843 w 1023"/>
              <a:gd name="T11" fmla="*/ 179 h 1023"/>
            </a:gdLst>
            <a:ahLst/>
            <a:cxnLst>
              <a:cxn ang="0">
                <a:pos x="T0" y="T1"/>
              </a:cxn>
              <a:cxn ang="0">
                <a:pos x="T2" y="T3"/>
              </a:cxn>
              <a:cxn ang="0">
                <a:pos x="T4" y="T5"/>
              </a:cxn>
              <a:cxn ang="0">
                <a:pos x="T6" y="T7"/>
              </a:cxn>
              <a:cxn ang="0">
                <a:pos x="T8" y="T9"/>
              </a:cxn>
              <a:cxn ang="0">
                <a:pos x="T10" y="T11"/>
              </a:cxn>
            </a:cxnLst>
            <a:rect l="0" t="0" r="r" b="b"/>
            <a:pathLst>
              <a:path w="1023" h="1023">
                <a:moveTo>
                  <a:pt x="843" y="179"/>
                </a:moveTo>
                <a:lnTo>
                  <a:pt x="843" y="179"/>
                </a:lnTo>
                <a:cubicBezTo>
                  <a:pt x="1022" y="365"/>
                  <a:pt x="1022" y="656"/>
                  <a:pt x="843" y="836"/>
                </a:cubicBezTo>
                <a:cubicBezTo>
                  <a:pt x="664" y="1022"/>
                  <a:pt x="365" y="1022"/>
                  <a:pt x="186" y="836"/>
                </a:cubicBezTo>
                <a:cubicBezTo>
                  <a:pt x="0" y="656"/>
                  <a:pt x="0" y="365"/>
                  <a:pt x="186" y="179"/>
                </a:cubicBezTo>
                <a:cubicBezTo>
                  <a:pt x="365" y="0"/>
                  <a:pt x="664" y="0"/>
                  <a:pt x="843" y="17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667" name="Freeform 547"/>
          <p:cNvSpPr>
            <a:spLocks noChangeArrowheads="1"/>
          </p:cNvSpPr>
          <p:nvPr/>
        </p:nvSpPr>
        <p:spPr bwMode="auto">
          <a:xfrm>
            <a:off x="5503828" y="4975460"/>
            <a:ext cx="1466" cy="23438"/>
          </a:xfrm>
          <a:custGeom>
            <a:avLst/>
            <a:gdLst>
              <a:gd name="T0" fmla="*/ 0 w 1"/>
              <a:gd name="T1" fmla="*/ 0 h 69"/>
              <a:gd name="T2" fmla="*/ 0 w 1"/>
              <a:gd name="T3" fmla="*/ 68 h 69"/>
              <a:gd name="T4" fmla="*/ 0 w 1"/>
              <a:gd name="T5" fmla="*/ 0 h 69"/>
            </a:gdLst>
            <a:ahLst/>
            <a:cxnLst>
              <a:cxn ang="0">
                <a:pos x="T0" y="T1"/>
              </a:cxn>
              <a:cxn ang="0">
                <a:pos x="T2" y="T3"/>
              </a:cxn>
              <a:cxn ang="0">
                <a:pos x="T4" y="T5"/>
              </a:cxn>
            </a:cxnLst>
            <a:rect l="0" t="0" r="r" b="b"/>
            <a:pathLst>
              <a:path w="1" h="69">
                <a:moveTo>
                  <a:pt x="0" y="0"/>
                </a:moveTo>
                <a:lnTo>
                  <a:pt x="0" y="68"/>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68" name="Line 548"/>
          <p:cNvSpPr>
            <a:spLocks noChangeShapeType="1"/>
          </p:cNvSpPr>
          <p:nvPr/>
        </p:nvSpPr>
        <p:spPr bwMode="auto">
          <a:xfrm>
            <a:off x="5503828" y="4975461"/>
            <a:ext cx="1466" cy="2197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69" name="Freeform 549"/>
          <p:cNvSpPr>
            <a:spLocks noChangeArrowheads="1"/>
          </p:cNvSpPr>
          <p:nvPr/>
        </p:nvSpPr>
        <p:spPr bwMode="auto">
          <a:xfrm>
            <a:off x="5474531" y="4842154"/>
            <a:ext cx="79105" cy="114263"/>
          </a:xfrm>
          <a:custGeom>
            <a:avLst/>
            <a:gdLst>
              <a:gd name="T0" fmla="*/ 0 w 240"/>
              <a:gd name="T1" fmla="*/ 75 h 345"/>
              <a:gd name="T2" fmla="*/ 0 w 240"/>
              <a:gd name="T3" fmla="*/ 75 h 345"/>
              <a:gd name="T4" fmla="*/ 120 w 240"/>
              <a:gd name="T5" fmla="*/ 0 h 345"/>
              <a:gd name="T6" fmla="*/ 239 w 240"/>
              <a:gd name="T7" fmla="*/ 105 h 345"/>
              <a:gd name="T8" fmla="*/ 150 w 240"/>
              <a:gd name="T9" fmla="*/ 209 h 345"/>
              <a:gd name="T10" fmla="*/ 90 w 240"/>
              <a:gd name="T11" fmla="*/ 329 h 345"/>
              <a:gd name="T12" fmla="*/ 90 w 240"/>
              <a:gd name="T13" fmla="*/ 344 h 345"/>
            </a:gdLst>
            <a:ahLst/>
            <a:cxnLst>
              <a:cxn ang="0">
                <a:pos x="T0" y="T1"/>
              </a:cxn>
              <a:cxn ang="0">
                <a:pos x="T2" y="T3"/>
              </a:cxn>
              <a:cxn ang="0">
                <a:pos x="T4" y="T5"/>
              </a:cxn>
              <a:cxn ang="0">
                <a:pos x="T6" y="T7"/>
              </a:cxn>
              <a:cxn ang="0">
                <a:pos x="T8" y="T9"/>
              </a:cxn>
              <a:cxn ang="0">
                <a:pos x="T10" y="T11"/>
              </a:cxn>
              <a:cxn ang="0">
                <a:pos x="T12" y="T13"/>
              </a:cxn>
            </a:cxnLst>
            <a:rect l="0" t="0" r="r" b="b"/>
            <a:pathLst>
              <a:path w="240" h="345">
                <a:moveTo>
                  <a:pt x="0" y="75"/>
                </a:moveTo>
                <a:lnTo>
                  <a:pt x="0" y="75"/>
                </a:lnTo>
                <a:cubicBezTo>
                  <a:pt x="0" y="30"/>
                  <a:pt x="30" y="0"/>
                  <a:pt x="120" y="0"/>
                </a:cubicBezTo>
                <a:cubicBezTo>
                  <a:pt x="194" y="0"/>
                  <a:pt x="239" y="45"/>
                  <a:pt x="239" y="105"/>
                </a:cubicBezTo>
                <a:cubicBezTo>
                  <a:pt x="239" y="164"/>
                  <a:pt x="150" y="209"/>
                  <a:pt x="150" y="209"/>
                </a:cubicBezTo>
                <a:cubicBezTo>
                  <a:pt x="150" y="209"/>
                  <a:pt x="90" y="239"/>
                  <a:pt x="90" y="329"/>
                </a:cubicBezTo>
                <a:cubicBezTo>
                  <a:pt x="90" y="344"/>
                  <a:pt x="90" y="344"/>
                  <a:pt x="90" y="344"/>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670" name="Freeform 550"/>
          <p:cNvSpPr>
            <a:spLocks noChangeArrowheads="1"/>
          </p:cNvSpPr>
          <p:nvPr/>
        </p:nvSpPr>
        <p:spPr bwMode="auto">
          <a:xfrm>
            <a:off x="5982854" y="4752794"/>
            <a:ext cx="339859" cy="339859"/>
          </a:xfrm>
          <a:custGeom>
            <a:avLst/>
            <a:gdLst>
              <a:gd name="T0" fmla="*/ 836 w 1024"/>
              <a:gd name="T1" fmla="*/ 179 h 1023"/>
              <a:gd name="T2" fmla="*/ 836 w 1024"/>
              <a:gd name="T3" fmla="*/ 179 h 1023"/>
              <a:gd name="T4" fmla="*/ 836 w 1024"/>
              <a:gd name="T5" fmla="*/ 836 h 1023"/>
              <a:gd name="T6" fmla="*/ 180 w 1024"/>
              <a:gd name="T7" fmla="*/ 836 h 1023"/>
              <a:gd name="T8" fmla="*/ 180 w 1024"/>
              <a:gd name="T9" fmla="*/ 179 h 1023"/>
              <a:gd name="T10" fmla="*/ 836 w 1024"/>
              <a:gd name="T11" fmla="*/ 179 h 1023"/>
            </a:gdLst>
            <a:ahLst/>
            <a:cxnLst>
              <a:cxn ang="0">
                <a:pos x="T0" y="T1"/>
              </a:cxn>
              <a:cxn ang="0">
                <a:pos x="T2" y="T3"/>
              </a:cxn>
              <a:cxn ang="0">
                <a:pos x="T4" y="T5"/>
              </a:cxn>
              <a:cxn ang="0">
                <a:pos x="T6" y="T7"/>
              </a:cxn>
              <a:cxn ang="0">
                <a:pos x="T8" y="T9"/>
              </a:cxn>
              <a:cxn ang="0">
                <a:pos x="T10" y="T11"/>
              </a:cxn>
            </a:cxnLst>
            <a:rect l="0" t="0" r="r" b="b"/>
            <a:pathLst>
              <a:path w="1024" h="1023">
                <a:moveTo>
                  <a:pt x="836" y="179"/>
                </a:moveTo>
                <a:lnTo>
                  <a:pt x="836" y="179"/>
                </a:lnTo>
                <a:cubicBezTo>
                  <a:pt x="1023" y="365"/>
                  <a:pt x="1023" y="656"/>
                  <a:pt x="836" y="836"/>
                </a:cubicBezTo>
                <a:cubicBezTo>
                  <a:pt x="657" y="1022"/>
                  <a:pt x="366" y="1022"/>
                  <a:pt x="180" y="836"/>
                </a:cubicBezTo>
                <a:cubicBezTo>
                  <a:pt x="0" y="656"/>
                  <a:pt x="0" y="365"/>
                  <a:pt x="180" y="179"/>
                </a:cubicBezTo>
                <a:cubicBezTo>
                  <a:pt x="366" y="0"/>
                  <a:pt x="657" y="0"/>
                  <a:pt x="836" y="17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671" name="Line 551"/>
          <p:cNvSpPr>
            <a:spLocks noChangeShapeType="1"/>
          </p:cNvSpPr>
          <p:nvPr/>
        </p:nvSpPr>
        <p:spPr bwMode="auto">
          <a:xfrm>
            <a:off x="6042915" y="4812856"/>
            <a:ext cx="218273" cy="218272"/>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2" name="Freeform 552"/>
          <p:cNvSpPr>
            <a:spLocks noChangeArrowheads="1"/>
          </p:cNvSpPr>
          <p:nvPr/>
        </p:nvSpPr>
        <p:spPr bwMode="auto">
          <a:xfrm>
            <a:off x="6620090" y="4752794"/>
            <a:ext cx="339859" cy="339859"/>
          </a:xfrm>
          <a:custGeom>
            <a:avLst/>
            <a:gdLst>
              <a:gd name="T0" fmla="*/ 843 w 1024"/>
              <a:gd name="T1" fmla="*/ 179 h 1023"/>
              <a:gd name="T2" fmla="*/ 843 w 1024"/>
              <a:gd name="T3" fmla="*/ 179 h 1023"/>
              <a:gd name="T4" fmla="*/ 843 w 1024"/>
              <a:gd name="T5" fmla="*/ 836 h 1023"/>
              <a:gd name="T6" fmla="*/ 187 w 1024"/>
              <a:gd name="T7" fmla="*/ 836 h 1023"/>
              <a:gd name="T8" fmla="*/ 187 w 1024"/>
              <a:gd name="T9" fmla="*/ 179 h 1023"/>
              <a:gd name="T10" fmla="*/ 843 w 1024"/>
              <a:gd name="T11" fmla="*/ 179 h 1023"/>
            </a:gdLst>
            <a:ahLst/>
            <a:cxnLst>
              <a:cxn ang="0">
                <a:pos x="T0" y="T1"/>
              </a:cxn>
              <a:cxn ang="0">
                <a:pos x="T2" y="T3"/>
              </a:cxn>
              <a:cxn ang="0">
                <a:pos x="T4" y="T5"/>
              </a:cxn>
              <a:cxn ang="0">
                <a:pos x="T6" y="T7"/>
              </a:cxn>
              <a:cxn ang="0">
                <a:pos x="T8" y="T9"/>
              </a:cxn>
              <a:cxn ang="0">
                <a:pos x="T10" y="T11"/>
              </a:cxn>
            </a:cxnLst>
            <a:rect l="0" t="0" r="r" b="b"/>
            <a:pathLst>
              <a:path w="1024" h="1023">
                <a:moveTo>
                  <a:pt x="843" y="179"/>
                </a:moveTo>
                <a:lnTo>
                  <a:pt x="843" y="179"/>
                </a:lnTo>
                <a:cubicBezTo>
                  <a:pt x="1023" y="365"/>
                  <a:pt x="1023" y="656"/>
                  <a:pt x="843" y="836"/>
                </a:cubicBezTo>
                <a:cubicBezTo>
                  <a:pt x="664" y="1022"/>
                  <a:pt x="366" y="1022"/>
                  <a:pt x="187" y="836"/>
                </a:cubicBezTo>
                <a:cubicBezTo>
                  <a:pt x="0" y="656"/>
                  <a:pt x="0" y="365"/>
                  <a:pt x="187" y="179"/>
                </a:cubicBezTo>
                <a:cubicBezTo>
                  <a:pt x="366" y="0"/>
                  <a:pt x="664" y="0"/>
                  <a:pt x="843" y="17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673" name="Freeform 553"/>
          <p:cNvSpPr>
            <a:spLocks noChangeArrowheads="1"/>
          </p:cNvSpPr>
          <p:nvPr/>
        </p:nvSpPr>
        <p:spPr bwMode="auto">
          <a:xfrm>
            <a:off x="6791485" y="4886100"/>
            <a:ext cx="1465" cy="111333"/>
          </a:xfrm>
          <a:custGeom>
            <a:avLst/>
            <a:gdLst>
              <a:gd name="T0" fmla="*/ 0 w 1"/>
              <a:gd name="T1" fmla="*/ 336 h 337"/>
              <a:gd name="T2" fmla="*/ 0 w 1"/>
              <a:gd name="T3" fmla="*/ 0 h 337"/>
              <a:gd name="T4" fmla="*/ 0 w 1"/>
              <a:gd name="T5" fmla="*/ 336 h 337"/>
            </a:gdLst>
            <a:ahLst/>
            <a:cxnLst>
              <a:cxn ang="0">
                <a:pos x="T0" y="T1"/>
              </a:cxn>
              <a:cxn ang="0">
                <a:pos x="T2" y="T3"/>
              </a:cxn>
              <a:cxn ang="0">
                <a:pos x="T4" y="T5"/>
              </a:cxn>
            </a:cxnLst>
            <a:rect l="0" t="0" r="r" b="b"/>
            <a:pathLst>
              <a:path w="1" h="337">
                <a:moveTo>
                  <a:pt x="0" y="336"/>
                </a:moveTo>
                <a:lnTo>
                  <a:pt x="0" y="0"/>
                </a:lnTo>
                <a:lnTo>
                  <a:pt x="0" y="336"/>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74" name="Line 554"/>
          <p:cNvSpPr>
            <a:spLocks noChangeShapeType="1"/>
          </p:cNvSpPr>
          <p:nvPr/>
        </p:nvSpPr>
        <p:spPr bwMode="auto">
          <a:xfrm flipV="1">
            <a:off x="6791485" y="4886101"/>
            <a:ext cx="1465" cy="114263"/>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5" name="Freeform 555"/>
          <p:cNvSpPr>
            <a:spLocks noChangeArrowheads="1"/>
          </p:cNvSpPr>
          <p:nvPr/>
        </p:nvSpPr>
        <p:spPr bwMode="auto">
          <a:xfrm>
            <a:off x="6791485" y="4846547"/>
            <a:ext cx="1465" cy="20509"/>
          </a:xfrm>
          <a:custGeom>
            <a:avLst/>
            <a:gdLst>
              <a:gd name="T0" fmla="*/ 0 w 1"/>
              <a:gd name="T1" fmla="*/ 60 h 61"/>
              <a:gd name="T2" fmla="*/ 0 w 1"/>
              <a:gd name="T3" fmla="*/ 0 h 61"/>
              <a:gd name="T4" fmla="*/ 0 w 1"/>
              <a:gd name="T5" fmla="*/ 60 h 61"/>
            </a:gdLst>
            <a:ahLst/>
            <a:cxnLst>
              <a:cxn ang="0">
                <a:pos x="T0" y="T1"/>
              </a:cxn>
              <a:cxn ang="0">
                <a:pos x="T2" y="T3"/>
              </a:cxn>
              <a:cxn ang="0">
                <a:pos x="T4" y="T5"/>
              </a:cxn>
            </a:cxnLst>
            <a:rect l="0" t="0" r="r" b="b"/>
            <a:pathLst>
              <a:path w="1" h="61">
                <a:moveTo>
                  <a:pt x="0" y="60"/>
                </a:moveTo>
                <a:lnTo>
                  <a:pt x="0" y="0"/>
                </a:lnTo>
                <a:lnTo>
                  <a:pt x="0" y="6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676" name="Line 556"/>
          <p:cNvSpPr>
            <a:spLocks noChangeShapeType="1"/>
          </p:cNvSpPr>
          <p:nvPr/>
        </p:nvSpPr>
        <p:spPr bwMode="auto">
          <a:xfrm flipV="1">
            <a:off x="6791485" y="4845083"/>
            <a:ext cx="1465" cy="23438"/>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3" name="Group 2"/>
          <p:cNvGrpSpPr/>
          <p:nvPr/>
        </p:nvGrpSpPr>
        <p:grpSpPr>
          <a:xfrm>
            <a:off x="914266" y="5406143"/>
            <a:ext cx="265149" cy="307633"/>
            <a:chOff x="1825356" y="10812285"/>
            <a:chExt cx="530297" cy="615266"/>
          </a:xfrm>
          <a:noFill/>
        </p:grpSpPr>
        <p:sp>
          <p:nvSpPr>
            <p:cNvPr id="5677" name="Line 557"/>
            <p:cNvSpPr>
              <a:spLocks noChangeShapeType="1"/>
            </p:cNvSpPr>
            <p:nvPr/>
          </p:nvSpPr>
          <p:spPr bwMode="auto">
            <a:xfrm>
              <a:off x="2083180" y="10932411"/>
              <a:ext cx="2929" cy="495140"/>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8" name="Freeform 558"/>
            <p:cNvSpPr>
              <a:spLocks noChangeArrowheads="1"/>
            </p:cNvSpPr>
            <p:nvPr/>
          </p:nvSpPr>
          <p:spPr bwMode="auto">
            <a:xfrm>
              <a:off x="1825356" y="11269339"/>
              <a:ext cx="128911" cy="99613"/>
            </a:xfrm>
            <a:custGeom>
              <a:avLst/>
              <a:gdLst>
                <a:gd name="T0" fmla="*/ 194 w 195"/>
                <a:gd name="T1" fmla="*/ 45 h 150"/>
                <a:gd name="T2" fmla="*/ 45 w 195"/>
                <a:gd name="T3" fmla="*/ 0 h 150"/>
                <a:gd name="T4" fmla="*/ 0 w 195"/>
                <a:gd name="T5" fmla="*/ 149 h 150"/>
              </a:gdLst>
              <a:ahLst/>
              <a:cxnLst>
                <a:cxn ang="0">
                  <a:pos x="T0" y="T1"/>
                </a:cxn>
                <a:cxn ang="0">
                  <a:pos x="T2" y="T3"/>
                </a:cxn>
                <a:cxn ang="0">
                  <a:pos x="T4" y="T5"/>
                </a:cxn>
              </a:cxnLst>
              <a:rect l="0" t="0" r="r" b="b"/>
              <a:pathLst>
                <a:path w="195" h="150">
                  <a:moveTo>
                    <a:pt x="194" y="45"/>
                  </a:moveTo>
                  <a:lnTo>
                    <a:pt x="45" y="0"/>
                  </a:lnTo>
                  <a:lnTo>
                    <a:pt x="0" y="149"/>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9" name="Freeform 559"/>
            <p:cNvSpPr>
              <a:spLocks noChangeArrowheads="1"/>
            </p:cNvSpPr>
            <p:nvPr/>
          </p:nvSpPr>
          <p:spPr bwMode="auto">
            <a:xfrm>
              <a:off x="2212093" y="11269339"/>
              <a:ext cx="143560" cy="99613"/>
            </a:xfrm>
            <a:custGeom>
              <a:avLst/>
              <a:gdLst>
                <a:gd name="T0" fmla="*/ 0 w 218"/>
                <a:gd name="T1" fmla="*/ 45 h 150"/>
                <a:gd name="T2" fmla="*/ 157 w 218"/>
                <a:gd name="T3" fmla="*/ 0 h 150"/>
                <a:gd name="T4" fmla="*/ 217 w 218"/>
                <a:gd name="T5" fmla="*/ 149 h 150"/>
              </a:gdLst>
              <a:ahLst/>
              <a:cxnLst>
                <a:cxn ang="0">
                  <a:pos x="T0" y="T1"/>
                </a:cxn>
                <a:cxn ang="0">
                  <a:pos x="T2" y="T3"/>
                </a:cxn>
                <a:cxn ang="0">
                  <a:pos x="T4" y="T5"/>
                </a:cxn>
              </a:cxnLst>
              <a:rect l="0" t="0" r="r" b="b"/>
              <a:pathLst>
                <a:path w="218" h="150">
                  <a:moveTo>
                    <a:pt x="0" y="45"/>
                  </a:moveTo>
                  <a:lnTo>
                    <a:pt x="157" y="0"/>
                  </a:lnTo>
                  <a:lnTo>
                    <a:pt x="217" y="149"/>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0" name="Freeform 560"/>
            <p:cNvSpPr>
              <a:spLocks noChangeArrowheads="1"/>
            </p:cNvSpPr>
            <p:nvPr/>
          </p:nvSpPr>
          <p:spPr bwMode="auto">
            <a:xfrm>
              <a:off x="1854654" y="11269339"/>
              <a:ext cx="457052" cy="158210"/>
            </a:xfrm>
            <a:custGeom>
              <a:avLst/>
              <a:gdLst>
                <a:gd name="T0" fmla="*/ 687 w 688"/>
                <a:gd name="T1" fmla="*/ 0 h 240"/>
                <a:gd name="T2" fmla="*/ 687 w 688"/>
                <a:gd name="T3" fmla="*/ 0 h 240"/>
                <a:gd name="T4" fmla="*/ 343 w 688"/>
                <a:gd name="T5" fmla="*/ 239 h 240"/>
                <a:gd name="T6" fmla="*/ 0 w 688"/>
                <a:gd name="T7" fmla="*/ 0 h 240"/>
              </a:gdLst>
              <a:ahLst/>
              <a:cxnLst>
                <a:cxn ang="0">
                  <a:pos x="T0" y="T1"/>
                </a:cxn>
                <a:cxn ang="0">
                  <a:pos x="T2" y="T3"/>
                </a:cxn>
                <a:cxn ang="0">
                  <a:pos x="T4" y="T5"/>
                </a:cxn>
                <a:cxn ang="0">
                  <a:pos x="T6" y="T7"/>
                </a:cxn>
              </a:cxnLst>
              <a:rect l="0" t="0" r="r" b="b"/>
              <a:pathLst>
                <a:path w="688" h="240">
                  <a:moveTo>
                    <a:pt x="687" y="0"/>
                  </a:moveTo>
                  <a:lnTo>
                    <a:pt x="687" y="0"/>
                  </a:lnTo>
                  <a:cubicBezTo>
                    <a:pt x="642" y="142"/>
                    <a:pt x="507" y="239"/>
                    <a:pt x="343" y="239"/>
                  </a:cubicBezTo>
                  <a:cubicBezTo>
                    <a:pt x="186" y="239"/>
                    <a:pt x="52" y="142"/>
                    <a:pt x="0" y="0"/>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1" name="Line 561"/>
            <p:cNvSpPr>
              <a:spLocks noChangeShapeType="1"/>
            </p:cNvSpPr>
            <p:nvPr/>
          </p:nvSpPr>
          <p:spPr bwMode="auto">
            <a:xfrm>
              <a:off x="1995285" y="10973427"/>
              <a:ext cx="178719" cy="292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2" name="Freeform 562"/>
            <p:cNvSpPr>
              <a:spLocks noChangeArrowheads="1"/>
            </p:cNvSpPr>
            <p:nvPr/>
          </p:nvSpPr>
          <p:spPr bwMode="auto">
            <a:xfrm>
              <a:off x="2024584" y="10812285"/>
              <a:ext cx="120122" cy="120124"/>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1" y="179"/>
                    <a:pt x="89" y="179"/>
                  </a:cubicBezTo>
                  <a:cubicBezTo>
                    <a:pt x="44" y="179"/>
                    <a:pt x="0" y="134"/>
                    <a:pt x="0" y="90"/>
                  </a:cubicBezTo>
                  <a:cubicBezTo>
                    <a:pt x="0" y="38"/>
                    <a:pt x="44" y="0"/>
                    <a:pt x="89" y="0"/>
                  </a:cubicBezTo>
                  <a:cubicBezTo>
                    <a:pt x="141" y="0"/>
                    <a:pt x="179" y="38"/>
                    <a:pt x="179" y="90"/>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grpSp>
        <p:nvGrpSpPr>
          <p:cNvPr id="30" name="Group 29"/>
          <p:cNvGrpSpPr/>
          <p:nvPr/>
        </p:nvGrpSpPr>
        <p:grpSpPr>
          <a:xfrm>
            <a:off x="1526597" y="5404679"/>
            <a:ext cx="310562" cy="310562"/>
            <a:chOff x="3050019" y="10809357"/>
            <a:chExt cx="621124" cy="621123"/>
          </a:xfrm>
          <a:noFill/>
        </p:grpSpPr>
        <p:sp>
          <p:nvSpPr>
            <p:cNvPr id="5683" name="Freeform 563"/>
            <p:cNvSpPr>
              <a:spLocks noChangeArrowheads="1"/>
            </p:cNvSpPr>
            <p:nvPr/>
          </p:nvSpPr>
          <p:spPr bwMode="auto">
            <a:xfrm>
              <a:off x="3050021" y="10812287"/>
              <a:ext cx="621122" cy="615262"/>
            </a:xfrm>
            <a:custGeom>
              <a:avLst/>
              <a:gdLst>
                <a:gd name="T0" fmla="*/ 933 w 934"/>
                <a:gd name="T1" fmla="*/ 463 h 927"/>
                <a:gd name="T2" fmla="*/ 933 w 934"/>
                <a:gd name="T3" fmla="*/ 463 h 927"/>
                <a:gd name="T4" fmla="*/ 470 w 934"/>
                <a:gd name="T5" fmla="*/ 926 h 927"/>
                <a:gd name="T6" fmla="*/ 0 w 934"/>
                <a:gd name="T7" fmla="*/ 463 h 927"/>
                <a:gd name="T8" fmla="*/ 470 w 934"/>
                <a:gd name="T9" fmla="*/ 0 h 927"/>
                <a:gd name="T10" fmla="*/ 933 w 934"/>
                <a:gd name="T11" fmla="*/ 463 h 927"/>
              </a:gdLst>
              <a:ahLst/>
              <a:cxnLst>
                <a:cxn ang="0">
                  <a:pos x="T0" y="T1"/>
                </a:cxn>
                <a:cxn ang="0">
                  <a:pos x="T2" y="T3"/>
                </a:cxn>
                <a:cxn ang="0">
                  <a:pos x="T4" y="T5"/>
                </a:cxn>
                <a:cxn ang="0">
                  <a:pos x="T6" y="T7"/>
                </a:cxn>
                <a:cxn ang="0">
                  <a:pos x="T8" y="T9"/>
                </a:cxn>
                <a:cxn ang="0">
                  <a:pos x="T10" y="T11"/>
                </a:cxn>
              </a:cxnLst>
              <a:rect l="0" t="0" r="r" b="b"/>
              <a:pathLst>
                <a:path w="934" h="927">
                  <a:moveTo>
                    <a:pt x="933" y="463"/>
                  </a:moveTo>
                  <a:lnTo>
                    <a:pt x="933" y="463"/>
                  </a:lnTo>
                  <a:cubicBezTo>
                    <a:pt x="933" y="717"/>
                    <a:pt x="724" y="926"/>
                    <a:pt x="470" y="926"/>
                  </a:cubicBezTo>
                  <a:cubicBezTo>
                    <a:pt x="209" y="926"/>
                    <a:pt x="0" y="717"/>
                    <a:pt x="0" y="463"/>
                  </a:cubicBezTo>
                  <a:cubicBezTo>
                    <a:pt x="0" y="202"/>
                    <a:pt x="209" y="0"/>
                    <a:pt x="470" y="0"/>
                  </a:cubicBezTo>
                  <a:cubicBezTo>
                    <a:pt x="724" y="0"/>
                    <a:pt x="933" y="202"/>
                    <a:pt x="933" y="463"/>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84" name="Freeform 564"/>
            <p:cNvSpPr>
              <a:spLocks noChangeArrowheads="1"/>
            </p:cNvSpPr>
            <p:nvPr/>
          </p:nvSpPr>
          <p:spPr bwMode="auto">
            <a:xfrm>
              <a:off x="3214090" y="10973429"/>
              <a:ext cx="298841" cy="298841"/>
            </a:xfrm>
            <a:custGeom>
              <a:avLst/>
              <a:gdLst>
                <a:gd name="T0" fmla="*/ 448 w 449"/>
                <a:gd name="T1" fmla="*/ 224 h 449"/>
                <a:gd name="T2" fmla="*/ 448 w 449"/>
                <a:gd name="T3" fmla="*/ 224 h 449"/>
                <a:gd name="T4" fmla="*/ 224 w 449"/>
                <a:gd name="T5" fmla="*/ 448 h 449"/>
                <a:gd name="T6" fmla="*/ 0 w 449"/>
                <a:gd name="T7" fmla="*/ 224 h 449"/>
                <a:gd name="T8" fmla="*/ 224 w 449"/>
                <a:gd name="T9" fmla="*/ 0 h 449"/>
                <a:gd name="T10" fmla="*/ 448 w 449"/>
                <a:gd name="T11" fmla="*/ 224 h 449"/>
              </a:gdLst>
              <a:ahLst/>
              <a:cxnLst>
                <a:cxn ang="0">
                  <a:pos x="T0" y="T1"/>
                </a:cxn>
                <a:cxn ang="0">
                  <a:pos x="T2" y="T3"/>
                </a:cxn>
                <a:cxn ang="0">
                  <a:pos x="T4" y="T5"/>
                </a:cxn>
                <a:cxn ang="0">
                  <a:pos x="T6" y="T7"/>
                </a:cxn>
                <a:cxn ang="0">
                  <a:pos x="T8" y="T9"/>
                </a:cxn>
                <a:cxn ang="0">
                  <a:pos x="T10" y="T11"/>
                </a:cxn>
              </a:cxnLst>
              <a:rect l="0" t="0" r="r" b="b"/>
              <a:pathLst>
                <a:path w="449" h="449">
                  <a:moveTo>
                    <a:pt x="448" y="224"/>
                  </a:moveTo>
                  <a:lnTo>
                    <a:pt x="448" y="224"/>
                  </a:lnTo>
                  <a:cubicBezTo>
                    <a:pt x="448" y="351"/>
                    <a:pt x="343" y="448"/>
                    <a:pt x="224" y="448"/>
                  </a:cubicBezTo>
                  <a:cubicBezTo>
                    <a:pt x="97" y="448"/>
                    <a:pt x="0" y="351"/>
                    <a:pt x="0" y="224"/>
                  </a:cubicBezTo>
                  <a:cubicBezTo>
                    <a:pt x="0" y="97"/>
                    <a:pt x="97" y="0"/>
                    <a:pt x="224" y="0"/>
                  </a:cubicBezTo>
                  <a:cubicBezTo>
                    <a:pt x="343" y="0"/>
                    <a:pt x="448" y="97"/>
                    <a:pt x="448" y="224"/>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85" name="Line 565"/>
            <p:cNvSpPr>
              <a:spLocks noChangeShapeType="1"/>
            </p:cNvSpPr>
            <p:nvPr/>
          </p:nvSpPr>
          <p:spPr bwMode="auto">
            <a:xfrm flipV="1">
              <a:off x="3301985" y="10809357"/>
              <a:ext cx="2929" cy="175790"/>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6" name="Line 566"/>
            <p:cNvSpPr>
              <a:spLocks noChangeShapeType="1"/>
            </p:cNvSpPr>
            <p:nvPr/>
          </p:nvSpPr>
          <p:spPr bwMode="auto">
            <a:xfrm flipV="1">
              <a:off x="3422106" y="10809357"/>
              <a:ext cx="2931" cy="175790"/>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7" name="Line 567"/>
            <p:cNvSpPr>
              <a:spLocks noChangeShapeType="1"/>
            </p:cNvSpPr>
            <p:nvPr/>
          </p:nvSpPr>
          <p:spPr bwMode="auto">
            <a:xfrm flipV="1">
              <a:off x="3301985" y="11254690"/>
              <a:ext cx="2929" cy="175790"/>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8" name="Line 568"/>
            <p:cNvSpPr>
              <a:spLocks noChangeShapeType="1"/>
            </p:cNvSpPr>
            <p:nvPr/>
          </p:nvSpPr>
          <p:spPr bwMode="auto">
            <a:xfrm flipV="1">
              <a:off x="3422106" y="11254690"/>
              <a:ext cx="2931" cy="175790"/>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9" name="Line 569"/>
            <p:cNvSpPr>
              <a:spLocks noChangeShapeType="1"/>
            </p:cNvSpPr>
            <p:nvPr/>
          </p:nvSpPr>
          <p:spPr bwMode="auto">
            <a:xfrm>
              <a:off x="3501213" y="11061322"/>
              <a:ext cx="169930" cy="292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0" name="Line 570"/>
            <p:cNvSpPr>
              <a:spLocks noChangeShapeType="1"/>
            </p:cNvSpPr>
            <p:nvPr/>
          </p:nvSpPr>
          <p:spPr bwMode="auto">
            <a:xfrm>
              <a:off x="3501213" y="11181442"/>
              <a:ext cx="169930" cy="293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1" name="Line 571"/>
            <p:cNvSpPr>
              <a:spLocks noChangeShapeType="1"/>
            </p:cNvSpPr>
            <p:nvPr/>
          </p:nvSpPr>
          <p:spPr bwMode="auto">
            <a:xfrm>
              <a:off x="3050019" y="11061322"/>
              <a:ext cx="172859" cy="292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2" name="Line 572"/>
            <p:cNvSpPr>
              <a:spLocks noChangeShapeType="1"/>
            </p:cNvSpPr>
            <p:nvPr/>
          </p:nvSpPr>
          <p:spPr bwMode="auto">
            <a:xfrm>
              <a:off x="3050019" y="11181442"/>
              <a:ext cx="172859" cy="293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693" name="Line 573"/>
          <p:cNvSpPr>
            <a:spLocks noChangeShapeType="1"/>
          </p:cNvSpPr>
          <p:nvPr/>
        </p:nvSpPr>
        <p:spPr bwMode="auto">
          <a:xfrm>
            <a:off x="2320580" y="5599511"/>
            <a:ext cx="1465" cy="118659"/>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4" name="Line 574"/>
          <p:cNvSpPr>
            <a:spLocks noChangeShapeType="1"/>
          </p:cNvSpPr>
          <p:nvPr/>
        </p:nvSpPr>
        <p:spPr bwMode="auto">
          <a:xfrm>
            <a:off x="2320580" y="5398819"/>
            <a:ext cx="1465" cy="121587"/>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5" name="Line 575"/>
          <p:cNvSpPr>
            <a:spLocks noChangeShapeType="1"/>
          </p:cNvSpPr>
          <p:nvPr/>
        </p:nvSpPr>
        <p:spPr bwMode="auto">
          <a:xfrm>
            <a:off x="2349878" y="5584862"/>
            <a:ext cx="106938" cy="83500"/>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6" name="Line 576"/>
          <p:cNvSpPr>
            <a:spLocks noChangeShapeType="1"/>
          </p:cNvSpPr>
          <p:nvPr/>
        </p:nvSpPr>
        <p:spPr bwMode="auto">
          <a:xfrm>
            <a:off x="2185807" y="5451556"/>
            <a:ext cx="104009" cy="849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7" name="Line 577"/>
          <p:cNvSpPr>
            <a:spLocks noChangeShapeType="1"/>
          </p:cNvSpPr>
          <p:nvPr/>
        </p:nvSpPr>
        <p:spPr bwMode="auto">
          <a:xfrm flipV="1">
            <a:off x="2349878" y="5454485"/>
            <a:ext cx="106938" cy="8203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8" name="Line 578"/>
          <p:cNvSpPr>
            <a:spLocks noChangeShapeType="1"/>
          </p:cNvSpPr>
          <p:nvPr/>
        </p:nvSpPr>
        <p:spPr bwMode="auto">
          <a:xfrm flipV="1">
            <a:off x="2185807" y="5584862"/>
            <a:ext cx="104009" cy="8203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9" name="Freeform 579"/>
          <p:cNvSpPr>
            <a:spLocks noChangeArrowheads="1"/>
          </p:cNvSpPr>
          <p:nvPr/>
        </p:nvSpPr>
        <p:spPr bwMode="auto">
          <a:xfrm>
            <a:off x="2281027" y="5520407"/>
            <a:ext cx="79105" cy="79105"/>
          </a:xfrm>
          <a:custGeom>
            <a:avLst/>
            <a:gdLst>
              <a:gd name="T0" fmla="*/ 239 w 240"/>
              <a:gd name="T1" fmla="*/ 119 h 239"/>
              <a:gd name="T2" fmla="*/ 239 w 240"/>
              <a:gd name="T3" fmla="*/ 119 h 239"/>
              <a:gd name="T4" fmla="*/ 119 w 240"/>
              <a:gd name="T5" fmla="*/ 0 h 239"/>
              <a:gd name="T6" fmla="*/ 0 w 240"/>
              <a:gd name="T7" fmla="*/ 119 h 239"/>
              <a:gd name="T8" fmla="*/ 119 w 240"/>
              <a:gd name="T9" fmla="*/ 238 h 239"/>
              <a:gd name="T10" fmla="*/ 239 w 240"/>
              <a:gd name="T11" fmla="*/ 119 h 239"/>
            </a:gdLst>
            <a:ahLst/>
            <a:cxnLst>
              <a:cxn ang="0">
                <a:pos x="T0" y="T1"/>
              </a:cxn>
              <a:cxn ang="0">
                <a:pos x="T2" y="T3"/>
              </a:cxn>
              <a:cxn ang="0">
                <a:pos x="T4" y="T5"/>
              </a:cxn>
              <a:cxn ang="0">
                <a:pos x="T6" y="T7"/>
              </a:cxn>
              <a:cxn ang="0">
                <a:pos x="T8" y="T9"/>
              </a:cxn>
              <a:cxn ang="0">
                <a:pos x="T10" y="T11"/>
              </a:cxn>
            </a:cxnLst>
            <a:rect l="0" t="0" r="r" b="b"/>
            <a:pathLst>
              <a:path w="240" h="239">
                <a:moveTo>
                  <a:pt x="239" y="119"/>
                </a:moveTo>
                <a:lnTo>
                  <a:pt x="239" y="119"/>
                </a:lnTo>
                <a:cubicBezTo>
                  <a:pt x="239" y="52"/>
                  <a:pt x="187" y="0"/>
                  <a:pt x="119" y="0"/>
                </a:cubicBezTo>
                <a:cubicBezTo>
                  <a:pt x="52" y="0"/>
                  <a:pt x="0" y="52"/>
                  <a:pt x="0" y="119"/>
                </a:cubicBezTo>
                <a:cubicBezTo>
                  <a:pt x="0" y="186"/>
                  <a:pt x="52" y="238"/>
                  <a:pt x="119" y="238"/>
                </a:cubicBezTo>
                <a:cubicBezTo>
                  <a:pt x="187" y="238"/>
                  <a:pt x="239" y="186"/>
                  <a:pt x="239" y="11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00" name="Freeform 580"/>
          <p:cNvSpPr>
            <a:spLocks noChangeArrowheads="1"/>
          </p:cNvSpPr>
          <p:nvPr/>
        </p:nvSpPr>
        <p:spPr bwMode="auto">
          <a:xfrm>
            <a:off x="2201921" y="5441302"/>
            <a:ext cx="240245" cy="238781"/>
          </a:xfrm>
          <a:custGeom>
            <a:avLst/>
            <a:gdLst>
              <a:gd name="T0" fmla="*/ 724 w 725"/>
              <a:gd name="T1" fmla="*/ 358 h 717"/>
              <a:gd name="T2" fmla="*/ 724 w 725"/>
              <a:gd name="T3" fmla="*/ 358 h 717"/>
              <a:gd name="T4" fmla="*/ 358 w 725"/>
              <a:gd name="T5" fmla="*/ 0 h 717"/>
              <a:gd name="T6" fmla="*/ 0 w 725"/>
              <a:gd name="T7" fmla="*/ 358 h 717"/>
              <a:gd name="T8" fmla="*/ 358 w 725"/>
              <a:gd name="T9" fmla="*/ 716 h 717"/>
              <a:gd name="T10" fmla="*/ 724 w 725"/>
              <a:gd name="T11" fmla="*/ 358 h 717"/>
            </a:gdLst>
            <a:ahLst/>
            <a:cxnLst>
              <a:cxn ang="0">
                <a:pos x="T0" y="T1"/>
              </a:cxn>
              <a:cxn ang="0">
                <a:pos x="T2" y="T3"/>
              </a:cxn>
              <a:cxn ang="0">
                <a:pos x="T4" y="T5"/>
              </a:cxn>
              <a:cxn ang="0">
                <a:pos x="T6" y="T7"/>
              </a:cxn>
              <a:cxn ang="0">
                <a:pos x="T8" y="T9"/>
              </a:cxn>
              <a:cxn ang="0">
                <a:pos x="T10" y="T11"/>
              </a:cxn>
            </a:cxnLst>
            <a:rect l="0" t="0" r="r" b="b"/>
            <a:pathLst>
              <a:path w="725" h="717">
                <a:moveTo>
                  <a:pt x="724" y="358"/>
                </a:moveTo>
                <a:lnTo>
                  <a:pt x="724" y="358"/>
                </a:lnTo>
                <a:cubicBezTo>
                  <a:pt x="724" y="157"/>
                  <a:pt x="560" y="0"/>
                  <a:pt x="358" y="0"/>
                </a:cubicBezTo>
                <a:cubicBezTo>
                  <a:pt x="164" y="0"/>
                  <a:pt x="0" y="157"/>
                  <a:pt x="0" y="358"/>
                </a:cubicBezTo>
                <a:cubicBezTo>
                  <a:pt x="0" y="560"/>
                  <a:pt x="164" y="716"/>
                  <a:pt x="358" y="716"/>
                </a:cubicBezTo>
                <a:cubicBezTo>
                  <a:pt x="560" y="716"/>
                  <a:pt x="724" y="560"/>
                  <a:pt x="724" y="358"/>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01" name="Freeform 581"/>
          <p:cNvSpPr>
            <a:spLocks noChangeArrowheads="1"/>
          </p:cNvSpPr>
          <p:nvPr/>
        </p:nvSpPr>
        <p:spPr bwMode="auto">
          <a:xfrm>
            <a:off x="2886035" y="5406144"/>
            <a:ext cx="164070" cy="307631"/>
          </a:xfrm>
          <a:custGeom>
            <a:avLst/>
            <a:gdLst>
              <a:gd name="T0" fmla="*/ 344 w 494"/>
              <a:gd name="T1" fmla="*/ 0 h 927"/>
              <a:gd name="T2" fmla="*/ 0 w 494"/>
              <a:gd name="T3" fmla="*/ 538 h 927"/>
              <a:gd name="T4" fmla="*/ 209 w 494"/>
              <a:gd name="T5" fmla="*/ 538 h 927"/>
              <a:gd name="T6" fmla="*/ 105 w 494"/>
              <a:gd name="T7" fmla="*/ 926 h 927"/>
              <a:gd name="T8" fmla="*/ 493 w 494"/>
              <a:gd name="T9" fmla="*/ 388 h 927"/>
              <a:gd name="T10" fmla="*/ 284 w 494"/>
              <a:gd name="T11" fmla="*/ 388 h 927"/>
              <a:gd name="T12" fmla="*/ 344 w 494"/>
              <a:gd name="T13" fmla="*/ 0 h 927"/>
            </a:gdLst>
            <a:ahLst/>
            <a:cxnLst>
              <a:cxn ang="0">
                <a:pos x="T0" y="T1"/>
              </a:cxn>
              <a:cxn ang="0">
                <a:pos x="T2" y="T3"/>
              </a:cxn>
              <a:cxn ang="0">
                <a:pos x="T4" y="T5"/>
              </a:cxn>
              <a:cxn ang="0">
                <a:pos x="T6" y="T7"/>
              </a:cxn>
              <a:cxn ang="0">
                <a:pos x="T8" y="T9"/>
              </a:cxn>
              <a:cxn ang="0">
                <a:pos x="T10" y="T11"/>
              </a:cxn>
              <a:cxn ang="0">
                <a:pos x="T12" y="T13"/>
              </a:cxn>
            </a:cxnLst>
            <a:rect l="0" t="0" r="r" b="b"/>
            <a:pathLst>
              <a:path w="494" h="927">
                <a:moveTo>
                  <a:pt x="344" y="0"/>
                </a:moveTo>
                <a:lnTo>
                  <a:pt x="0" y="538"/>
                </a:lnTo>
                <a:lnTo>
                  <a:pt x="209" y="538"/>
                </a:lnTo>
                <a:lnTo>
                  <a:pt x="105" y="926"/>
                </a:lnTo>
                <a:lnTo>
                  <a:pt x="493" y="388"/>
                </a:lnTo>
                <a:lnTo>
                  <a:pt x="284" y="388"/>
                </a:lnTo>
                <a:lnTo>
                  <a:pt x="344"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02" name="Freeform 582"/>
          <p:cNvSpPr>
            <a:spLocks noChangeArrowheads="1"/>
          </p:cNvSpPr>
          <p:nvPr/>
        </p:nvSpPr>
        <p:spPr bwMode="auto">
          <a:xfrm>
            <a:off x="3444164" y="5470600"/>
            <a:ext cx="310561" cy="178719"/>
          </a:xfrm>
          <a:custGeom>
            <a:avLst/>
            <a:gdLst>
              <a:gd name="T0" fmla="*/ 597 w 934"/>
              <a:gd name="T1" fmla="*/ 538 h 539"/>
              <a:gd name="T2" fmla="*/ 597 w 934"/>
              <a:gd name="T3" fmla="*/ 538 h 539"/>
              <a:gd name="T4" fmla="*/ 814 w 934"/>
              <a:gd name="T5" fmla="*/ 538 h 539"/>
              <a:gd name="T6" fmla="*/ 933 w 934"/>
              <a:gd name="T7" fmla="*/ 418 h 539"/>
              <a:gd name="T8" fmla="*/ 814 w 934"/>
              <a:gd name="T9" fmla="*/ 299 h 539"/>
              <a:gd name="T10" fmla="*/ 493 w 934"/>
              <a:gd name="T11" fmla="*/ 0 h 539"/>
              <a:gd name="T12" fmla="*/ 179 w 934"/>
              <a:gd name="T13" fmla="*/ 239 h 539"/>
              <a:gd name="T14" fmla="*/ 157 w 934"/>
              <a:gd name="T15" fmla="*/ 239 h 539"/>
              <a:gd name="T16" fmla="*/ 0 w 934"/>
              <a:gd name="T17" fmla="*/ 388 h 539"/>
              <a:gd name="T18" fmla="*/ 149 w 934"/>
              <a:gd name="T19" fmla="*/ 538 h 539"/>
              <a:gd name="T20" fmla="*/ 597 w 934"/>
              <a:gd name="T21" fmla="*/ 538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4" h="539">
                <a:moveTo>
                  <a:pt x="597" y="538"/>
                </a:moveTo>
                <a:lnTo>
                  <a:pt x="597" y="538"/>
                </a:lnTo>
                <a:cubicBezTo>
                  <a:pt x="814" y="538"/>
                  <a:pt x="814" y="538"/>
                  <a:pt x="814" y="538"/>
                </a:cubicBezTo>
                <a:cubicBezTo>
                  <a:pt x="881" y="538"/>
                  <a:pt x="933" y="486"/>
                  <a:pt x="933" y="418"/>
                </a:cubicBezTo>
                <a:cubicBezTo>
                  <a:pt x="933" y="351"/>
                  <a:pt x="881" y="299"/>
                  <a:pt x="814" y="299"/>
                </a:cubicBezTo>
                <a:cubicBezTo>
                  <a:pt x="814" y="135"/>
                  <a:pt x="664" y="0"/>
                  <a:pt x="493" y="0"/>
                </a:cubicBezTo>
                <a:cubicBezTo>
                  <a:pt x="343" y="0"/>
                  <a:pt x="209" y="97"/>
                  <a:pt x="179" y="239"/>
                </a:cubicBezTo>
                <a:cubicBezTo>
                  <a:pt x="179" y="239"/>
                  <a:pt x="164" y="239"/>
                  <a:pt x="157" y="239"/>
                </a:cubicBezTo>
                <a:cubicBezTo>
                  <a:pt x="67" y="239"/>
                  <a:pt x="0" y="306"/>
                  <a:pt x="0" y="388"/>
                </a:cubicBezTo>
                <a:cubicBezTo>
                  <a:pt x="0" y="471"/>
                  <a:pt x="67" y="538"/>
                  <a:pt x="149" y="538"/>
                </a:cubicBezTo>
                <a:cubicBezTo>
                  <a:pt x="597" y="538"/>
                  <a:pt x="597" y="538"/>
                  <a:pt x="597" y="538"/>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03" name="Freeform 583"/>
          <p:cNvSpPr>
            <a:spLocks noChangeArrowheads="1"/>
          </p:cNvSpPr>
          <p:nvPr/>
        </p:nvSpPr>
        <p:spPr bwMode="auto">
          <a:xfrm>
            <a:off x="4085795" y="5406144"/>
            <a:ext cx="300307" cy="303237"/>
          </a:xfrm>
          <a:custGeom>
            <a:avLst/>
            <a:gdLst>
              <a:gd name="T0" fmla="*/ 455 w 904"/>
              <a:gd name="T1" fmla="*/ 687 h 912"/>
              <a:gd name="T2" fmla="*/ 157 w 904"/>
              <a:gd name="T3" fmla="*/ 911 h 912"/>
              <a:gd name="T4" fmla="*/ 276 w 904"/>
              <a:gd name="T5" fmla="*/ 553 h 912"/>
              <a:gd name="T6" fmla="*/ 0 w 904"/>
              <a:gd name="T7" fmla="*/ 344 h 912"/>
              <a:gd name="T8" fmla="*/ 336 w 904"/>
              <a:gd name="T9" fmla="*/ 344 h 912"/>
              <a:gd name="T10" fmla="*/ 455 w 904"/>
              <a:gd name="T11" fmla="*/ 0 h 912"/>
              <a:gd name="T12" fmla="*/ 575 w 904"/>
              <a:gd name="T13" fmla="*/ 344 h 912"/>
              <a:gd name="T14" fmla="*/ 903 w 904"/>
              <a:gd name="T15" fmla="*/ 344 h 912"/>
              <a:gd name="T16" fmla="*/ 635 w 904"/>
              <a:gd name="T17" fmla="*/ 553 h 912"/>
              <a:gd name="T18" fmla="*/ 754 w 904"/>
              <a:gd name="T19" fmla="*/ 911 h 912"/>
              <a:gd name="T20" fmla="*/ 455 w 904"/>
              <a:gd name="T21" fmla="*/ 68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4" h="912">
                <a:moveTo>
                  <a:pt x="455" y="687"/>
                </a:moveTo>
                <a:lnTo>
                  <a:pt x="157" y="911"/>
                </a:lnTo>
                <a:lnTo>
                  <a:pt x="276" y="553"/>
                </a:lnTo>
                <a:lnTo>
                  <a:pt x="0" y="344"/>
                </a:lnTo>
                <a:lnTo>
                  <a:pt x="336" y="344"/>
                </a:lnTo>
                <a:lnTo>
                  <a:pt x="455" y="0"/>
                </a:lnTo>
                <a:lnTo>
                  <a:pt x="575" y="344"/>
                </a:lnTo>
                <a:lnTo>
                  <a:pt x="903" y="344"/>
                </a:lnTo>
                <a:lnTo>
                  <a:pt x="635" y="553"/>
                </a:lnTo>
                <a:lnTo>
                  <a:pt x="754" y="911"/>
                </a:lnTo>
                <a:lnTo>
                  <a:pt x="455" y="687"/>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04" name="Freeform 584"/>
          <p:cNvSpPr>
            <a:spLocks noChangeArrowheads="1"/>
          </p:cNvSpPr>
          <p:nvPr/>
        </p:nvSpPr>
        <p:spPr bwMode="auto">
          <a:xfrm>
            <a:off x="4720102" y="5426653"/>
            <a:ext cx="310561" cy="268079"/>
          </a:xfrm>
          <a:custGeom>
            <a:avLst/>
            <a:gdLst>
              <a:gd name="T0" fmla="*/ 0 w 934"/>
              <a:gd name="T1" fmla="*/ 239 h 807"/>
              <a:gd name="T2" fmla="*/ 0 w 934"/>
              <a:gd name="T3" fmla="*/ 239 h 807"/>
              <a:gd name="T4" fmla="*/ 463 w 934"/>
              <a:gd name="T5" fmla="*/ 806 h 807"/>
              <a:gd name="T6" fmla="*/ 933 w 934"/>
              <a:gd name="T7" fmla="*/ 239 h 807"/>
              <a:gd name="T8" fmla="*/ 702 w 934"/>
              <a:gd name="T9" fmla="*/ 0 h 807"/>
              <a:gd name="T10" fmla="*/ 463 w 934"/>
              <a:gd name="T11" fmla="*/ 209 h 807"/>
              <a:gd name="T12" fmla="*/ 224 w 934"/>
              <a:gd name="T13" fmla="*/ 0 h 807"/>
              <a:gd name="T14" fmla="*/ 0 w 934"/>
              <a:gd name="T15" fmla="*/ 239 h 8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07">
                <a:moveTo>
                  <a:pt x="0" y="239"/>
                </a:moveTo>
                <a:lnTo>
                  <a:pt x="0" y="239"/>
                </a:lnTo>
                <a:cubicBezTo>
                  <a:pt x="0" y="537"/>
                  <a:pt x="463" y="806"/>
                  <a:pt x="463" y="806"/>
                </a:cubicBezTo>
                <a:cubicBezTo>
                  <a:pt x="463" y="806"/>
                  <a:pt x="933" y="537"/>
                  <a:pt x="933" y="239"/>
                </a:cubicBezTo>
                <a:cubicBezTo>
                  <a:pt x="933" y="112"/>
                  <a:pt x="844" y="0"/>
                  <a:pt x="702" y="0"/>
                </a:cubicBezTo>
                <a:cubicBezTo>
                  <a:pt x="582" y="0"/>
                  <a:pt x="463" y="82"/>
                  <a:pt x="463" y="209"/>
                </a:cubicBezTo>
                <a:cubicBezTo>
                  <a:pt x="463" y="82"/>
                  <a:pt x="351" y="0"/>
                  <a:pt x="224" y="0"/>
                </a:cubicBezTo>
                <a:cubicBezTo>
                  <a:pt x="90" y="0"/>
                  <a:pt x="0" y="112"/>
                  <a:pt x="0" y="23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05" name="Freeform 585"/>
          <p:cNvSpPr>
            <a:spLocks noChangeArrowheads="1"/>
          </p:cNvSpPr>
          <p:nvPr/>
        </p:nvSpPr>
        <p:spPr bwMode="auto">
          <a:xfrm>
            <a:off x="4859268" y="5486714"/>
            <a:ext cx="45413" cy="199228"/>
          </a:xfrm>
          <a:custGeom>
            <a:avLst/>
            <a:gdLst>
              <a:gd name="T0" fmla="*/ 0 w 136"/>
              <a:gd name="T1" fmla="*/ 597 h 598"/>
              <a:gd name="T2" fmla="*/ 105 w 136"/>
              <a:gd name="T3" fmla="*/ 493 h 598"/>
              <a:gd name="T4" fmla="*/ 15 w 136"/>
              <a:gd name="T5" fmla="*/ 403 h 598"/>
              <a:gd name="T6" fmla="*/ 105 w 136"/>
              <a:gd name="T7" fmla="*/ 314 h 598"/>
              <a:gd name="T8" fmla="*/ 15 w 136"/>
              <a:gd name="T9" fmla="*/ 224 h 598"/>
              <a:gd name="T10" fmla="*/ 135 w 136"/>
              <a:gd name="T11" fmla="*/ 105 h 598"/>
              <a:gd name="T12" fmla="*/ 45 w 136"/>
              <a:gd name="T13" fmla="*/ 30 h 598"/>
              <a:gd name="T14" fmla="*/ 45 w 136"/>
              <a:gd name="T15" fmla="*/ 0 h 5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598">
                <a:moveTo>
                  <a:pt x="0" y="597"/>
                </a:moveTo>
                <a:lnTo>
                  <a:pt x="105" y="493"/>
                </a:lnTo>
                <a:lnTo>
                  <a:pt x="15" y="403"/>
                </a:lnTo>
                <a:lnTo>
                  <a:pt x="105" y="314"/>
                </a:lnTo>
                <a:lnTo>
                  <a:pt x="15" y="224"/>
                </a:lnTo>
                <a:lnTo>
                  <a:pt x="135" y="105"/>
                </a:lnTo>
                <a:lnTo>
                  <a:pt x="45" y="30"/>
                </a:lnTo>
                <a:lnTo>
                  <a:pt x="45"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06" name="Freeform 586"/>
          <p:cNvSpPr>
            <a:spLocks noChangeArrowheads="1"/>
          </p:cNvSpPr>
          <p:nvPr/>
        </p:nvSpPr>
        <p:spPr bwMode="auto">
          <a:xfrm>
            <a:off x="5357337" y="6044844"/>
            <a:ext cx="310561" cy="310561"/>
          </a:xfrm>
          <a:custGeom>
            <a:avLst/>
            <a:gdLst>
              <a:gd name="T0" fmla="*/ 934 w 935"/>
              <a:gd name="T1" fmla="*/ 933 h 934"/>
              <a:gd name="T2" fmla="*/ 0 w 935"/>
              <a:gd name="T3" fmla="*/ 933 h 934"/>
              <a:gd name="T4" fmla="*/ 0 w 935"/>
              <a:gd name="T5" fmla="*/ 0 h 934"/>
              <a:gd name="T6" fmla="*/ 934 w 935"/>
              <a:gd name="T7" fmla="*/ 0 h 934"/>
              <a:gd name="T8" fmla="*/ 934 w 935"/>
              <a:gd name="T9" fmla="*/ 933 h 934"/>
            </a:gdLst>
            <a:ahLst/>
            <a:cxnLst>
              <a:cxn ang="0">
                <a:pos x="T0" y="T1"/>
              </a:cxn>
              <a:cxn ang="0">
                <a:pos x="T2" y="T3"/>
              </a:cxn>
              <a:cxn ang="0">
                <a:pos x="T4" y="T5"/>
              </a:cxn>
              <a:cxn ang="0">
                <a:pos x="T6" y="T7"/>
              </a:cxn>
              <a:cxn ang="0">
                <a:pos x="T8" y="T9"/>
              </a:cxn>
            </a:cxnLst>
            <a:rect l="0" t="0" r="r" b="b"/>
            <a:pathLst>
              <a:path w="935" h="934">
                <a:moveTo>
                  <a:pt x="934" y="933"/>
                </a:moveTo>
                <a:lnTo>
                  <a:pt x="0" y="933"/>
                </a:lnTo>
                <a:lnTo>
                  <a:pt x="0" y="0"/>
                </a:lnTo>
                <a:lnTo>
                  <a:pt x="934" y="0"/>
                </a:lnTo>
                <a:lnTo>
                  <a:pt x="934" y="93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07" name="Line 587"/>
          <p:cNvSpPr>
            <a:spLocks noChangeShapeType="1"/>
          </p:cNvSpPr>
          <p:nvPr/>
        </p:nvSpPr>
        <p:spPr bwMode="auto">
          <a:xfrm>
            <a:off x="5445232" y="6078537"/>
            <a:ext cx="1466" cy="9961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08" name="Line 588"/>
          <p:cNvSpPr>
            <a:spLocks noChangeShapeType="1"/>
          </p:cNvSpPr>
          <p:nvPr/>
        </p:nvSpPr>
        <p:spPr bwMode="auto">
          <a:xfrm flipH="1">
            <a:off x="5392495" y="6128345"/>
            <a:ext cx="10254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09" name="Line 589"/>
          <p:cNvSpPr>
            <a:spLocks noChangeShapeType="1"/>
          </p:cNvSpPr>
          <p:nvPr/>
        </p:nvSpPr>
        <p:spPr bwMode="auto">
          <a:xfrm flipH="1">
            <a:off x="5531662" y="6128345"/>
            <a:ext cx="10254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0" name="Line 590"/>
          <p:cNvSpPr>
            <a:spLocks noChangeShapeType="1"/>
          </p:cNvSpPr>
          <p:nvPr/>
        </p:nvSpPr>
        <p:spPr bwMode="auto">
          <a:xfrm flipV="1">
            <a:off x="5404215" y="6226493"/>
            <a:ext cx="79105" cy="849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1" name="Line 591"/>
          <p:cNvSpPr>
            <a:spLocks noChangeShapeType="1"/>
          </p:cNvSpPr>
          <p:nvPr/>
        </p:nvSpPr>
        <p:spPr bwMode="auto">
          <a:xfrm>
            <a:off x="5404215" y="6227959"/>
            <a:ext cx="79105" cy="8203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2" name="Line 592"/>
          <p:cNvSpPr>
            <a:spLocks noChangeShapeType="1"/>
          </p:cNvSpPr>
          <p:nvPr/>
        </p:nvSpPr>
        <p:spPr bwMode="auto">
          <a:xfrm>
            <a:off x="5533127" y="6254327"/>
            <a:ext cx="9961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3" name="Line 593"/>
          <p:cNvSpPr>
            <a:spLocks noChangeShapeType="1"/>
          </p:cNvSpPr>
          <p:nvPr/>
        </p:nvSpPr>
        <p:spPr bwMode="auto">
          <a:xfrm>
            <a:off x="5533127" y="6285089"/>
            <a:ext cx="99614"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4" name="Freeform 594"/>
          <p:cNvSpPr>
            <a:spLocks noChangeArrowheads="1"/>
          </p:cNvSpPr>
          <p:nvPr/>
        </p:nvSpPr>
        <p:spPr bwMode="auto">
          <a:xfrm>
            <a:off x="5410074" y="5406143"/>
            <a:ext cx="208017" cy="218273"/>
          </a:xfrm>
          <a:custGeom>
            <a:avLst/>
            <a:gdLst>
              <a:gd name="T0" fmla="*/ 149 w 628"/>
              <a:gd name="T1" fmla="*/ 582 h 658"/>
              <a:gd name="T2" fmla="*/ 149 w 628"/>
              <a:gd name="T3" fmla="*/ 582 h 658"/>
              <a:gd name="T4" fmla="*/ 149 w 628"/>
              <a:gd name="T5" fmla="*/ 657 h 658"/>
              <a:gd name="T6" fmla="*/ 478 w 628"/>
              <a:gd name="T7" fmla="*/ 657 h 658"/>
              <a:gd name="T8" fmla="*/ 478 w 628"/>
              <a:gd name="T9" fmla="*/ 582 h 658"/>
              <a:gd name="T10" fmla="*/ 627 w 628"/>
              <a:gd name="T11" fmla="*/ 314 h 658"/>
              <a:gd name="T12" fmla="*/ 314 w 628"/>
              <a:gd name="T13" fmla="*/ 0 h 658"/>
              <a:gd name="T14" fmla="*/ 0 w 628"/>
              <a:gd name="T15" fmla="*/ 314 h 658"/>
              <a:gd name="T16" fmla="*/ 149 w 628"/>
              <a:gd name="T17" fmla="*/ 58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658">
                <a:moveTo>
                  <a:pt x="149" y="582"/>
                </a:moveTo>
                <a:lnTo>
                  <a:pt x="149" y="582"/>
                </a:lnTo>
                <a:cubicBezTo>
                  <a:pt x="149" y="657"/>
                  <a:pt x="149" y="657"/>
                  <a:pt x="149" y="657"/>
                </a:cubicBezTo>
                <a:cubicBezTo>
                  <a:pt x="478" y="657"/>
                  <a:pt x="478" y="657"/>
                  <a:pt x="478" y="657"/>
                </a:cubicBezTo>
                <a:cubicBezTo>
                  <a:pt x="478" y="582"/>
                  <a:pt x="478" y="582"/>
                  <a:pt x="478" y="582"/>
                </a:cubicBezTo>
                <a:cubicBezTo>
                  <a:pt x="568" y="523"/>
                  <a:pt x="627" y="426"/>
                  <a:pt x="627" y="314"/>
                </a:cubicBezTo>
                <a:cubicBezTo>
                  <a:pt x="627" y="134"/>
                  <a:pt x="485" y="0"/>
                  <a:pt x="314" y="0"/>
                </a:cubicBezTo>
                <a:cubicBezTo>
                  <a:pt x="135" y="0"/>
                  <a:pt x="0" y="134"/>
                  <a:pt x="0" y="314"/>
                </a:cubicBezTo>
                <a:cubicBezTo>
                  <a:pt x="0" y="426"/>
                  <a:pt x="60" y="530"/>
                  <a:pt x="149" y="582"/>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15" name="Line 595"/>
          <p:cNvSpPr>
            <a:spLocks noChangeShapeType="1"/>
          </p:cNvSpPr>
          <p:nvPr/>
        </p:nvSpPr>
        <p:spPr bwMode="auto">
          <a:xfrm flipH="1" flipV="1">
            <a:off x="5477460" y="5523337"/>
            <a:ext cx="17579" cy="10254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6" name="Line 596"/>
          <p:cNvSpPr>
            <a:spLocks noChangeShapeType="1"/>
          </p:cNvSpPr>
          <p:nvPr/>
        </p:nvSpPr>
        <p:spPr bwMode="auto">
          <a:xfrm flipV="1">
            <a:off x="5533127" y="5523337"/>
            <a:ext cx="14649" cy="10254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7" name="Freeform 597"/>
          <p:cNvSpPr>
            <a:spLocks noChangeArrowheads="1"/>
          </p:cNvSpPr>
          <p:nvPr/>
        </p:nvSpPr>
        <p:spPr bwMode="auto">
          <a:xfrm>
            <a:off x="5478926" y="5530661"/>
            <a:ext cx="70316" cy="14649"/>
          </a:xfrm>
          <a:custGeom>
            <a:avLst/>
            <a:gdLst>
              <a:gd name="T0" fmla="*/ 0 w 210"/>
              <a:gd name="T1" fmla="*/ 0 h 46"/>
              <a:gd name="T2" fmla="*/ 60 w 210"/>
              <a:gd name="T3" fmla="*/ 45 h 46"/>
              <a:gd name="T4" fmla="*/ 105 w 210"/>
              <a:gd name="T5" fmla="*/ 0 h 46"/>
              <a:gd name="T6" fmla="*/ 150 w 210"/>
              <a:gd name="T7" fmla="*/ 45 h 46"/>
              <a:gd name="T8" fmla="*/ 209 w 210"/>
              <a:gd name="T9" fmla="*/ 0 h 46"/>
            </a:gdLst>
            <a:ahLst/>
            <a:cxnLst>
              <a:cxn ang="0">
                <a:pos x="T0" y="T1"/>
              </a:cxn>
              <a:cxn ang="0">
                <a:pos x="T2" y="T3"/>
              </a:cxn>
              <a:cxn ang="0">
                <a:pos x="T4" y="T5"/>
              </a:cxn>
              <a:cxn ang="0">
                <a:pos x="T6" y="T7"/>
              </a:cxn>
              <a:cxn ang="0">
                <a:pos x="T8" y="T9"/>
              </a:cxn>
            </a:cxnLst>
            <a:rect l="0" t="0" r="r" b="b"/>
            <a:pathLst>
              <a:path w="210" h="46">
                <a:moveTo>
                  <a:pt x="0" y="0"/>
                </a:moveTo>
                <a:lnTo>
                  <a:pt x="60" y="45"/>
                </a:lnTo>
                <a:lnTo>
                  <a:pt x="105" y="0"/>
                </a:lnTo>
                <a:lnTo>
                  <a:pt x="150" y="45"/>
                </a:lnTo>
                <a:lnTo>
                  <a:pt x="209"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18" name="Freeform 598"/>
          <p:cNvSpPr>
            <a:spLocks noChangeArrowheads="1"/>
          </p:cNvSpPr>
          <p:nvPr/>
        </p:nvSpPr>
        <p:spPr bwMode="auto">
          <a:xfrm>
            <a:off x="5459882" y="5624416"/>
            <a:ext cx="109869" cy="30763"/>
          </a:xfrm>
          <a:custGeom>
            <a:avLst/>
            <a:gdLst>
              <a:gd name="T0" fmla="*/ 329 w 330"/>
              <a:gd name="T1" fmla="*/ 90 h 91"/>
              <a:gd name="T2" fmla="*/ 0 w 330"/>
              <a:gd name="T3" fmla="*/ 90 h 91"/>
              <a:gd name="T4" fmla="*/ 0 w 330"/>
              <a:gd name="T5" fmla="*/ 0 h 91"/>
              <a:gd name="T6" fmla="*/ 329 w 330"/>
              <a:gd name="T7" fmla="*/ 0 h 91"/>
              <a:gd name="T8" fmla="*/ 329 w 330"/>
              <a:gd name="T9" fmla="*/ 90 h 91"/>
            </a:gdLst>
            <a:ahLst/>
            <a:cxnLst>
              <a:cxn ang="0">
                <a:pos x="T0" y="T1"/>
              </a:cxn>
              <a:cxn ang="0">
                <a:pos x="T2" y="T3"/>
              </a:cxn>
              <a:cxn ang="0">
                <a:pos x="T4" y="T5"/>
              </a:cxn>
              <a:cxn ang="0">
                <a:pos x="T6" y="T7"/>
              </a:cxn>
              <a:cxn ang="0">
                <a:pos x="T8" y="T9"/>
              </a:cxn>
            </a:cxnLst>
            <a:rect l="0" t="0" r="r" b="b"/>
            <a:pathLst>
              <a:path w="330" h="91">
                <a:moveTo>
                  <a:pt x="329" y="90"/>
                </a:moveTo>
                <a:lnTo>
                  <a:pt x="0" y="90"/>
                </a:lnTo>
                <a:lnTo>
                  <a:pt x="0" y="0"/>
                </a:lnTo>
                <a:lnTo>
                  <a:pt x="329" y="0"/>
                </a:lnTo>
                <a:lnTo>
                  <a:pt x="329" y="9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19" name="Freeform 599"/>
          <p:cNvSpPr>
            <a:spLocks noChangeArrowheads="1"/>
          </p:cNvSpPr>
          <p:nvPr/>
        </p:nvSpPr>
        <p:spPr bwMode="auto">
          <a:xfrm>
            <a:off x="5468670" y="5655178"/>
            <a:ext cx="89361" cy="29299"/>
          </a:xfrm>
          <a:custGeom>
            <a:avLst/>
            <a:gdLst>
              <a:gd name="T0" fmla="*/ 269 w 270"/>
              <a:gd name="T1" fmla="*/ 89 h 90"/>
              <a:gd name="T2" fmla="*/ 0 w 270"/>
              <a:gd name="T3" fmla="*/ 89 h 90"/>
              <a:gd name="T4" fmla="*/ 0 w 270"/>
              <a:gd name="T5" fmla="*/ 0 h 90"/>
              <a:gd name="T6" fmla="*/ 269 w 270"/>
              <a:gd name="T7" fmla="*/ 0 h 90"/>
              <a:gd name="T8" fmla="*/ 269 w 270"/>
              <a:gd name="T9" fmla="*/ 89 h 90"/>
            </a:gdLst>
            <a:ahLst/>
            <a:cxnLst>
              <a:cxn ang="0">
                <a:pos x="T0" y="T1"/>
              </a:cxn>
              <a:cxn ang="0">
                <a:pos x="T2" y="T3"/>
              </a:cxn>
              <a:cxn ang="0">
                <a:pos x="T4" y="T5"/>
              </a:cxn>
              <a:cxn ang="0">
                <a:pos x="T6" y="T7"/>
              </a:cxn>
              <a:cxn ang="0">
                <a:pos x="T8" y="T9"/>
              </a:cxn>
            </a:cxnLst>
            <a:rect l="0" t="0" r="r" b="b"/>
            <a:pathLst>
              <a:path w="270" h="90">
                <a:moveTo>
                  <a:pt x="269" y="89"/>
                </a:moveTo>
                <a:lnTo>
                  <a:pt x="0" y="89"/>
                </a:lnTo>
                <a:lnTo>
                  <a:pt x="0" y="0"/>
                </a:lnTo>
                <a:lnTo>
                  <a:pt x="269" y="0"/>
                </a:lnTo>
                <a:lnTo>
                  <a:pt x="269" y="8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20" name="Freeform 600"/>
          <p:cNvSpPr>
            <a:spLocks noChangeArrowheads="1"/>
          </p:cNvSpPr>
          <p:nvPr/>
        </p:nvSpPr>
        <p:spPr bwMode="auto">
          <a:xfrm>
            <a:off x="5478926" y="5684476"/>
            <a:ext cx="70316" cy="30764"/>
          </a:xfrm>
          <a:custGeom>
            <a:avLst/>
            <a:gdLst>
              <a:gd name="T0" fmla="*/ 209 w 210"/>
              <a:gd name="T1" fmla="*/ 90 h 91"/>
              <a:gd name="T2" fmla="*/ 0 w 210"/>
              <a:gd name="T3" fmla="*/ 90 h 91"/>
              <a:gd name="T4" fmla="*/ 0 w 210"/>
              <a:gd name="T5" fmla="*/ 0 h 91"/>
              <a:gd name="T6" fmla="*/ 209 w 210"/>
              <a:gd name="T7" fmla="*/ 0 h 91"/>
              <a:gd name="T8" fmla="*/ 209 w 210"/>
              <a:gd name="T9" fmla="*/ 90 h 91"/>
            </a:gdLst>
            <a:ahLst/>
            <a:cxnLst>
              <a:cxn ang="0">
                <a:pos x="T0" y="T1"/>
              </a:cxn>
              <a:cxn ang="0">
                <a:pos x="T2" y="T3"/>
              </a:cxn>
              <a:cxn ang="0">
                <a:pos x="T4" y="T5"/>
              </a:cxn>
              <a:cxn ang="0">
                <a:pos x="T6" y="T7"/>
              </a:cxn>
              <a:cxn ang="0">
                <a:pos x="T8" y="T9"/>
              </a:cxn>
            </a:cxnLst>
            <a:rect l="0" t="0" r="r" b="b"/>
            <a:pathLst>
              <a:path w="210" h="91">
                <a:moveTo>
                  <a:pt x="209" y="90"/>
                </a:moveTo>
                <a:lnTo>
                  <a:pt x="0" y="90"/>
                </a:lnTo>
                <a:lnTo>
                  <a:pt x="0" y="0"/>
                </a:lnTo>
                <a:lnTo>
                  <a:pt x="209" y="0"/>
                </a:lnTo>
                <a:lnTo>
                  <a:pt x="209" y="9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21" name="Freeform 601"/>
          <p:cNvSpPr>
            <a:spLocks noChangeArrowheads="1"/>
          </p:cNvSpPr>
          <p:nvPr/>
        </p:nvSpPr>
        <p:spPr bwMode="auto">
          <a:xfrm>
            <a:off x="6072214" y="5406144"/>
            <a:ext cx="161141" cy="168465"/>
          </a:xfrm>
          <a:custGeom>
            <a:avLst/>
            <a:gdLst>
              <a:gd name="T0" fmla="*/ 0 w 487"/>
              <a:gd name="T1" fmla="*/ 388 h 509"/>
              <a:gd name="T2" fmla="*/ 0 w 487"/>
              <a:gd name="T3" fmla="*/ 388 h 509"/>
              <a:gd name="T4" fmla="*/ 239 w 487"/>
              <a:gd name="T5" fmla="*/ 508 h 509"/>
              <a:gd name="T6" fmla="*/ 486 w 487"/>
              <a:gd name="T7" fmla="*/ 388 h 509"/>
              <a:gd name="T8" fmla="*/ 486 w 487"/>
              <a:gd name="T9" fmla="*/ 0 h 509"/>
              <a:gd name="T10" fmla="*/ 0 w 487"/>
              <a:gd name="T11" fmla="*/ 0 h 509"/>
              <a:gd name="T12" fmla="*/ 0 w 487"/>
              <a:gd name="T13" fmla="*/ 388 h 509"/>
            </a:gdLst>
            <a:ahLst/>
            <a:cxnLst>
              <a:cxn ang="0">
                <a:pos x="T0" y="T1"/>
              </a:cxn>
              <a:cxn ang="0">
                <a:pos x="T2" y="T3"/>
              </a:cxn>
              <a:cxn ang="0">
                <a:pos x="T4" y="T5"/>
              </a:cxn>
              <a:cxn ang="0">
                <a:pos x="T6" y="T7"/>
              </a:cxn>
              <a:cxn ang="0">
                <a:pos x="T8" y="T9"/>
              </a:cxn>
              <a:cxn ang="0">
                <a:pos x="T10" y="T11"/>
              </a:cxn>
              <a:cxn ang="0">
                <a:pos x="T12" y="T13"/>
              </a:cxn>
            </a:cxnLst>
            <a:rect l="0" t="0" r="r" b="b"/>
            <a:pathLst>
              <a:path w="487" h="509">
                <a:moveTo>
                  <a:pt x="0" y="388"/>
                </a:moveTo>
                <a:lnTo>
                  <a:pt x="0" y="388"/>
                </a:lnTo>
                <a:cubicBezTo>
                  <a:pt x="0" y="456"/>
                  <a:pt x="90" y="508"/>
                  <a:pt x="239" y="508"/>
                </a:cubicBezTo>
                <a:cubicBezTo>
                  <a:pt x="388" y="508"/>
                  <a:pt x="486" y="456"/>
                  <a:pt x="486" y="388"/>
                </a:cubicBezTo>
                <a:cubicBezTo>
                  <a:pt x="486" y="0"/>
                  <a:pt x="486" y="0"/>
                  <a:pt x="486" y="0"/>
                </a:cubicBezTo>
                <a:cubicBezTo>
                  <a:pt x="0" y="0"/>
                  <a:pt x="0" y="0"/>
                  <a:pt x="0" y="0"/>
                </a:cubicBezTo>
                <a:lnTo>
                  <a:pt x="0" y="388"/>
                </a:ln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22" name="Line 602"/>
          <p:cNvSpPr>
            <a:spLocks noChangeShapeType="1"/>
          </p:cNvSpPr>
          <p:nvPr/>
        </p:nvSpPr>
        <p:spPr bwMode="auto">
          <a:xfrm>
            <a:off x="6091258" y="5713774"/>
            <a:ext cx="118658"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3" name="Line 603"/>
          <p:cNvSpPr>
            <a:spLocks noChangeShapeType="1"/>
          </p:cNvSpPr>
          <p:nvPr/>
        </p:nvSpPr>
        <p:spPr bwMode="auto">
          <a:xfrm>
            <a:off x="6151318" y="5576073"/>
            <a:ext cx="1466" cy="139167"/>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4" name="Freeform 604"/>
          <p:cNvSpPr>
            <a:spLocks noChangeArrowheads="1"/>
          </p:cNvSpPr>
          <p:nvPr/>
        </p:nvSpPr>
        <p:spPr bwMode="auto">
          <a:xfrm>
            <a:off x="6026802" y="5436906"/>
            <a:ext cx="45412" cy="45412"/>
          </a:xfrm>
          <a:custGeom>
            <a:avLst/>
            <a:gdLst>
              <a:gd name="T0" fmla="*/ 134 w 135"/>
              <a:gd name="T1" fmla="*/ 0 h 135"/>
              <a:gd name="T2" fmla="*/ 134 w 135"/>
              <a:gd name="T3" fmla="*/ 0 h 135"/>
              <a:gd name="T4" fmla="*/ 0 w 135"/>
              <a:gd name="T5" fmla="*/ 0 h 135"/>
              <a:gd name="T6" fmla="*/ 134 w 135"/>
              <a:gd name="T7" fmla="*/ 134 h 135"/>
            </a:gdLst>
            <a:ahLst/>
            <a:cxnLst>
              <a:cxn ang="0">
                <a:pos x="T0" y="T1"/>
              </a:cxn>
              <a:cxn ang="0">
                <a:pos x="T2" y="T3"/>
              </a:cxn>
              <a:cxn ang="0">
                <a:pos x="T4" y="T5"/>
              </a:cxn>
              <a:cxn ang="0">
                <a:pos x="T6" y="T7"/>
              </a:cxn>
            </a:cxnLst>
            <a:rect l="0" t="0" r="r" b="b"/>
            <a:pathLst>
              <a:path w="135" h="135">
                <a:moveTo>
                  <a:pt x="134" y="0"/>
                </a:moveTo>
                <a:lnTo>
                  <a:pt x="134" y="0"/>
                </a:lnTo>
                <a:cubicBezTo>
                  <a:pt x="0" y="0"/>
                  <a:pt x="0" y="0"/>
                  <a:pt x="0" y="0"/>
                </a:cubicBezTo>
                <a:cubicBezTo>
                  <a:pt x="0" y="0"/>
                  <a:pt x="0" y="134"/>
                  <a:pt x="134" y="134"/>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25" name="Freeform 605"/>
          <p:cNvSpPr>
            <a:spLocks noChangeArrowheads="1"/>
          </p:cNvSpPr>
          <p:nvPr/>
        </p:nvSpPr>
        <p:spPr bwMode="auto">
          <a:xfrm>
            <a:off x="6233354" y="5436906"/>
            <a:ext cx="45413" cy="45412"/>
          </a:xfrm>
          <a:custGeom>
            <a:avLst/>
            <a:gdLst>
              <a:gd name="T0" fmla="*/ 0 w 135"/>
              <a:gd name="T1" fmla="*/ 0 h 135"/>
              <a:gd name="T2" fmla="*/ 0 w 135"/>
              <a:gd name="T3" fmla="*/ 0 h 135"/>
              <a:gd name="T4" fmla="*/ 134 w 135"/>
              <a:gd name="T5" fmla="*/ 0 h 135"/>
              <a:gd name="T6" fmla="*/ 0 w 135"/>
              <a:gd name="T7" fmla="*/ 134 h 135"/>
            </a:gdLst>
            <a:ahLst/>
            <a:cxnLst>
              <a:cxn ang="0">
                <a:pos x="T0" y="T1"/>
              </a:cxn>
              <a:cxn ang="0">
                <a:pos x="T2" y="T3"/>
              </a:cxn>
              <a:cxn ang="0">
                <a:pos x="T4" y="T5"/>
              </a:cxn>
              <a:cxn ang="0">
                <a:pos x="T6" y="T7"/>
              </a:cxn>
            </a:cxnLst>
            <a:rect l="0" t="0" r="r" b="b"/>
            <a:pathLst>
              <a:path w="135" h="135">
                <a:moveTo>
                  <a:pt x="0" y="0"/>
                </a:moveTo>
                <a:lnTo>
                  <a:pt x="0" y="0"/>
                </a:lnTo>
                <a:cubicBezTo>
                  <a:pt x="134" y="0"/>
                  <a:pt x="134" y="0"/>
                  <a:pt x="134" y="0"/>
                </a:cubicBezTo>
                <a:cubicBezTo>
                  <a:pt x="134" y="0"/>
                  <a:pt x="134" y="134"/>
                  <a:pt x="0" y="134"/>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26" name="Freeform 606"/>
          <p:cNvSpPr>
            <a:spLocks noChangeArrowheads="1"/>
          </p:cNvSpPr>
          <p:nvPr/>
        </p:nvSpPr>
        <p:spPr bwMode="auto">
          <a:xfrm>
            <a:off x="6634739" y="5491108"/>
            <a:ext cx="310561" cy="178719"/>
          </a:xfrm>
          <a:custGeom>
            <a:avLst/>
            <a:gdLst>
              <a:gd name="T0" fmla="*/ 933 w 934"/>
              <a:gd name="T1" fmla="*/ 0 h 538"/>
              <a:gd name="T2" fmla="*/ 0 w 934"/>
              <a:gd name="T3" fmla="*/ 0 h 538"/>
              <a:gd name="T4" fmla="*/ 0 w 934"/>
              <a:gd name="T5" fmla="*/ 537 h 538"/>
              <a:gd name="T6" fmla="*/ 933 w 934"/>
              <a:gd name="T7" fmla="*/ 537 h 538"/>
              <a:gd name="T8" fmla="*/ 933 w 934"/>
              <a:gd name="T9" fmla="*/ 0 h 538"/>
            </a:gdLst>
            <a:ahLst/>
            <a:cxnLst>
              <a:cxn ang="0">
                <a:pos x="T0" y="T1"/>
              </a:cxn>
              <a:cxn ang="0">
                <a:pos x="T2" y="T3"/>
              </a:cxn>
              <a:cxn ang="0">
                <a:pos x="T4" y="T5"/>
              </a:cxn>
              <a:cxn ang="0">
                <a:pos x="T6" y="T7"/>
              </a:cxn>
              <a:cxn ang="0">
                <a:pos x="T8" y="T9"/>
              </a:cxn>
            </a:cxnLst>
            <a:rect l="0" t="0" r="r" b="b"/>
            <a:pathLst>
              <a:path w="934" h="538">
                <a:moveTo>
                  <a:pt x="933" y="0"/>
                </a:moveTo>
                <a:lnTo>
                  <a:pt x="0" y="0"/>
                </a:lnTo>
                <a:lnTo>
                  <a:pt x="0" y="537"/>
                </a:lnTo>
                <a:lnTo>
                  <a:pt x="933" y="537"/>
                </a:lnTo>
                <a:lnTo>
                  <a:pt x="933"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27" name="Line 607"/>
          <p:cNvSpPr>
            <a:spLocks noChangeShapeType="1"/>
          </p:cNvSpPr>
          <p:nvPr/>
        </p:nvSpPr>
        <p:spPr bwMode="auto">
          <a:xfrm>
            <a:off x="6634739" y="5551170"/>
            <a:ext cx="310561"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8" name="Freeform 608"/>
          <p:cNvSpPr>
            <a:spLocks noChangeArrowheads="1"/>
          </p:cNvSpPr>
          <p:nvPr/>
        </p:nvSpPr>
        <p:spPr bwMode="auto">
          <a:xfrm>
            <a:off x="6766581" y="5551170"/>
            <a:ext cx="49807" cy="30763"/>
          </a:xfrm>
          <a:custGeom>
            <a:avLst/>
            <a:gdLst>
              <a:gd name="T0" fmla="*/ 0 w 151"/>
              <a:gd name="T1" fmla="*/ 0 h 91"/>
              <a:gd name="T2" fmla="*/ 0 w 151"/>
              <a:gd name="T3" fmla="*/ 90 h 91"/>
              <a:gd name="T4" fmla="*/ 150 w 151"/>
              <a:gd name="T5" fmla="*/ 90 h 91"/>
              <a:gd name="T6" fmla="*/ 150 w 151"/>
              <a:gd name="T7" fmla="*/ 0 h 91"/>
            </a:gdLst>
            <a:ahLst/>
            <a:cxnLst>
              <a:cxn ang="0">
                <a:pos x="T0" y="T1"/>
              </a:cxn>
              <a:cxn ang="0">
                <a:pos x="T2" y="T3"/>
              </a:cxn>
              <a:cxn ang="0">
                <a:pos x="T4" y="T5"/>
              </a:cxn>
              <a:cxn ang="0">
                <a:pos x="T6" y="T7"/>
              </a:cxn>
            </a:cxnLst>
            <a:rect l="0" t="0" r="r" b="b"/>
            <a:pathLst>
              <a:path w="151" h="91">
                <a:moveTo>
                  <a:pt x="0" y="0"/>
                </a:moveTo>
                <a:lnTo>
                  <a:pt x="0" y="90"/>
                </a:lnTo>
                <a:lnTo>
                  <a:pt x="150" y="90"/>
                </a:lnTo>
                <a:lnTo>
                  <a:pt x="150"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29" name="Freeform 609"/>
          <p:cNvSpPr>
            <a:spLocks noChangeArrowheads="1"/>
          </p:cNvSpPr>
          <p:nvPr/>
        </p:nvSpPr>
        <p:spPr bwMode="auto">
          <a:xfrm>
            <a:off x="6746072" y="5451555"/>
            <a:ext cx="89361" cy="39552"/>
          </a:xfrm>
          <a:custGeom>
            <a:avLst/>
            <a:gdLst>
              <a:gd name="T0" fmla="*/ 0 w 269"/>
              <a:gd name="T1" fmla="*/ 120 h 121"/>
              <a:gd name="T2" fmla="*/ 0 w 269"/>
              <a:gd name="T3" fmla="*/ 120 h 121"/>
              <a:gd name="T4" fmla="*/ 134 w 269"/>
              <a:gd name="T5" fmla="*/ 0 h 121"/>
              <a:gd name="T6" fmla="*/ 268 w 269"/>
              <a:gd name="T7" fmla="*/ 120 h 121"/>
            </a:gdLst>
            <a:ahLst/>
            <a:cxnLst>
              <a:cxn ang="0">
                <a:pos x="T0" y="T1"/>
              </a:cxn>
              <a:cxn ang="0">
                <a:pos x="T2" y="T3"/>
              </a:cxn>
              <a:cxn ang="0">
                <a:pos x="T4" y="T5"/>
              </a:cxn>
              <a:cxn ang="0">
                <a:pos x="T6" y="T7"/>
              </a:cxn>
            </a:cxnLst>
            <a:rect l="0" t="0" r="r" b="b"/>
            <a:pathLst>
              <a:path w="269" h="121">
                <a:moveTo>
                  <a:pt x="0" y="120"/>
                </a:moveTo>
                <a:lnTo>
                  <a:pt x="0" y="120"/>
                </a:lnTo>
                <a:cubicBezTo>
                  <a:pt x="0" y="120"/>
                  <a:pt x="0" y="0"/>
                  <a:pt x="134" y="0"/>
                </a:cubicBezTo>
                <a:cubicBezTo>
                  <a:pt x="268" y="0"/>
                  <a:pt x="268" y="120"/>
                  <a:pt x="268" y="12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42" name="Freeform 622"/>
          <p:cNvSpPr>
            <a:spLocks noChangeArrowheads="1"/>
          </p:cNvSpPr>
          <p:nvPr/>
        </p:nvSpPr>
        <p:spPr bwMode="auto">
          <a:xfrm>
            <a:off x="889362" y="6138598"/>
            <a:ext cx="310561" cy="161141"/>
          </a:xfrm>
          <a:custGeom>
            <a:avLst/>
            <a:gdLst>
              <a:gd name="T0" fmla="*/ 672 w 934"/>
              <a:gd name="T1" fmla="*/ 150 h 487"/>
              <a:gd name="T2" fmla="*/ 933 w 934"/>
              <a:gd name="T3" fmla="*/ 0 h 487"/>
              <a:gd name="T4" fmla="*/ 933 w 934"/>
              <a:gd name="T5" fmla="*/ 486 h 487"/>
              <a:gd name="T6" fmla="*/ 672 w 934"/>
              <a:gd name="T7" fmla="*/ 329 h 487"/>
              <a:gd name="T8" fmla="*/ 672 w 934"/>
              <a:gd name="T9" fmla="*/ 486 h 487"/>
              <a:gd name="T10" fmla="*/ 0 w 934"/>
              <a:gd name="T11" fmla="*/ 486 h 487"/>
              <a:gd name="T12" fmla="*/ 0 w 934"/>
              <a:gd name="T13" fmla="*/ 0 h 487"/>
              <a:gd name="T14" fmla="*/ 672 w 934"/>
              <a:gd name="T15" fmla="*/ 0 h 487"/>
              <a:gd name="T16" fmla="*/ 672 w 934"/>
              <a:gd name="T17" fmla="*/ 15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487">
                <a:moveTo>
                  <a:pt x="672" y="150"/>
                </a:moveTo>
                <a:lnTo>
                  <a:pt x="933" y="0"/>
                </a:lnTo>
                <a:lnTo>
                  <a:pt x="933" y="486"/>
                </a:lnTo>
                <a:lnTo>
                  <a:pt x="672" y="329"/>
                </a:lnTo>
                <a:lnTo>
                  <a:pt x="672" y="486"/>
                </a:lnTo>
                <a:lnTo>
                  <a:pt x="0" y="486"/>
                </a:lnTo>
                <a:lnTo>
                  <a:pt x="0" y="0"/>
                </a:lnTo>
                <a:lnTo>
                  <a:pt x="672" y="0"/>
                </a:lnTo>
                <a:lnTo>
                  <a:pt x="672" y="15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43" name="Line 623"/>
          <p:cNvSpPr>
            <a:spLocks noChangeShapeType="1"/>
          </p:cNvSpPr>
          <p:nvPr/>
        </p:nvSpPr>
        <p:spPr bwMode="auto">
          <a:xfrm>
            <a:off x="914266" y="6178151"/>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4" name="Line 624"/>
          <p:cNvSpPr>
            <a:spLocks noChangeShapeType="1"/>
          </p:cNvSpPr>
          <p:nvPr/>
        </p:nvSpPr>
        <p:spPr bwMode="auto">
          <a:xfrm>
            <a:off x="953818" y="6178151"/>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5" name="Freeform 625"/>
          <p:cNvSpPr>
            <a:spLocks noChangeArrowheads="1"/>
          </p:cNvSpPr>
          <p:nvPr/>
        </p:nvSpPr>
        <p:spPr bwMode="auto">
          <a:xfrm>
            <a:off x="918659" y="6217703"/>
            <a:ext cx="89361" cy="52737"/>
          </a:xfrm>
          <a:custGeom>
            <a:avLst/>
            <a:gdLst>
              <a:gd name="T0" fmla="*/ 269 w 270"/>
              <a:gd name="T1" fmla="*/ 0 h 158"/>
              <a:gd name="T2" fmla="*/ 0 w 270"/>
              <a:gd name="T3" fmla="*/ 0 h 158"/>
              <a:gd name="T4" fmla="*/ 0 w 270"/>
              <a:gd name="T5" fmla="*/ 157 h 158"/>
              <a:gd name="T6" fmla="*/ 269 w 270"/>
              <a:gd name="T7" fmla="*/ 157 h 158"/>
              <a:gd name="T8" fmla="*/ 269 w 270"/>
              <a:gd name="T9" fmla="*/ 0 h 158"/>
            </a:gdLst>
            <a:ahLst/>
            <a:cxnLst>
              <a:cxn ang="0">
                <a:pos x="T0" y="T1"/>
              </a:cxn>
              <a:cxn ang="0">
                <a:pos x="T2" y="T3"/>
              </a:cxn>
              <a:cxn ang="0">
                <a:pos x="T4" y="T5"/>
              </a:cxn>
              <a:cxn ang="0">
                <a:pos x="T6" y="T7"/>
              </a:cxn>
              <a:cxn ang="0">
                <a:pos x="T8" y="T9"/>
              </a:cxn>
            </a:cxnLst>
            <a:rect l="0" t="0" r="r" b="b"/>
            <a:pathLst>
              <a:path w="270" h="158">
                <a:moveTo>
                  <a:pt x="269" y="0"/>
                </a:moveTo>
                <a:lnTo>
                  <a:pt x="0" y="0"/>
                </a:lnTo>
                <a:lnTo>
                  <a:pt x="0" y="157"/>
                </a:lnTo>
                <a:lnTo>
                  <a:pt x="269" y="157"/>
                </a:lnTo>
                <a:lnTo>
                  <a:pt x="269"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46" name="Freeform 626"/>
          <p:cNvSpPr>
            <a:spLocks noChangeArrowheads="1"/>
          </p:cNvSpPr>
          <p:nvPr/>
        </p:nvSpPr>
        <p:spPr bwMode="auto">
          <a:xfrm>
            <a:off x="914266" y="6099046"/>
            <a:ext cx="168464" cy="39552"/>
          </a:xfrm>
          <a:custGeom>
            <a:avLst/>
            <a:gdLst>
              <a:gd name="T0" fmla="*/ 0 w 509"/>
              <a:gd name="T1" fmla="*/ 0 h 120"/>
              <a:gd name="T2" fmla="*/ 388 w 509"/>
              <a:gd name="T3" fmla="*/ 0 h 120"/>
              <a:gd name="T4" fmla="*/ 508 w 509"/>
              <a:gd name="T5" fmla="*/ 119 h 120"/>
            </a:gdLst>
            <a:ahLst/>
            <a:cxnLst>
              <a:cxn ang="0">
                <a:pos x="T0" y="T1"/>
              </a:cxn>
              <a:cxn ang="0">
                <a:pos x="T2" y="T3"/>
              </a:cxn>
              <a:cxn ang="0">
                <a:pos x="T4" y="T5"/>
              </a:cxn>
            </a:cxnLst>
            <a:rect l="0" t="0" r="r" b="b"/>
            <a:pathLst>
              <a:path w="509" h="120">
                <a:moveTo>
                  <a:pt x="0" y="0"/>
                </a:moveTo>
                <a:lnTo>
                  <a:pt x="388" y="0"/>
                </a:lnTo>
                <a:lnTo>
                  <a:pt x="508" y="11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47" name="Freeform 627"/>
          <p:cNvSpPr>
            <a:spLocks noChangeArrowheads="1"/>
          </p:cNvSpPr>
          <p:nvPr/>
        </p:nvSpPr>
        <p:spPr bwMode="auto">
          <a:xfrm>
            <a:off x="1526598" y="6088791"/>
            <a:ext cx="310561" cy="210947"/>
          </a:xfrm>
          <a:custGeom>
            <a:avLst/>
            <a:gdLst>
              <a:gd name="T0" fmla="*/ 679 w 934"/>
              <a:gd name="T1" fmla="*/ 149 h 636"/>
              <a:gd name="T2" fmla="*/ 560 w 934"/>
              <a:gd name="T3" fmla="*/ 0 h 636"/>
              <a:gd name="T4" fmla="*/ 380 w 934"/>
              <a:gd name="T5" fmla="*/ 0 h 636"/>
              <a:gd name="T6" fmla="*/ 261 w 934"/>
              <a:gd name="T7" fmla="*/ 149 h 636"/>
              <a:gd name="T8" fmla="*/ 0 w 934"/>
              <a:gd name="T9" fmla="*/ 149 h 636"/>
              <a:gd name="T10" fmla="*/ 0 w 934"/>
              <a:gd name="T11" fmla="*/ 635 h 636"/>
              <a:gd name="T12" fmla="*/ 933 w 934"/>
              <a:gd name="T13" fmla="*/ 635 h 636"/>
              <a:gd name="T14" fmla="*/ 933 w 934"/>
              <a:gd name="T15" fmla="*/ 149 h 636"/>
              <a:gd name="T16" fmla="*/ 679 w 934"/>
              <a:gd name="T17" fmla="*/ 14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636">
                <a:moveTo>
                  <a:pt x="679" y="149"/>
                </a:moveTo>
                <a:lnTo>
                  <a:pt x="560" y="0"/>
                </a:lnTo>
                <a:lnTo>
                  <a:pt x="380" y="0"/>
                </a:lnTo>
                <a:lnTo>
                  <a:pt x="261" y="149"/>
                </a:lnTo>
                <a:lnTo>
                  <a:pt x="0" y="149"/>
                </a:lnTo>
                <a:lnTo>
                  <a:pt x="0" y="635"/>
                </a:lnTo>
                <a:lnTo>
                  <a:pt x="933" y="635"/>
                </a:lnTo>
                <a:lnTo>
                  <a:pt x="933" y="149"/>
                </a:lnTo>
                <a:lnTo>
                  <a:pt x="679" y="14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48" name="Freeform 628"/>
          <p:cNvSpPr>
            <a:spLocks noChangeArrowheads="1"/>
          </p:cNvSpPr>
          <p:nvPr/>
        </p:nvSpPr>
        <p:spPr bwMode="auto">
          <a:xfrm>
            <a:off x="1643791" y="6178151"/>
            <a:ext cx="79105" cy="82035"/>
          </a:xfrm>
          <a:custGeom>
            <a:avLst/>
            <a:gdLst>
              <a:gd name="T0" fmla="*/ 238 w 239"/>
              <a:gd name="T1" fmla="*/ 119 h 247"/>
              <a:gd name="T2" fmla="*/ 238 w 239"/>
              <a:gd name="T3" fmla="*/ 119 h 247"/>
              <a:gd name="T4" fmla="*/ 119 w 239"/>
              <a:gd name="T5" fmla="*/ 0 h 247"/>
              <a:gd name="T6" fmla="*/ 0 w 239"/>
              <a:gd name="T7" fmla="*/ 119 h 247"/>
              <a:gd name="T8" fmla="*/ 119 w 239"/>
              <a:gd name="T9" fmla="*/ 246 h 247"/>
              <a:gd name="T10" fmla="*/ 238 w 239"/>
              <a:gd name="T11" fmla="*/ 119 h 247"/>
            </a:gdLst>
            <a:ahLst/>
            <a:cxnLst>
              <a:cxn ang="0">
                <a:pos x="T0" y="T1"/>
              </a:cxn>
              <a:cxn ang="0">
                <a:pos x="T2" y="T3"/>
              </a:cxn>
              <a:cxn ang="0">
                <a:pos x="T4" y="T5"/>
              </a:cxn>
              <a:cxn ang="0">
                <a:pos x="T6" y="T7"/>
              </a:cxn>
              <a:cxn ang="0">
                <a:pos x="T8" y="T9"/>
              </a:cxn>
              <a:cxn ang="0">
                <a:pos x="T10" y="T11"/>
              </a:cxn>
            </a:cxnLst>
            <a:rect l="0" t="0" r="r" b="b"/>
            <a:pathLst>
              <a:path w="239" h="247">
                <a:moveTo>
                  <a:pt x="238" y="119"/>
                </a:moveTo>
                <a:lnTo>
                  <a:pt x="238" y="119"/>
                </a:lnTo>
                <a:cubicBezTo>
                  <a:pt x="238" y="60"/>
                  <a:pt x="186" y="0"/>
                  <a:pt x="119" y="0"/>
                </a:cubicBezTo>
                <a:cubicBezTo>
                  <a:pt x="52" y="0"/>
                  <a:pt x="0" y="60"/>
                  <a:pt x="0" y="119"/>
                </a:cubicBezTo>
                <a:cubicBezTo>
                  <a:pt x="0" y="186"/>
                  <a:pt x="52" y="246"/>
                  <a:pt x="119" y="246"/>
                </a:cubicBezTo>
                <a:cubicBezTo>
                  <a:pt x="186" y="246"/>
                  <a:pt x="238" y="186"/>
                  <a:pt x="238" y="11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49" name="Line 629"/>
          <p:cNvSpPr>
            <a:spLocks noChangeShapeType="1"/>
          </p:cNvSpPr>
          <p:nvPr/>
        </p:nvSpPr>
        <p:spPr bwMode="auto">
          <a:xfrm>
            <a:off x="1566150" y="6138598"/>
            <a:ext cx="1466" cy="161141"/>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50" name="Freeform 630"/>
          <p:cNvSpPr>
            <a:spLocks noChangeArrowheads="1"/>
          </p:cNvSpPr>
          <p:nvPr/>
        </p:nvSpPr>
        <p:spPr bwMode="auto">
          <a:xfrm>
            <a:off x="1791746" y="6178151"/>
            <a:ext cx="1466" cy="146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25" name="Group 24"/>
          <p:cNvGrpSpPr/>
          <p:nvPr/>
        </p:nvGrpSpPr>
        <p:grpSpPr>
          <a:xfrm>
            <a:off x="2166763" y="6093186"/>
            <a:ext cx="310561" cy="210947"/>
            <a:chOff x="4330350" y="12186372"/>
            <a:chExt cx="621122" cy="421894"/>
          </a:xfrm>
          <a:noFill/>
        </p:grpSpPr>
        <p:sp>
          <p:nvSpPr>
            <p:cNvPr id="5751" name="Freeform 631"/>
            <p:cNvSpPr>
              <a:spLocks noChangeArrowheads="1"/>
            </p:cNvSpPr>
            <p:nvPr/>
          </p:nvSpPr>
          <p:spPr bwMode="auto">
            <a:xfrm>
              <a:off x="4330350" y="12186372"/>
              <a:ext cx="621122" cy="421894"/>
            </a:xfrm>
            <a:custGeom>
              <a:avLst/>
              <a:gdLst>
                <a:gd name="T0" fmla="*/ 934 w 935"/>
                <a:gd name="T1" fmla="*/ 0 h 635"/>
                <a:gd name="T2" fmla="*/ 0 w 935"/>
                <a:gd name="T3" fmla="*/ 0 h 635"/>
                <a:gd name="T4" fmla="*/ 0 w 935"/>
                <a:gd name="T5" fmla="*/ 634 h 635"/>
                <a:gd name="T6" fmla="*/ 934 w 935"/>
                <a:gd name="T7" fmla="*/ 634 h 635"/>
                <a:gd name="T8" fmla="*/ 934 w 935"/>
                <a:gd name="T9" fmla="*/ 0 h 635"/>
              </a:gdLst>
              <a:ahLst/>
              <a:cxnLst>
                <a:cxn ang="0">
                  <a:pos x="T0" y="T1"/>
                </a:cxn>
                <a:cxn ang="0">
                  <a:pos x="T2" y="T3"/>
                </a:cxn>
                <a:cxn ang="0">
                  <a:pos x="T4" y="T5"/>
                </a:cxn>
                <a:cxn ang="0">
                  <a:pos x="T6" y="T7"/>
                </a:cxn>
                <a:cxn ang="0">
                  <a:pos x="T8" y="T9"/>
                </a:cxn>
              </a:cxnLst>
              <a:rect l="0" t="0" r="r" b="b"/>
              <a:pathLst>
                <a:path w="935" h="635">
                  <a:moveTo>
                    <a:pt x="934" y="0"/>
                  </a:moveTo>
                  <a:lnTo>
                    <a:pt x="0" y="0"/>
                  </a:lnTo>
                  <a:lnTo>
                    <a:pt x="0" y="634"/>
                  </a:lnTo>
                  <a:lnTo>
                    <a:pt x="934" y="634"/>
                  </a:lnTo>
                  <a:lnTo>
                    <a:pt x="934" y="0"/>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52" name="Freeform 632"/>
            <p:cNvSpPr>
              <a:spLocks noChangeArrowheads="1"/>
            </p:cNvSpPr>
            <p:nvPr/>
          </p:nvSpPr>
          <p:spPr bwMode="auto">
            <a:xfrm>
              <a:off x="4330350" y="12347511"/>
              <a:ext cx="621122" cy="222666"/>
            </a:xfrm>
            <a:custGeom>
              <a:avLst/>
              <a:gdLst>
                <a:gd name="T0" fmla="*/ 0 w 935"/>
                <a:gd name="T1" fmla="*/ 306 h 337"/>
                <a:gd name="T2" fmla="*/ 344 w 935"/>
                <a:gd name="T3" fmla="*/ 0 h 337"/>
                <a:gd name="T4" fmla="*/ 523 w 935"/>
                <a:gd name="T5" fmla="*/ 179 h 337"/>
                <a:gd name="T6" fmla="*/ 613 w 935"/>
                <a:gd name="T7" fmla="*/ 59 h 337"/>
                <a:gd name="T8" fmla="*/ 934 w 935"/>
                <a:gd name="T9" fmla="*/ 336 h 337"/>
              </a:gdLst>
              <a:ahLst/>
              <a:cxnLst>
                <a:cxn ang="0">
                  <a:pos x="T0" y="T1"/>
                </a:cxn>
                <a:cxn ang="0">
                  <a:pos x="T2" y="T3"/>
                </a:cxn>
                <a:cxn ang="0">
                  <a:pos x="T4" y="T5"/>
                </a:cxn>
                <a:cxn ang="0">
                  <a:pos x="T6" y="T7"/>
                </a:cxn>
                <a:cxn ang="0">
                  <a:pos x="T8" y="T9"/>
                </a:cxn>
              </a:cxnLst>
              <a:rect l="0" t="0" r="r" b="b"/>
              <a:pathLst>
                <a:path w="935" h="337">
                  <a:moveTo>
                    <a:pt x="0" y="306"/>
                  </a:moveTo>
                  <a:lnTo>
                    <a:pt x="344" y="0"/>
                  </a:lnTo>
                  <a:lnTo>
                    <a:pt x="523" y="179"/>
                  </a:lnTo>
                  <a:lnTo>
                    <a:pt x="613" y="59"/>
                  </a:lnTo>
                  <a:lnTo>
                    <a:pt x="934" y="336"/>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53" name="Freeform 633"/>
            <p:cNvSpPr>
              <a:spLocks noChangeArrowheads="1"/>
            </p:cNvSpPr>
            <p:nvPr/>
          </p:nvSpPr>
          <p:spPr bwMode="auto">
            <a:xfrm>
              <a:off x="4775684" y="12247900"/>
              <a:ext cx="105473" cy="99613"/>
            </a:xfrm>
            <a:custGeom>
              <a:avLst/>
              <a:gdLst>
                <a:gd name="T0" fmla="*/ 157 w 158"/>
                <a:gd name="T1" fmla="*/ 75 h 151"/>
                <a:gd name="T2" fmla="*/ 157 w 158"/>
                <a:gd name="T3" fmla="*/ 75 h 151"/>
                <a:gd name="T4" fmla="*/ 75 w 158"/>
                <a:gd name="T5" fmla="*/ 150 h 151"/>
                <a:gd name="T6" fmla="*/ 0 w 158"/>
                <a:gd name="T7" fmla="*/ 75 h 151"/>
                <a:gd name="T8" fmla="*/ 75 w 158"/>
                <a:gd name="T9" fmla="*/ 0 h 151"/>
                <a:gd name="T10" fmla="*/ 157 w 158"/>
                <a:gd name="T11" fmla="*/ 75 h 151"/>
              </a:gdLst>
              <a:ahLst/>
              <a:cxnLst>
                <a:cxn ang="0">
                  <a:pos x="T0" y="T1"/>
                </a:cxn>
                <a:cxn ang="0">
                  <a:pos x="T2" y="T3"/>
                </a:cxn>
                <a:cxn ang="0">
                  <a:pos x="T4" y="T5"/>
                </a:cxn>
                <a:cxn ang="0">
                  <a:pos x="T6" y="T7"/>
                </a:cxn>
                <a:cxn ang="0">
                  <a:pos x="T8" y="T9"/>
                </a:cxn>
                <a:cxn ang="0">
                  <a:pos x="T10" y="T11"/>
                </a:cxn>
              </a:cxnLst>
              <a:rect l="0" t="0" r="r" b="b"/>
              <a:pathLst>
                <a:path w="158" h="151">
                  <a:moveTo>
                    <a:pt x="157" y="75"/>
                  </a:moveTo>
                  <a:lnTo>
                    <a:pt x="157" y="75"/>
                  </a:lnTo>
                  <a:cubicBezTo>
                    <a:pt x="157" y="120"/>
                    <a:pt x="120" y="150"/>
                    <a:pt x="75" y="150"/>
                  </a:cubicBezTo>
                  <a:cubicBezTo>
                    <a:pt x="38" y="150"/>
                    <a:pt x="0" y="120"/>
                    <a:pt x="0" y="75"/>
                  </a:cubicBezTo>
                  <a:cubicBezTo>
                    <a:pt x="0" y="38"/>
                    <a:pt x="38" y="0"/>
                    <a:pt x="75" y="0"/>
                  </a:cubicBezTo>
                  <a:cubicBezTo>
                    <a:pt x="120" y="0"/>
                    <a:pt x="157" y="38"/>
                    <a:pt x="157" y="75"/>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sp>
        <p:nvSpPr>
          <p:cNvPr id="5754" name="Freeform 634"/>
          <p:cNvSpPr>
            <a:spLocks noChangeArrowheads="1"/>
          </p:cNvSpPr>
          <p:nvPr/>
        </p:nvSpPr>
        <p:spPr bwMode="auto">
          <a:xfrm>
            <a:off x="2804000" y="6118089"/>
            <a:ext cx="260755" cy="200694"/>
          </a:xfrm>
          <a:custGeom>
            <a:avLst/>
            <a:gdLst>
              <a:gd name="T0" fmla="*/ 784 w 785"/>
              <a:gd name="T1" fmla="*/ 0 h 605"/>
              <a:gd name="T2" fmla="*/ 0 w 785"/>
              <a:gd name="T3" fmla="*/ 0 h 605"/>
              <a:gd name="T4" fmla="*/ 0 w 785"/>
              <a:gd name="T5" fmla="*/ 604 h 605"/>
              <a:gd name="T6" fmla="*/ 784 w 785"/>
              <a:gd name="T7" fmla="*/ 604 h 605"/>
              <a:gd name="T8" fmla="*/ 784 w 785"/>
              <a:gd name="T9" fmla="*/ 0 h 605"/>
            </a:gdLst>
            <a:ahLst/>
            <a:cxnLst>
              <a:cxn ang="0">
                <a:pos x="T0" y="T1"/>
              </a:cxn>
              <a:cxn ang="0">
                <a:pos x="T2" y="T3"/>
              </a:cxn>
              <a:cxn ang="0">
                <a:pos x="T4" y="T5"/>
              </a:cxn>
              <a:cxn ang="0">
                <a:pos x="T6" y="T7"/>
              </a:cxn>
              <a:cxn ang="0">
                <a:pos x="T8" y="T9"/>
              </a:cxn>
            </a:cxnLst>
            <a:rect l="0" t="0" r="r" b="b"/>
            <a:pathLst>
              <a:path w="785" h="605">
                <a:moveTo>
                  <a:pt x="784" y="0"/>
                </a:moveTo>
                <a:lnTo>
                  <a:pt x="0" y="0"/>
                </a:lnTo>
                <a:lnTo>
                  <a:pt x="0" y="604"/>
                </a:lnTo>
                <a:lnTo>
                  <a:pt x="784" y="604"/>
                </a:lnTo>
                <a:lnTo>
                  <a:pt x="784"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55" name="Freeform 635"/>
          <p:cNvSpPr>
            <a:spLocks noChangeArrowheads="1"/>
          </p:cNvSpPr>
          <p:nvPr/>
        </p:nvSpPr>
        <p:spPr bwMode="auto">
          <a:xfrm>
            <a:off x="2850876" y="6078537"/>
            <a:ext cx="263684" cy="200693"/>
          </a:xfrm>
          <a:custGeom>
            <a:avLst/>
            <a:gdLst>
              <a:gd name="T0" fmla="*/ 0 w 792"/>
              <a:gd name="T1" fmla="*/ 90 h 606"/>
              <a:gd name="T2" fmla="*/ 0 w 792"/>
              <a:gd name="T3" fmla="*/ 0 h 606"/>
              <a:gd name="T4" fmla="*/ 791 w 792"/>
              <a:gd name="T5" fmla="*/ 0 h 606"/>
              <a:gd name="T6" fmla="*/ 791 w 792"/>
              <a:gd name="T7" fmla="*/ 605 h 606"/>
              <a:gd name="T8" fmla="*/ 672 w 792"/>
              <a:gd name="T9" fmla="*/ 605 h 606"/>
            </a:gdLst>
            <a:ahLst/>
            <a:cxnLst>
              <a:cxn ang="0">
                <a:pos x="T0" y="T1"/>
              </a:cxn>
              <a:cxn ang="0">
                <a:pos x="T2" y="T3"/>
              </a:cxn>
              <a:cxn ang="0">
                <a:pos x="T4" y="T5"/>
              </a:cxn>
              <a:cxn ang="0">
                <a:pos x="T6" y="T7"/>
              </a:cxn>
              <a:cxn ang="0">
                <a:pos x="T8" y="T9"/>
              </a:cxn>
            </a:cxnLst>
            <a:rect l="0" t="0" r="r" b="b"/>
            <a:pathLst>
              <a:path w="792" h="606">
                <a:moveTo>
                  <a:pt x="0" y="90"/>
                </a:moveTo>
                <a:lnTo>
                  <a:pt x="0" y="0"/>
                </a:lnTo>
                <a:lnTo>
                  <a:pt x="791" y="0"/>
                </a:lnTo>
                <a:lnTo>
                  <a:pt x="791" y="605"/>
                </a:lnTo>
                <a:lnTo>
                  <a:pt x="672" y="605"/>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56" name="Freeform 636"/>
          <p:cNvSpPr>
            <a:spLocks noChangeArrowheads="1"/>
          </p:cNvSpPr>
          <p:nvPr/>
        </p:nvSpPr>
        <p:spPr bwMode="auto">
          <a:xfrm>
            <a:off x="2804000" y="6198660"/>
            <a:ext cx="260755" cy="111333"/>
          </a:xfrm>
          <a:custGeom>
            <a:avLst/>
            <a:gdLst>
              <a:gd name="T0" fmla="*/ 0 w 785"/>
              <a:gd name="T1" fmla="*/ 216 h 336"/>
              <a:gd name="T2" fmla="*/ 216 w 785"/>
              <a:gd name="T3" fmla="*/ 0 h 336"/>
              <a:gd name="T4" fmla="*/ 425 w 785"/>
              <a:gd name="T5" fmla="*/ 246 h 336"/>
              <a:gd name="T6" fmla="*/ 575 w 785"/>
              <a:gd name="T7" fmla="*/ 149 h 336"/>
              <a:gd name="T8" fmla="*/ 784 w 785"/>
              <a:gd name="T9" fmla="*/ 335 h 336"/>
            </a:gdLst>
            <a:ahLst/>
            <a:cxnLst>
              <a:cxn ang="0">
                <a:pos x="T0" y="T1"/>
              </a:cxn>
              <a:cxn ang="0">
                <a:pos x="T2" y="T3"/>
              </a:cxn>
              <a:cxn ang="0">
                <a:pos x="T4" y="T5"/>
              </a:cxn>
              <a:cxn ang="0">
                <a:pos x="T6" y="T7"/>
              </a:cxn>
              <a:cxn ang="0">
                <a:pos x="T8" y="T9"/>
              </a:cxn>
            </a:cxnLst>
            <a:rect l="0" t="0" r="r" b="b"/>
            <a:pathLst>
              <a:path w="785" h="336">
                <a:moveTo>
                  <a:pt x="0" y="216"/>
                </a:moveTo>
                <a:lnTo>
                  <a:pt x="216" y="0"/>
                </a:lnTo>
                <a:lnTo>
                  <a:pt x="425" y="246"/>
                </a:lnTo>
                <a:lnTo>
                  <a:pt x="575" y="149"/>
                </a:lnTo>
                <a:lnTo>
                  <a:pt x="784" y="335"/>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57" name="Freeform 637"/>
          <p:cNvSpPr>
            <a:spLocks noChangeArrowheads="1"/>
          </p:cNvSpPr>
          <p:nvPr/>
        </p:nvSpPr>
        <p:spPr bwMode="auto">
          <a:xfrm>
            <a:off x="2975394" y="6157643"/>
            <a:ext cx="49807" cy="49807"/>
          </a:xfrm>
          <a:custGeom>
            <a:avLst/>
            <a:gdLst>
              <a:gd name="T0" fmla="*/ 149 w 150"/>
              <a:gd name="T1" fmla="*/ 75 h 150"/>
              <a:gd name="T2" fmla="*/ 149 w 150"/>
              <a:gd name="T3" fmla="*/ 75 h 150"/>
              <a:gd name="T4" fmla="*/ 75 w 150"/>
              <a:gd name="T5" fmla="*/ 149 h 150"/>
              <a:gd name="T6" fmla="*/ 0 w 150"/>
              <a:gd name="T7" fmla="*/ 75 h 150"/>
              <a:gd name="T8" fmla="*/ 75 w 150"/>
              <a:gd name="T9" fmla="*/ 0 h 150"/>
              <a:gd name="T10" fmla="*/ 149 w 150"/>
              <a:gd name="T11" fmla="*/ 75 h 150"/>
            </a:gdLst>
            <a:ahLst/>
            <a:cxnLst>
              <a:cxn ang="0">
                <a:pos x="T0" y="T1"/>
              </a:cxn>
              <a:cxn ang="0">
                <a:pos x="T2" y="T3"/>
              </a:cxn>
              <a:cxn ang="0">
                <a:pos x="T4" y="T5"/>
              </a:cxn>
              <a:cxn ang="0">
                <a:pos x="T6" y="T7"/>
              </a:cxn>
              <a:cxn ang="0">
                <a:pos x="T8" y="T9"/>
              </a:cxn>
              <a:cxn ang="0">
                <a:pos x="T10" y="T11"/>
              </a:cxn>
            </a:cxnLst>
            <a:rect l="0" t="0" r="r" b="b"/>
            <a:pathLst>
              <a:path w="150" h="150">
                <a:moveTo>
                  <a:pt x="149" y="75"/>
                </a:moveTo>
                <a:lnTo>
                  <a:pt x="149" y="75"/>
                </a:lnTo>
                <a:cubicBezTo>
                  <a:pt x="149" y="120"/>
                  <a:pt x="112" y="149"/>
                  <a:pt x="75" y="149"/>
                </a:cubicBezTo>
                <a:cubicBezTo>
                  <a:pt x="30" y="149"/>
                  <a:pt x="0" y="120"/>
                  <a:pt x="0" y="75"/>
                </a:cubicBezTo>
                <a:cubicBezTo>
                  <a:pt x="0" y="37"/>
                  <a:pt x="30" y="0"/>
                  <a:pt x="75" y="0"/>
                </a:cubicBezTo>
                <a:cubicBezTo>
                  <a:pt x="112" y="0"/>
                  <a:pt x="149" y="37"/>
                  <a:pt x="149" y="75"/>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58" name="Freeform 638"/>
          <p:cNvSpPr>
            <a:spLocks noChangeArrowheads="1"/>
          </p:cNvSpPr>
          <p:nvPr/>
        </p:nvSpPr>
        <p:spPr bwMode="auto">
          <a:xfrm>
            <a:off x="3444164" y="6044844"/>
            <a:ext cx="310561" cy="310561"/>
          </a:xfrm>
          <a:custGeom>
            <a:avLst/>
            <a:gdLst>
              <a:gd name="T0" fmla="*/ 463 w 934"/>
              <a:gd name="T1" fmla="*/ 0 h 934"/>
              <a:gd name="T2" fmla="*/ 373 w 934"/>
              <a:gd name="T3" fmla="*/ 0 h 934"/>
              <a:gd name="T4" fmla="*/ 373 w 934"/>
              <a:gd name="T5" fmla="*/ 134 h 934"/>
              <a:gd name="T6" fmla="*/ 284 w 934"/>
              <a:gd name="T7" fmla="*/ 164 h 934"/>
              <a:gd name="T8" fmla="*/ 194 w 934"/>
              <a:gd name="T9" fmla="*/ 74 h 934"/>
              <a:gd name="T10" fmla="*/ 75 w 934"/>
              <a:gd name="T11" fmla="*/ 194 h 934"/>
              <a:gd name="T12" fmla="*/ 164 w 934"/>
              <a:gd name="T13" fmla="*/ 283 h 934"/>
              <a:gd name="T14" fmla="*/ 134 w 934"/>
              <a:gd name="T15" fmla="*/ 373 h 934"/>
              <a:gd name="T16" fmla="*/ 0 w 934"/>
              <a:gd name="T17" fmla="*/ 373 h 934"/>
              <a:gd name="T18" fmla="*/ 0 w 934"/>
              <a:gd name="T19" fmla="*/ 552 h 934"/>
              <a:gd name="T20" fmla="*/ 134 w 934"/>
              <a:gd name="T21" fmla="*/ 552 h 934"/>
              <a:gd name="T22" fmla="*/ 164 w 934"/>
              <a:gd name="T23" fmla="*/ 649 h 934"/>
              <a:gd name="T24" fmla="*/ 75 w 934"/>
              <a:gd name="T25" fmla="*/ 739 h 934"/>
              <a:gd name="T26" fmla="*/ 194 w 934"/>
              <a:gd name="T27" fmla="*/ 858 h 934"/>
              <a:gd name="T28" fmla="*/ 284 w 934"/>
              <a:gd name="T29" fmla="*/ 769 h 934"/>
              <a:gd name="T30" fmla="*/ 373 w 934"/>
              <a:gd name="T31" fmla="*/ 798 h 934"/>
              <a:gd name="T32" fmla="*/ 373 w 934"/>
              <a:gd name="T33" fmla="*/ 933 h 934"/>
              <a:gd name="T34" fmla="*/ 463 w 934"/>
              <a:gd name="T35" fmla="*/ 933 h 934"/>
              <a:gd name="T36" fmla="*/ 552 w 934"/>
              <a:gd name="T37" fmla="*/ 933 h 934"/>
              <a:gd name="T38" fmla="*/ 552 w 934"/>
              <a:gd name="T39" fmla="*/ 798 h 934"/>
              <a:gd name="T40" fmla="*/ 642 w 934"/>
              <a:gd name="T41" fmla="*/ 769 h 934"/>
              <a:gd name="T42" fmla="*/ 731 w 934"/>
              <a:gd name="T43" fmla="*/ 858 h 934"/>
              <a:gd name="T44" fmla="*/ 858 w 934"/>
              <a:gd name="T45" fmla="*/ 739 h 934"/>
              <a:gd name="T46" fmla="*/ 769 w 934"/>
              <a:gd name="T47" fmla="*/ 649 h 934"/>
              <a:gd name="T48" fmla="*/ 799 w 934"/>
              <a:gd name="T49" fmla="*/ 552 h 934"/>
              <a:gd name="T50" fmla="*/ 933 w 934"/>
              <a:gd name="T51" fmla="*/ 552 h 934"/>
              <a:gd name="T52" fmla="*/ 933 w 934"/>
              <a:gd name="T53" fmla="*/ 373 h 934"/>
              <a:gd name="T54" fmla="*/ 799 w 934"/>
              <a:gd name="T55" fmla="*/ 373 h 934"/>
              <a:gd name="T56" fmla="*/ 769 w 934"/>
              <a:gd name="T57" fmla="*/ 283 h 934"/>
              <a:gd name="T58" fmla="*/ 858 w 934"/>
              <a:gd name="T59" fmla="*/ 194 h 934"/>
              <a:gd name="T60" fmla="*/ 731 w 934"/>
              <a:gd name="T61" fmla="*/ 74 h 934"/>
              <a:gd name="T62" fmla="*/ 642 w 934"/>
              <a:gd name="T63" fmla="*/ 164 h 934"/>
              <a:gd name="T64" fmla="*/ 552 w 934"/>
              <a:gd name="T65" fmla="*/ 134 h 934"/>
              <a:gd name="T66" fmla="*/ 552 w 934"/>
              <a:gd name="T67" fmla="*/ 0 h 934"/>
              <a:gd name="T68" fmla="*/ 463 w 934"/>
              <a:gd name="T69"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4" h="934">
                <a:moveTo>
                  <a:pt x="463" y="0"/>
                </a:moveTo>
                <a:lnTo>
                  <a:pt x="373" y="0"/>
                </a:lnTo>
                <a:lnTo>
                  <a:pt x="373" y="134"/>
                </a:lnTo>
                <a:lnTo>
                  <a:pt x="284" y="164"/>
                </a:lnTo>
                <a:lnTo>
                  <a:pt x="194" y="74"/>
                </a:lnTo>
                <a:lnTo>
                  <a:pt x="75" y="194"/>
                </a:lnTo>
                <a:lnTo>
                  <a:pt x="164" y="283"/>
                </a:lnTo>
                <a:lnTo>
                  <a:pt x="134" y="373"/>
                </a:lnTo>
                <a:lnTo>
                  <a:pt x="0" y="373"/>
                </a:lnTo>
                <a:lnTo>
                  <a:pt x="0" y="552"/>
                </a:lnTo>
                <a:lnTo>
                  <a:pt x="134" y="552"/>
                </a:lnTo>
                <a:lnTo>
                  <a:pt x="164" y="649"/>
                </a:lnTo>
                <a:lnTo>
                  <a:pt x="75" y="739"/>
                </a:lnTo>
                <a:lnTo>
                  <a:pt x="194" y="858"/>
                </a:lnTo>
                <a:lnTo>
                  <a:pt x="284" y="769"/>
                </a:lnTo>
                <a:lnTo>
                  <a:pt x="373" y="798"/>
                </a:lnTo>
                <a:lnTo>
                  <a:pt x="373" y="933"/>
                </a:lnTo>
                <a:lnTo>
                  <a:pt x="463" y="933"/>
                </a:lnTo>
                <a:lnTo>
                  <a:pt x="552" y="933"/>
                </a:lnTo>
                <a:lnTo>
                  <a:pt x="552" y="798"/>
                </a:lnTo>
                <a:lnTo>
                  <a:pt x="642" y="769"/>
                </a:lnTo>
                <a:lnTo>
                  <a:pt x="731" y="858"/>
                </a:lnTo>
                <a:lnTo>
                  <a:pt x="858" y="739"/>
                </a:lnTo>
                <a:lnTo>
                  <a:pt x="769" y="649"/>
                </a:lnTo>
                <a:lnTo>
                  <a:pt x="799" y="552"/>
                </a:lnTo>
                <a:lnTo>
                  <a:pt x="933" y="552"/>
                </a:lnTo>
                <a:lnTo>
                  <a:pt x="933" y="373"/>
                </a:lnTo>
                <a:lnTo>
                  <a:pt x="799" y="373"/>
                </a:lnTo>
                <a:lnTo>
                  <a:pt x="769" y="283"/>
                </a:lnTo>
                <a:lnTo>
                  <a:pt x="858" y="194"/>
                </a:lnTo>
                <a:lnTo>
                  <a:pt x="731" y="74"/>
                </a:lnTo>
                <a:lnTo>
                  <a:pt x="642" y="164"/>
                </a:lnTo>
                <a:lnTo>
                  <a:pt x="552" y="134"/>
                </a:lnTo>
                <a:lnTo>
                  <a:pt x="552" y="0"/>
                </a:lnTo>
                <a:lnTo>
                  <a:pt x="463"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59" name="Freeform 639"/>
          <p:cNvSpPr>
            <a:spLocks noChangeArrowheads="1"/>
          </p:cNvSpPr>
          <p:nvPr/>
        </p:nvSpPr>
        <p:spPr bwMode="auto">
          <a:xfrm>
            <a:off x="3567217" y="6167897"/>
            <a:ext cx="60062" cy="60062"/>
          </a:xfrm>
          <a:custGeom>
            <a:avLst/>
            <a:gdLst>
              <a:gd name="T0" fmla="*/ 179 w 180"/>
              <a:gd name="T1" fmla="*/ 90 h 180"/>
              <a:gd name="T2" fmla="*/ 179 w 180"/>
              <a:gd name="T3" fmla="*/ 90 h 180"/>
              <a:gd name="T4" fmla="*/ 90 w 180"/>
              <a:gd name="T5" fmla="*/ 0 h 180"/>
              <a:gd name="T6" fmla="*/ 0 w 180"/>
              <a:gd name="T7" fmla="*/ 90 h 180"/>
              <a:gd name="T8" fmla="*/ 90 w 180"/>
              <a:gd name="T9" fmla="*/ 179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45"/>
                  <a:pt x="142" y="0"/>
                  <a:pt x="90" y="0"/>
                </a:cubicBezTo>
                <a:cubicBezTo>
                  <a:pt x="45" y="0"/>
                  <a:pt x="0" y="45"/>
                  <a:pt x="0" y="90"/>
                </a:cubicBezTo>
                <a:cubicBezTo>
                  <a:pt x="0" y="142"/>
                  <a:pt x="45" y="179"/>
                  <a:pt x="90" y="179"/>
                </a:cubicBezTo>
                <a:cubicBezTo>
                  <a:pt x="142" y="179"/>
                  <a:pt x="179" y="142"/>
                  <a:pt x="179" y="90"/>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grpSp>
        <p:nvGrpSpPr>
          <p:cNvPr id="2" name="Group 1"/>
          <p:cNvGrpSpPr/>
          <p:nvPr/>
        </p:nvGrpSpPr>
        <p:grpSpPr>
          <a:xfrm>
            <a:off x="4085795" y="6059493"/>
            <a:ext cx="304702" cy="285659"/>
            <a:chOff x="8168415" y="12118985"/>
            <a:chExt cx="609403" cy="571318"/>
          </a:xfrm>
          <a:noFill/>
        </p:grpSpPr>
        <p:sp>
          <p:nvSpPr>
            <p:cNvPr id="5760" name="Line 640"/>
            <p:cNvSpPr>
              <a:spLocks noChangeShapeType="1"/>
            </p:cNvSpPr>
            <p:nvPr/>
          </p:nvSpPr>
          <p:spPr bwMode="auto">
            <a:xfrm>
              <a:off x="8511205" y="12414900"/>
              <a:ext cx="49806" cy="49806"/>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61"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62"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63" name="Line 643"/>
            <p:cNvSpPr>
              <a:spLocks noChangeShapeType="1"/>
            </p:cNvSpPr>
            <p:nvPr/>
          </p:nvSpPr>
          <p:spPr bwMode="auto">
            <a:xfrm flipH="1" flipV="1">
              <a:off x="8300259" y="12203952"/>
              <a:ext cx="134771" cy="13477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64"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sp>
        <p:nvSpPr>
          <p:cNvPr id="5765" name="Line 645"/>
          <p:cNvSpPr>
            <a:spLocks noChangeShapeType="1"/>
          </p:cNvSpPr>
          <p:nvPr/>
        </p:nvSpPr>
        <p:spPr bwMode="auto">
          <a:xfrm>
            <a:off x="4824110" y="6138598"/>
            <a:ext cx="93754" cy="9375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66" name="Freeform 646"/>
          <p:cNvSpPr>
            <a:spLocks noChangeArrowheads="1"/>
          </p:cNvSpPr>
          <p:nvPr/>
        </p:nvSpPr>
        <p:spPr bwMode="auto">
          <a:xfrm>
            <a:off x="4904681" y="6217704"/>
            <a:ext cx="125982" cy="127448"/>
          </a:xfrm>
          <a:custGeom>
            <a:avLst/>
            <a:gdLst>
              <a:gd name="T0" fmla="*/ 0 w 381"/>
              <a:gd name="T1" fmla="*/ 90 h 382"/>
              <a:gd name="T2" fmla="*/ 89 w 381"/>
              <a:gd name="T3" fmla="*/ 0 h 382"/>
              <a:gd name="T4" fmla="*/ 380 w 381"/>
              <a:gd name="T5" fmla="*/ 291 h 382"/>
              <a:gd name="T6" fmla="*/ 291 w 381"/>
              <a:gd name="T7" fmla="*/ 381 h 382"/>
              <a:gd name="T8" fmla="*/ 0 w 381"/>
              <a:gd name="T9" fmla="*/ 90 h 382"/>
            </a:gdLst>
            <a:ahLst/>
            <a:cxnLst>
              <a:cxn ang="0">
                <a:pos x="T0" y="T1"/>
              </a:cxn>
              <a:cxn ang="0">
                <a:pos x="T2" y="T3"/>
              </a:cxn>
              <a:cxn ang="0">
                <a:pos x="T4" y="T5"/>
              </a:cxn>
              <a:cxn ang="0">
                <a:pos x="T6" y="T7"/>
              </a:cxn>
              <a:cxn ang="0">
                <a:pos x="T8" y="T9"/>
              </a:cxn>
            </a:cxnLst>
            <a:rect l="0" t="0" r="r" b="b"/>
            <a:pathLst>
              <a:path w="381" h="382">
                <a:moveTo>
                  <a:pt x="0" y="90"/>
                </a:moveTo>
                <a:lnTo>
                  <a:pt x="89" y="0"/>
                </a:lnTo>
                <a:lnTo>
                  <a:pt x="380" y="291"/>
                </a:lnTo>
                <a:lnTo>
                  <a:pt x="291" y="381"/>
                </a:lnTo>
                <a:lnTo>
                  <a:pt x="0" y="9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67" name="Freeform 647"/>
          <p:cNvSpPr>
            <a:spLocks noChangeArrowheads="1"/>
          </p:cNvSpPr>
          <p:nvPr/>
        </p:nvSpPr>
        <p:spPr bwMode="auto">
          <a:xfrm>
            <a:off x="4720102" y="6053634"/>
            <a:ext cx="164070" cy="134772"/>
          </a:xfrm>
          <a:custGeom>
            <a:avLst/>
            <a:gdLst>
              <a:gd name="T0" fmla="*/ 0 w 494"/>
              <a:gd name="T1" fmla="*/ 239 h 405"/>
              <a:gd name="T2" fmla="*/ 0 w 494"/>
              <a:gd name="T3" fmla="*/ 239 h 405"/>
              <a:gd name="T4" fmla="*/ 239 w 494"/>
              <a:gd name="T5" fmla="*/ 0 h 405"/>
              <a:gd name="T6" fmla="*/ 433 w 494"/>
              <a:gd name="T7" fmla="*/ 16 h 405"/>
              <a:gd name="T8" fmla="*/ 493 w 494"/>
              <a:gd name="T9" fmla="*/ 75 h 405"/>
              <a:gd name="T10" fmla="*/ 164 w 494"/>
              <a:gd name="T11" fmla="*/ 404 h 405"/>
              <a:gd name="T12" fmla="*/ 0 w 494"/>
              <a:gd name="T13" fmla="*/ 239 h 405"/>
            </a:gdLst>
            <a:ahLst/>
            <a:cxnLst>
              <a:cxn ang="0">
                <a:pos x="T0" y="T1"/>
              </a:cxn>
              <a:cxn ang="0">
                <a:pos x="T2" y="T3"/>
              </a:cxn>
              <a:cxn ang="0">
                <a:pos x="T4" y="T5"/>
              </a:cxn>
              <a:cxn ang="0">
                <a:pos x="T6" y="T7"/>
              </a:cxn>
              <a:cxn ang="0">
                <a:pos x="T8" y="T9"/>
              </a:cxn>
              <a:cxn ang="0">
                <a:pos x="T10" y="T11"/>
              </a:cxn>
              <a:cxn ang="0">
                <a:pos x="T12" y="T13"/>
              </a:cxn>
            </a:cxnLst>
            <a:rect l="0" t="0" r="r" b="b"/>
            <a:pathLst>
              <a:path w="494" h="405">
                <a:moveTo>
                  <a:pt x="0" y="239"/>
                </a:moveTo>
                <a:lnTo>
                  <a:pt x="0" y="239"/>
                </a:lnTo>
                <a:cubicBezTo>
                  <a:pt x="239" y="0"/>
                  <a:pt x="239" y="0"/>
                  <a:pt x="239" y="0"/>
                </a:cubicBezTo>
                <a:cubicBezTo>
                  <a:pt x="329" y="90"/>
                  <a:pt x="433" y="16"/>
                  <a:pt x="433" y="16"/>
                </a:cubicBezTo>
                <a:cubicBezTo>
                  <a:pt x="493" y="75"/>
                  <a:pt x="493" y="75"/>
                  <a:pt x="493" y="75"/>
                </a:cubicBezTo>
                <a:cubicBezTo>
                  <a:pt x="164" y="404"/>
                  <a:pt x="164" y="404"/>
                  <a:pt x="164" y="404"/>
                </a:cubicBezTo>
                <a:lnTo>
                  <a:pt x="0" y="239"/>
                </a:ln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68" name="Freeform 648"/>
          <p:cNvSpPr>
            <a:spLocks noChangeArrowheads="1"/>
          </p:cNvSpPr>
          <p:nvPr/>
        </p:nvSpPr>
        <p:spPr bwMode="auto">
          <a:xfrm>
            <a:off x="6242143" y="6142993"/>
            <a:ext cx="64456" cy="175790"/>
          </a:xfrm>
          <a:custGeom>
            <a:avLst/>
            <a:gdLst>
              <a:gd name="T0" fmla="*/ 194 w 195"/>
              <a:gd name="T1" fmla="*/ 530 h 531"/>
              <a:gd name="T2" fmla="*/ 194 w 195"/>
              <a:gd name="T3" fmla="*/ 530 h 531"/>
              <a:gd name="T4" fmla="*/ 0 w 195"/>
              <a:gd name="T5" fmla="*/ 0 h 531"/>
            </a:gdLst>
            <a:ahLst/>
            <a:cxnLst>
              <a:cxn ang="0">
                <a:pos x="T0" y="T1"/>
              </a:cxn>
              <a:cxn ang="0">
                <a:pos x="T2" y="T3"/>
              </a:cxn>
              <a:cxn ang="0">
                <a:pos x="T4" y="T5"/>
              </a:cxn>
            </a:cxnLst>
            <a:rect l="0" t="0" r="r" b="b"/>
            <a:pathLst>
              <a:path w="195" h="531">
                <a:moveTo>
                  <a:pt x="194" y="530"/>
                </a:moveTo>
                <a:lnTo>
                  <a:pt x="194" y="530"/>
                </a:lnTo>
                <a:cubicBezTo>
                  <a:pt x="194" y="329"/>
                  <a:pt x="120" y="142"/>
                  <a:pt x="0"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69" name="Freeform 649"/>
          <p:cNvSpPr>
            <a:spLocks noChangeArrowheads="1"/>
          </p:cNvSpPr>
          <p:nvPr/>
        </p:nvSpPr>
        <p:spPr bwMode="auto">
          <a:xfrm>
            <a:off x="6032662" y="6044844"/>
            <a:ext cx="210947" cy="99614"/>
          </a:xfrm>
          <a:custGeom>
            <a:avLst/>
            <a:gdLst>
              <a:gd name="T0" fmla="*/ 634 w 635"/>
              <a:gd name="T1" fmla="*/ 298 h 299"/>
              <a:gd name="T2" fmla="*/ 634 w 635"/>
              <a:gd name="T3" fmla="*/ 298 h 299"/>
              <a:gd name="T4" fmla="*/ 0 w 635"/>
              <a:gd name="T5" fmla="*/ 0 h 299"/>
            </a:gdLst>
            <a:ahLst/>
            <a:cxnLst>
              <a:cxn ang="0">
                <a:pos x="T0" y="T1"/>
              </a:cxn>
              <a:cxn ang="0">
                <a:pos x="T2" y="T3"/>
              </a:cxn>
              <a:cxn ang="0">
                <a:pos x="T4" y="T5"/>
              </a:cxn>
            </a:cxnLst>
            <a:rect l="0" t="0" r="r" b="b"/>
            <a:pathLst>
              <a:path w="635" h="299">
                <a:moveTo>
                  <a:pt x="634" y="298"/>
                </a:moveTo>
                <a:lnTo>
                  <a:pt x="634" y="298"/>
                </a:lnTo>
                <a:cubicBezTo>
                  <a:pt x="485" y="112"/>
                  <a:pt x="254" y="0"/>
                  <a:pt x="0"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70" name="Freeform 650"/>
          <p:cNvSpPr>
            <a:spLocks noChangeArrowheads="1"/>
          </p:cNvSpPr>
          <p:nvPr/>
        </p:nvSpPr>
        <p:spPr bwMode="auto">
          <a:xfrm>
            <a:off x="6032662" y="6100510"/>
            <a:ext cx="218272" cy="218273"/>
          </a:xfrm>
          <a:custGeom>
            <a:avLst/>
            <a:gdLst>
              <a:gd name="T0" fmla="*/ 657 w 658"/>
              <a:gd name="T1" fmla="*/ 657 h 658"/>
              <a:gd name="T2" fmla="*/ 657 w 658"/>
              <a:gd name="T3" fmla="*/ 657 h 658"/>
              <a:gd name="T4" fmla="*/ 0 w 658"/>
              <a:gd name="T5" fmla="*/ 0 h 658"/>
            </a:gdLst>
            <a:ahLst/>
            <a:cxnLst>
              <a:cxn ang="0">
                <a:pos x="T0" y="T1"/>
              </a:cxn>
              <a:cxn ang="0">
                <a:pos x="T2" y="T3"/>
              </a:cxn>
              <a:cxn ang="0">
                <a:pos x="T4" y="T5"/>
              </a:cxn>
            </a:cxnLst>
            <a:rect l="0" t="0" r="r" b="b"/>
            <a:pathLst>
              <a:path w="658" h="658">
                <a:moveTo>
                  <a:pt x="657" y="657"/>
                </a:moveTo>
                <a:lnTo>
                  <a:pt x="657" y="657"/>
                </a:lnTo>
                <a:cubicBezTo>
                  <a:pt x="657" y="292"/>
                  <a:pt x="366" y="0"/>
                  <a:pt x="0"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71" name="Freeform 651"/>
          <p:cNvSpPr>
            <a:spLocks noChangeArrowheads="1"/>
          </p:cNvSpPr>
          <p:nvPr/>
        </p:nvSpPr>
        <p:spPr bwMode="auto">
          <a:xfrm>
            <a:off x="6032662" y="6156177"/>
            <a:ext cx="161141" cy="164070"/>
          </a:xfrm>
          <a:custGeom>
            <a:avLst/>
            <a:gdLst>
              <a:gd name="T0" fmla="*/ 485 w 486"/>
              <a:gd name="T1" fmla="*/ 493 h 494"/>
              <a:gd name="T2" fmla="*/ 485 w 486"/>
              <a:gd name="T3" fmla="*/ 493 h 494"/>
              <a:gd name="T4" fmla="*/ 0 w 486"/>
              <a:gd name="T5" fmla="*/ 0 h 494"/>
            </a:gdLst>
            <a:ahLst/>
            <a:cxnLst>
              <a:cxn ang="0">
                <a:pos x="T0" y="T1"/>
              </a:cxn>
              <a:cxn ang="0">
                <a:pos x="T2" y="T3"/>
              </a:cxn>
              <a:cxn ang="0">
                <a:pos x="T4" y="T5"/>
              </a:cxn>
            </a:cxnLst>
            <a:rect l="0" t="0" r="r" b="b"/>
            <a:pathLst>
              <a:path w="486" h="494">
                <a:moveTo>
                  <a:pt x="485" y="493"/>
                </a:moveTo>
                <a:lnTo>
                  <a:pt x="485" y="493"/>
                </a:lnTo>
                <a:cubicBezTo>
                  <a:pt x="485" y="225"/>
                  <a:pt x="268" y="0"/>
                  <a:pt x="0"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72" name="Freeform 652"/>
          <p:cNvSpPr>
            <a:spLocks noChangeArrowheads="1"/>
          </p:cNvSpPr>
          <p:nvPr/>
        </p:nvSpPr>
        <p:spPr bwMode="auto">
          <a:xfrm>
            <a:off x="6032662" y="6213309"/>
            <a:ext cx="106938" cy="106938"/>
          </a:xfrm>
          <a:custGeom>
            <a:avLst/>
            <a:gdLst>
              <a:gd name="T0" fmla="*/ 321 w 322"/>
              <a:gd name="T1" fmla="*/ 321 h 322"/>
              <a:gd name="T2" fmla="*/ 321 w 322"/>
              <a:gd name="T3" fmla="*/ 321 h 322"/>
              <a:gd name="T4" fmla="*/ 0 w 322"/>
              <a:gd name="T5" fmla="*/ 0 h 322"/>
            </a:gdLst>
            <a:ahLst/>
            <a:cxnLst>
              <a:cxn ang="0">
                <a:pos x="T0" y="T1"/>
              </a:cxn>
              <a:cxn ang="0">
                <a:pos x="T2" y="T3"/>
              </a:cxn>
              <a:cxn ang="0">
                <a:pos x="T4" y="T5"/>
              </a:cxn>
            </a:cxnLst>
            <a:rect l="0" t="0" r="r" b="b"/>
            <a:pathLst>
              <a:path w="322" h="322">
                <a:moveTo>
                  <a:pt x="321" y="321"/>
                </a:moveTo>
                <a:lnTo>
                  <a:pt x="321" y="321"/>
                </a:lnTo>
                <a:cubicBezTo>
                  <a:pt x="321" y="142"/>
                  <a:pt x="179" y="0"/>
                  <a:pt x="0"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773" name="Freeform 653"/>
          <p:cNvSpPr>
            <a:spLocks noChangeArrowheads="1"/>
          </p:cNvSpPr>
          <p:nvPr/>
        </p:nvSpPr>
        <p:spPr bwMode="auto">
          <a:xfrm>
            <a:off x="5997503" y="6282160"/>
            <a:ext cx="70316" cy="71781"/>
          </a:xfrm>
          <a:custGeom>
            <a:avLst/>
            <a:gdLst>
              <a:gd name="T0" fmla="*/ 0 w 210"/>
              <a:gd name="T1" fmla="*/ 112 h 218"/>
              <a:gd name="T2" fmla="*/ 0 w 210"/>
              <a:gd name="T3" fmla="*/ 112 h 218"/>
              <a:gd name="T4" fmla="*/ 105 w 210"/>
              <a:gd name="T5" fmla="*/ 217 h 218"/>
              <a:gd name="T6" fmla="*/ 209 w 210"/>
              <a:gd name="T7" fmla="*/ 112 h 218"/>
              <a:gd name="T8" fmla="*/ 105 w 210"/>
              <a:gd name="T9" fmla="*/ 0 h 218"/>
              <a:gd name="T10" fmla="*/ 0 w 210"/>
              <a:gd name="T11" fmla="*/ 112 h 218"/>
            </a:gdLst>
            <a:ahLst/>
            <a:cxnLst>
              <a:cxn ang="0">
                <a:pos x="T0" y="T1"/>
              </a:cxn>
              <a:cxn ang="0">
                <a:pos x="T2" y="T3"/>
              </a:cxn>
              <a:cxn ang="0">
                <a:pos x="T4" y="T5"/>
              </a:cxn>
              <a:cxn ang="0">
                <a:pos x="T6" y="T7"/>
              </a:cxn>
              <a:cxn ang="0">
                <a:pos x="T8" y="T9"/>
              </a:cxn>
              <a:cxn ang="0">
                <a:pos x="T10" y="T11"/>
              </a:cxn>
            </a:cxnLst>
            <a:rect l="0" t="0" r="r" b="b"/>
            <a:pathLst>
              <a:path w="210" h="218">
                <a:moveTo>
                  <a:pt x="0" y="112"/>
                </a:moveTo>
                <a:lnTo>
                  <a:pt x="0" y="112"/>
                </a:lnTo>
                <a:cubicBezTo>
                  <a:pt x="0" y="165"/>
                  <a:pt x="45" y="217"/>
                  <a:pt x="105" y="217"/>
                </a:cubicBezTo>
                <a:cubicBezTo>
                  <a:pt x="164" y="217"/>
                  <a:pt x="209" y="165"/>
                  <a:pt x="209" y="112"/>
                </a:cubicBezTo>
                <a:cubicBezTo>
                  <a:pt x="209" y="53"/>
                  <a:pt x="164" y="0"/>
                  <a:pt x="105" y="0"/>
                </a:cubicBezTo>
                <a:cubicBezTo>
                  <a:pt x="45" y="0"/>
                  <a:pt x="0" y="53"/>
                  <a:pt x="0" y="112"/>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74" name="Freeform 654"/>
          <p:cNvSpPr>
            <a:spLocks noChangeArrowheads="1"/>
          </p:cNvSpPr>
          <p:nvPr/>
        </p:nvSpPr>
        <p:spPr bwMode="auto">
          <a:xfrm>
            <a:off x="6634739" y="6044844"/>
            <a:ext cx="310561" cy="199228"/>
          </a:xfrm>
          <a:custGeom>
            <a:avLst/>
            <a:gdLst>
              <a:gd name="T0" fmla="*/ 0 w 934"/>
              <a:gd name="T1" fmla="*/ 433 h 598"/>
              <a:gd name="T2" fmla="*/ 933 w 934"/>
              <a:gd name="T3" fmla="*/ 0 h 598"/>
              <a:gd name="T4" fmla="*/ 336 w 934"/>
              <a:gd name="T5" fmla="*/ 597 h 598"/>
              <a:gd name="T6" fmla="*/ 0 w 934"/>
              <a:gd name="T7" fmla="*/ 433 h 598"/>
            </a:gdLst>
            <a:ahLst/>
            <a:cxnLst>
              <a:cxn ang="0">
                <a:pos x="T0" y="T1"/>
              </a:cxn>
              <a:cxn ang="0">
                <a:pos x="T2" y="T3"/>
              </a:cxn>
              <a:cxn ang="0">
                <a:pos x="T4" y="T5"/>
              </a:cxn>
              <a:cxn ang="0">
                <a:pos x="T6" y="T7"/>
              </a:cxn>
            </a:cxnLst>
            <a:rect l="0" t="0" r="r" b="b"/>
            <a:pathLst>
              <a:path w="934" h="598">
                <a:moveTo>
                  <a:pt x="0" y="433"/>
                </a:moveTo>
                <a:lnTo>
                  <a:pt x="933" y="0"/>
                </a:lnTo>
                <a:lnTo>
                  <a:pt x="336" y="597"/>
                </a:lnTo>
                <a:lnTo>
                  <a:pt x="0" y="43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775" name="Freeform 655"/>
          <p:cNvSpPr>
            <a:spLocks noChangeArrowheads="1"/>
          </p:cNvSpPr>
          <p:nvPr/>
        </p:nvSpPr>
        <p:spPr bwMode="auto">
          <a:xfrm>
            <a:off x="6746072" y="6044844"/>
            <a:ext cx="199228" cy="310561"/>
          </a:xfrm>
          <a:custGeom>
            <a:avLst/>
            <a:gdLst>
              <a:gd name="T0" fmla="*/ 164 w 598"/>
              <a:gd name="T1" fmla="*/ 933 h 934"/>
              <a:gd name="T2" fmla="*/ 597 w 598"/>
              <a:gd name="T3" fmla="*/ 0 h 934"/>
              <a:gd name="T4" fmla="*/ 0 w 598"/>
              <a:gd name="T5" fmla="*/ 597 h 934"/>
              <a:gd name="T6" fmla="*/ 164 w 598"/>
              <a:gd name="T7" fmla="*/ 933 h 934"/>
            </a:gdLst>
            <a:ahLst/>
            <a:cxnLst>
              <a:cxn ang="0">
                <a:pos x="T0" y="T1"/>
              </a:cxn>
              <a:cxn ang="0">
                <a:pos x="T2" y="T3"/>
              </a:cxn>
              <a:cxn ang="0">
                <a:pos x="T4" y="T5"/>
              </a:cxn>
              <a:cxn ang="0">
                <a:pos x="T6" y="T7"/>
              </a:cxn>
            </a:cxnLst>
            <a:rect l="0" t="0" r="r" b="b"/>
            <a:pathLst>
              <a:path w="598" h="934">
                <a:moveTo>
                  <a:pt x="164" y="933"/>
                </a:moveTo>
                <a:lnTo>
                  <a:pt x="597" y="0"/>
                </a:lnTo>
                <a:lnTo>
                  <a:pt x="0" y="597"/>
                </a:lnTo>
                <a:lnTo>
                  <a:pt x="164" y="93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grpSp>
        <p:nvGrpSpPr>
          <p:cNvPr id="31" name="Group 30"/>
          <p:cNvGrpSpPr/>
          <p:nvPr/>
        </p:nvGrpSpPr>
        <p:grpSpPr>
          <a:xfrm>
            <a:off x="7255434" y="1575189"/>
            <a:ext cx="210947" cy="310561"/>
            <a:chOff x="14507692" y="3150377"/>
            <a:chExt cx="421894" cy="621122"/>
          </a:xfrm>
          <a:noFill/>
        </p:grpSpPr>
        <p:sp>
          <p:nvSpPr>
            <p:cNvPr id="5121" name="Freeform 1"/>
            <p:cNvSpPr>
              <a:spLocks noChangeArrowheads="1"/>
            </p:cNvSpPr>
            <p:nvPr/>
          </p:nvSpPr>
          <p:spPr bwMode="auto">
            <a:xfrm>
              <a:off x="14657115" y="3299797"/>
              <a:ext cx="120122" cy="120124"/>
            </a:xfrm>
            <a:custGeom>
              <a:avLst/>
              <a:gdLst>
                <a:gd name="T0" fmla="*/ 179 w 180"/>
                <a:gd name="T1" fmla="*/ 89 h 180"/>
                <a:gd name="T2" fmla="*/ 179 w 180"/>
                <a:gd name="T3" fmla="*/ 89 h 180"/>
                <a:gd name="T4" fmla="*/ 89 w 180"/>
                <a:gd name="T5" fmla="*/ 0 h 180"/>
                <a:gd name="T6" fmla="*/ 0 w 180"/>
                <a:gd name="T7" fmla="*/ 89 h 180"/>
                <a:gd name="T8" fmla="*/ 89 w 180"/>
                <a:gd name="T9" fmla="*/ 179 h 180"/>
                <a:gd name="T10" fmla="*/ 179 w 180"/>
                <a:gd name="T11" fmla="*/ 89 h 180"/>
              </a:gdLst>
              <a:ahLst/>
              <a:cxnLst>
                <a:cxn ang="0">
                  <a:pos x="T0" y="T1"/>
                </a:cxn>
                <a:cxn ang="0">
                  <a:pos x="T2" y="T3"/>
                </a:cxn>
                <a:cxn ang="0">
                  <a:pos x="T4" y="T5"/>
                </a:cxn>
                <a:cxn ang="0">
                  <a:pos x="T6" y="T7"/>
                </a:cxn>
                <a:cxn ang="0">
                  <a:pos x="T8" y="T9"/>
                </a:cxn>
                <a:cxn ang="0">
                  <a:pos x="T10" y="T11"/>
                </a:cxn>
              </a:cxnLst>
              <a:rect l="0" t="0" r="r" b="b"/>
              <a:pathLst>
                <a:path w="180" h="180">
                  <a:moveTo>
                    <a:pt x="179" y="89"/>
                  </a:moveTo>
                  <a:lnTo>
                    <a:pt x="179" y="89"/>
                  </a:lnTo>
                  <a:cubicBezTo>
                    <a:pt x="179" y="45"/>
                    <a:pt x="141" y="0"/>
                    <a:pt x="89" y="0"/>
                  </a:cubicBezTo>
                  <a:cubicBezTo>
                    <a:pt x="44" y="0"/>
                    <a:pt x="0" y="45"/>
                    <a:pt x="0" y="89"/>
                  </a:cubicBezTo>
                  <a:cubicBezTo>
                    <a:pt x="0" y="142"/>
                    <a:pt x="44" y="179"/>
                    <a:pt x="89" y="179"/>
                  </a:cubicBezTo>
                  <a:cubicBezTo>
                    <a:pt x="141" y="179"/>
                    <a:pt x="179" y="142"/>
                    <a:pt x="179" y="89"/>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22" name="Freeform 2"/>
            <p:cNvSpPr>
              <a:spLocks noChangeArrowheads="1"/>
            </p:cNvSpPr>
            <p:nvPr/>
          </p:nvSpPr>
          <p:spPr bwMode="auto">
            <a:xfrm>
              <a:off x="14507692" y="3150377"/>
              <a:ext cx="421894" cy="621122"/>
            </a:xfrm>
            <a:custGeom>
              <a:avLst/>
              <a:gdLst>
                <a:gd name="T0" fmla="*/ 627 w 635"/>
                <a:gd name="T1" fmla="*/ 328 h 934"/>
                <a:gd name="T2" fmla="*/ 627 w 635"/>
                <a:gd name="T3" fmla="*/ 328 h 934"/>
                <a:gd name="T4" fmla="*/ 313 w 635"/>
                <a:gd name="T5" fmla="*/ 0 h 934"/>
                <a:gd name="T6" fmla="*/ 0 w 635"/>
                <a:gd name="T7" fmla="*/ 328 h 934"/>
                <a:gd name="T8" fmla="*/ 313 w 635"/>
                <a:gd name="T9" fmla="*/ 933 h 934"/>
                <a:gd name="T10" fmla="*/ 627 w 635"/>
                <a:gd name="T11" fmla="*/ 328 h 934"/>
              </a:gdLst>
              <a:ahLst/>
              <a:cxnLst>
                <a:cxn ang="0">
                  <a:pos x="T0" y="T1"/>
                </a:cxn>
                <a:cxn ang="0">
                  <a:pos x="T2" y="T3"/>
                </a:cxn>
                <a:cxn ang="0">
                  <a:pos x="T4" y="T5"/>
                </a:cxn>
                <a:cxn ang="0">
                  <a:pos x="T6" y="T7"/>
                </a:cxn>
                <a:cxn ang="0">
                  <a:pos x="T8" y="T9"/>
                </a:cxn>
                <a:cxn ang="0">
                  <a:pos x="T10" y="T11"/>
                </a:cxn>
              </a:cxnLst>
              <a:rect l="0" t="0" r="r" b="b"/>
              <a:pathLst>
                <a:path w="635" h="934">
                  <a:moveTo>
                    <a:pt x="627" y="328"/>
                  </a:moveTo>
                  <a:lnTo>
                    <a:pt x="627" y="328"/>
                  </a:lnTo>
                  <a:cubicBezTo>
                    <a:pt x="627" y="149"/>
                    <a:pt x="492" y="0"/>
                    <a:pt x="313" y="0"/>
                  </a:cubicBezTo>
                  <a:cubicBezTo>
                    <a:pt x="142" y="0"/>
                    <a:pt x="0" y="149"/>
                    <a:pt x="0" y="328"/>
                  </a:cubicBezTo>
                  <a:cubicBezTo>
                    <a:pt x="0" y="560"/>
                    <a:pt x="313" y="933"/>
                    <a:pt x="313" y="933"/>
                  </a:cubicBezTo>
                  <a:cubicBezTo>
                    <a:pt x="313" y="933"/>
                    <a:pt x="634" y="560"/>
                    <a:pt x="627" y="328"/>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sp>
        <p:nvSpPr>
          <p:cNvPr id="5123" name="Freeform 3"/>
          <p:cNvSpPr>
            <a:spLocks noChangeArrowheads="1"/>
          </p:cNvSpPr>
          <p:nvPr/>
        </p:nvSpPr>
        <p:spPr bwMode="auto">
          <a:xfrm>
            <a:off x="7842864" y="1591302"/>
            <a:ext cx="310561" cy="310561"/>
          </a:xfrm>
          <a:custGeom>
            <a:avLst/>
            <a:gdLst>
              <a:gd name="T0" fmla="*/ 769 w 934"/>
              <a:gd name="T1" fmla="*/ 164 h 934"/>
              <a:gd name="T2" fmla="*/ 769 w 934"/>
              <a:gd name="T3" fmla="*/ 164 h 934"/>
              <a:gd name="T4" fmla="*/ 769 w 934"/>
              <a:gd name="T5" fmla="*/ 769 h 934"/>
              <a:gd name="T6" fmla="*/ 171 w 934"/>
              <a:gd name="T7" fmla="*/ 769 h 934"/>
              <a:gd name="T8" fmla="*/ 171 w 934"/>
              <a:gd name="T9" fmla="*/ 164 h 934"/>
              <a:gd name="T10" fmla="*/ 769 w 934"/>
              <a:gd name="T11" fmla="*/ 164 h 934"/>
            </a:gdLst>
            <a:ahLst/>
            <a:cxnLst>
              <a:cxn ang="0">
                <a:pos x="T0" y="T1"/>
              </a:cxn>
              <a:cxn ang="0">
                <a:pos x="T2" y="T3"/>
              </a:cxn>
              <a:cxn ang="0">
                <a:pos x="T4" y="T5"/>
              </a:cxn>
              <a:cxn ang="0">
                <a:pos x="T6" y="T7"/>
              </a:cxn>
              <a:cxn ang="0">
                <a:pos x="T8" y="T9"/>
              </a:cxn>
              <a:cxn ang="0">
                <a:pos x="T10" y="T11"/>
              </a:cxn>
            </a:cxnLst>
            <a:rect l="0" t="0" r="r" b="b"/>
            <a:pathLst>
              <a:path w="934" h="934">
                <a:moveTo>
                  <a:pt x="769" y="164"/>
                </a:moveTo>
                <a:lnTo>
                  <a:pt x="769" y="164"/>
                </a:lnTo>
                <a:cubicBezTo>
                  <a:pt x="933" y="328"/>
                  <a:pt x="933" y="597"/>
                  <a:pt x="769" y="769"/>
                </a:cubicBezTo>
                <a:cubicBezTo>
                  <a:pt x="604" y="933"/>
                  <a:pt x="336" y="933"/>
                  <a:pt x="171" y="769"/>
                </a:cubicBezTo>
                <a:cubicBezTo>
                  <a:pt x="0" y="597"/>
                  <a:pt x="0" y="328"/>
                  <a:pt x="171" y="164"/>
                </a:cubicBezTo>
                <a:cubicBezTo>
                  <a:pt x="336" y="0"/>
                  <a:pt x="604" y="0"/>
                  <a:pt x="769" y="164"/>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124" name="Freeform 4"/>
          <p:cNvSpPr>
            <a:spLocks noChangeArrowheads="1"/>
          </p:cNvSpPr>
          <p:nvPr/>
        </p:nvSpPr>
        <p:spPr bwMode="auto">
          <a:xfrm>
            <a:off x="7935152" y="1674804"/>
            <a:ext cx="128912" cy="131842"/>
          </a:xfrm>
          <a:custGeom>
            <a:avLst/>
            <a:gdLst>
              <a:gd name="T0" fmla="*/ 269 w 389"/>
              <a:gd name="T1" fmla="*/ 283 h 396"/>
              <a:gd name="T2" fmla="*/ 388 w 389"/>
              <a:gd name="T3" fmla="*/ 0 h 396"/>
              <a:gd name="T4" fmla="*/ 104 w 389"/>
              <a:gd name="T5" fmla="*/ 119 h 396"/>
              <a:gd name="T6" fmla="*/ 0 w 389"/>
              <a:gd name="T7" fmla="*/ 395 h 396"/>
              <a:gd name="T8" fmla="*/ 269 w 389"/>
              <a:gd name="T9" fmla="*/ 283 h 396"/>
            </a:gdLst>
            <a:ahLst/>
            <a:cxnLst>
              <a:cxn ang="0">
                <a:pos x="T0" y="T1"/>
              </a:cxn>
              <a:cxn ang="0">
                <a:pos x="T2" y="T3"/>
              </a:cxn>
              <a:cxn ang="0">
                <a:pos x="T4" y="T5"/>
              </a:cxn>
              <a:cxn ang="0">
                <a:pos x="T6" y="T7"/>
              </a:cxn>
              <a:cxn ang="0">
                <a:pos x="T8" y="T9"/>
              </a:cxn>
            </a:cxnLst>
            <a:rect l="0" t="0" r="r" b="b"/>
            <a:pathLst>
              <a:path w="389" h="396">
                <a:moveTo>
                  <a:pt x="269" y="283"/>
                </a:moveTo>
                <a:lnTo>
                  <a:pt x="388" y="0"/>
                </a:lnTo>
                <a:lnTo>
                  <a:pt x="104" y="119"/>
                </a:lnTo>
                <a:lnTo>
                  <a:pt x="0" y="395"/>
                </a:lnTo>
                <a:lnTo>
                  <a:pt x="269" y="28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125" name="Line 5"/>
          <p:cNvSpPr>
            <a:spLocks noChangeShapeType="1"/>
          </p:cNvSpPr>
          <p:nvPr/>
        </p:nvSpPr>
        <p:spPr bwMode="auto">
          <a:xfrm>
            <a:off x="7968846" y="1714356"/>
            <a:ext cx="54201" cy="54202"/>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26" name="Freeform 6"/>
          <p:cNvSpPr>
            <a:spLocks noChangeArrowheads="1"/>
          </p:cNvSpPr>
          <p:nvPr/>
        </p:nvSpPr>
        <p:spPr bwMode="auto">
          <a:xfrm>
            <a:off x="7974706" y="1575190"/>
            <a:ext cx="49807" cy="30763"/>
          </a:xfrm>
          <a:custGeom>
            <a:avLst/>
            <a:gdLst>
              <a:gd name="T0" fmla="*/ 150 w 151"/>
              <a:gd name="T1" fmla="*/ 90 h 91"/>
              <a:gd name="T2" fmla="*/ 150 w 151"/>
              <a:gd name="T3" fmla="*/ 90 h 91"/>
              <a:gd name="T4" fmla="*/ 150 w 151"/>
              <a:gd name="T5" fmla="*/ 74 h 91"/>
              <a:gd name="T6" fmla="*/ 75 w 151"/>
              <a:gd name="T7" fmla="*/ 0 h 91"/>
              <a:gd name="T8" fmla="*/ 0 w 151"/>
              <a:gd name="T9" fmla="*/ 74 h 91"/>
              <a:gd name="T10" fmla="*/ 0 w 151"/>
              <a:gd name="T11" fmla="*/ 90 h 91"/>
            </a:gdLst>
            <a:ahLst/>
            <a:cxnLst>
              <a:cxn ang="0">
                <a:pos x="T0" y="T1"/>
              </a:cxn>
              <a:cxn ang="0">
                <a:pos x="T2" y="T3"/>
              </a:cxn>
              <a:cxn ang="0">
                <a:pos x="T4" y="T5"/>
              </a:cxn>
              <a:cxn ang="0">
                <a:pos x="T6" y="T7"/>
              </a:cxn>
              <a:cxn ang="0">
                <a:pos x="T8" y="T9"/>
              </a:cxn>
              <a:cxn ang="0">
                <a:pos x="T10" y="T11"/>
              </a:cxn>
            </a:cxnLst>
            <a:rect l="0" t="0" r="r" b="b"/>
            <a:pathLst>
              <a:path w="151" h="91">
                <a:moveTo>
                  <a:pt x="150" y="90"/>
                </a:moveTo>
                <a:lnTo>
                  <a:pt x="150" y="90"/>
                </a:lnTo>
                <a:cubicBezTo>
                  <a:pt x="150" y="82"/>
                  <a:pt x="150" y="82"/>
                  <a:pt x="150" y="74"/>
                </a:cubicBezTo>
                <a:cubicBezTo>
                  <a:pt x="150" y="37"/>
                  <a:pt x="112" y="0"/>
                  <a:pt x="75" y="0"/>
                </a:cubicBezTo>
                <a:cubicBezTo>
                  <a:pt x="30" y="0"/>
                  <a:pt x="0" y="37"/>
                  <a:pt x="0" y="74"/>
                </a:cubicBezTo>
                <a:cubicBezTo>
                  <a:pt x="0" y="82"/>
                  <a:pt x="0" y="82"/>
                  <a:pt x="0" y="9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27" name="Line 7"/>
          <p:cNvSpPr>
            <a:spLocks noChangeShapeType="1"/>
          </p:cNvSpPr>
          <p:nvPr/>
        </p:nvSpPr>
        <p:spPr bwMode="auto">
          <a:xfrm>
            <a:off x="7999608" y="1605952"/>
            <a:ext cx="1466" cy="2490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28" name="Line 8"/>
          <p:cNvSpPr>
            <a:spLocks noChangeShapeType="1"/>
          </p:cNvSpPr>
          <p:nvPr/>
        </p:nvSpPr>
        <p:spPr bwMode="auto">
          <a:xfrm>
            <a:off x="7999608" y="1860846"/>
            <a:ext cx="1466" cy="2490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29" name="Line 9"/>
          <p:cNvSpPr>
            <a:spLocks noChangeShapeType="1"/>
          </p:cNvSpPr>
          <p:nvPr/>
        </p:nvSpPr>
        <p:spPr bwMode="auto">
          <a:xfrm flipH="1">
            <a:off x="8112406" y="1745119"/>
            <a:ext cx="2783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0" name="Line 10"/>
          <p:cNvSpPr>
            <a:spLocks noChangeShapeType="1"/>
          </p:cNvSpPr>
          <p:nvPr/>
        </p:nvSpPr>
        <p:spPr bwMode="auto">
          <a:xfrm flipH="1">
            <a:off x="7856047" y="1745119"/>
            <a:ext cx="2783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1" name="Freeform 11"/>
          <p:cNvSpPr>
            <a:spLocks noChangeArrowheads="1"/>
          </p:cNvSpPr>
          <p:nvPr/>
        </p:nvSpPr>
        <p:spPr bwMode="auto">
          <a:xfrm>
            <a:off x="8483028" y="1595698"/>
            <a:ext cx="310561" cy="271008"/>
          </a:xfrm>
          <a:custGeom>
            <a:avLst/>
            <a:gdLst>
              <a:gd name="T0" fmla="*/ 0 w 935"/>
              <a:gd name="T1" fmla="*/ 813 h 814"/>
              <a:gd name="T2" fmla="*/ 314 w 935"/>
              <a:gd name="T3" fmla="*/ 694 h 814"/>
              <a:gd name="T4" fmla="*/ 613 w 935"/>
              <a:gd name="T5" fmla="*/ 813 h 814"/>
              <a:gd name="T6" fmla="*/ 934 w 935"/>
              <a:gd name="T7" fmla="*/ 694 h 814"/>
              <a:gd name="T8" fmla="*/ 934 w 935"/>
              <a:gd name="T9" fmla="*/ 0 h 814"/>
              <a:gd name="T10" fmla="*/ 613 w 935"/>
              <a:gd name="T11" fmla="*/ 119 h 814"/>
              <a:gd name="T12" fmla="*/ 314 w 935"/>
              <a:gd name="T13" fmla="*/ 0 h 814"/>
              <a:gd name="T14" fmla="*/ 0 w 935"/>
              <a:gd name="T15" fmla="*/ 119 h 814"/>
              <a:gd name="T16" fmla="*/ 0 w 935"/>
              <a:gd name="T17" fmla="*/ 813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814">
                <a:moveTo>
                  <a:pt x="0" y="813"/>
                </a:moveTo>
                <a:lnTo>
                  <a:pt x="314" y="694"/>
                </a:lnTo>
                <a:lnTo>
                  <a:pt x="613" y="813"/>
                </a:lnTo>
                <a:lnTo>
                  <a:pt x="934" y="694"/>
                </a:lnTo>
                <a:lnTo>
                  <a:pt x="934" y="0"/>
                </a:lnTo>
                <a:lnTo>
                  <a:pt x="613" y="119"/>
                </a:lnTo>
                <a:lnTo>
                  <a:pt x="314" y="0"/>
                </a:lnTo>
                <a:lnTo>
                  <a:pt x="0" y="119"/>
                </a:lnTo>
                <a:lnTo>
                  <a:pt x="0" y="81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132" name="Line 12"/>
          <p:cNvSpPr>
            <a:spLocks noChangeShapeType="1"/>
          </p:cNvSpPr>
          <p:nvPr/>
        </p:nvSpPr>
        <p:spPr bwMode="auto">
          <a:xfrm>
            <a:off x="8587038" y="1595698"/>
            <a:ext cx="1465" cy="229991"/>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3" name="Line 13"/>
          <p:cNvSpPr>
            <a:spLocks noChangeShapeType="1"/>
          </p:cNvSpPr>
          <p:nvPr/>
        </p:nvSpPr>
        <p:spPr bwMode="auto">
          <a:xfrm>
            <a:off x="8686651" y="1635250"/>
            <a:ext cx="1465" cy="229992"/>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4" name="Freeform 14"/>
          <p:cNvSpPr>
            <a:spLocks noChangeArrowheads="1"/>
          </p:cNvSpPr>
          <p:nvPr/>
        </p:nvSpPr>
        <p:spPr bwMode="auto">
          <a:xfrm>
            <a:off x="9212554" y="1575190"/>
            <a:ext cx="199228" cy="271008"/>
          </a:xfrm>
          <a:custGeom>
            <a:avLst/>
            <a:gdLst>
              <a:gd name="T0" fmla="*/ 194 w 598"/>
              <a:gd name="T1" fmla="*/ 0 h 815"/>
              <a:gd name="T2" fmla="*/ 194 w 598"/>
              <a:gd name="T3" fmla="*/ 0 h 815"/>
              <a:gd name="T4" fmla="*/ 597 w 598"/>
              <a:gd name="T5" fmla="*/ 403 h 815"/>
              <a:gd name="T6" fmla="*/ 194 w 598"/>
              <a:gd name="T7" fmla="*/ 814 h 815"/>
              <a:gd name="T8" fmla="*/ 0 w 598"/>
              <a:gd name="T9" fmla="*/ 754 h 815"/>
            </a:gdLst>
            <a:ahLst/>
            <a:cxnLst>
              <a:cxn ang="0">
                <a:pos x="T0" y="T1"/>
              </a:cxn>
              <a:cxn ang="0">
                <a:pos x="T2" y="T3"/>
              </a:cxn>
              <a:cxn ang="0">
                <a:pos x="T4" y="T5"/>
              </a:cxn>
              <a:cxn ang="0">
                <a:pos x="T6" y="T7"/>
              </a:cxn>
              <a:cxn ang="0">
                <a:pos x="T8" y="T9"/>
              </a:cxn>
            </a:cxnLst>
            <a:rect l="0" t="0" r="r" b="b"/>
            <a:pathLst>
              <a:path w="598" h="815">
                <a:moveTo>
                  <a:pt x="194" y="0"/>
                </a:moveTo>
                <a:lnTo>
                  <a:pt x="194" y="0"/>
                </a:lnTo>
                <a:cubicBezTo>
                  <a:pt x="411" y="0"/>
                  <a:pt x="597" y="187"/>
                  <a:pt x="597" y="403"/>
                </a:cubicBezTo>
                <a:cubicBezTo>
                  <a:pt x="597" y="620"/>
                  <a:pt x="411" y="814"/>
                  <a:pt x="194" y="814"/>
                </a:cubicBezTo>
                <a:cubicBezTo>
                  <a:pt x="45" y="814"/>
                  <a:pt x="0" y="754"/>
                  <a:pt x="0" y="754"/>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35" name="Freeform 15"/>
          <p:cNvSpPr>
            <a:spLocks noChangeArrowheads="1"/>
          </p:cNvSpPr>
          <p:nvPr/>
        </p:nvSpPr>
        <p:spPr bwMode="auto">
          <a:xfrm>
            <a:off x="9177396" y="1610347"/>
            <a:ext cx="199228" cy="200693"/>
          </a:xfrm>
          <a:custGeom>
            <a:avLst/>
            <a:gdLst>
              <a:gd name="T0" fmla="*/ 597 w 598"/>
              <a:gd name="T1" fmla="*/ 299 h 606"/>
              <a:gd name="T2" fmla="*/ 597 w 598"/>
              <a:gd name="T3" fmla="*/ 299 h 606"/>
              <a:gd name="T4" fmla="*/ 298 w 598"/>
              <a:gd name="T5" fmla="*/ 605 h 606"/>
              <a:gd name="T6" fmla="*/ 0 w 598"/>
              <a:gd name="T7" fmla="*/ 299 h 606"/>
              <a:gd name="T8" fmla="*/ 298 w 598"/>
              <a:gd name="T9" fmla="*/ 0 h 606"/>
              <a:gd name="T10" fmla="*/ 597 w 598"/>
              <a:gd name="T11" fmla="*/ 299 h 606"/>
            </a:gdLst>
            <a:ahLst/>
            <a:cxnLst>
              <a:cxn ang="0">
                <a:pos x="T0" y="T1"/>
              </a:cxn>
              <a:cxn ang="0">
                <a:pos x="T2" y="T3"/>
              </a:cxn>
              <a:cxn ang="0">
                <a:pos x="T4" y="T5"/>
              </a:cxn>
              <a:cxn ang="0">
                <a:pos x="T6" y="T7"/>
              </a:cxn>
              <a:cxn ang="0">
                <a:pos x="T8" y="T9"/>
              </a:cxn>
              <a:cxn ang="0">
                <a:pos x="T10" y="T11"/>
              </a:cxn>
            </a:cxnLst>
            <a:rect l="0" t="0" r="r" b="b"/>
            <a:pathLst>
              <a:path w="598" h="606">
                <a:moveTo>
                  <a:pt x="597" y="299"/>
                </a:moveTo>
                <a:lnTo>
                  <a:pt x="597" y="299"/>
                </a:lnTo>
                <a:cubicBezTo>
                  <a:pt x="597" y="471"/>
                  <a:pt x="462" y="605"/>
                  <a:pt x="298" y="605"/>
                </a:cubicBezTo>
                <a:cubicBezTo>
                  <a:pt x="134" y="605"/>
                  <a:pt x="0" y="471"/>
                  <a:pt x="0" y="299"/>
                </a:cubicBezTo>
                <a:cubicBezTo>
                  <a:pt x="0" y="135"/>
                  <a:pt x="134" y="0"/>
                  <a:pt x="298" y="0"/>
                </a:cubicBezTo>
                <a:cubicBezTo>
                  <a:pt x="462" y="0"/>
                  <a:pt x="597" y="135"/>
                  <a:pt x="597" y="29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136" name="Line 16"/>
          <p:cNvSpPr>
            <a:spLocks noChangeShapeType="1"/>
          </p:cNvSpPr>
          <p:nvPr/>
        </p:nvSpPr>
        <p:spPr bwMode="auto">
          <a:xfrm>
            <a:off x="9277009" y="1841803"/>
            <a:ext cx="1466" cy="49807"/>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7" name="Line 17"/>
          <p:cNvSpPr>
            <a:spLocks noChangeShapeType="1"/>
          </p:cNvSpPr>
          <p:nvPr/>
        </p:nvSpPr>
        <p:spPr bwMode="auto">
          <a:xfrm>
            <a:off x="9227203" y="1885751"/>
            <a:ext cx="9961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5" name="Group 4"/>
          <p:cNvGrpSpPr/>
          <p:nvPr/>
        </p:nvGrpSpPr>
        <p:grpSpPr>
          <a:xfrm>
            <a:off x="9760430" y="1605952"/>
            <a:ext cx="310561" cy="250501"/>
            <a:chOff x="19517684" y="3211903"/>
            <a:chExt cx="621122" cy="501001"/>
          </a:xfrm>
          <a:noFill/>
        </p:grpSpPr>
        <p:sp>
          <p:nvSpPr>
            <p:cNvPr id="5138" name="Freeform 18"/>
            <p:cNvSpPr>
              <a:spLocks noChangeArrowheads="1"/>
            </p:cNvSpPr>
            <p:nvPr/>
          </p:nvSpPr>
          <p:spPr bwMode="auto">
            <a:xfrm>
              <a:off x="19784300" y="3291010"/>
              <a:ext cx="79104" cy="79104"/>
            </a:xfrm>
            <a:custGeom>
              <a:avLst/>
              <a:gdLst>
                <a:gd name="T0" fmla="*/ 119 w 120"/>
                <a:gd name="T1" fmla="*/ 60 h 120"/>
                <a:gd name="T2" fmla="*/ 119 w 120"/>
                <a:gd name="T3" fmla="*/ 60 h 120"/>
                <a:gd name="T4" fmla="*/ 60 w 120"/>
                <a:gd name="T5" fmla="*/ 0 h 120"/>
                <a:gd name="T6" fmla="*/ 0 w 120"/>
                <a:gd name="T7" fmla="*/ 60 h 120"/>
                <a:gd name="T8" fmla="*/ 60 w 120"/>
                <a:gd name="T9" fmla="*/ 119 h 120"/>
                <a:gd name="T10" fmla="*/ 119 w 120"/>
                <a:gd name="T11" fmla="*/ 60 h 120"/>
              </a:gdLst>
              <a:ahLst/>
              <a:cxnLst>
                <a:cxn ang="0">
                  <a:pos x="T0" y="T1"/>
                </a:cxn>
                <a:cxn ang="0">
                  <a:pos x="T2" y="T3"/>
                </a:cxn>
                <a:cxn ang="0">
                  <a:pos x="T4" y="T5"/>
                </a:cxn>
                <a:cxn ang="0">
                  <a:pos x="T6" y="T7"/>
                </a:cxn>
                <a:cxn ang="0">
                  <a:pos x="T8" y="T9"/>
                </a:cxn>
                <a:cxn ang="0">
                  <a:pos x="T10" y="T11"/>
                </a:cxn>
              </a:cxnLst>
              <a:rect l="0" t="0" r="r" b="b"/>
              <a:pathLst>
                <a:path w="120" h="120">
                  <a:moveTo>
                    <a:pt x="119" y="60"/>
                  </a:moveTo>
                  <a:lnTo>
                    <a:pt x="119" y="60"/>
                  </a:lnTo>
                  <a:cubicBezTo>
                    <a:pt x="119" y="30"/>
                    <a:pt x="97" y="0"/>
                    <a:pt x="60" y="0"/>
                  </a:cubicBezTo>
                  <a:cubicBezTo>
                    <a:pt x="30" y="0"/>
                    <a:pt x="0" y="30"/>
                    <a:pt x="0" y="60"/>
                  </a:cubicBezTo>
                  <a:cubicBezTo>
                    <a:pt x="0" y="97"/>
                    <a:pt x="30" y="119"/>
                    <a:pt x="60" y="119"/>
                  </a:cubicBezTo>
                  <a:cubicBezTo>
                    <a:pt x="97" y="119"/>
                    <a:pt x="119" y="97"/>
                    <a:pt x="119" y="60"/>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39" name="Freeform 19"/>
            <p:cNvSpPr>
              <a:spLocks noChangeArrowheads="1"/>
            </p:cNvSpPr>
            <p:nvPr/>
          </p:nvSpPr>
          <p:spPr bwMode="auto">
            <a:xfrm>
              <a:off x="19693474" y="3211903"/>
              <a:ext cx="263684" cy="401387"/>
            </a:xfrm>
            <a:custGeom>
              <a:avLst/>
              <a:gdLst>
                <a:gd name="T0" fmla="*/ 389 w 397"/>
                <a:gd name="T1" fmla="*/ 209 h 605"/>
                <a:gd name="T2" fmla="*/ 389 w 397"/>
                <a:gd name="T3" fmla="*/ 209 h 605"/>
                <a:gd name="T4" fmla="*/ 195 w 397"/>
                <a:gd name="T5" fmla="*/ 0 h 605"/>
                <a:gd name="T6" fmla="*/ 0 w 397"/>
                <a:gd name="T7" fmla="*/ 209 h 605"/>
                <a:gd name="T8" fmla="*/ 195 w 397"/>
                <a:gd name="T9" fmla="*/ 604 h 605"/>
                <a:gd name="T10" fmla="*/ 389 w 397"/>
                <a:gd name="T11" fmla="*/ 209 h 605"/>
              </a:gdLst>
              <a:ahLst/>
              <a:cxnLst>
                <a:cxn ang="0">
                  <a:pos x="T0" y="T1"/>
                </a:cxn>
                <a:cxn ang="0">
                  <a:pos x="T2" y="T3"/>
                </a:cxn>
                <a:cxn ang="0">
                  <a:pos x="T4" y="T5"/>
                </a:cxn>
                <a:cxn ang="0">
                  <a:pos x="T6" y="T7"/>
                </a:cxn>
                <a:cxn ang="0">
                  <a:pos x="T8" y="T9"/>
                </a:cxn>
                <a:cxn ang="0">
                  <a:pos x="T10" y="T11"/>
                </a:cxn>
              </a:cxnLst>
              <a:rect l="0" t="0" r="r" b="b"/>
              <a:pathLst>
                <a:path w="397" h="605">
                  <a:moveTo>
                    <a:pt x="389" y="209"/>
                  </a:moveTo>
                  <a:lnTo>
                    <a:pt x="389" y="209"/>
                  </a:lnTo>
                  <a:cubicBezTo>
                    <a:pt x="389" y="97"/>
                    <a:pt x="307" y="0"/>
                    <a:pt x="195" y="0"/>
                  </a:cubicBezTo>
                  <a:cubicBezTo>
                    <a:pt x="90" y="0"/>
                    <a:pt x="0" y="97"/>
                    <a:pt x="0" y="209"/>
                  </a:cubicBezTo>
                  <a:cubicBezTo>
                    <a:pt x="0" y="358"/>
                    <a:pt x="195" y="604"/>
                    <a:pt x="195" y="604"/>
                  </a:cubicBezTo>
                  <a:cubicBezTo>
                    <a:pt x="195" y="604"/>
                    <a:pt x="396" y="358"/>
                    <a:pt x="389" y="209"/>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40" name="Freeform 20"/>
            <p:cNvSpPr>
              <a:spLocks noChangeArrowheads="1"/>
            </p:cNvSpPr>
            <p:nvPr/>
          </p:nvSpPr>
          <p:spPr bwMode="auto">
            <a:xfrm>
              <a:off x="19517684" y="3507816"/>
              <a:ext cx="621122" cy="205088"/>
            </a:xfrm>
            <a:custGeom>
              <a:avLst/>
              <a:gdLst>
                <a:gd name="T0" fmla="*/ 298 w 934"/>
                <a:gd name="T1" fmla="*/ 0 h 307"/>
                <a:gd name="T2" fmla="*/ 164 w 934"/>
                <a:gd name="T3" fmla="*/ 0 h 307"/>
                <a:gd name="T4" fmla="*/ 0 w 934"/>
                <a:gd name="T5" fmla="*/ 306 h 307"/>
                <a:gd name="T6" fmla="*/ 463 w 934"/>
                <a:gd name="T7" fmla="*/ 306 h 307"/>
                <a:gd name="T8" fmla="*/ 933 w 934"/>
                <a:gd name="T9" fmla="*/ 306 h 307"/>
                <a:gd name="T10" fmla="*/ 769 w 934"/>
                <a:gd name="T11" fmla="*/ 0 h 307"/>
                <a:gd name="T12" fmla="*/ 627 w 934"/>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934" h="307">
                  <a:moveTo>
                    <a:pt x="298" y="0"/>
                  </a:moveTo>
                  <a:lnTo>
                    <a:pt x="164" y="0"/>
                  </a:lnTo>
                  <a:lnTo>
                    <a:pt x="0" y="306"/>
                  </a:lnTo>
                  <a:lnTo>
                    <a:pt x="463" y="306"/>
                  </a:lnTo>
                  <a:lnTo>
                    <a:pt x="933" y="306"/>
                  </a:lnTo>
                  <a:lnTo>
                    <a:pt x="769" y="0"/>
                  </a:lnTo>
                  <a:lnTo>
                    <a:pt x="627"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141" name="Freeform 21"/>
          <p:cNvSpPr>
            <a:spLocks noChangeArrowheads="1"/>
          </p:cNvSpPr>
          <p:nvPr/>
        </p:nvSpPr>
        <p:spPr bwMode="auto">
          <a:xfrm>
            <a:off x="10503140" y="1630856"/>
            <a:ext cx="199228" cy="60061"/>
          </a:xfrm>
          <a:custGeom>
            <a:avLst/>
            <a:gdLst>
              <a:gd name="T0" fmla="*/ 493 w 598"/>
              <a:gd name="T1" fmla="*/ 179 h 180"/>
              <a:gd name="T2" fmla="*/ 0 w 598"/>
              <a:gd name="T3" fmla="*/ 179 h 180"/>
              <a:gd name="T4" fmla="*/ 0 w 598"/>
              <a:gd name="T5" fmla="*/ 0 h 180"/>
              <a:gd name="T6" fmla="*/ 493 w 598"/>
              <a:gd name="T7" fmla="*/ 0 h 180"/>
              <a:gd name="T8" fmla="*/ 597 w 598"/>
              <a:gd name="T9" fmla="*/ 90 h 180"/>
              <a:gd name="T10" fmla="*/ 493 w 598"/>
              <a:gd name="T11" fmla="*/ 179 h 180"/>
            </a:gdLst>
            <a:ahLst/>
            <a:cxnLst>
              <a:cxn ang="0">
                <a:pos x="T0" y="T1"/>
              </a:cxn>
              <a:cxn ang="0">
                <a:pos x="T2" y="T3"/>
              </a:cxn>
              <a:cxn ang="0">
                <a:pos x="T4" y="T5"/>
              </a:cxn>
              <a:cxn ang="0">
                <a:pos x="T6" y="T7"/>
              </a:cxn>
              <a:cxn ang="0">
                <a:pos x="T8" y="T9"/>
              </a:cxn>
              <a:cxn ang="0">
                <a:pos x="T10" y="T11"/>
              </a:cxn>
            </a:cxnLst>
            <a:rect l="0" t="0" r="r" b="b"/>
            <a:pathLst>
              <a:path w="598" h="180">
                <a:moveTo>
                  <a:pt x="493" y="179"/>
                </a:moveTo>
                <a:lnTo>
                  <a:pt x="0" y="179"/>
                </a:lnTo>
                <a:lnTo>
                  <a:pt x="0" y="0"/>
                </a:lnTo>
                <a:lnTo>
                  <a:pt x="493" y="0"/>
                </a:lnTo>
                <a:lnTo>
                  <a:pt x="597" y="90"/>
                </a:lnTo>
                <a:lnTo>
                  <a:pt x="493" y="17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142" name="Freeform 22"/>
          <p:cNvSpPr>
            <a:spLocks noChangeArrowheads="1"/>
          </p:cNvSpPr>
          <p:nvPr/>
        </p:nvSpPr>
        <p:spPr bwMode="auto">
          <a:xfrm>
            <a:off x="10402061" y="1709961"/>
            <a:ext cx="200694" cy="60061"/>
          </a:xfrm>
          <a:custGeom>
            <a:avLst/>
            <a:gdLst>
              <a:gd name="T0" fmla="*/ 112 w 606"/>
              <a:gd name="T1" fmla="*/ 0 h 180"/>
              <a:gd name="T2" fmla="*/ 605 w 606"/>
              <a:gd name="T3" fmla="*/ 0 h 180"/>
              <a:gd name="T4" fmla="*/ 605 w 606"/>
              <a:gd name="T5" fmla="*/ 179 h 180"/>
              <a:gd name="T6" fmla="*/ 112 w 606"/>
              <a:gd name="T7" fmla="*/ 179 h 180"/>
              <a:gd name="T8" fmla="*/ 0 w 606"/>
              <a:gd name="T9" fmla="*/ 90 h 180"/>
              <a:gd name="T10" fmla="*/ 112 w 606"/>
              <a:gd name="T11" fmla="*/ 0 h 180"/>
            </a:gdLst>
            <a:ahLst/>
            <a:cxnLst>
              <a:cxn ang="0">
                <a:pos x="T0" y="T1"/>
              </a:cxn>
              <a:cxn ang="0">
                <a:pos x="T2" y="T3"/>
              </a:cxn>
              <a:cxn ang="0">
                <a:pos x="T4" y="T5"/>
              </a:cxn>
              <a:cxn ang="0">
                <a:pos x="T6" y="T7"/>
              </a:cxn>
              <a:cxn ang="0">
                <a:pos x="T8" y="T9"/>
              </a:cxn>
              <a:cxn ang="0">
                <a:pos x="T10" y="T11"/>
              </a:cxn>
            </a:cxnLst>
            <a:rect l="0" t="0" r="r" b="b"/>
            <a:pathLst>
              <a:path w="606" h="180">
                <a:moveTo>
                  <a:pt x="112" y="0"/>
                </a:moveTo>
                <a:lnTo>
                  <a:pt x="605" y="0"/>
                </a:lnTo>
                <a:lnTo>
                  <a:pt x="605" y="179"/>
                </a:lnTo>
                <a:lnTo>
                  <a:pt x="112" y="179"/>
                </a:lnTo>
                <a:lnTo>
                  <a:pt x="0" y="90"/>
                </a:lnTo>
                <a:lnTo>
                  <a:pt x="112"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143" name="Line 23"/>
          <p:cNvSpPr>
            <a:spLocks noChangeShapeType="1"/>
          </p:cNvSpPr>
          <p:nvPr/>
        </p:nvSpPr>
        <p:spPr bwMode="auto">
          <a:xfrm>
            <a:off x="10552948" y="1768557"/>
            <a:ext cx="1465" cy="121587"/>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44" name="Line 24"/>
          <p:cNvSpPr>
            <a:spLocks noChangeShapeType="1"/>
          </p:cNvSpPr>
          <p:nvPr/>
        </p:nvSpPr>
        <p:spPr bwMode="auto">
          <a:xfrm flipV="1">
            <a:off x="10552948" y="1687987"/>
            <a:ext cx="1465" cy="23438"/>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45" name="Line 25"/>
          <p:cNvSpPr>
            <a:spLocks noChangeShapeType="1"/>
          </p:cNvSpPr>
          <p:nvPr/>
        </p:nvSpPr>
        <p:spPr bwMode="auto">
          <a:xfrm flipV="1">
            <a:off x="10552948" y="1604487"/>
            <a:ext cx="1465" cy="27833"/>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46" name="Line 26"/>
          <p:cNvSpPr>
            <a:spLocks noChangeShapeType="1"/>
          </p:cNvSpPr>
          <p:nvPr/>
        </p:nvSpPr>
        <p:spPr bwMode="auto">
          <a:xfrm>
            <a:off x="10513395" y="1885751"/>
            <a:ext cx="79105"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7" name="Group 6"/>
          <p:cNvGrpSpPr/>
          <p:nvPr/>
        </p:nvGrpSpPr>
        <p:grpSpPr>
          <a:xfrm>
            <a:off x="11034903" y="1575189"/>
            <a:ext cx="313491" cy="310561"/>
            <a:chOff x="22066630" y="3150377"/>
            <a:chExt cx="626982" cy="621122"/>
          </a:xfrm>
          <a:noFill/>
        </p:grpSpPr>
        <p:sp>
          <p:nvSpPr>
            <p:cNvPr id="5147" name="Freeform 27"/>
            <p:cNvSpPr>
              <a:spLocks noChangeArrowheads="1"/>
            </p:cNvSpPr>
            <p:nvPr/>
          </p:nvSpPr>
          <p:spPr bwMode="auto">
            <a:xfrm>
              <a:off x="22069559" y="3150377"/>
              <a:ext cx="621122" cy="621122"/>
            </a:xfrm>
            <a:custGeom>
              <a:avLst/>
              <a:gdLst>
                <a:gd name="T0" fmla="*/ 463 w 934"/>
                <a:gd name="T1" fmla="*/ 0 h 934"/>
                <a:gd name="T2" fmla="*/ 463 w 934"/>
                <a:gd name="T3" fmla="*/ 0 h 934"/>
                <a:gd name="T4" fmla="*/ 933 w 934"/>
                <a:gd name="T5" fmla="*/ 463 h 934"/>
                <a:gd name="T6" fmla="*/ 463 w 934"/>
                <a:gd name="T7" fmla="*/ 933 h 934"/>
                <a:gd name="T8" fmla="*/ 0 w 934"/>
                <a:gd name="T9" fmla="*/ 463 h 934"/>
                <a:gd name="T10" fmla="*/ 463 w 934"/>
                <a:gd name="T11" fmla="*/ 0 h 934"/>
              </a:gdLst>
              <a:ahLst/>
              <a:cxnLst>
                <a:cxn ang="0">
                  <a:pos x="T0" y="T1"/>
                </a:cxn>
                <a:cxn ang="0">
                  <a:pos x="T2" y="T3"/>
                </a:cxn>
                <a:cxn ang="0">
                  <a:pos x="T4" y="T5"/>
                </a:cxn>
                <a:cxn ang="0">
                  <a:pos x="T6" y="T7"/>
                </a:cxn>
                <a:cxn ang="0">
                  <a:pos x="T8" y="T9"/>
                </a:cxn>
                <a:cxn ang="0">
                  <a:pos x="T10" y="T11"/>
                </a:cxn>
              </a:cxnLst>
              <a:rect l="0" t="0" r="r" b="b"/>
              <a:pathLst>
                <a:path w="934" h="934">
                  <a:moveTo>
                    <a:pt x="463" y="0"/>
                  </a:moveTo>
                  <a:lnTo>
                    <a:pt x="463" y="0"/>
                  </a:lnTo>
                  <a:cubicBezTo>
                    <a:pt x="724" y="0"/>
                    <a:pt x="933" y="209"/>
                    <a:pt x="933" y="463"/>
                  </a:cubicBezTo>
                  <a:cubicBezTo>
                    <a:pt x="933" y="724"/>
                    <a:pt x="724" y="933"/>
                    <a:pt x="463" y="933"/>
                  </a:cubicBezTo>
                  <a:cubicBezTo>
                    <a:pt x="209" y="933"/>
                    <a:pt x="0" y="724"/>
                    <a:pt x="0" y="463"/>
                  </a:cubicBezTo>
                  <a:cubicBezTo>
                    <a:pt x="0" y="209"/>
                    <a:pt x="209" y="0"/>
                    <a:pt x="463" y="0"/>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48" name="Line 28"/>
            <p:cNvSpPr>
              <a:spLocks noChangeShapeType="1"/>
            </p:cNvSpPr>
            <p:nvPr/>
          </p:nvSpPr>
          <p:spPr bwMode="auto">
            <a:xfrm>
              <a:off x="22377189" y="3150377"/>
              <a:ext cx="2931" cy="621122"/>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49" name="Line 29"/>
            <p:cNvSpPr>
              <a:spLocks noChangeShapeType="1"/>
            </p:cNvSpPr>
            <p:nvPr/>
          </p:nvSpPr>
          <p:spPr bwMode="auto">
            <a:xfrm flipH="1">
              <a:off x="22066630" y="3458007"/>
              <a:ext cx="626982" cy="2931"/>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0" name="Freeform 30"/>
            <p:cNvSpPr>
              <a:spLocks noChangeArrowheads="1"/>
            </p:cNvSpPr>
            <p:nvPr/>
          </p:nvSpPr>
          <p:spPr bwMode="auto">
            <a:xfrm>
              <a:off x="22218979" y="3150377"/>
              <a:ext cx="140631" cy="621122"/>
            </a:xfrm>
            <a:custGeom>
              <a:avLst/>
              <a:gdLst>
                <a:gd name="T0" fmla="*/ 209 w 210"/>
                <a:gd name="T1" fmla="*/ 0 h 934"/>
                <a:gd name="T2" fmla="*/ 209 w 210"/>
                <a:gd name="T3" fmla="*/ 0 h 934"/>
                <a:gd name="T4" fmla="*/ 0 w 210"/>
                <a:gd name="T5" fmla="*/ 463 h 934"/>
                <a:gd name="T6" fmla="*/ 209 w 210"/>
                <a:gd name="T7" fmla="*/ 933 h 934"/>
              </a:gdLst>
              <a:ahLst/>
              <a:cxnLst>
                <a:cxn ang="0">
                  <a:pos x="T0" y="T1"/>
                </a:cxn>
                <a:cxn ang="0">
                  <a:pos x="T2" y="T3"/>
                </a:cxn>
                <a:cxn ang="0">
                  <a:pos x="T4" y="T5"/>
                </a:cxn>
                <a:cxn ang="0">
                  <a:pos x="T6" y="T7"/>
                </a:cxn>
              </a:cxnLst>
              <a:rect l="0" t="0" r="r" b="b"/>
              <a:pathLst>
                <a:path w="210" h="934">
                  <a:moveTo>
                    <a:pt x="209" y="0"/>
                  </a:moveTo>
                  <a:lnTo>
                    <a:pt x="209" y="0"/>
                  </a:lnTo>
                  <a:cubicBezTo>
                    <a:pt x="209" y="0"/>
                    <a:pt x="0" y="164"/>
                    <a:pt x="0" y="463"/>
                  </a:cubicBezTo>
                  <a:cubicBezTo>
                    <a:pt x="0" y="769"/>
                    <a:pt x="209" y="933"/>
                    <a:pt x="209" y="933"/>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1" name="Freeform 31"/>
            <p:cNvSpPr>
              <a:spLocks noChangeArrowheads="1"/>
            </p:cNvSpPr>
            <p:nvPr/>
          </p:nvSpPr>
          <p:spPr bwMode="auto">
            <a:xfrm>
              <a:off x="22397700" y="3150377"/>
              <a:ext cx="140631" cy="621122"/>
            </a:xfrm>
            <a:custGeom>
              <a:avLst/>
              <a:gdLst>
                <a:gd name="T0" fmla="*/ 0 w 210"/>
                <a:gd name="T1" fmla="*/ 0 h 934"/>
                <a:gd name="T2" fmla="*/ 0 w 210"/>
                <a:gd name="T3" fmla="*/ 0 h 934"/>
                <a:gd name="T4" fmla="*/ 209 w 210"/>
                <a:gd name="T5" fmla="*/ 463 h 934"/>
                <a:gd name="T6" fmla="*/ 0 w 210"/>
                <a:gd name="T7" fmla="*/ 933 h 934"/>
              </a:gdLst>
              <a:ahLst/>
              <a:cxnLst>
                <a:cxn ang="0">
                  <a:pos x="T0" y="T1"/>
                </a:cxn>
                <a:cxn ang="0">
                  <a:pos x="T2" y="T3"/>
                </a:cxn>
                <a:cxn ang="0">
                  <a:pos x="T4" y="T5"/>
                </a:cxn>
                <a:cxn ang="0">
                  <a:pos x="T6" y="T7"/>
                </a:cxn>
              </a:cxnLst>
              <a:rect l="0" t="0" r="r" b="b"/>
              <a:pathLst>
                <a:path w="210" h="934">
                  <a:moveTo>
                    <a:pt x="0" y="0"/>
                  </a:moveTo>
                  <a:lnTo>
                    <a:pt x="0" y="0"/>
                  </a:lnTo>
                  <a:cubicBezTo>
                    <a:pt x="0" y="0"/>
                    <a:pt x="209" y="164"/>
                    <a:pt x="209" y="463"/>
                  </a:cubicBezTo>
                  <a:cubicBezTo>
                    <a:pt x="209" y="769"/>
                    <a:pt x="0" y="933"/>
                    <a:pt x="0" y="933"/>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2" name="Freeform 32"/>
            <p:cNvSpPr>
              <a:spLocks noChangeArrowheads="1"/>
            </p:cNvSpPr>
            <p:nvPr/>
          </p:nvSpPr>
          <p:spPr bwMode="auto">
            <a:xfrm>
              <a:off x="22139875" y="3261712"/>
              <a:ext cx="480490" cy="99613"/>
            </a:xfrm>
            <a:custGeom>
              <a:avLst/>
              <a:gdLst>
                <a:gd name="T0" fmla="*/ 0 w 725"/>
                <a:gd name="T1" fmla="*/ 0 h 150"/>
                <a:gd name="T2" fmla="*/ 0 w 725"/>
                <a:gd name="T3" fmla="*/ 0 h 150"/>
                <a:gd name="T4" fmla="*/ 358 w 725"/>
                <a:gd name="T5" fmla="*/ 149 h 150"/>
                <a:gd name="T6" fmla="*/ 724 w 725"/>
                <a:gd name="T7" fmla="*/ 0 h 150"/>
              </a:gdLst>
              <a:ahLst/>
              <a:cxnLst>
                <a:cxn ang="0">
                  <a:pos x="T0" y="T1"/>
                </a:cxn>
                <a:cxn ang="0">
                  <a:pos x="T2" y="T3"/>
                </a:cxn>
                <a:cxn ang="0">
                  <a:pos x="T4" y="T5"/>
                </a:cxn>
                <a:cxn ang="0">
                  <a:pos x="T6" y="T7"/>
                </a:cxn>
              </a:cxnLst>
              <a:rect l="0" t="0" r="r" b="b"/>
              <a:pathLst>
                <a:path w="725" h="150">
                  <a:moveTo>
                    <a:pt x="0" y="0"/>
                  </a:moveTo>
                  <a:lnTo>
                    <a:pt x="0" y="0"/>
                  </a:lnTo>
                  <a:cubicBezTo>
                    <a:pt x="0" y="0"/>
                    <a:pt x="74" y="149"/>
                    <a:pt x="358" y="149"/>
                  </a:cubicBezTo>
                  <a:cubicBezTo>
                    <a:pt x="649" y="149"/>
                    <a:pt x="724" y="0"/>
                    <a:pt x="724" y="0"/>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3" name="Freeform 33"/>
            <p:cNvSpPr>
              <a:spLocks noChangeArrowheads="1"/>
            </p:cNvSpPr>
            <p:nvPr/>
          </p:nvSpPr>
          <p:spPr bwMode="auto">
            <a:xfrm>
              <a:off x="22139875" y="3563484"/>
              <a:ext cx="480490" cy="99613"/>
            </a:xfrm>
            <a:custGeom>
              <a:avLst/>
              <a:gdLst>
                <a:gd name="T0" fmla="*/ 0 w 725"/>
                <a:gd name="T1" fmla="*/ 149 h 150"/>
                <a:gd name="T2" fmla="*/ 0 w 725"/>
                <a:gd name="T3" fmla="*/ 149 h 150"/>
                <a:gd name="T4" fmla="*/ 358 w 725"/>
                <a:gd name="T5" fmla="*/ 0 h 150"/>
                <a:gd name="T6" fmla="*/ 724 w 725"/>
                <a:gd name="T7" fmla="*/ 149 h 150"/>
              </a:gdLst>
              <a:ahLst/>
              <a:cxnLst>
                <a:cxn ang="0">
                  <a:pos x="T0" y="T1"/>
                </a:cxn>
                <a:cxn ang="0">
                  <a:pos x="T2" y="T3"/>
                </a:cxn>
                <a:cxn ang="0">
                  <a:pos x="T4" y="T5"/>
                </a:cxn>
                <a:cxn ang="0">
                  <a:pos x="T6" y="T7"/>
                </a:cxn>
              </a:cxnLst>
              <a:rect l="0" t="0" r="r" b="b"/>
              <a:pathLst>
                <a:path w="725" h="150">
                  <a:moveTo>
                    <a:pt x="0" y="149"/>
                  </a:moveTo>
                  <a:lnTo>
                    <a:pt x="0" y="149"/>
                  </a:lnTo>
                  <a:cubicBezTo>
                    <a:pt x="0" y="149"/>
                    <a:pt x="74" y="0"/>
                    <a:pt x="358" y="0"/>
                  </a:cubicBezTo>
                  <a:cubicBezTo>
                    <a:pt x="649" y="0"/>
                    <a:pt x="724" y="149"/>
                    <a:pt x="724" y="149"/>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154" name="Freeform 34"/>
          <p:cNvSpPr>
            <a:spLocks noChangeArrowheads="1"/>
          </p:cNvSpPr>
          <p:nvPr/>
        </p:nvSpPr>
        <p:spPr bwMode="auto">
          <a:xfrm>
            <a:off x="7190978" y="2197775"/>
            <a:ext cx="339859" cy="339859"/>
          </a:xfrm>
          <a:custGeom>
            <a:avLst/>
            <a:gdLst>
              <a:gd name="T0" fmla="*/ 837 w 1024"/>
              <a:gd name="T1" fmla="*/ 186 h 1023"/>
              <a:gd name="T2" fmla="*/ 837 w 1024"/>
              <a:gd name="T3" fmla="*/ 186 h 1023"/>
              <a:gd name="T4" fmla="*/ 837 w 1024"/>
              <a:gd name="T5" fmla="*/ 843 h 1023"/>
              <a:gd name="T6" fmla="*/ 180 w 1024"/>
              <a:gd name="T7" fmla="*/ 843 h 1023"/>
              <a:gd name="T8" fmla="*/ 180 w 1024"/>
              <a:gd name="T9" fmla="*/ 186 h 1023"/>
              <a:gd name="T10" fmla="*/ 837 w 1024"/>
              <a:gd name="T11" fmla="*/ 186 h 1023"/>
            </a:gdLst>
            <a:ahLst/>
            <a:cxnLst>
              <a:cxn ang="0">
                <a:pos x="T0" y="T1"/>
              </a:cxn>
              <a:cxn ang="0">
                <a:pos x="T2" y="T3"/>
              </a:cxn>
              <a:cxn ang="0">
                <a:pos x="T4" y="T5"/>
              </a:cxn>
              <a:cxn ang="0">
                <a:pos x="T6" y="T7"/>
              </a:cxn>
              <a:cxn ang="0">
                <a:pos x="T8" y="T9"/>
              </a:cxn>
              <a:cxn ang="0">
                <a:pos x="T10" y="T11"/>
              </a:cxn>
            </a:cxnLst>
            <a:rect l="0" t="0" r="r" b="b"/>
            <a:pathLst>
              <a:path w="1024" h="1023">
                <a:moveTo>
                  <a:pt x="837" y="186"/>
                </a:moveTo>
                <a:lnTo>
                  <a:pt x="837" y="186"/>
                </a:lnTo>
                <a:cubicBezTo>
                  <a:pt x="1023" y="365"/>
                  <a:pt x="1023" y="664"/>
                  <a:pt x="837" y="843"/>
                </a:cubicBezTo>
                <a:cubicBezTo>
                  <a:pt x="657" y="1022"/>
                  <a:pt x="366" y="1022"/>
                  <a:pt x="180" y="843"/>
                </a:cubicBezTo>
                <a:cubicBezTo>
                  <a:pt x="0" y="664"/>
                  <a:pt x="0" y="365"/>
                  <a:pt x="180" y="186"/>
                </a:cubicBezTo>
                <a:cubicBezTo>
                  <a:pt x="366" y="0"/>
                  <a:pt x="657" y="0"/>
                  <a:pt x="837" y="186"/>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155" name="Freeform 35"/>
          <p:cNvSpPr>
            <a:spLocks noChangeArrowheads="1"/>
          </p:cNvSpPr>
          <p:nvPr/>
        </p:nvSpPr>
        <p:spPr bwMode="auto">
          <a:xfrm>
            <a:off x="7359443" y="2269557"/>
            <a:ext cx="45412" cy="143562"/>
          </a:xfrm>
          <a:custGeom>
            <a:avLst/>
            <a:gdLst>
              <a:gd name="T0" fmla="*/ 0 w 136"/>
              <a:gd name="T1" fmla="*/ 0 h 434"/>
              <a:gd name="T2" fmla="*/ 0 w 136"/>
              <a:gd name="T3" fmla="*/ 299 h 434"/>
              <a:gd name="T4" fmla="*/ 135 w 136"/>
              <a:gd name="T5" fmla="*/ 433 h 434"/>
            </a:gdLst>
            <a:ahLst/>
            <a:cxnLst>
              <a:cxn ang="0">
                <a:pos x="T0" y="T1"/>
              </a:cxn>
              <a:cxn ang="0">
                <a:pos x="T2" y="T3"/>
              </a:cxn>
              <a:cxn ang="0">
                <a:pos x="T4" y="T5"/>
              </a:cxn>
            </a:cxnLst>
            <a:rect l="0" t="0" r="r" b="b"/>
            <a:pathLst>
              <a:path w="136" h="434">
                <a:moveTo>
                  <a:pt x="0" y="0"/>
                </a:moveTo>
                <a:lnTo>
                  <a:pt x="0" y="299"/>
                </a:lnTo>
                <a:lnTo>
                  <a:pt x="135" y="433"/>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56" name="Line 36"/>
          <p:cNvSpPr>
            <a:spLocks noChangeShapeType="1"/>
          </p:cNvSpPr>
          <p:nvPr/>
        </p:nvSpPr>
        <p:spPr bwMode="auto">
          <a:xfrm>
            <a:off x="7220277" y="2369171"/>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7" name="Line 37"/>
          <p:cNvSpPr>
            <a:spLocks noChangeShapeType="1"/>
          </p:cNvSpPr>
          <p:nvPr/>
        </p:nvSpPr>
        <p:spPr bwMode="auto">
          <a:xfrm>
            <a:off x="7481030" y="2369171"/>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8" name="Line 38"/>
          <p:cNvSpPr>
            <a:spLocks noChangeShapeType="1"/>
          </p:cNvSpPr>
          <p:nvPr/>
        </p:nvSpPr>
        <p:spPr bwMode="auto">
          <a:xfrm flipV="1">
            <a:off x="7359443" y="2486363"/>
            <a:ext cx="1465" cy="23438"/>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9" name="Line 39"/>
          <p:cNvSpPr>
            <a:spLocks noChangeShapeType="1"/>
          </p:cNvSpPr>
          <p:nvPr/>
        </p:nvSpPr>
        <p:spPr bwMode="auto">
          <a:xfrm flipV="1">
            <a:off x="7359443" y="2230004"/>
            <a:ext cx="1465" cy="2197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0" name="Freeform 40"/>
          <p:cNvSpPr>
            <a:spLocks noChangeArrowheads="1"/>
          </p:cNvSpPr>
          <p:nvPr/>
        </p:nvSpPr>
        <p:spPr bwMode="auto">
          <a:xfrm>
            <a:off x="7999609" y="2269557"/>
            <a:ext cx="45413" cy="143562"/>
          </a:xfrm>
          <a:custGeom>
            <a:avLst/>
            <a:gdLst>
              <a:gd name="T0" fmla="*/ 0 w 135"/>
              <a:gd name="T1" fmla="*/ 0 h 434"/>
              <a:gd name="T2" fmla="*/ 0 w 135"/>
              <a:gd name="T3" fmla="*/ 299 h 434"/>
              <a:gd name="T4" fmla="*/ 134 w 135"/>
              <a:gd name="T5" fmla="*/ 433 h 434"/>
            </a:gdLst>
            <a:ahLst/>
            <a:cxnLst>
              <a:cxn ang="0">
                <a:pos x="T0" y="T1"/>
              </a:cxn>
              <a:cxn ang="0">
                <a:pos x="T2" y="T3"/>
              </a:cxn>
              <a:cxn ang="0">
                <a:pos x="T4" y="T5"/>
              </a:cxn>
            </a:cxnLst>
            <a:rect l="0" t="0" r="r" b="b"/>
            <a:pathLst>
              <a:path w="135" h="434">
                <a:moveTo>
                  <a:pt x="0" y="0"/>
                </a:moveTo>
                <a:lnTo>
                  <a:pt x="0" y="299"/>
                </a:lnTo>
                <a:lnTo>
                  <a:pt x="134" y="433"/>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61" name="Line 41"/>
          <p:cNvSpPr>
            <a:spLocks noChangeShapeType="1"/>
          </p:cNvSpPr>
          <p:nvPr/>
        </p:nvSpPr>
        <p:spPr bwMode="auto">
          <a:xfrm>
            <a:off x="7857513" y="2369171"/>
            <a:ext cx="1904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2" name="Line 42"/>
          <p:cNvSpPr>
            <a:spLocks noChangeShapeType="1"/>
          </p:cNvSpPr>
          <p:nvPr/>
        </p:nvSpPr>
        <p:spPr bwMode="auto">
          <a:xfrm>
            <a:off x="8118266" y="2369171"/>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3" name="Line 43"/>
          <p:cNvSpPr>
            <a:spLocks noChangeShapeType="1"/>
          </p:cNvSpPr>
          <p:nvPr/>
        </p:nvSpPr>
        <p:spPr bwMode="auto">
          <a:xfrm flipV="1">
            <a:off x="7999608" y="2486363"/>
            <a:ext cx="1466" cy="23438"/>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4" name="Line 44"/>
          <p:cNvSpPr>
            <a:spLocks noChangeShapeType="1"/>
          </p:cNvSpPr>
          <p:nvPr/>
        </p:nvSpPr>
        <p:spPr bwMode="auto">
          <a:xfrm flipV="1">
            <a:off x="7999608" y="2230004"/>
            <a:ext cx="1466" cy="2197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5" name="Freeform 45"/>
          <p:cNvSpPr>
            <a:spLocks noChangeArrowheads="1"/>
          </p:cNvSpPr>
          <p:nvPr/>
        </p:nvSpPr>
        <p:spPr bwMode="auto">
          <a:xfrm>
            <a:off x="7999609" y="2215355"/>
            <a:ext cx="153816" cy="307631"/>
          </a:xfrm>
          <a:custGeom>
            <a:avLst/>
            <a:gdLst>
              <a:gd name="T0" fmla="*/ 0 w 464"/>
              <a:gd name="T1" fmla="*/ 925 h 926"/>
              <a:gd name="T2" fmla="*/ 0 w 464"/>
              <a:gd name="T3" fmla="*/ 925 h 926"/>
              <a:gd name="T4" fmla="*/ 463 w 464"/>
              <a:gd name="T5" fmla="*/ 463 h 926"/>
              <a:gd name="T6" fmla="*/ 0 w 464"/>
              <a:gd name="T7" fmla="*/ 0 h 926"/>
            </a:gdLst>
            <a:ahLst/>
            <a:cxnLst>
              <a:cxn ang="0">
                <a:pos x="T0" y="T1"/>
              </a:cxn>
              <a:cxn ang="0">
                <a:pos x="T2" y="T3"/>
              </a:cxn>
              <a:cxn ang="0">
                <a:pos x="T4" y="T5"/>
              </a:cxn>
              <a:cxn ang="0">
                <a:pos x="T6" y="T7"/>
              </a:cxn>
            </a:cxnLst>
            <a:rect l="0" t="0" r="r" b="b"/>
            <a:pathLst>
              <a:path w="464" h="926">
                <a:moveTo>
                  <a:pt x="0" y="925"/>
                </a:moveTo>
                <a:lnTo>
                  <a:pt x="0" y="925"/>
                </a:lnTo>
                <a:cubicBezTo>
                  <a:pt x="254" y="925"/>
                  <a:pt x="463" y="716"/>
                  <a:pt x="463" y="463"/>
                </a:cubicBezTo>
                <a:cubicBezTo>
                  <a:pt x="463" y="201"/>
                  <a:pt x="254" y="0"/>
                  <a:pt x="0"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66" name="Freeform 46"/>
          <p:cNvSpPr>
            <a:spLocks noChangeArrowheads="1"/>
          </p:cNvSpPr>
          <p:nvPr/>
        </p:nvSpPr>
        <p:spPr bwMode="auto">
          <a:xfrm>
            <a:off x="7842863" y="2250512"/>
            <a:ext cx="156745" cy="272474"/>
          </a:xfrm>
          <a:custGeom>
            <a:avLst/>
            <a:gdLst>
              <a:gd name="T0" fmla="*/ 470 w 471"/>
              <a:gd name="T1" fmla="*/ 821 h 822"/>
              <a:gd name="T2" fmla="*/ 470 w 471"/>
              <a:gd name="T3" fmla="*/ 821 h 822"/>
              <a:gd name="T4" fmla="*/ 0 w 471"/>
              <a:gd name="T5" fmla="*/ 359 h 822"/>
              <a:gd name="T6" fmla="*/ 89 w 471"/>
              <a:gd name="T7" fmla="*/ 90 h 822"/>
              <a:gd name="T8" fmla="*/ 171 w 471"/>
              <a:gd name="T9" fmla="*/ 0 h 822"/>
            </a:gdLst>
            <a:ahLst/>
            <a:cxnLst>
              <a:cxn ang="0">
                <a:pos x="T0" y="T1"/>
              </a:cxn>
              <a:cxn ang="0">
                <a:pos x="T2" y="T3"/>
              </a:cxn>
              <a:cxn ang="0">
                <a:pos x="T4" y="T5"/>
              </a:cxn>
              <a:cxn ang="0">
                <a:pos x="T6" y="T7"/>
              </a:cxn>
              <a:cxn ang="0">
                <a:pos x="T8" y="T9"/>
              </a:cxn>
            </a:cxnLst>
            <a:rect l="0" t="0" r="r" b="b"/>
            <a:pathLst>
              <a:path w="471" h="822">
                <a:moveTo>
                  <a:pt x="470" y="821"/>
                </a:moveTo>
                <a:lnTo>
                  <a:pt x="470" y="821"/>
                </a:lnTo>
                <a:cubicBezTo>
                  <a:pt x="209" y="821"/>
                  <a:pt x="0" y="612"/>
                  <a:pt x="0" y="359"/>
                </a:cubicBezTo>
                <a:cubicBezTo>
                  <a:pt x="0" y="254"/>
                  <a:pt x="37" y="164"/>
                  <a:pt x="89" y="90"/>
                </a:cubicBezTo>
                <a:cubicBezTo>
                  <a:pt x="171" y="0"/>
                  <a:pt x="171" y="0"/>
                  <a:pt x="171"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67" name="Freeform 47"/>
          <p:cNvSpPr>
            <a:spLocks noChangeArrowheads="1"/>
          </p:cNvSpPr>
          <p:nvPr/>
        </p:nvSpPr>
        <p:spPr bwMode="auto">
          <a:xfrm>
            <a:off x="7848723" y="2250512"/>
            <a:ext cx="57131" cy="54202"/>
          </a:xfrm>
          <a:custGeom>
            <a:avLst/>
            <a:gdLst>
              <a:gd name="T0" fmla="*/ 171 w 172"/>
              <a:gd name="T1" fmla="*/ 164 h 165"/>
              <a:gd name="T2" fmla="*/ 171 w 172"/>
              <a:gd name="T3" fmla="*/ 0 h 165"/>
              <a:gd name="T4" fmla="*/ 0 w 172"/>
              <a:gd name="T5" fmla="*/ 0 h 165"/>
            </a:gdLst>
            <a:ahLst/>
            <a:cxnLst>
              <a:cxn ang="0">
                <a:pos x="T0" y="T1"/>
              </a:cxn>
              <a:cxn ang="0">
                <a:pos x="T2" y="T3"/>
              </a:cxn>
              <a:cxn ang="0">
                <a:pos x="T4" y="T5"/>
              </a:cxn>
            </a:cxnLst>
            <a:rect l="0" t="0" r="r" b="b"/>
            <a:pathLst>
              <a:path w="172" h="165">
                <a:moveTo>
                  <a:pt x="171" y="164"/>
                </a:moveTo>
                <a:lnTo>
                  <a:pt x="171" y="0"/>
                </a:lnTo>
                <a:lnTo>
                  <a:pt x="0"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68" name="Freeform 48"/>
          <p:cNvSpPr>
            <a:spLocks noChangeArrowheads="1"/>
          </p:cNvSpPr>
          <p:nvPr/>
        </p:nvSpPr>
        <p:spPr bwMode="auto">
          <a:xfrm>
            <a:off x="8636844" y="2269557"/>
            <a:ext cx="45412" cy="143562"/>
          </a:xfrm>
          <a:custGeom>
            <a:avLst/>
            <a:gdLst>
              <a:gd name="T0" fmla="*/ 0 w 136"/>
              <a:gd name="T1" fmla="*/ 0 h 434"/>
              <a:gd name="T2" fmla="*/ 0 w 136"/>
              <a:gd name="T3" fmla="*/ 299 h 434"/>
              <a:gd name="T4" fmla="*/ 135 w 136"/>
              <a:gd name="T5" fmla="*/ 433 h 434"/>
            </a:gdLst>
            <a:ahLst/>
            <a:cxnLst>
              <a:cxn ang="0">
                <a:pos x="T0" y="T1"/>
              </a:cxn>
              <a:cxn ang="0">
                <a:pos x="T2" y="T3"/>
              </a:cxn>
              <a:cxn ang="0">
                <a:pos x="T4" y="T5"/>
              </a:cxn>
            </a:cxnLst>
            <a:rect l="0" t="0" r="r" b="b"/>
            <a:pathLst>
              <a:path w="136" h="434">
                <a:moveTo>
                  <a:pt x="0" y="0"/>
                </a:moveTo>
                <a:lnTo>
                  <a:pt x="0" y="299"/>
                </a:lnTo>
                <a:lnTo>
                  <a:pt x="135" y="433"/>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69" name="Line 49"/>
          <p:cNvSpPr>
            <a:spLocks noChangeShapeType="1"/>
          </p:cNvSpPr>
          <p:nvPr/>
        </p:nvSpPr>
        <p:spPr bwMode="auto">
          <a:xfrm>
            <a:off x="8497678" y="2369171"/>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0" name="Line 50"/>
          <p:cNvSpPr>
            <a:spLocks noChangeShapeType="1"/>
          </p:cNvSpPr>
          <p:nvPr/>
        </p:nvSpPr>
        <p:spPr bwMode="auto">
          <a:xfrm>
            <a:off x="8758432" y="2369171"/>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1" name="Line 51"/>
          <p:cNvSpPr>
            <a:spLocks noChangeShapeType="1"/>
          </p:cNvSpPr>
          <p:nvPr/>
        </p:nvSpPr>
        <p:spPr bwMode="auto">
          <a:xfrm flipV="1">
            <a:off x="8636845" y="2486363"/>
            <a:ext cx="1465" cy="23438"/>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2" name="Line 52"/>
          <p:cNvSpPr>
            <a:spLocks noChangeShapeType="1"/>
          </p:cNvSpPr>
          <p:nvPr/>
        </p:nvSpPr>
        <p:spPr bwMode="auto">
          <a:xfrm flipV="1">
            <a:off x="8636845" y="2230004"/>
            <a:ext cx="1465" cy="2197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3" name="Freeform 53"/>
          <p:cNvSpPr>
            <a:spLocks noChangeArrowheads="1"/>
          </p:cNvSpPr>
          <p:nvPr/>
        </p:nvSpPr>
        <p:spPr bwMode="auto">
          <a:xfrm>
            <a:off x="8483028" y="2215355"/>
            <a:ext cx="153816" cy="307631"/>
          </a:xfrm>
          <a:custGeom>
            <a:avLst/>
            <a:gdLst>
              <a:gd name="T0" fmla="*/ 463 w 464"/>
              <a:gd name="T1" fmla="*/ 925 h 926"/>
              <a:gd name="T2" fmla="*/ 463 w 464"/>
              <a:gd name="T3" fmla="*/ 925 h 926"/>
              <a:gd name="T4" fmla="*/ 0 w 464"/>
              <a:gd name="T5" fmla="*/ 463 h 926"/>
              <a:gd name="T6" fmla="*/ 463 w 464"/>
              <a:gd name="T7" fmla="*/ 0 h 926"/>
            </a:gdLst>
            <a:ahLst/>
            <a:cxnLst>
              <a:cxn ang="0">
                <a:pos x="T0" y="T1"/>
              </a:cxn>
              <a:cxn ang="0">
                <a:pos x="T2" y="T3"/>
              </a:cxn>
              <a:cxn ang="0">
                <a:pos x="T4" y="T5"/>
              </a:cxn>
              <a:cxn ang="0">
                <a:pos x="T6" y="T7"/>
              </a:cxn>
            </a:cxnLst>
            <a:rect l="0" t="0" r="r" b="b"/>
            <a:pathLst>
              <a:path w="464" h="926">
                <a:moveTo>
                  <a:pt x="463" y="925"/>
                </a:moveTo>
                <a:lnTo>
                  <a:pt x="463" y="925"/>
                </a:lnTo>
                <a:cubicBezTo>
                  <a:pt x="210" y="925"/>
                  <a:pt x="0" y="716"/>
                  <a:pt x="0" y="463"/>
                </a:cubicBezTo>
                <a:cubicBezTo>
                  <a:pt x="0" y="201"/>
                  <a:pt x="210" y="0"/>
                  <a:pt x="463"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74" name="Freeform 54"/>
          <p:cNvSpPr>
            <a:spLocks noChangeArrowheads="1"/>
          </p:cNvSpPr>
          <p:nvPr/>
        </p:nvSpPr>
        <p:spPr bwMode="auto">
          <a:xfrm>
            <a:off x="8636844" y="2250512"/>
            <a:ext cx="156745" cy="272474"/>
          </a:xfrm>
          <a:custGeom>
            <a:avLst/>
            <a:gdLst>
              <a:gd name="T0" fmla="*/ 0 w 472"/>
              <a:gd name="T1" fmla="*/ 821 h 822"/>
              <a:gd name="T2" fmla="*/ 0 w 472"/>
              <a:gd name="T3" fmla="*/ 821 h 822"/>
              <a:gd name="T4" fmla="*/ 471 w 472"/>
              <a:gd name="T5" fmla="*/ 359 h 822"/>
              <a:gd name="T6" fmla="*/ 381 w 472"/>
              <a:gd name="T7" fmla="*/ 90 h 822"/>
              <a:gd name="T8" fmla="*/ 299 w 472"/>
              <a:gd name="T9" fmla="*/ 0 h 822"/>
            </a:gdLst>
            <a:ahLst/>
            <a:cxnLst>
              <a:cxn ang="0">
                <a:pos x="T0" y="T1"/>
              </a:cxn>
              <a:cxn ang="0">
                <a:pos x="T2" y="T3"/>
              </a:cxn>
              <a:cxn ang="0">
                <a:pos x="T4" y="T5"/>
              </a:cxn>
              <a:cxn ang="0">
                <a:pos x="T6" y="T7"/>
              </a:cxn>
              <a:cxn ang="0">
                <a:pos x="T8" y="T9"/>
              </a:cxn>
            </a:cxnLst>
            <a:rect l="0" t="0" r="r" b="b"/>
            <a:pathLst>
              <a:path w="472" h="822">
                <a:moveTo>
                  <a:pt x="0" y="821"/>
                </a:moveTo>
                <a:lnTo>
                  <a:pt x="0" y="821"/>
                </a:lnTo>
                <a:cubicBezTo>
                  <a:pt x="262" y="821"/>
                  <a:pt x="471" y="612"/>
                  <a:pt x="471" y="359"/>
                </a:cubicBezTo>
                <a:cubicBezTo>
                  <a:pt x="471" y="254"/>
                  <a:pt x="433" y="164"/>
                  <a:pt x="381" y="90"/>
                </a:cubicBezTo>
                <a:cubicBezTo>
                  <a:pt x="299" y="0"/>
                  <a:pt x="299" y="0"/>
                  <a:pt x="299"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75" name="Freeform 55"/>
          <p:cNvSpPr>
            <a:spLocks noChangeArrowheads="1"/>
          </p:cNvSpPr>
          <p:nvPr/>
        </p:nvSpPr>
        <p:spPr bwMode="auto">
          <a:xfrm>
            <a:off x="8730599" y="2250512"/>
            <a:ext cx="57131" cy="54202"/>
          </a:xfrm>
          <a:custGeom>
            <a:avLst/>
            <a:gdLst>
              <a:gd name="T0" fmla="*/ 0 w 173"/>
              <a:gd name="T1" fmla="*/ 164 h 165"/>
              <a:gd name="T2" fmla="*/ 0 w 173"/>
              <a:gd name="T3" fmla="*/ 0 h 165"/>
              <a:gd name="T4" fmla="*/ 172 w 173"/>
              <a:gd name="T5" fmla="*/ 0 h 165"/>
            </a:gdLst>
            <a:ahLst/>
            <a:cxnLst>
              <a:cxn ang="0">
                <a:pos x="T0" y="T1"/>
              </a:cxn>
              <a:cxn ang="0">
                <a:pos x="T2" y="T3"/>
              </a:cxn>
              <a:cxn ang="0">
                <a:pos x="T4" y="T5"/>
              </a:cxn>
            </a:cxnLst>
            <a:rect l="0" t="0" r="r" b="b"/>
            <a:pathLst>
              <a:path w="173" h="165">
                <a:moveTo>
                  <a:pt x="0" y="164"/>
                </a:moveTo>
                <a:lnTo>
                  <a:pt x="0" y="0"/>
                </a:lnTo>
                <a:lnTo>
                  <a:pt x="172"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76" name="Freeform 56"/>
          <p:cNvSpPr>
            <a:spLocks noChangeArrowheads="1"/>
          </p:cNvSpPr>
          <p:nvPr/>
        </p:nvSpPr>
        <p:spPr bwMode="auto">
          <a:xfrm>
            <a:off x="9123195" y="2230004"/>
            <a:ext cx="307631" cy="307631"/>
          </a:xfrm>
          <a:custGeom>
            <a:avLst/>
            <a:gdLst>
              <a:gd name="T0" fmla="*/ 762 w 927"/>
              <a:gd name="T1" fmla="*/ 164 h 926"/>
              <a:gd name="T2" fmla="*/ 762 w 927"/>
              <a:gd name="T3" fmla="*/ 164 h 926"/>
              <a:gd name="T4" fmla="*/ 762 w 927"/>
              <a:gd name="T5" fmla="*/ 761 h 926"/>
              <a:gd name="T6" fmla="*/ 165 w 927"/>
              <a:gd name="T7" fmla="*/ 761 h 926"/>
              <a:gd name="T8" fmla="*/ 165 w 927"/>
              <a:gd name="T9" fmla="*/ 164 h 926"/>
              <a:gd name="T10" fmla="*/ 762 w 927"/>
              <a:gd name="T11" fmla="*/ 164 h 926"/>
            </a:gdLst>
            <a:ahLst/>
            <a:cxnLst>
              <a:cxn ang="0">
                <a:pos x="T0" y="T1"/>
              </a:cxn>
              <a:cxn ang="0">
                <a:pos x="T2" y="T3"/>
              </a:cxn>
              <a:cxn ang="0">
                <a:pos x="T4" y="T5"/>
              </a:cxn>
              <a:cxn ang="0">
                <a:pos x="T6" y="T7"/>
              </a:cxn>
              <a:cxn ang="0">
                <a:pos x="T8" y="T9"/>
              </a:cxn>
              <a:cxn ang="0">
                <a:pos x="T10" y="T11"/>
              </a:cxn>
            </a:cxnLst>
            <a:rect l="0" t="0" r="r" b="b"/>
            <a:pathLst>
              <a:path w="927" h="926">
                <a:moveTo>
                  <a:pt x="762" y="164"/>
                </a:moveTo>
                <a:lnTo>
                  <a:pt x="762" y="164"/>
                </a:lnTo>
                <a:cubicBezTo>
                  <a:pt x="926" y="328"/>
                  <a:pt x="926" y="597"/>
                  <a:pt x="762" y="761"/>
                </a:cubicBezTo>
                <a:cubicBezTo>
                  <a:pt x="598" y="925"/>
                  <a:pt x="329" y="925"/>
                  <a:pt x="165" y="761"/>
                </a:cubicBezTo>
                <a:cubicBezTo>
                  <a:pt x="0" y="597"/>
                  <a:pt x="0" y="328"/>
                  <a:pt x="165" y="164"/>
                </a:cubicBezTo>
                <a:cubicBezTo>
                  <a:pt x="329" y="0"/>
                  <a:pt x="598" y="0"/>
                  <a:pt x="762" y="164"/>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177" name="Freeform 57"/>
          <p:cNvSpPr>
            <a:spLocks noChangeArrowheads="1"/>
          </p:cNvSpPr>
          <p:nvPr/>
        </p:nvSpPr>
        <p:spPr bwMode="auto">
          <a:xfrm>
            <a:off x="9277009" y="2215354"/>
            <a:ext cx="30764" cy="29299"/>
          </a:xfrm>
          <a:custGeom>
            <a:avLst/>
            <a:gdLst>
              <a:gd name="T0" fmla="*/ 0 w 91"/>
              <a:gd name="T1" fmla="*/ 89 h 90"/>
              <a:gd name="T2" fmla="*/ 0 w 91"/>
              <a:gd name="T3" fmla="*/ 0 h 90"/>
              <a:gd name="T4" fmla="*/ 90 w 91"/>
              <a:gd name="T5" fmla="*/ 0 h 90"/>
            </a:gdLst>
            <a:ahLst/>
            <a:cxnLst>
              <a:cxn ang="0">
                <a:pos x="T0" y="T1"/>
              </a:cxn>
              <a:cxn ang="0">
                <a:pos x="T2" y="T3"/>
              </a:cxn>
              <a:cxn ang="0">
                <a:pos x="T4" y="T5"/>
              </a:cxn>
            </a:cxnLst>
            <a:rect l="0" t="0" r="r" b="b"/>
            <a:pathLst>
              <a:path w="91" h="90">
                <a:moveTo>
                  <a:pt x="0" y="89"/>
                </a:moveTo>
                <a:lnTo>
                  <a:pt x="0" y="0"/>
                </a:lnTo>
                <a:lnTo>
                  <a:pt x="90"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78" name="Line 58"/>
          <p:cNvSpPr>
            <a:spLocks noChangeShapeType="1"/>
          </p:cNvSpPr>
          <p:nvPr/>
        </p:nvSpPr>
        <p:spPr bwMode="auto">
          <a:xfrm>
            <a:off x="9246247" y="2215354"/>
            <a:ext cx="2929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9" name="Line 59"/>
          <p:cNvSpPr>
            <a:spLocks noChangeShapeType="1"/>
          </p:cNvSpPr>
          <p:nvPr/>
        </p:nvSpPr>
        <p:spPr bwMode="auto">
          <a:xfrm flipV="1">
            <a:off x="9277009" y="2502478"/>
            <a:ext cx="1466" cy="2197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0" name="Line 60"/>
          <p:cNvSpPr>
            <a:spLocks noChangeShapeType="1"/>
          </p:cNvSpPr>
          <p:nvPr/>
        </p:nvSpPr>
        <p:spPr bwMode="auto">
          <a:xfrm flipV="1">
            <a:off x="9277009" y="2243188"/>
            <a:ext cx="1466" cy="23438"/>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1" name="Line 61"/>
          <p:cNvSpPr>
            <a:spLocks noChangeShapeType="1"/>
          </p:cNvSpPr>
          <p:nvPr/>
        </p:nvSpPr>
        <p:spPr bwMode="auto">
          <a:xfrm>
            <a:off x="9134915" y="2383820"/>
            <a:ext cx="1904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2" name="Line 62"/>
          <p:cNvSpPr>
            <a:spLocks noChangeShapeType="1"/>
          </p:cNvSpPr>
          <p:nvPr/>
        </p:nvSpPr>
        <p:spPr bwMode="auto">
          <a:xfrm>
            <a:off x="9395668" y="2383820"/>
            <a:ext cx="1904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3" name="Line 63"/>
          <p:cNvSpPr>
            <a:spLocks noChangeShapeType="1"/>
          </p:cNvSpPr>
          <p:nvPr/>
        </p:nvSpPr>
        <p:spPr bwMode="auto">
          <a:xfrm>
            <a:off x="9189116" y="2297390"/>
            <a:ext cx="11719" cy="14649"/>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4" name="Line 64"/>
          <p:cNvSpPr>
            <a:spLocks noChangeShapeType="1"/>
          </p:cNvSpPr>
          <p:nvPr/>
        </p:nvSpPr>
        <p:spPr bwMode="auto">
          <a:xfrm>
            <a:off x="9348792" y="2455600"/>
            <a:ext cx="14649" cy="14649"/>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5" name="Line 65"/>
          <p:cNvSpPr>
            <a:spLocks noChangeShapeType="1"/>
          </p:cNvSpPr>
          <p:nvPr/>
        </p:nvSpPr>
        <p:spPr bwMode="auto">
          <a:xfrm flipH="1">
            <a:off x="9347325" y="2297390"/>
            <a:ext cx="17579" cy="14649"/>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6" name="Line 66"/>
          <p:cNvSpPr>
            <a:spLocks noChangeShapeType="1"/>
          </p:cNvSpPr>
          <p:nvPr/>
        </p:nvSpPr>
        <p:spPr bwMode="auto">
          <a:xfrm flipH="1">
            <a:off x="9189116" y="2455600"/>
            <a:ext cx="14649" cy="14649"/>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7" name="Line 67"/>
          <p:cNvSpPr>
            <a:spLocks noChangeShapeType="1"/>
          </p:cNvSpPr>
          <p:nvPr/>
        </p:nvSpPr>
        <p:spPr bwMode="auto">
          <a:xfrm>
            <a:off x="9277009" y="2314968"/>
            <a:ext cx="1466" cy="60062"/>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8" name="Freeform 68"/>
          <p:cNvSpPr>
            <a:spLocks noChangeArrowheads="1"/>
          </p:cNvSpPr>
          <p:nvPr/>
        </p:nvSpPr>
        <p:spPr bwMode="auto">
          <a:xfrm>
            <a:off x="9260897" y="2369170"/>
            <a:ext cx="30763" cy="29299"/>
          </a:xfrm>
          <a:custGeom>
            <a:avLst/>
            <a:gdLst>
              <a:gd name="T0" fmla="*/ 90 w 91"/>
              <a:gd name="T1" fmla="*/ 44 h 90"/>
              <a:gd name="T2" fmla="*/ 90 w 91"/>
              <a:gd name="T3" fmla="*/ 44 h 90"/>
              <a:gd name="T4" fmla="*/ 45 w 91"/>
              <a:gd name="T5" fmla="*/ 89 h 90"/>
              <a:gd name="T6" fmla="*/ 0 w 91"/>
              <a:gd name="T7" fmla="*/ 44 h 90"/>
              <a:gd name="T8" fmla="*/ 45 w 91"/>
              <a:gd name="T9" fmla="*/ 0 h 90"/>
              <a:gd name="T10" fmla="*/ 90 w 91"/>
              <a:gd name="T11" fmla="*/ 44 h 90"/>
            </a:gdLst>
            <a:ahLst/>
            <a:cxnLst>
              <a:cxn ang="0">
                <a:pos x="T0" y="T1"/>
              </a:cxn>
              <a:cxn ang="0">
                <a:pos x="T2" y="T3"/>
              </a:cxn>
              <a:cxn ang="0">
                <a:pos x="T4" y="T5"/>
              </a:cxn>
              <a:cxn ang="0">
                <a:pos x="T6" y="T7"/>
              </a:cxn>
              <a:cxn ang="0">
                <a:pos x="T8" y="T9"/>
              </a:cxn>
              <a:cxn ang="0">
                <a:pos x="T10" y="T11"/>
              </a:cxn>
            </a:cxnLst>
            <a:rect l="0" t="0" r="r" b="b"/>
            <a:pathLst>
              <a:path w="91" h="90">
                <a:moveTo>
                  <a:pt x="90" y="44"/>
                </a:moveTo>
                <a:lnTo>
                  <a:pt x="90" y="44"/>
                </a:lnTo>
                <a:cubicBezTo>
                  <a:pt x="90" y="67"/>
                  <a:pt x="68" y="89"/>
                  <a:pt x="45" y="89"/>
                </a:cubicBezTo>
                <a:cubicBezTo>
                  <a:pt x="16" y="89"/>
                  <a:pt x="0" y="67"/>
                  <a:pt x="0" y="44"/>
                </a:cubicBezTo>
                <a:cubicBezTo>
                  <a:pt x="0" y="22"/>
                  <a:pt x="16" y="0"/>
                  <a:pt x="45" y="0"/>
                </a:cubicBezTo>
                <a:cubicBezTo>
                  <a:pt x="68" y="0"/>
                  <a:pt x="90" y="22"/>
                  <a:pt x="90" y="44"/>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grpSp>
        <p:nvGrpSpPr>
          <p:cNvPr id="29" name="Group 28"/>
          <p:cNvGrpSpPr/>
          <p:nvPr/>
        </p:nvGrpSpPr>
        <p:grpSpPr>
          <a:xfrm>
            <a:off x="9824886" y="2215355"/>
            <a:ext cx="178719" cy="309096"/>
            <a:chOff x="19646597" y="4430710"/>
            <a:chExt cx="357437" cy="618192"/>
          </a:xfrm>
          <a:noFill/>
        </p:grpSpPr>
        <p:sp>
          <p:nvSpPr>
            <p:cNvPr id="5189" name="Freeform 69"/>
            <p:cNvSpPr>
              <a:spLocks noChangeArrowheads="1"/>
            </p:cNvSpPr>
            <p:nvPr/>
          </p:nvSpPr>
          <p:spPr bwMode="auto">
            <a:xfrm>
              <a:off x="19646597" y="4430710"/>
              <a:ext cx="357437" cy="41018"/>
            </a:xfrm>
            <a:custGeom>
              <a:avLst/>
              <a:gdLst>
                <a:gd name="T0" fmla="*/ 537 w 538"/>
                <a:gd name="T1" fmla="*/ 59 h 60"/>
                <a:gd name="T2" fmla="*/ 0 w 538"/>
                <a:gd name="T3" fmla="*/ 59 h 60"/>
                <a:gd name="T4" fmla="*/ 0 w 538"/>
                <a:gd name="T5" fmla="*/ 0 h 60"/>
                <a:gd name="T6" fmla="*/ 537 w 538"/>
                <a:gd name="T7" fmla="*/ 0 h 60"/>
                <a:gd name="T8" fmla="*/ 537 w 538"/>
                <a:gd name="T9" fmla="*/ 59 h 60"/>
              </a:gdLst>
              <a:ahLst/>
              <a:cxnLst>
                <a:cxn ang="0">
                  <a:pos x="T0" y="T1"/>
                </a:cxn>
                <a:cxn ang="0">
                  <a:pos x="T2" y="T3"/>
                </a:cxn>
                <a:cxn ang="0">
                  <a:pos x="T4" y="T5"/>
                </a:cxn>
                <a:cxn ang="0">
                  <a:pos x="T6" y="T7"/>
                </a:cxn>
                <a:cxn ang="0">
                  <a:pos x="T8" y="T9"/>
                </a:cxn>
              </a:cxnLst>
              <a:rect l="0" t="0" r="r" b="b"/>
              <a:pathLst>
                <a:path w="538" h="60">
                  <a:moveTo>
                    <a:pt x="537" y="59"/>
                  </a:moveTo>
                  <a:lnTo>
                    <a:pt x="0" y="59"/>
                  </a:lnTo>
                  <a:lnTo>
                    <a:pt x="0" y="0"/>
                  </a:lnTo>
                  <a:lnTo>
                    <a:pt x="537" y="0"/>
                  </a:lnTo>
                  <a:lnTo>
                    <a:pt x="537" y="59"/>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90" name="Freeform 70"/>
            <p:cNvSpPr>
              <a:spLocks noChangeArrowheads="1"/>
            </p:cNvSpPr>
            <p:nvPr/>
          </p:nvSpPr>
          <p:spPr bwMode="auto">
            <a:xfrm>
              <a:off x="19646597" y="5007884"/>
              <a:ext cx="357437" cy="41018"/>
            </a:xfrm>
            <a:custGeom>
              <a:avLst/>
              <a:gdLst>
                <a:gd name="T0" fmla="*/ 537 w 538"/>
                <a:gd name="T1" fmla="*/ 59 h 60"/>
                <a:gd name="T2" fmla="*/ 0 w 538"/>
                <a:gd name="T3" fmla="*/ 59 h 60"/>
                <a:gd name="T4" fmla="*/ 0 w 538"/>
                <a:gd name="T5" fmla="*/ 0 h 60"/>
                <a:gd name="T6" fmla="*/ 537 w 538"/>
                <a:gd name="T7" fmla="*/ 0 h 60"/>
                <a:gd name="T8" fmla="*/ 537 w 538"/>
                <a:gd name="T9" fmla="*/ 59 h 60"/>
              </a:gdLst>
              <a:ahLst/>
              <a:cxnLst>
                <a:cxn ang="0">
                  <a:pos x="T0" y="T1"/>
                </a:cxn>
                <a:cxn ang="0">
                  <a:pos x="T2" y="T3"/>
                </a:cxn>
                <a:cxn ang="0">
                  <a:pos x="T4" y="T5"/>
                </a:cxn>
                <a:cxn ang="0">
                  <a:pos x="T6" y="T7"/>
                </a:cxn>
                <a:cxn ang="0">
                  <a:pos x="T8" y="T9"/>
                </a:cxn>
              </a:cxnLst>
              <a:rect l="0" t="0" r="r" b="b"/>
              <a:pathLst>
                <a:path w="538" h="60">
                  <a:moveTo>
                    <a:pt x="537" y="59"/>
                  </a:moveTo>
                  <a:lnTo>
                    <a:pt x="0" y="59"/>
                  </a:lnTo>
                  <a:lnTo>
                    <a:pt x="0" y="0"/>
                  </a:lnTo>
                  <a:lnTo>
                    <a:pt x="537" y="0"/>
                  </a:lnTo>
                  <a:lnTo>
                    <a:pt x="537" y="59"/>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91" name="Freeform 71"/>
            <p:cNvSpPr>
              <a:spLocks noChangeArrowheads="1"/>
            </p:cNvSpPr>
            <p:nvPr/>
          </p:nvSpPr>
          <p:spPr bwMode="auto">
            <a:xfrm>
              <a:off x="19684687" y="4471726"/>
              <a:ext cx="287123" cy="536158"/>
            </a:xfrm>
            <a:custGeom>
              <a:avLst/>
              <a:gdLst>
                <a:gd name="T0" fmla="*/ 0 w 434"/>
                <a:gd name="T1" fmla="*/ 807 h 808"/>
                <a:gd name="T2" fmla="*/ 0 w 434"/>
                <a:gd name="T3" fmla="*/ 807 h 808"/>
                <a:gd name="T4" fmla="*/ 0 w 434"/>
                <a:gd name="T5" fmla="*/ 598 h 808"/>
                <a:gd name="T6" fmla="*/ 433 w 434"/>
                <a:gd name="T7" fmla="*/ 225 h 808"/>
                <a:gd name="T8" fmla="*/ 433 w 434"/>
                <a:gd name="T9" fmla="*/ 0 h 808"/>
              </a:gdLst>
              <a:ahLst/>
              <a:cxnLst>
                <a:cxn ang="0">
                  <a:pos x="T0" y="T1"/>
                </a:cxn>
                <a:cxn ang="0">
                  <a:pos x="T2" y="T3"/>
                </a:cxn>
                <a:cxn ang="0">
                  <a:pos x="T4" y="T5"/>
                </a:cxn>
                <a:cxn ang="0">
                  <a:pos x="T6" y="T7"/>
                </a:cxn>
                <a:cxn ang="0">
                  <a:pos x="T8" y="T9"/>
                </a:cxn>
              </a:cxnLst>
              <a:rect l="0" t="0" r="r" b="b"/>
              <a:pathLst>
                <a:path w="434" h="808">
                  <a:moveTo>
                    <a:pt x="0" y="807"/>
                  </a:moveTo>
                  <a:lnTo>
                    <a:pt x="0" y="807"/>
                  </a:lnTo>
                  <a:cubicBezTo>
                    <a:pt x="0" y="807"/>
                    <a:pt x="0" y="687"/>
                    <a:pt x="0" y="598"/>
                  </a:cubicBezTo>
                  <a:cubicBezTo>
                    <a:pt x="0" y="508"/>
                    <a:pt x="433" y="314"/>
                    <a:pt x="433" y="225"/>
                  </a:cubicBezTo>
                  <a:cubicBezTo>
                    <a:pt x="433" y="195"/>
                    <a:pt x="433" y="0"/>
                    <a:pt x="433" y="0"/>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92" name="Freeform 72"/>
            <p:cNvSpPr>
              <a:spLocks noChangeArrowheads="1"/>
            </p:cNvSpPr>
            <p:nvPr/>
          </p:nvSpPr>
          <p:spPr bwMode="auto">
            <a:xfrm>
              <a:off x="19684687" y="4471726"/>
              <a:ext cx="287123" cy="536158"/>
            </a:xfrm>
            <a:custGeom>
              <a:avLst/>
              <a:gdLst>
                <a:gd name="T0" fmla="*/ 433 w 434"/>
                <a:gd name="T1" fmla="*/ 807 h 808"/>
                <a:gd name="T2" fmla="*/ 433 w 434"/>
                <a:gd name="T3" fmla="*/ 807 h 808"/>
                <a:gd name="T4" fmla="*/ 433 w 434"/>
                <a:gd name="T5" fmla="*/ 598 h 808"/>
                <a:gd name="T6" fmla="*/ 0 w 434"/>
                <a:gd name="T7" fmla="*/ 225 h 808"/>
                <a:gd name="T8" fmla="*/ 0 w 434"/>
                <a:gd name="T9" fmla="*/ 0 h 808"/>
              </a:gdLst>
              <a:ahLst/>
              <a:cxnLst>
                <a:cxn ang="0">
                  <a:pos x="T0" y="T1"/>
                </a:cxn>
                <a:cxn ang="0">
                  <a:pos x="T2" y="T3"/>
                </a:cxn>
                <a:cxn ang="0">
                  <a:pos x="T4" y="T5"/>
                </a:cxn>
                <a:cxn ang="0">
                  <a:pos x="T6" y="T7"/>
                </a:cxn>
                <a:cxn ang="0">
                  <a:pos x="T8" y="T9"/>
                </a:cxn>
              </a:cxnLst>
              <a:rect l="0" t="0" r="r" b="b"/>
              <a:pathLst>
                <a:path w="434" h="808">
                  <a:moveTo>
                    <a:pt x="433" y="807"/>
                  </a:moveTo>
                  <a:lnTo>
                    <a:pt x="433" y="807"/>
                  </a:lnTo>
                  <a:cubicBezTo>
                    <a:pt x="433" y="807"/>
                    <a:pt x="433" y="687"/>
                    <a:pt x="433" y="598"/>
                  </a:cubicBezTo>
                  <a:cubicBezTo>
                    <a:pt x="433" y="508"/>
                    <a:pt x="0" y="314"/>
                    <a:pt x="0" y="225"/>
                  </a:cubicBezTo>
                  <a:cubicBezTo>
                    <a:pt x="0" y="195"/>
                    <a:pt x="0" y="0"/>
                    <a:pt x="0" y="0"/>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193" name="Freeform 73"/>
          <p:cNvSpPr>
            <a:spLocks noChangeArrowheads="1"/>
          </p:cNvSpPr>
          <p:nvPr/>
        </p:nvSpPr>
        <p:spPr bwMode="auto">
          <a:xfrm>
            <a:off x="10453333" y="2269556"/>
            <a:ext cx="199228" cy="199228"/>
          </a:xfrm>
          <a:custGeom>
            <a:avLst/>
            <a:gdLst>
              <a:gd name="T0" fmla="*/ 597 w 598"/>
              <a:gd name="T1" fmla="*/ 299 h 598"/>
              <a:gd name="T2" fmla="*/ 597 w 598"/>
              <a:gd name="T3" fmla="*/ 299 h 598"/>
              <a:gd name="T4" fmla="*/ 298 w 598"/>
              <a:gd name="T5" fmla="*/ 0 h 598"/>
              <a:gd name="T6" fmla="*/ 0 w 598"/>
              <a:gd name="T7" fmla="*/ 299 h 598"/>
              <a:gd name="T8" fmla="*/ 298 w 598"/>
              <a:gd name="T9" fmla="*/ 597 h 598"/>
              <a:gd name="T10" fmla="*/ 597 w 598"/>
              <a:gd name="T11" fmla="*/ 299 h 598"/>
            </a:gdLst>
            <a:ahLst/>
            <a:cxnLst>
              <a:cxn ang="0">
                <a:pos x="T0" y="T1"/>
              </a:cxn>
              <a:cxn ang="0">
                <a:pos x="T2" y="T3"/>
              </a:cxn>
              <a:cxn ang="0">
                <a:pos x="T4" y="T5"/>
              </a:cxn>
              <a:cxn ang="0">
                <a:pos x="T6" y="T7"/>
              </a:cxn>
              <a:cxn ang="0">
                <a:pos x="T8" y="T9"/>
              </a:cxn>
              <a:cxn ang="0">
                <a:pos x="T10" y="T11"/>
              </a:cxn>
            </a:cxnLst>
            <a:rect l="0" t="0" r="r" b="b"/>
            <a:pathLst>
              <a:path w="598" h="598">
                <a:moveTo>
                  <a:pt x="597" y="299"/>
                </a:moveTo>
                <a:lnTo>
                  <a:pt x="597" y="299"/>
                </a:lnTo>
                <a:cubicBezTo>
                  <a:pt x="597" y="134"/>
                  <a:pt x="463" y="0"/>
                  <a:pt x="298" y="0"/>
                </a:cubicBezTo>
                <a:cubicBezTo>
                  <a:pt x="134" y="0"/>
                  <a:pt x="0" y="134"/>
                  <a:pt x="0" y="299"/>
                </a:cubicBezTo>
                <a:cubicBezTo>
                  <a:pt x="0" y="463"/>
                  <a:pt x="134" y="597"/>
                  <a:pt x="298" y="597"/>
                </a:cubicBezTo>
                <a:cubicBezTo>
                  <a:pt x="463" y="597"/>
                  <a:pt x="597" y="463"/>
                  <a:pt x="597" y="29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194" name="Freeform 74"/>
          <p:cNvSpPr>
            <a:spLocks noChangeArrowheads="1"/>
          </p:cNvSpPr>
          <p:nvPr/>
        </p:nvSpPr>
        <p:spPr bwMode="auto">
          <a:xfrm>
            <a:off x="10492886" y="2215354"/>
            <a:ext cx="120123" cy="70316"/>
          </a:xfrm>
          <a:custGeom>
            <a:avLst/>
            <a:gdLst>
              <a:gd name="T0" fmla="*/ 0 w 360"/>
              <a:gd name="T1" fmla="*/ 209 h 210"/>
              <a:gd name="T2" fmla="*/ 0 w 360"/>
              <a:gd name="T3" fmla="*/ 0 h 210"/>
              <a:gd name="T4" fmla="*/ 359 w 360"/>
              <a:gd name="T5" fmla="*/ 0 h 210"/>
              <a:gd name="T6" fmla="*/ 359 w 360"/>
              <a:gd name="T7" fmla="*/ 209 h 210"/>
            </a:gdLst>
            <a:ahLst/>
            <a:cxnLst>
              <a:cxn ang="0">
                <a:pos x="T0" y="T1"/>
              </a:cxn>
              <a:cxn ang="0">
                <a:pos x="T2" y="T3"/>
              </a:cxn>
              <a:cxn ang="0">
                <a:pos x="T4" y="T5"/>
              </a:cxn>
              <a:cxn ang="0">
                <a:pos x="T6" y="T7"/>
              </a:cxn>
            </a:cxnLst>
            <a:rect l="0" t="0" r="r" b="b"/>
            <a:pathLst>
              <a:path w="360" h="210">
                <a:moveTo>
                  <a:pt x="0" y="209"/>
                </a:moveTo>
                <a:lnTo>
                  <a:pt x="0" y="0"/>
                </a:lnTo>
                <a:lnTo>
                  <a:pt x="359" y="0"/>
                </a:lnTo>
                <a:lnTo>
                  <a:pt x="359" y="209"/>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95" name="Freeform 75"/>
          <p:cNvSpPr>
            <a:spLocks noChangeArrowheads="1"/>
          </p:cNvSpPr>
          <p:nvPr/>
        </p:nvSpPr>
        <p:spPr bwMode="auto">
          <a:xfrm>
            <a:off x="10492886" y="2452669"/>
            <a:ext cx="120123" cy="70316"/>
          </a:xfrm>
          <a:custGeom>
            <a:avLst/>
            <a:gdLst>
              <a:gd name="T0" fmla="*/ 359 w 360"/>
              <a:gd name="T1" fmla="*/ 0 h 210"/>
              <a:gd name="T2" fmla="*/ 359 w 360"/>
              <a:gd name="T3" fmla="*/ 209 h 210"/>
              <a:gd name="T4" fmla="*/ 0 w 360"/>
              <a:gd name="T5" fmla="*/ 209 h 210"/>
              <a:gd name="T6" fmla="*/ 0 w 360"/>
              <a:gd name="T7" fmla="*/ 0 h 210"/>
            </a:gdLst>
            <a:ahLst/>
            <a:cxnLst>
              <a:cxn ang="0">
                <a:pos x="T0" y="T1"/>
              </a:cxn>
              <a:cxn ang="0">
                <a:pos x="T2" y="T3"/>
              </a:cxn>
              <a:cxn ang="0">
                <a:pos x="T4" y="T5"/>
              </a:cxn>
              <a:cxn ang="0">
                <a:pos x="T6" y="T7"/>
              </a:cxn>
            </a:cxnLst>
            <a:rect l="0" t="0" r="r" b="b"/>
            <a:pathLst>
              <a:path w="360" h="210">
                <a:moveTo>
                  <a:pt x="359" y="0"/>
                </a:moveTo>
                <a:lnTo>
                  <a:pt x="359" y="209"/>
                </a:lnTo>
                <a:lnTo>
                  <a:pt x="0" y="209"/>
                </a:lnTo>
                <a:lnTo>
                  <a:pt x="0"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96" name="Freeform 76"/>
          <p:cNvSpPr>
            <a:spLocks noChangeArrowheads="1"/>
          </p:cNvSpPr>
          <p:nvPr/>
        </p:nvSpPr>
        <p:spPr bwMode="auto">
          <a:xfrm>
            <a:off x="10552947" y="2310574"/>
            <a:ext cx="39552" cy="79105"/>
          </a:xfrm>
          <a:custGeom>
            <a:avLst/>
            <a:gdLst>
              <a:gd name="T0" fmla="*/ 0 w 121"/>
              <a:gd name="T1" fmla="*/ 0 h 239"/>
              <a:gd name="T2" fmla="*/ 0 w 121"/>
              <a:gd name="T3" fmla="*/ 179 h 239"/>
              <a:gd name="T4" fmla="*/ 120 w 121"/>
              <a:gd name="T5" fmla="*/ 238 h 239"/>
            </a:gdLst>
            <a:ahLst/>
            <a:cxnLst>
              <a:cxn ang="0">
                <a:pos x="T0" y="T1"/>
              </a:cxn>
              <a:cxn ang="0">
                <a:pos x="T2" y="T3"/>
              </a:cxn>
              <a:cxn ang="0">
                <a:pos x="T4" y="T5"/>
              </a:cxn>
            </a:cxnLst>
            <a:rect l="0" t="0" r="r" b="b"/>
            <a:pathLst>
              <a:path w="121" h="239">
                <a:moveTo>
                  <a:pt x="0" y="0"/>
                </a:moveTo>
                <a:lnTo>
                  <a:pt x="0" y="179"/>
                </a:lnTo>
                <a:lnTo>
                  <a:pt x="120" y="238"/>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97" name="Freeform 77"/>
          <p:cNvSpPr>
            <a:spLocks noChangeArrowheads="1"/>
          </p:cNvSpPr>
          <p:nvPr/>
        </p:nvSpPr>
        <p:spPr bwMode="auto">
          <a:xfrm>
            <a:off x="11061271" y="2240258"/>
            <a:ext cx="260755" cy="257825"/>
          </a:xfrm>
          <a:custGeom>
            <a:avLst/>
            <a:gdLst>
              <a:gd name="T0" fmla="*/ 784 w 785"/>
              <a:gd name="T1" fmla="*/ 389 h 778"/>
              <a:gd name="T2" fmla="*/ 784 w 785"/>
              <a:gd name="T3" fmla="*/ 389 h 778"/>
              <a:gd name="T4" fmla="*/ 388 w 785"/>
              <a:gd name="T5" fmla="*/ 0 h 778"/>
              <a:gd name="T6" fmla="*/ 0 w 785"/>
              <a:gd name="T7" fmla="*/ 389 h 778"/>
              <a:gd name="T8" fmla="*/ 388 w 785"/>
              <a:gd name="T9" fmla="*/ 777 h 778"/>
              <a:gd name="T10" fmla="*/ 784 w 785"/>
              <a:gd name="T11" fmla="*/ 389 h 778"/>
            </a:gdLst>
            <a:ahLst/>
            <a:cxnLst>
              <a:cxn ang="0">
                <a:pos x="T0" y="T1"/>
              </a:cxn>
              <a:cxn ang="0">
                <a:pos x="T2" y="T3"/>
              </a:cxn>
              <a:cxn ang="0">
                <a:pos x="T4" y="T5"/>
              </a:cxn>
              <a:cxn ang="0">
                <a:pos x="T6" y="T7"/>
              </a:cxn>
              <a:cxn ang="0">
                <a:pos x="T8" y="T9"/>
              </a:cxn>
              <a:cxn ang="0">
                <a:pos x="T10" y="T11"/>
              </a:cxn>
            </a:cxnLst>
            <a:rect l="0" t="0" r="r" b="b"/>
            <a:pathLst>
              <a:path w="785" h="778">
                <a:moveTo>
                  <a:pt x="784" y="389"/>
                </a:moveTo>
                <a:lnTo>
                  <a:pt x="784" y="389"/>
                </a:lnTo>
                <a:cubicBezTo>
                  <a:pt x="784" y="172"/>
                  <a:pt x="604" y="0"/>
                  <a:pt x="388" y="0"/>
                </a:cubicBezTo>
                <a:cubicBezTo>
                  <a:pt x="171" y="0"/>
                  <a:pt x="0" y="172"/>
                  <a:pt x="0" y="389"/>
                </a:cubicBezTo>
                <a:cubicBezTo>
                  <a:pt x="0" y="605"/>
                  <a:pt x="171" y="777"/>
                  <a:pt x="388" y="777"/>
                </a:cubicBezTo>
                <a:cubicBezTo>
                  <a:pt x="604" y="777"/>
                  <a:pt x="784" y="605"/>
                  <a:pt x="784" y="389"/>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198" name="Freeform 78"/>
          <p:cNvSpPr>
            <a:spLocks noChangeArrowheads="1"/>
          </p:cNvSpPr>
          <p:nvPr/>
        </p:nvSpPr>
        <p:spPr bwMode="auto">
          <a:xfrm>
            <a:off x="11190183" y="2310574"/>
            <a:ext cx="39553" cy="79105"/>
          </a:xfrm>
          <a:custGeom>
            <a:avLst/>
            <a:gdLst>
              <a:gd name="T0" fmla="*/ 0 w 120"/>
              <a:gd name="T1" fmla="*/ 0 h 239"/>
              <a:gd name="T2" fmla="*/ 0 w 120"/>
              <a:gd name="T3" fmla="*/ 179 h 239"/>
              <a:gd name="T4" fmla="*/ 119 w 120"/>
              <a:gd name="T5" fmla="*/ 238 h 239"/>
            </a:gdLst>
            <a:ahLst/>
            <a:cxnLst>
              <a:cxn ang="0">
                <a:pos x="T0" y="T1"/>
              </a:cxn>
              <a:cxn ang="0">
                <a:pos x="T2" y="T3"/>
              </a:cxn>
              <a:cxn ang="0">
                <a:pos x="T4" y="T5"/>
              </a:cxn>
            </a:cxnLst>
            <a:rect l="0" t="0" r="r" b="b"/>
            <a:pathLst>
              <a:path w="120" h="239">
                <a:moveTo>
                  <a:pt x="0" y="0"/>
                </a:moveTo>
                <a:lnTo>
                  <a:pt x="0" y="179"/>
                </a:lnTo>
                <a:lnTo>
                  <a:pt x="119" y="238"/>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199" name="Line 79"/>
          <p:cNvSpPr>
            <a:spLocks noChangeShapeType="1"/>
          </p:cNvSpPr>
          <p:nvPr/>
        </p:nvSpPr>
        <p:spPr bwMode="auto">
          <a:xfrm flipH="1">
            <a:off x="11103754" y="2487828"/>
            <a:ext cx="38088" cy="35159"/>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0" name="Line 80"/>
          <p:cNvSpPr>
            <a:spLocks noChangeShapeType="1"/>
          </p:cNvSpPr>
          <p:nvPr/>
        </p:nvSpPr>
        <p:spPr bwMode="auto">
          <a:xfrm flipH="1" flipV="1">
            <a:off x="11238525" y="2486364"/>
            <a:ext cx="39552" cy="38088"/>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1" name="Freeform 81"/>
          <p:cNvSpPr>
            <a:spLocks noChangeArrowheads="1"/>
          </p:cNvSpPr>
          <p:nvPr/>
        </p:nvSpPr>
        <p:spPr bwMode="auto">
          <a:xfrm>
            <a:off x="11036367" y="2230003"/>
            <a:ext cx="70316" cy="70316"/>
          </a:xfrm>
          <a:custGeom>
            <a:avLst/>
            <a:gdLst>
              <a:gd name="T0" fmla="*/ 0 w 210"/>
              <a:gd name="T1" fmla="*/ 59 h 210"/>
              <a:gd name="T2" fmla="*/ 60 w 210"/>
              <a:gd name="T3" fmla="*/ 0 h 210"/>
              <a:gd name="T4" fmla="*/ 209 w 210"/>
              <a:gd name="T5" fmla="*/ 29 h 210"/>
              <a:gd name="T6" fmla="*/ 30 w 210"/>
              <a:gd name="T7" fmla="*/ 209 h 210"/>
              <a:gd name="T8" fmla="*/ 0 w 210"/>
              <a:gd name="T9" fmla="*/ 59 h 210"/>
            </a:gdLst>
            <a:ahLst/>
            <a:cxnLst>
              <a:cxn ang="0">
                <a:pos x="T0" y="T1"/>
              </a:cxn>
              <a:cxn ang="0">
                <a:pos x="T2" y="T3"/>
              </a:cxn>
              <a:cxn ang="0">
                <a:pos x="T4" y="T5"/>
              </a:cxn>
              <a:cxn ang="0">
                <a:pos x="T6" y="T7"/>
              </a:cxn>
              <a:cxn ang="0">
                <a:pos x="T8" y="T9"/>
              </a:cxn>
            </a:cxnLst>
            <a:rect l="0" t="0" r="r" b="b"/>
            <a:pathLst>
              <a:path w="210" h="210">
                <a:moveTo>
                  <a:pt x="0" y="59"/>
                </a:moveTo>
                <a:lnTo>
                  <a:pt x="60" y="0"/>
                </a:lnTo>
                <a:lnTo>
                  <a:pt x="209" y="29"/>
                </a:lnTo>
                <a:lnTo>
                  <a:pt x="30" y="209"/>
                </a:lnTo>
                <a:lnTo>
                  <a:pt x="0" y="5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02" name="Freeform 82"/>
          <p:cNvSpPr>
            <a:spLocks noChangeArrowheads="1"/>
          </p:cNvSpPr>
          <p:nvPr/>
        </p:nvSpPr>
        <p:spPr bwMode="auto">
          <a:xfrm>
            <a:off x="11276612" y="2230003"/>
            <a:ext cx="70316" cy="70316"/>
          </a:xfrm>
          <a:custGeom>
            <a:avLst/>
            <a:gdLst>
              <a:gd name="T0" fmla="*/ 149 w 210"/>
              <a:gd name="T1" fmla="*/ 0 h 210"/>
              <a:gd name="T2" fmla="*/ 209 w 210"/>
              <a:gd name="T3" fmla="*/ 59 h 210"/>
              <a:gd name="T4" fmla="*/ 179 w 210"/>
              <a:gd name="T5" fmla="*/ 209 h 210"/>
              <a:gd name="T6" fmla="*/ 0 w 210"/>
              <a:gd name="T7" fmla="*/ 29 h 210"/>
              <a:gd name="T8" fmla="*/ 149 w 210"/>
              <a:gd name="T9" fmla="*/ 0 h 210"/>
            </a:gdLst>
            <a:ahLst/>
            <a:cxnLst>
              <a:cxn ang="0">
                <a:pos x="T0" y="T1"/>
              </a:cxn>
              <a:cxn ang="0">
                <a:pos x="T2" y="T3"/>
              </a:cxn>
              <a:cxn ang="0">
                <a:pos x="T4" y="T5"/>
              </a:cxn>
              <a:cxn ang="0">
                <a:pos x="T6" y="T7"/>
              </a:cxn>
              <a:cxn ang="0">
                <a:pos x="T8" y="T9"/>
              </a:cxn>
            </a:cxnLst>
            <a:rect l="0" t="0" r="r" b="b"/>
            <a:pathLst>
              <a:path w="210" h="210">
                <a:moveTo>
                  <a:pt x="149" y="0"/>
                </a:moveTo>
                <a:lnTo>
                  <a:pt x="209" y="59"/>
                </a:lnTo>
                <a:lnTo>
                  <a:pt x="179" y="209"/>
                </a:lnTo>
                <a:lnTo>
                  <a:pt x="0" y="29"/>
                </a:lnTo>
                <a:lnTo>
                  <a:pt x="149"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07" name="Freeform 87"/>
          <p:cNvSpPr>
            <a:spLocks noChangeArrowheads="1"/>
          </p:cNvSpPr>
          <p:nvPr/>
        </p:nvSpPr>
        <p:spPr bwMode="auto">
          <a:xfrm>
            <a:off x="7280339" y="2852591"/>
            <a:ext cx="159675" cy="310561"/>
          </a:xfrm>
          <a:custGeom>
            <a:avLst/>
            <a:gdLst>
              <a:gd name="T0" fmla="*/ 478 w 479"/>
              <a:gd name="T1" fmla="*/ 933 h 934"/>
              <a:gd name="T2" fmla="*/ 0 w 479"/>
              <a:gd name="T3" fmla="*/ 933 h 934"/>
              <a:gd name="T4" fmla="*/ 0 w 479"/>
              <a:gd name="T5" fmla="*/ 0 h 934"/>
              <a:gd name="T6" fmla="*/ 478 w 479"/>
              <a:gd name="T7" fmla="*/ 0 h 934"/>
              <a:gd name="T8" fmla="*/ 478 w 479"/>
              <a:gd name="T9" fmla="*/ 933 h 934"/>
            </a:gdLst>
            <a:ahLst/>
            <a:cxnLst>
              <a:cxn ang="0">
                <a:pos x="T0" y="T1"/>
              </a:cxn>
              <a:cxn ang="0">
                <a:pos x="T2" y="T3"/>
              </a:cxn>
              <a:cxn ang="0">
                <a:pos x="T4" y="T5"/>
              </a:cxn>
              <a:cxn ang="0">
                <a:pos x="T6" y="T7"/>
              </a:cxn>
              <a:cxn ang="0">
                <a:pos x="T8" y="T9"/>
              </a:cxn>
            </a:cxnLst>
            <a:rect l="0" t="0" r="r" b="b"/>
            <a:pathLst>
              <a:path w="479" h="934">
                <a:moveTo>
                  <a:pt x="478" y="933"/>
                </a:moveTo>
                <a:lnTo>
                  <a:pt x="0" y="933"/>
                </a:lnTo>
                <a:lnTo>
                  <a:pt x="0" y="0"/>
                </a:lnTo>
                <a:lnTo>
                  <a:pt x="478" y="0"/>
                </a:lnTo>
                <a:lnTo>
                  <a:pt x="478" y="93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08" name="Line 88"/>
          <p:cNvSpPr>
            <a:spLocks noChangeShapeType="1"/>
          </p:cNvSpPr>
          <p:nvPr/>
        </p:nvSpPr>
        <p:spPr bwMode="auto">
          <a:xfrm>
            <a:off x="7280338" y="3026915"/>
            <a:ext cx="158211"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9" name="Line 89"/>
          <p:cNvSpPr>
            <a:spLocks noChangeShapeType="1"/>
          </p:cNvSpPr>
          <p:nvPr/>
        </p:nvSpPr>
        <p:spPr bwMode="auto">
          <a:xfrm>
            <a:off x="7280338" y="2873100"/>
            <a:ext cx="158211"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0" name="Freeform 90"/>
          <p:cNvSpPr>
            <a:spLocks noChangeArrowheads="1"/>
          </p:cNvSpPr>
          <p:nvPr/>
        </p:nvSpPr>
        <p:spPr bwMode="auto">
          <a:xfrm>
            <a:off x="7309637" y="3048889"/>
            <a:ext cx="95219" cy="95219"/>
          </a:xfrm>
          <a:custGeom>
            <a:avLst/>
            <a:gdLst>
              <a:gd name="T0" fmla="*/ 284 w 285"/>
              <a:gd name="T1" fmla="*/ 142 h 285"/>
              <a:gd name="T2" fmla="*/ 284 w 285"/>
              <a:gd name="T3" fmla="*/ 142 h 285"/>
              <a:gd name="T4" fmla="*/ 142 w 285"/>
              <a:gd name="T5" fmla="*/ 0 h 285"/>
              <a:gd name="T6" fmla="*/ 0 w 285"/>
              <a:gd name="T7" fmla="*/ 142 h 285"/>
              <a:gd name="T8" fmla="*/ 142 w 285"/>
              <a:gd name="T9" fmla="*/ 284 h 285"/>
              <a:gd name="T10" fmla="*/ 284 w 285"/>
              <a:gd name="T11" fmla="*/ 142 h 285"/>
            </a:gdLst>
            <a:ahLst/>
            <a:cxnLst>
              <a:cxn ang="0">
                <a:pos x="T0" y="T1"/>
              </a:cxn>
              <a:cxn ang="0">
                <a:pos x="T2" y="T3"/>
              </a:cxn>
              <a:cxn ang="0">
                <a:pos x="T4" y="T5"/>
              </a:cxn>
              <a:cxn ang="0">
                <a:pos x="T6" y="T7"/>
              </a:cxn>
              <a:cxn ang="0">
                <a:pos x="T8" y="T9"/>
              </a:cxn>
              <a:cxn ang="0">
                <a:pos x="T10" y="T11"/>
              </a:cxn>
            </a:cxnLst>
            <a:rect l="0" t="0" r="r" b="b"/>
            <a:pathLst>
              <a:path w="285" h="285">
                <a:moveTo>
                  <a:pt x="284" y="142"/>
                </a:moveTo>
                <a:lnTo>
                  <a:pt x="284" y="142"/>
                </a:lnTo>
                <a:cubicBezTo>
                  <a:pt x="284" y="60"/>
                  <a:pt x="224" y="0"/>
                  <a:pt x="142" y="0"/>
                </a:cubicBezTo>
                <a:cubicBezTo>
                  <a:pt x="67" y="0"/>
                  <a:pt x="0" y="60"/>
                  <a:pt x="0" y="142"/>
                </a:cubicBezTo>
                <a:cubicBezTo>
                  <a:pt x="0" y="217"/>
                  <a:pt x="67" y="284"/>
                  <a:pt x="142" y="284"/>
                </a:cubicBezTo>
                <a:cubicBezTo>
                  <a:pt x="224" y="284"/>
                  <a:pt x="284" y="217"/>
                  <a:pt x="284" y="142"/>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211" name="Freeform 91"/>
          <p:cNvSpPr>
            <a:spLocks noChangeArrowheads="1"/>
          </p:cNvSpPr>
          <p:nvPr/>
        </p:nvSpPr>
        <p:spPr bwMode="auto">
          <a:xfrm>
            <a:off x="7344794" y="3082581"/>
            <a:ext cx="24903" cy="24904"/>
          </a:xfrm>
          <a:custGeom>
            <a:avLst/>
            <a:gdLst>
              <a:gd name="T0" fmla="*/ 75 w 76"/>
              <a:gd name="T1" fmla="*/ 38 h 76"/>
              <a:gd name="T2" fmla="*/ 75 w 76"/>
              <a:gd name="T3" fmla="*/ 38 h 76"/>
              <a:gd name="T4" fmla="*/ 38 w 76"/>
              <a:gd name="T5" fmla="*/ 0 h 76"/>
              <a:gd name="T6" fmla="*/ 0 w 76"/>
              <a:gd name="T7" fmla="*/ 38 h 76"/>
              <a:gd name="T8" fmla="*/ 38 w 76"/>
              <a:gd name="T9" fmla="*/ 75 h 76"/>
              <a:gd name="T10" fmla="*/ 75 w 76"/>
              <a:gd name="T11" fmla="*/ 38 h 76"/>
            </a:gdLst>
            <a:ahLst/>
            <a:cxnLst>
              <a:cxn ang="0">
                <a:pos x="T0" y="T1"/>
              </a:cxn>
              <a:cxn ang="0">
                <a:pos x="T2" y="T3"/>
              </a:cxn>
              <a:cxn ang="0">
                <a:pos x="T4" y="T5"/>
              </a:cxn>
              <a:cxn ang="0">
                <a:pos x="T6" y="T7"/>
              </a:cxn>
              <a:cxn ang="0">
                <a:pos x="T8" y="T9"/>
              </a:cxn>
              <a:cxn ang="0">
                <a:pos x="T10" y="T11"/>
              </a:cxn>
            </a:cxnLst>
            <a:rect l="0" t="0" r="r" b="b"/>
            <a:pathLst>
              <a:path w="76" h="76">
                <a:moveTo>
                  <a:pt x="75" y="38"/>
                </a:moveTo>
                <a:lnTo>
                  <a:pt x="75" y="38"/>
                </a:lnTo>
                <a:cubicBezTo>
                  <a:pt x="75" y="15"/>
                  <a:pt x="60" y="0"/>
                  <a:pt x="38" y="0"/>
                </a:cubicBezTo>
                <a:cubicBezTo>
                  <a:pt x="15" y="0"/>
                  <a:pt x="0" y="15"/>
                  <a:pt x="0" y="38"/>
                </a:cubicBezTo>
                <a:cubicBezTo>
                  <a:pt x="0" y="53"/>
                  <a:pt x="15" y="75"/>
                  <a:pt x="38" y="75"/>
                </a:cubicBezTo>
                <a:cubicBezTo>
                  <a:pt x="60" y="75"/>
                  <a:pt x="75" y="53"/>
                  <a:pt x="75" y="38"/>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212" name="Freeform 92"/>
          <p:cNvSpPr>
            <a:spLocks noChangeArrowheads="1"/>
          </p:cNvSpPr>
          <p:nvPr/>
        </p:nvSpPr>
        <p:spPr bwMode="auto">
          <a:xfrm>
            <a:off x="7920503" y="2852591"/>
            <a:ext cx="159676" cy="310561"/>
          </a:xfrm>
          <a:custGeom>
            <a:avLst/>
            <a:gdLst>
              <a:gd name="T0" fmla="*/ 478 w 479"/>
              <a:gd name="T1" fmla="*/ 933 h 934"/>
              <a:gd name="T2" fmla="*/ 0 w 479"/>
              <a:gd name="T3" fmla="*/ 933 h 934"/>
              <a:gd name="T4" fmla="*/ 0 w 479"/>
              <a:gd name="T5" fmla="*/ 0 h 934"/>
              <a:gd name="T6" fmla="*/ 478 w 479"/>
              <a:gd name="T7" fmla="*/ 0 h 934"/>
              <a:gd name="T8" fmla="*/ 478 w 479"/>
              <a:gd name="T9" fmla="*/ 933 h 934"/>
            </a:gdLst>
            <a:ahLst/>
            <a:cxnLst>
              <a:cxn ang="0">
                <a:pos x="T0" y="T1"/>
              </a:cxn>
              <a:cxn ang="0">
                <a:pos x="T2" y="T3"/>
              </a:cxn>
              <a:cxn ang="0">
                <a:pos x="T4" y="T5"/>
              </a:cxn>
              <a:cxn ang="0">
                <a:pos x="T6" y="T7"/>
              </a:cxn>
              <a:cxn ang="0">
                <a:pos x="T8" y="T9"/>
              </a:cxn>
            </a:cxnLst>
            <a:rect l="0" t="0" r="r" b="b"/>
            <a:pathLst>
              <a:path w="479" h="934">
                <a:moveTo>
                  <a:pt x="478" y="933"/>
                </a:moveTo>
                <a:lnTo>
                  <a:pt x="0" y="933"/>
                </a:lnTo>
                <a:lnTo>
                  <a:pt x="0" y="0"/>
                </a:lnTo>
                <a:lnTo>
                  <a:pt x="478" y="0"/>
                </a:lnTo>
                <a:lnTo>
                  <a:pt x="478" y="93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13" name="Line 93"/>
          <p:cNvSpPr>
            <a:spLocks noChangeShapeType="1"/>
          </p:cNvSpPr>
          <p:nvPr/>
        </p:nvSpPr>
        <p:spPr bwMode="auto">
          <a:xfrm>
            <a:off x="7979100" y="2873100"/>
            <a:ext cx="3955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4" name="Line 94"/>
          <p:cNvSpPr>
            <a:spLocks noChangeShapeType="1"/>
          </p:cNvSpPr>
          <p:nvPr/>
        </p:nvSpPr>
        <p:spPr bwMode="auto">
          <a:xfrm>
            <a:off x="7920503" y="3103090"/>
            <a:ext cx="158211"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5" name="Line 95"/>
          <p:cNvSpPr>
            <a:spLocks noChangeShapeType="1"/>
          </p:cNvSpPr>
          <p:nvPr/>
        </p:nvSpPr>
        <p:spPr bwMode="auto">
          <a:xfrm>
            <a:off x="7920503" y="2892142"/>
            <a:ext cx="158211"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6" name="Freeform 96"/>
          <p:cNvSpPr>
            <a:spLocks noChangeArrowheads="1"/>
          </p:cNvSpPr>
          <p:nvPr/>
        </p:nvSpPr>
        <p:spPr bwMode="auto">
          <a:xfrm>
            <a:off x="7989354" y="3123599"/>
            <a:ext cx="20509" cy="20509"/>
          </a:xfrm>
          <a:custGeom>
            <a:avLst/>
            <a:gdLst>
              <a:gd name="T0" fmla="*/ 60 w 61"/>
              <a:gd name="T1" fmla="*/ 30 h 61"/>
              <a:gd name="T2" fmla="*/ 60 w 61"/>
              <a:gd name="T3" fmla="*/ 30 h 61"/>
              <a:gd name="T4" fmla="*/ 30 w 61"/>
              <a:gd name="T5" fmla="*/ 0 h 61"/>
              <a:gd name="T6" fmla="*/ 0 w 61"/>
              <a:gd name="T7" fmla="*/ 30 h 61"/>
              <a:gd name="T8" fmla="*/ 30 w 61"/>
              <a:gd name="T9" fmla="*/ 60 h 61"/>
              <a:gd name="T10" fmla="*/ 60 w 61"/>
              <a:gd name="T11" fmla="*/ 30 h 61"/>
            </a:gdLst>
            <a:ahLst/>
            <a:cxnLst>
              <a:cxn ang="0">
                <a:pos x="T0" y="T1"/>
              </a:cxn>
              <a:cxn ang="0">
                <a:pos x="T2" y="T3"/>
              </a:cxn>
              <a:cxn ang="0">
                <a:pos x="T4" y="T5"/>
              </a:cxn>
              <a:cxn ang="0">
                <a:pos x="T6" y="T7"/>
              </a:cxn>
              <a:cxn ang="0">
                <a:pos x="T8" y="T9"/>
              </a:cxn>
              <a:cxn ang="0">
                <a:pos x="T10" y="T11"/>
              </a:cxn>
            </a:cxnLst>
            <a:rect l="0" t="0" r="r" b="b"/>
            <a:pathLst>
              <a:path w="61" h="61">
                <a:moveTo>
                  <a:pt x="60" y="30"/>
                </a:moveTo>
                <a:lnTo>
                  <a:pt x="60" y="30"/>
                </a:lnTo>
                <a:cubicBezTo>
                  <a:pt x="60" y="7"/>
                  <a:pt x="45" y="0"/>
                  <a:pt x="30" y="0"/>
                </a:cubicBezTo>
                <a:cubicBezTo>
                  <a:pt x="15" y="0"/>
                  <a:pt x="0" y="7"/>
                  <a:pt x="0" y="30"/>
                </a:cubicBezTo>
                <a:cubicBezTo>
                  <a:pt x="0" y="45"/>
                  <a:pt x="15" y="60"/>
                  <a:pt x="30" y="60"/>
                </a:cubicBezTo>
                <a:cubicBezTo>
                  <a:pt x="45" y="60"/>
                  <a:pt x="60" y="45"/>
                  <a:pt x="60" y="30"/>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217" name="Freeform 97"/>
          <p:cNvSpPr>
            <a:spLocks noChangeArrowheads="1"/>
          </p:cNvSpPr>
          <p:nvPr/>
        </p:nvSpPr>
        <p:spPr bwMode="auto">
          <a:xfrm>
            <a:off x="8532836" y="2852591"/>
            <a:ext cx="210947" cy="310561"/>
          </a:xfrm>
          <a:custGeom>
            <a:avLst/>
            <a:gdLst>
              <a:gd name="T0" fmla="*/ 634 w 635"/>
              <a:gd name="T1" fmla="*/ 933 h 934"/>
              <a:gd name="T2" fmla="*/ 0 w 635"/>
              <a:gd name="T3" fmla="*/ 933 h 934"/>
              <a:gd name="T4" fmla="*/ 0 w 635"/>
              <a:gd name="T5" fmla="*/ 0 h 934"/>
              <a:gd name="T6" fmla="*/ 634 w 635"/>
              <a:gd name="T7" fmla="*/ 0 h 934"/>
              <a:gd name="T8" fmla="*/ 634 w 635"/>
              <a:gd name="T9" fmla="*/ 933 h 934"/>
            </a:gdLst>
            <a:ahLst/>
            <a:cxnLst>
              <a:cxn ang="0">
                <a:pos x="T0" y="T1"/>
              </a:cxn>
              <a:cxn ang="0">
                <a:pos x="T2" y="T3"/>
              </a:cxn>
              <a:cxn ang="0">
                <a:pos x="T4" y="T5"/>
              </a:cxn>
              <a:cxn ang="0">
                <a:pos x="T6" y="T7"/>
              </a:cxn>
              <a:cxn ang="0">
                <a:pos x="T8" y="T9"/>
              </a:cxn>
            </a:cxnLst>
            <a:rect l="0" t="0" r="r" b="b"/>
            <a:pathLst>
              <a:path w="635" h="934">
                <a:moveTo>
                  <a:pt x="634" y="933"/>
                </a:moveTo>
                <a:lnTo>
                  <a:pt x="0" y="933"/>
                </a:lnTo>
                <a:lnTo>
                  <a:pt x="0" y="0"/>
                </a:lnTo>
                <a:lnTo>
                  <a:pt x="634" y="0"/>
                </a:lnTo>
                <a:lnTo>
                  <a:pt x="634" y="933"/>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18" name="Line 98"/>
          <p:cNvSpPr>
            <a:spLocks noChangeShapeType="1"/>
          </p:cNvSpPr>
          <p:nvPr/>
        </p:nvSpPr>
        <p:spPr bwMode="auto">
          <a:xfrm>
            <a:off x="8616336" y="2873100"/>
            <a:ext cx="39552"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9" name="Line 99"/>
          <p:cNvSpPr>
            <a:spLocks noChangeShapeType="1"/>
          </p:cNvSpPr>
          <p:nvPr/>
        </p:nvSpPr>
        <p:spPr bwMode="auto">
          <a:xfrm>
            <a:off x="8532836" y="3103090"/>
            <a:ext cx="210947"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0" name="Line 100"/>
          <p:cNvSpPr>
            <a:spLocks noChangeShapeType="1"/>
          </p:cNvSpPr>
          <p:nvPr/>
        </p:nvSpPr>
        <p:spPr bwMode="auto">
          <a:xfrm>
            <a:off x="8532836" y="2892142"/>
            <a:ext cx="210947"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1" name="Freeform 101"/>
          <p:cNvSpPr>
            <a:spLocks noChangeArrowheads="1"/>
          </p:cNvSpPr>
          <p:nvPr/>
        </p:nvSpPr>
        <p:spPr bwMode="auto">
          <a:xfrm>
            <a:off x="8626590" y="3123599"/>
            <a:ext cx="20509" cy="20509"/>
          </a:xfrm>
          <a:custGeom>
            <a:avLst/>
            <a:gdLst>
              <a:gd name="T0" fmla="*/ 59 w 60"/>
              <a:gd name="T1" fmla="*/ 30 h 61"/>
              <a:gd name="T2" fmla="*/ 59 w 60"/>
              <a:gd name="T3" fmla="*/ 30 h 61"/>
              <a:gd name="T4" fmla="*/ 29 w 60"/>
              <a:gd name="T5" fmla="*/ 0 h 61"/>
              <a:gd name="T6" fmla="*/ 0 w 60"/>
              <a:gd name="T7" fmla="*/ 30 h 61"/>
              <a:gd name="T8" fmla="*/ 29 w 60"/>
              <a:gd name="T9" fmla="*/ 60 h 61"/>
              <a:gd name="T10" fmla="*/ 59 w 60"/>
              <a:gd name="T11" fmla="*/ 30 h 61"/>
            </a:gdLst>
            <a:ahLst/>
            <a:cxnLst>
              <a:cxn ang="0">
                <a:pos x="T0" y="T1"/>
              </a:cxn>
              <a:cxn ang="0">
                <a:pos x="T2" y="T3"/>
              </a:cxn>
              <a:cxn ang="0">
                <a:pos x="T4" y="T5"/>
              </a:cxn>
              <a:cxn ang="0">
                <a:pos x="T6" y="T7"/>
              </a:cxn>
              <a:cxn ang="0">
                <a:pos x="T8" y="T9"/>
              </a:cxn>
              <a:cxn ang="0">
                <a:pos x="T10" y="T11"/>
              </a:cxn>
            </a:cxnLst>
            <a:rect l="0" t="0" r="r" b="b"/>
            <a:pathLst>
              <a:path w="60" h="61">
                <a:moveTo>
                  <a:pt x="59" y="30"/>
                </a:moveTo>
                <a:lnTo>
                  <a:pt x="59" y="30"/>
                </a:lnTo>
                <a:cubicBezTo>
                  <a:pt x="59" y="7"/>
                  <a:pt x="44" y="0"/>
                  <a:pt x="29" y="0"/>
                </a:cubicBezTo>
                <a:cubicBezTo>
                  <a:pt x="15" y="0"/>
                  <a:pt x="0" y="7"/>
                  <a:pt x="0" y="30"/>
                </a:cubicBezTo>
                <a:cubicBezTo>
                  <a:pt x="0" y="45"/>
                  <a:pt x="15" y="60"/>
                  <a:pt x="29" y="60"/>
                </a:cubicBezTo>
                <a:cubicBezTo>
                  <a:pt x="44" y="60"/>
                  <a:pt x="59" y="45"/>
                  <a:pt x="59" y="30"/>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222" name="Freeform 102"/>
          <p:cNvSpPr>
            <a:spLocks noChangeArrowheads="1"/>
          </p:cNvSpPr>
          <p:nvPr/>
        </p:nvSpPr>
        <p:spPr bwMode="auto">
          <a:xfrm>
            <a:off x="9120265" y="2898002"/>
            <a:ext cx="310561" cy="206553"/>
          </a:xfrm>
          <a:custGeom>
            <a:avLst/>
            <a:gdLst>
              <a:gd name="T0" fmla="*/ 933 w 934"/>
              <a:gd name="T1" fmla="*/ 619 h 620"/>
              <a:gd name="T2" fmla="*/ 0 w 934"/>
              <a:gd name="T3" fmla="*/ 619 h 620"/>
              <a:gd name="T4" fmla="*/ 0 w 934"/>
              <a:gd name="T5" fmla="*/ 0 h 620"/>
              <a:gd name="T6" fmla="*/ 933 w 934"/>
              <a:gd name="T7" fmla="*/ 0 h 620"/>
              <a:gd name="T8" fmla="*/ 933 w 934"/>
              <a:gd name="T9" fmla="*/ 619 h 620"/>
            </a:gdLst>
            <a:ahLst/>
            <a:cxnLst>
              <a:cxn ang="0">
                <a:pos x="T0" y="T1"/>
              </a:cxn>
              <a:cxn ang="0">
                <a:pos x="T2" y="T3"/>
              </a:cxn>
              <a:cxn ang="0">
                <a:pos x="T4" y="T5"/>
              </a:cxn>
              <a:cxn ang="0">
                <a:pos x="T6" y="T7"/>
              </a:cxn>
              <a:cxn ang="0">
                <a:pos x="T8" y="T9"/>
              </a:cxn>
            </a:cxnLst>
            <a:rect l="0" t="0" r="r" b="b"/>
            <a:pathLst>
              <a:path w="934" h="620">
                <a:moveTo>
                  <a:pt x="933" y="619"/>
                </a:moveTo>
                <a:lnTo>
                  <a:pt x="0" y="619"/>
                </a:lnTo>
                <a:lnTo>
                  <a:pt x="0" y="0"/>
                </a:lnTo>
                <a:lnTo>
                  <a:pt x="933" y="0"/>
                </a:lnTo>
                <a:lnTo>
                  <a:pt x="933" y="619"/>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23" name="Line 103"/>
          <p:cNvSpPr>
            <a:spLocks noChangeShapeType="1"/>
          </p:cNvSpPr>
          <p:nvPr/>
        </p:nvSpPr>
        <p:spPr bwMode="auto">
          <a:xfrm>
            <a:off x="9227203" y="3163152"/>
            <a:ext cx="9961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4" name="Line 104"/>
          <p:cNvSpPr>
            <a:spLocks noChangeShapeType="1"/>
          </p:cNvSpPr>
          <p:nvPr/>
        </p:nvSpPr>
        <p:spPr bwMode="auto">
          <a:xfrm flipV="1">
            <a:off x="9277009" y="3101625"/>
            <a:ext cx="1466" cy="62991"/>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5" name="Line 105"/>
          <p:cNvSpPr>
            <a:spLocks noChangeShapeType="1"/>
          </p:cNvSpPr>
          <p:nvPr/>
        </p:nvSpPr>
        <p:spPr bwMode="auto">
          <a:xfrm>
            <a:off x="9120265" y="3063538"/>
            <a:ext cx="314956"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6" name="Freeform 106"/>
          <p:cNvSpPr>
            <a:spLocks noChangeArrowheads="1"/>
          </p:cNvSpPr>
          <p:nvPr/>
        </p:nvSpPr>
        <p:spPr bwMode="auto">
          <a:xfrm>
            <a:off x="9794124" y="2906792"/>
            <a:ext cx="240245" cy="171395"/>
          </a:xfrm>
          <a:custGeom>
            <a:avLst/>
            <a:gdLst>
              <a:gd name="T0" fmla="*/ 724 w 725"/>
              <a:gd name="T1" fmla="*/ 515 h 516"/>
              <a:gd name="T2" fmla="*/ 0 w 725"/>
              <a:gd name="T3" fmla="*/ 515 h 516"/>
              <a:gd name="T4" fmla="*/ 0 w 725"/>
              <a:gd name="T5" fmla="*/ 0 h 516"/>
              <a:gd name="T6" fmla="*/ 724 w 725"/>
              <a:gd name="T7" fmla="*/ 0 h 516"/>
              <a:gd name="T8" fmla="*/ 724 w 725"/>
              <a:gd name="T9" fmla="*/ 515 h 516"/>
            </a:gdLst>
            <a:ahLst/>
            <a:cxnLst>
              <a:cxn ang="0">
                <a:pos x="T0" y="T1"/>
              </a:cxn>
              <a:cxn ang="0">
                <a:pos x="T2" y="T3"/>
              </a:cxn>
              <a:cxn ang="0">
                <a:pos x="T4" y="T5"/>
              </a:cxn>
              <a:cxn ang="0">
                <a:pos x="T6" y="T7"/>
              </a:cxn>
              <a:cxn ang="0">
                <a:pos x="T8" y="T9"/>
              </a:cxn>
            </a:cxnLst>
            <a:rect l="0" t="0" r="r" b="b"/>
            <a:pathLst>
              <a:path w="725" h="516">
                <a:moveTo>
                  <a:pt x="724" y="515"/>
                </a:moveTo>
                <a:lnTo>
                  <a:pt x="0" y="515"/>
                </a:lnTo>
                <a:lnTo>
                  <a:pt x="0" y="0"/>
                </a:lnTo>
                <a:lnTo>
                  <a:pt x="724" y="0"/>
                </a:lnTo>
                <a:lnTo>
                  <a:pt x="724" y="515"/>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27" name="Freeform 107"/>
          <p:cNvSpPr>
            <a:spLocks noChangeArrowheads="1"/>
          </p:cNvSpPr>
          <p:nvPr/>
        </p:nvSpPr>
        <p:spPr bwMode="auto">
          <a:xfrm>
            <a:off x="9760430" y="3078188"/>
            <a:ext cx="310561" cy="30763"/>
          </a:xfrm>
          <a:custGeom>
            <a:avLst/>
            <a:gdLst>
              <a:gd name="T0" fmla="*/ 933 w 934"/>
              <a:gd name="T1" fmla="*/ 90 h 91"/>
              <a:gd name="T2" fmla="*/ 0 w 934"/>
              <a:gd name="T3" fmla="*/ 90 h 91"/>
              <a:gd name="T4" fmla="*/ 0 w 934"/>
              <a:gd name="T5" fmla="*/ 0 h 91"/>
              <a:gd name="T6" fmla="*/ 933 w 934"/>
              <a:gd name="T7" fmla="*/ 0 h 91"/>
              <a:gd name="T8" fmla="*/ 933 w 934"/>
              <a:gd name="T9" fmla="*/ 90 h 91"/>
            </a:gdLst>
            <a:ahLst/>
            <a:cxnLst>
              <a:cxn ang="0">
                <a:pos x="T0" y="T1"/>
              </a:cxn>
              <a:cxn ang="0">
                <a:pos x="T2" y="T3"/>
              </a:cxn>
              <a:cxn ang="0">
                <a:pos x="T4" y="T5"/>
              </a:cxn>
              <a:cxn ang="0">
                <a:pos x="T6" y="T7"/>
              </a:cxn>
              <a:cxn ang="0">
                <a:pos x="T8" y="T9"/>
              </a:cxn>
            </a:cxnLst>
            <a:rect l="0" t="0" r="r" b="b"/>
            <a:pathLst>
              <a:path w="934" h="91">
                <a:moveTo>
                  <a:pt x="933" y="90"/>
                </a:moveTo>
                <a:lnTo>
                  <a:pt x="0" y="90"/>
                </a:lnTo>
                <a:lnTo>
                  <a:pt x="0" y="0"/>
                </a:lnTo>
                <a:lnTo>
                  <a:pt x="933" y="0"/>
                </a:lnTo>
                <a:lnTo>
                  <a:pt x="933" y="9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28" name="Line 108"/>
          <p:cNvSpPr>
            <a:spLocks noChangeShapeType="1"/>
          </p:cNvSpPr>
          <p:nvPr/>
        </p:nvSpPr>
        <p:spPr bwMode="auto">
          <a:xfrm flipH="1">
            <a:off x="9902527" y="2927301"/>
            <a:ext cx="23438"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9" name="Freeform 109"/>
          <p:cNvSpPr>
            <a:spLocks noChangeArrowheads="1"/>
          </p:cNvSpPr>
          <p:nvPr/>
        </p:nvSpPr>
        <p:spPr bwMode="auto">
          <a:xfrm>
            <a:off x="10473842" y="2852591"/>
            <a:ext cx="158211" cy="95219"/>
          </a:xfrm>
          <a:custGeom>
            <a:avLst/>
            <a:gdLst>
              <a:gd name="T0" fmla="*/ 477 w 478"/>
              <a:gd name="T1" fmla="*/ 0 h 285"/>
              <a:gd name="T2" fmla="*/ 0 w 478"/>
              <a:gd name="T3" fmla="*/ 0 h 285"/>
              <a:gd name="T4" fmla="*/ 0 w 478"/>
              <a:gd name="T5" fmla="*/ 284 h 285"/>
              <a:gd name="T6" fmla="*/ 477 w 478"/>
              <a:gd name="T7" fmla="*/ 284 h 285"/>
              <a:gd name="T8" fmla="*/ 477 w 478"/>
              <a:gd name="T9" fmla="*/ 0 h 285"/>
            </a:gdLst>
            <a:ahLst/>
            <a:cxnLst>
              <a:cxn ang="0">
                <a:pos x="T0" y="T1"/>
              </a:cxn>
              <a:cxn ang="0">
                <a:pos x="T2" y="T3"/>
              </a:cxn>
              <a:cxn ang="0">
                <a:pos x="T4" y="T5"/>
              </a:cxn>
              <a:cxn ang="0">
                <a:pos x="T6" y="T7"/>
              </a:cxn>
              <a:cxn ang="0">
                <a:pos x="T8" y="T9"/>
              </a:cxn>
            </a:cxnLst>
            <a:rect l="0" t="0" r="r" b="b"/>
            <a:pathLst>
              <a:path w="478" h="285">
                <a:moveTo>
                  <a:pt x="477" y="0"/>
                </a:moveTo>
                <a:lnTo>
                  <a:pt x="0" y="0"/>
                </a:lnTo>
                <a:lnTo>
                  <a:pt x="0" y="284"/>
                </a:lnTo>
                <a:lnTo>
                  <a:pt x="477" y="284"/>
                </a:lnTo>
                <a:lnTo>
                  <a:pt x="477"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30" name="Freeform 110"/>
          <p:cNvSpPr>
            <a:spLocks noChangeArrowheads="1"/>
          </p:cNvSpPr>
          <p:nvPr/>
        </p:nvSpPr>
        <p:spPr bwMode="auto">
          <a:xfrm>
            <a:off x="10476772" y="3107486"/>
            <a:ext cx="1465" cy="146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31" name="Freeform 111"/>
          <p:cNvSpPr>
            <a:spLocks noChangeArrowheads="1"/>
          </p:cNvSpPr>
          <p:nvPr/>
        </p:nvSpPr>
        <p:spPr bwMode="auto">
          <a:xfrm>
            <a:off x="10396201" y="2946345"/>
            <a:ext cx="310561" cy="161141"/>
          </a:xfrm>
          <a:custGeom>
            <a:avLst/>
            <a:gdLst>
              <a:gd name="T0" fmla="*/ 232 w 934"/>
              <a:gd name="T1" fmla="*/ 485 h 486"/>
              <a:gd name="T2" fmla="*/ 0 w 934"/>
              <a:gd name="T3" fmla="*/ 485 h 486"/>
              <a:gd name="T4" fmla="*/ 0 w 934"/>
              <a:gd name="T5" fmla="*/ 0 h 486"/>
              <a:gd name="T6" fmla="*/ 933 w 934"/>
              <a:gd name="T7" fmla="*/ 0 h 486"/>
              <a:gd name="T8" fmla="*/ 933 w 934"/>
              <a:gd name="T9" fmla="*/ 485 h 486"/>
              <a:gd name="T10" fmla="*/ 709 w 934"/>
              <a:gd name="T11" fmla="*/ 485 h 486"/>
            </a:gdLst>
            <a:ahLst/>
            <a:cxnLst>
              <a:cxn ang="0">
                <a:pos x="T0" y="T1"/>
              </a:cxn>
              <a:cxn ang="0">
                <a:pos x="T2" y="T3"/>
              </a:cxn>
              <a:cxn ang="0">
                <a:pos x="T4" y="T5"/>
              </a:cxn>
              <a:cxn ang="0">
                <a:pos x="T6" y="T7"/>
              </a:cxn>
              <a:cxn ang="0">
                <a:pos x="T8" y="T9"/>
              </a:cxn>
              <a:cxn ang="0">
                <a:pos x="T10" y="T11"/>
              </a:cxn>
            </a:cxnLst>
            <a:rect l="0" t="0" r="r" b="b"/>
            <a:pathLst>
              <a:path w="934" h="486">
                <a:moveTo>
                  <a:pt x="232" y="485"/>
                </a:moveTo>
                <a:lnTo>
                  <a:pt x="0" y="485"/>
                </a:lnTo>
                <a:lnTo>
                  <a:pt x="0" y="0"/>
                </a:lnTo>
                <a:lnTo>
                  <a:pt x="933" y="0"/>
                </a:lnTo>
                <a:lnTo>
                  <a:pt x="933" y="485"/>
                </a:lnTo>
                <a:lnTo>
                  <a:pt x="709" y="485"/>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232" name="Freeform 112"/>
          <p:cNvSpPr>
            <a:spLocks noChangeArrowheads="1"/>
          </p:cNvSpPr>
          <p:nvPr/>
        </p:nvSpPr>
        <p:spPr bwMode="auto">
          <a:xfrm>
            <a:off x="10473842" y="3041565"/>
            <a:ext cx="158211" cy="121588"/>
          </a:xfrm>
          <a:custGeom>
            <a:avLst/>
            <a:gdLst>
              <a:gd name="T0" fmla="*/ 477 w 478"/>
              <a:gd name="T1" fmla="*/ 0 h 366"/>
              <a:gd name="T2" fmla="*/ 0 w 478"/>
              <a:gd name="T3" fmla="*/ 0 h 366"/>
              <a:gd name="T4" fmla="*/ 0 w 478"/>
              <a:gd name="T5" fmla="*/ 365 h 366"/>
              <a:gd name="T6" fmla="*/ 477 w 478"/>
              <a:gd name="T7" fmla="*/ 365 h 366"/>
              <a:gd name="T8" fmla="*/ 477 w 478"/>
              <a:gd name="T9" fmla="*/ 0 h 366"/>
            </a:gdLst>
            <a:ahLst/>
            <a:cxnLst>
              <a:cxn ang="0">
                <a:pos x="T0" y="T1"/>
              </a:cxn>
              <a:cxn ang="0">
                <a:pos x="T2" y="T3"/>
              </a:cxn>
              <a:cxn ang="0">
                <a:pos x="T4" y="T5"/>
              </a:cxn>
              <a:cxn ang="0">
                <a:pos x="T6" y="T7"/>
              </a:cxn>
              <a:cxn ang="0">
                <a:pos x="T8" y="T9"/>
              </a:cxn>
            </a:cxnLst>
            <a:rect l="0" t="0" r="r" b="b"/>
            <a:pathLst>
              <a:path w="478" h="366">
                <a:moveTo>
                  <a:pt x="477" y="0"/>
                </a:moveTo>
                <a:lnTo>
                  <a:pt x="0" y="0"/>
                </a:lnTo>
                <a:lnTo>
                  <a:pt x="0" y="365"/>
                </a:lnTo>
                <a:lnTo>
                  <a:pt x="477" y="365"/>
                </a:lnTo>
                <a:lnTo>
                  <a:pt x="477"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33" name="Line 113"/>
          <p:cNvSpPr>
            <a:spLocks noChangeShapeType="1"/>
          </p:cNvSpPr>
          <p:nvPr/>
        </p:nvSpPr>
        <p:spPr bwMode="auto">
          <a:xfrm>
            <a:off x="10421105" y="2981504"/>
            <a:ext cx="21973"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4" name="Line 114"/>
          <p:cNvSpPr>
            <a:spLocks noChangeShapeType="1"/>
          </p:cNvSpPr>
          <p:nvPr/>
        </p:nvSpPr>
        <p:spPr bwMode="auto">
          <a:xfrm>
            <a:off x="10453334" y="2981504"/>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5" name="Line 115"/>
          <p:cNvSpPr>
            <a:spLocks noChangeShapeType="1"/>
          </p:cNvSpPr>
          <p:nvPr/>
        </p:nvSpPr>
        <p:spPr bwMode="auto">
          <a:xfrm>
            <a:off x="10503140" y="3082581"/>
            <a:ext cx="99614"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6" name="Line 116"/>
          <p:cNvSpPr>
            <a:spLocks noChangeShapeType="1"/>
          </p:cNvSpPr>
          <p:nvPr/>
        </p:nvSpPr>
        <p:spPr bwMode="auto">
          <a:xfrm>
            <a:off x="10503140" y="3123599"/>
            <a:ext cx="99614"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7" name="Freeform 117"/>
          <p:cNvSpPr>
            <a:spLocks noChangeArrowheads="1"/>
          </p:cNvSpPr>
          <p:nvPr/>
        </p:nvSpPr>
        <p:spPr bwMode="auto">
          <a:xfrm>
            <a:off x="10473842" y="3107486"/>
            <a:ext cx="1465" cy="146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38" name="Freeform 118"/>
          <p:cNvSpPr>
            <a:spLocks noChangeArrowheads="1"/>
          </p:cNvSpPr>
          <p:nvPr/>
        </p:nvSpPr>
        <p:spPr bwMode="auto">
          <a:xfrm>
            <a:off x="11036367" y="2956600"/>
            <a:ext cx="310561" cy="150886"/>
          </a:xfrm>
          <a:custGeom>
            <a:avLst/>
            <a:gdLst>
              <a:gd name="T0" fmla="*/ 933 w 934"/>
              <a:gd name="T1" fmla="*/ 455 h 456"/>
              <a:gd name="T2" fmla="*/ 0 w 934"/>
              <a:gd name="T3" fmla="*/ 455 h 456"/>
              <a:gd name="T4" fmla="*/ 0 w 934"/>
              <a:gd name="T5" fmla="*/ 0 h 456"/>
              <a:gd name="T6" fmla="*/ 933 w 934"/>
              <a:gd name="T7" fmla="*/ 0 h 456"/>
              <a:gd name="T8" fmla="*/ 933 w 934"/>
              <a:gd name="T9" fmla="*/ 455 h 456"/>
            </a:gdLst>
            <a:ahLst/>
            <a:cxnLst>
              <a:cxn ang="0">
                <a:pos x="T0" y="T1"/>
              </a:cxn>
              <a:cxn ang="0">
                <a:pos x="T2" y="T3"/>
              </a:cxn>
              <a:cxn ang="0">
                <a:pos x="T4" y="T5"/>
              </a:cxn>
              <a:cxn ang="0">
                <a:pos x="T6" y="T7"/>
              </a:cxn>
              <a:cxn ang="0">
                <a:pos x="T8" y="T9"/>
              </a:cxn>
            </a:cxnLst>
            <a:rect l="0" t="0" r="r" b="b"/>
            <a:pathLst>
              <a:path w="934" h="456">
                <a:moveTo>
                  <a:pt x="933" y="455"/>
                </a:moveTo>
                <a:lnTo>
                  <a:pt x="0" y="455"/>
                </a:lnTo>
                <a:lnTo>
                  <a:pt x="0" y="0"/>
                </a:lnTo>
                <a:lnTo>
                  <a:pt x="933" y="0"/>
                </a:lnTo>
                <a:lnTo>
                  <a:pt x="933" y="455"/>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39" name="Freeform 119"/>
          <p:cNvSpPr>
            <a:spLocks noChangeArrowheads="1"/>
          </p:cNvSpPr>
          <p:nvPr/>
        </p:nvSpPr>
        <p:spPr bwMode="auto">
          <a:xfrm>
            <a:off x="11067130" y="2867241"/>
            <a:ext cx="70316" cy="89360"/>
          </a:xfrm>
          <a:custGeom>
            <a:avLst/>
            <a:gdLst>
              <a:gd name="T0" fmla="*/ 0 w 210"/>
              <a:gd name="T1" fmla="*/ 269 h 270"/>
              <a:gd name="T2" fmla="*/ 0 w 210"/>
              <a:gd name="T3" fmla="*/ 149 h 270"/>
              <a:gd name="T4" fmla="*/ 209 w 210"/>
              <a:gd name="T5" fmla="*/ 149 h 270"/>
              <a:gd name="T6" fmla="*/ 209 w 210"/>
              <a:gd name="T7" fmla="*/ 45 h 270"/>
              <a:gd name="T8" fmla="*/ 59 w 210"/>
              <a:gd name="T9" fmla="*/ 45 h 270"/>
              <a:gd name="T10" fmla="*/ 59 w 210"/>
              <a:gd name="T11" fmla="*/ 0 h 270"/>
            </a:gdLst>
            <a:ahLst/>
            <a:cxnLst>
              <a:cxn ang="0">
                <a:pos x="T0" y="T1"/>
              </a:cxn>
              <a:cxn ang="0">
                <a:pos x="T2" y="T3"/>
              </a:cxn>
              <a:cxn ang="0">
                <a:pos x="T4" y="T5"/>
              </a:cxn>
              <a:cxn ang="0">
                <a:pos x="T6" y="T7"/>
              </a:cxn>
              <a:cxn ang="0">
                <a:pos x="T8" y="T9"/>
              </a:cxn>
              <a:cxn ang="0">
                <a:pos x="T10" y="T11"/>
              </a:cxn>
            </a:cxnLst>
            <a:rect l="0" t="0" r="r" b="b"/>
            <a:pathLst>
              <a:path w="210" h="270">
                <a:moveTo>
                  <a:pt x="0" y="269"/>
                </a:moveTo>
                <a:lnTo>
                  <a:pt x="0" y="149"/>
                </a:lnTo>
                <a:lnTo>
                  <a:pt x="209" y="149"/>
                </a:lnTo>
                <a:lnTo>
                  <a:pt x="209" y="45"/>
                </a:lnTo>
                <a:lnTo>
                  <a:pt x="59" y="45"/>
                </a:lnTo>
                <a:lnTo>
                  <a:pt x="59"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240" name="Line 120"/>
          <p:cNvSpPr>
            <a:spLocks noChangeShapeType="1"/>
          </p:cNvSpPr>
          <p:nvPr/>
        </p:nvSpPr>
        <p:spPr bwMode="auto">
          <a:xfrm>
            <a:off x="11051016" y="2991756"/>
            <a:ext cx="2050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1" name="Line 121"/>
          <p:cNvSpPr>
            <a:spLocks noChangeShapeType="1"/>
          </p:cNvSpPr>
          <p:nvPr/>
        </p:nvSpPr>
        <p:spPr bwMode="auto">
          <a:xfrm>
            <a:off x="11081779" y="2991756"/>
            <a:ext cx="19045"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2" name="Line 122"/>
          <p:cNvSpPr>
            <a:spLocks noChangeShapeType="1"/>
          </p:cNvSpPr>
          <p:nvPr/>
        </p:nvSpPr>
        <p:spPr bwMode="auto">
          <a:xfrm>
            <a:off x="11111077" y="2991756"/>
            <a:ext cx="2050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3" name="Line 123"/>
          <p:cNvSpPr>
            <a:spLocks noChangeShapeType="1"/>
          </p:cNvSpPr>
          <p:nvPr/>
        </p:nvSpPr>
        <p:spPr bwMode="auto">
          <a:xfrm>
            <a:off x="11140376" y="2991756"/>
            <a:ext cx="19045"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4" name="Line 124"/>
          <p:cNvSpPr>
            <a:spLocks noChangeShapeType="1"/>
          </p:cNvSpPr>
          <p:nvPr/>
        </p:nvSpPr>
        <p:spPr bwMode="auto">
          <a:xfrm>
            <a:off x="11171139" y="2991756"/>
            <a:ext cx="2050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5" name="Line 125"/>
          <p:cNvSpPr>
            <a:spLocks noChangeShapeType="1"/>
          </p:cNvSpPr>
          <p:nvPr/>
        </p:nvSpPr>
        <p:spPr bwMode="auto">
          <a:xfrm>
            <a:off x="11200438" y="2991756"/>
            <a:ext cx="2050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6" name="Line 126"/>
          <p:cNvSpPr>
            <a:spLocks noChangeShapeType="1"/>
          </p:cNvSpPr>
          <p:nvPr/>
        </p:nvSpPr>
        <p:spPr bwMode="auto">
          <a:xfrm>
            <a:off x="11229736" y="2991756"/>
            <a:ext cx="2050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7" name="Line 127"/>
          <p:cNvSpPr>
            <a:spLocks noChangeShapeType="1"/>
          </p:cNvSpPr>
          <p:nvPr/>
        </p:nvSpPr>
        <p:spPr bwMode="auto">
          <a:xfrm>
            <a:off x="11260499" y="2991756"/>
            <a:ext cx="21974"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8" name="Line 128"/>
          <p:cNvSpPr>
            <a:spLocks noChangeShapeType="1"/>
          </p:cNvSpPr>
          <p:nvPr/>
        </p:nvSpPr>
        <p:spPr bwMode="auto">
          <a:xfrm>
            <a:off x="11292726" y="2991756"/>
            <a:ext cx="2050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9" name="Line 129"/>
          <p:cNvSpPr>
            <a:spLocks noChangeShapeType="1"/>
          </p:cNvSpPr>
          <p:nvPr/>
        </p:nvSpPr>
        <p:spPr bwMode="auto">
          <a:xfrm>
            <a:off x="11051016" y="3073792"/>
            <a:ext cx="2050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0" name="Line 130"/>
          <p:cNvSpPr>
            <a:spLocks noChangeShapeType="1"/>
          </p:cNvSpPr>
          <p:nvPr/>
        </p:nvSpPr>
        <p:spPr bwMode="auto">
          <a:xfrm>
            <a:off x="11081779" y="3073792"/>
            <a:ext cx="19045"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1" name="Line 131"/>
          <p:cNvSpPr>
            <a:spLocks noChangeShapeType="1"/>
          </p:cNvSpPr>
          <p:nvPr/>
        </p:nvSpPr>
        <p:spPr bwMode="auto">
          <a:xfrm>
            <a:off x="11111077" y="3073792"/>
            <a:ext cx="128912"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2" name="Line 132"/>
          <p:cNvSpPr>
            <a:spLocks noChangeShapeType="1"/>
          </p:cNvSpPr>
          <p:nvPr/>
        </p:nvSpPr>
        <p:spPr bwMode="auto">
          <a:xfrm>
            <a:off x="11282472" y="3073792"/>
            <a:ext cx="2050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3" name="Line 133"/>
          <p:cNvSpPr>
            <a:spLocks noChangeShapeType="1"/>
          </p:cNvSpPr>
          <p:nvPr/>
        </p:nvSpPr>
        <p:spPr bwMode="auto">
          <a:xfrm>
            <a:off x="11311771" y="3073792"/>
            <a:ext cx="19044"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4" name="Line 134"/>
          <p:cNvSpPr>
            <a:spLocks noChangeShapeType="1"/>
          </p:cNvSpPr>
          <p:nvPr/>
        </p:nvSpPr>
        <p:spPr bwMode="auto">
          <a:xfrm>
            <a:off x="11250244" y="3073792"/>
            <a:ext cx="2050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5" name="Line 135"/>
          <p:cNvSpPr>
            <a:spLocks noChangeShapeType="1"/>
          </p:cNvSpPr>
          <p:nvPr/>
        </p:nvSpPr>
        <p:spPr bwMode="auto">
          <a:xfrm>
            <a:off x="11071525" y="3031310"/>
            <a:ext cx="1904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6" name="Line 136"/>
          <p:cNvSpPr>
            <a:spLocks noChangeShapeType="1"/>
          </p:cNvSpPr>
          <p:nvPr/>
        </p:nvSpPr>
        <p:spPr bwMode="auto">
          <a:xfrm>
            <a:off x="11100824" y="3031310"/>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7" name="Line 137"/>
          <p:cNvSpPr>
            <a:spLocks noChangeShapeType="1"/>
          </p:cNvSpPr>
          <p:nvPr/>
        </p:nvSpPr>
        <p:spPr bwMode="auto">
          <a:xfrm>
            <a:off x="11131586" y="3031310"/>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8" name="Line 138"/>
          <p:cNvSpPr>
            <a:spLocks noChangeShapeType="1"/>
          </p:cNvSpPr>
          <p:nvPr/>
        </p:nvSpPr>
        <p:spPr bwMode="auto">
          <a:xfrm>
            <a:off x="11160885" y="3031310"/>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9" name="Line 139"/>
          <p:cNvSpPr>
            <a:spLocks noChangeShapeType="1"/>
          </p:cNvSpPr>
          <p:nvPr/>
        </p:nvSpPr>
        <p:spPr bwMode="auto">
          <a:xfrm>
            <a:off x="11190183" y="3031310"/>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0" name="Line 140"/>
          <p:cNvSpPr>
            <a:spLocks noChangeShapeType="1"/>
          </p:cNvSpPr>
          <p:nvPr/>
        </p:nvSpPr>
        <p:spPr bwMode="auto">
          <a:xfrm>
            <a:off x="11220946" y="3031310"/>
            <a:ext cx="1904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1" name="Line 141"/>
          <p:cNvSpPr>
            <a:spLocks noChangeShapeType="1"/>
          </p:cNvSpPr>
          <p:nvPr/>
        </p:nvSpPr>
        <p:spPr bwMode="auto">
          <a:xfrm>
            <a:off x="11250244" y="3031310"/>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2" name="Line 142"/>
          <p:cNvSpPr>
            <a:spLocks noChangeShapeType="1"/>
          </p:cNvSpPr>
          <p:nvPr/>
        </p:nvSpPr>
        <p:spPr bwMode="auto">
          <a:xfrm>
            <a:off x="11282472" y="3031310"/>
            <a:ext cx="2050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3" name="Line 143"/>
          <p:cNvSpPr>
            <a:spLocks noChangeShapeType="1"/>
          </p:cNvSpPr>
          <p:nvPr/>
        </p:nvSpPr>
        <p:spPr bwMode="auto">
          <a:xfrm>
            <a:off x="11311771" y="3031310"/>
            <a:ext cx="19044"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9" name="Freeform 159"/>
          <p:cNvSpPr>
            <a:spLocks noChangeArrowheads="1"/>
          </p:cNvSpPr>
          <p:nvPr/>
        </p:nvSpPr>
        <p:spPr bwMode="auto">
          <a:xfrm>
            <a:off x="7280339" y="3492757"/>
            <a:ext cx="159675" cy="307631"/>
          </a:xfrm>
          <a:custGeom>
            <a:avLst/>
            <a:gdLst>
              <a:gd name="T0" fmla="*/ 478 w 479"/>
              <a:gd name="T1" fmla="*/ 239 h 927"/>
              <a:gd name="T2" fmla="*/ 478 w 479"/>
              <a:gd name="T3" fmla="*/ 239 h 927"/>
              <a:gd name="T4" fmla="*/ 239 w 479"/>
              <a:gd name="T5" fmla="*/ 0 h 927"/>
              <a:gd name="T6" fmla="*/ 0 w 479"/>
              <a:gd name="T7" fmla="*/ 239 h 927"/>
              <a:gd name="T8" fmla="*/ 0 w 479"/>
              <a:gd name="T9" fmla="*/ 687 h 927"/>
              <a:gd name="T10" fmla="*/ 239 w 479"/>
              <a:gd name="T11" fmla="*/ 926 h 927"/>
              <a:gd name="T12" fmla="*/ 478 w 479"/>
              <a:gd name="T13" fmla="*/ 687 h 927"/>
              <a:gd name="T14" fmla="*/ 478 w 479"/>
              <a:gd name="T15" fmla="*/ 239 h 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927">
                <a:moveTo>
                  <a:pt x="478" y="239"/>
                </a:moveTo>
                <a:lnTo>
                  <a:pt x="478" y="239"/>
                </a:lnTo>
                <a:cubicBezTo>
                  <a:pt x="478" y="104"/>
                  <a:pt x="374" y="0"/>
                  <a:pt x="239" y="0"/>
                </a:cubicBezTo>
                <a:cubicBezTo>
                  <a:pt x="105" y="0"/>
                  <a:pt x="0" y="104"/>
                  <a:pt x="0" y="239"/>
                </a:cubicBezTo>
                <a:cubicBezTo>
                  <a:pt x="0" y="687"/>
                  <a:pt x="0" y="687"/>
                  <a:pt x="0" y="687"/>
                </a:cubicBezTo>
                <a:cubicBezTo>
                  <a:pt x="0" y="821"/>
                  <a:pt x="105" y="926"/>
                  <a:pt x="239" y="926"/>
                </a:cubicBezTo>
                <a:cubicBezTo>
                  <a:pt x="374" y="926"/>
                  <a:pt x="478" y="821"/>
                  <a:pt x="478" y="687"/>
                </a:cubicBezTo>
                <a:lnTo>
                  <a:pt x="478" y="239"/>
                </a:ln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280" name="Line 160"/>
          <p:cNvSpPr>
            <a:spLocks noChangeShapeType="1"/>
          </p:cNvSpPr>
          <p:nvPr/>
        </p:nvSpPr>
        <p:spPr bwMode="auto">
          <a:xfrm>
            <a:off x="7359443" y="3536704"/>
            <a:ext cx="1465" cy="39553"/>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1" name="Freeform 161"/>
          <p:cNvSpPr>
            <a:spLocks noChangeArrowheads="1"/>
          </p:cNvSpPr>
          <p:nvPr/>
        </p:nvSpPr>
        <p:spPr bwMode="auto">
          <a:xfrm>
            <a:off x="7920503" y="3492757"/>
            <a:ext cx="159676" cy="307631"/>
          </a:xfrm>
          <a:custGeom>
            <a:avLst/>
            <a:gdLst>
              <a:gd name="T0" fmla="*/ 478 w 479"/>
              <a:gd name="T1" fmla="*/ 239 h 927"/>
              <a:gd name="T2" fmla="*/ 478 w 479"/>
              <a:gd name="T3" fmla="*/ 239 h 927"/>
              <a:gd name="T4" fmla="*/ 239 w 479"/>
              <a:gd name="T5" fmla="*/ 0 h 927"/>
              <a:gd name="T6" fmla="*/ 0 w 479"/>
              <a:gd name="T7" fmla="*/ 239 h 927"/>
              <a:gd name="T8" fmla="*/ 0 w 479"/>
              <a:gd name="T9" fmla="*/ 687 h 927"/>
              <a:gd name="T10" fmla="*/ 239 w 479"/>
              <a:gd name="T11" fmla="*/ 926 h 927"/>
              <a:gd name="T12" fmla="*/ 478 w 479"/>
              <a:gd name="T13" fmla="*/ 687 h 927"/>
              <a:gd name="T14" fmla="*/ 478 w 479"/>
              <a:gd name="T15" fmla="*/ 239 h 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927">
                <a:moveTo>
                  <a:pt x="478" y="239"/>
                </a:moveTo>
                <a:lnTo>
                  <a:pt x="478" y="239"/>
                </a:lnTo>
                <a:cubicBezTo>
                  <a:pt x="478" y="104"/>
                  <a:pt x="373" y="0"/>
                  <a:pt x="239" y="0"/>
                </a:cubicBezTo>
                <a:cubicBezTo>
                  <a:pt x="105" y="0"/>
                  <a:pt x="0" y="104"/>
                  <a:pt x="0" y="239"/>
                </a:cubicBezTo>
                <a:cubicBezTo>
                  <a:pt x="0" y="687"/>
                  <a:pt x="0" y="687"/>
                  <a:pt x="0" y="687"/>
                </a:cubicBezTo>
                <a:cubicBezTo>
                  <a:pt x="0" y="821"/>
                  <a:pt x="105" y="926"/>
                  <a:pt x="239" y="926"/>
                </a:cubicBezTo>
                <a:cubicBezTo>
                  <a:pt x="373" y="926"/>
                  <a:pt x="478" y="821"/>
                  <a:pt x="478" y="687"/>
                </a:cubicBezTo>
                <a:lnTo>
                  <a:pt x="478" y="239"/>
                </a:ln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282" name="Line 162"/>
          <p:cNvSpPr>
            <a:spLocks noChangeShapeType="1"/>
          </p:cNvSpPr>
          <p:nvPr/>
        </p:nvSpPr>
        <p:spPr bwMode="auto">
          <a:xfrm>
            <a:off x="7999608" y="3492756"/>
            <a:ext cx="1466" cy="9961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3" name="Line 163"/>
          <p:cNvSpPr>
            <a:spLocks noChangeShapeType="1"/>
          </p:cNvSpPr>
          <p:nvPr/>
        </p:nvSpPr>
        <p:spPr bwMode="auto">
          <a:xfrm>
            <a:off x="7920503" y="3592370"/>
            <a:ext cx="158211"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4" name="Freeform 164"/>
          <p:cNvSpPr>
            <a:spLocks noChangeArrowheads="1"/>
          </p:cNvSpPr>
          <p:nvPr/>
        </p:nvSpPr>
        <p:spPr bwMode="auto">
          <a:xfrm>
            <a:off x="8483028" y="3492757"/>
            <a:ext cx="310561" cy="307631"/>
          </a:xfrm>
          <a:custGeom>
            <a:avLst/>
            <a:gdLst>
              <a:gd name="T0" fmla="*/ 934 w 935"/>
              <a:gd name="T1" fmla="*/ 926 h 927"/>
              <a:gd name="T2" fmla="*/ 0 w 935"/>
              <a:gd name="T3" fmla="*/ 926 h 927"/>
              <a:gd name="T4" fmla="*/ 0 w 935"/>
              <a:gd name="T5" fmla="*/ 0 h 927"/>
              <a:gd name="T6" fmla="*/ 747 w 935"/>
              <a:gd name="T7" fmla="*/ 0 h 927"/>
              <a:gd name="T8" fmla="*/ 934 w 935"/>
              <a:gd name="T9" fmla="*/ 179 h 927"/>
              <a:gd name="T10" fmla="*/ 934 w 935"/>
              <a:gd name="T11" fmla="*/ 926 h 927"/>
            </a:gdLst>
            <a:ahLst/>
            <a:cxnLst>
              <a:cxn ang="0">
                <a:pos x="T0" y="T1"/>
              </a:cxn>
              <a:cxn ang="0">
                <a:pos x="T2" y="T3"/>
              </a:cxn>
              <a:cxn ang="0">
                <a:pos x="T4" y="T5"/>
              </a:cxn>
              <a:cxn ang="0">
                <a:pos x="T6" y="T7"/>
              </a:cxn>
              <a:cxn ang="0">
                <a:pos x="T8" y="T9"/>
              </a:cxn>
              <a:cxn ang="0">
                <a:pos x="T10" y="T11"/>
              </a:cxn>
            </a:cxnLst>
            <a:rect l="0" t="0" r="r" b="b"/>
            <a:pathLst>
              <a:path w="935" h="927">
                <a:moveTo>
                  <a:pt x="934" y="926"/>
                </a:moveTo>
                <a:lnTo>
                  <a:pt x="0" y="926"/>
                </a:lnTo>
                <a:lnTo>
                  <a:pt x="0" y="0"/>
                </a:lnTo>
                <a:lnTo>
                  <a:pt x="747" y="0"/>
                </a:lnTo>
                <a:lnTo>
                  <a:pt x="934" y="179"/>
                </a:lnTo>
                <a:lnTo>
                  <a:pt x="934" y="926"/>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85" name="Freeform 165"/>
          <p:cNvSpPr>
            <a:spLocks noChangeArrowheads="1"/>
          </p:cNvSpPr>
          <p:nvPr/>
        </p:nvSpPr>
        <p:spPr bwMode="auto">
          <a:xfrm>
            <a:off x="8512327" y="3640713"/>
            <a:ext cx="250500" cy="159675"/>
          </a:xfrm>
          <a:custGeom>
            <a:avLst/>
            <a:gdLst>
              <a:gd name="T0" fmla="*/ 754 w 755"/>
              <a:gd name="T1" fmla="*/ 0 h 479"/>
              <a:gd name="T2" fmla="*/ 0 w 755"/>
              <a:gd name="T3" fmla="*/ 0 h 479"/>
              <a:gd name="T4" fmla="*/ 0 w 755"/>
              <a:gd name="T5" fmla="*/ 478 h 479"/>
              <a:gd name="T6" fmla="*/ 754 w 755"/>
              <a:gd name="T7" fmla="*/ 478 h 479"/>
              <a:gd name="T8" fmla="*/ 754 w 755"/>
              <a:gd name="T9" fmla="*/ 0 h 479"/>
            </a:gdLst>
            <a:ahLst/>
            <a:cxnLst>
              <a:cxn ang="0">
                <a:pos x="T0" y="T1"/>
              </a:cxn>
              <a:cxn ang="0">
                <a:pos x="T2" y="T3"/>
              </a:cxn>
              <a:cxn ang="0">
                <a:pos x="T4" y="T5"/>
              </a:cxn>
              <a:cxn ang="0">
                <a:pos x="T6" y="T7"/>
              </a:cxn>
              <a:cxn ang="0">
                <a:pos x="T8" y="T9"/>
              </a:cxn>
            </a:cxnLst>
            <a:rect l="0" t="0" r="r" b="b"/>
            <a:pathLst>
              <a:path w="755" h="479">
                <a:moveTo>
                  <a:pt x="754" y="0"/>
                </a:moveTo>
                <a:lnTo>
                  <a:pt x="0" y="0"/>
                </a:lnTo>
                <a:lnTo>
                  <a:pt x="0" y="478"/>
                </a:lnTo>
                <a:lnTo>
                  <a:pt x="754" y="478"/>
                </a:lnTo>
                <a:lnTo>
                  <a:pt x="754"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86" name="Line 166"/>
          <p:cNvSpPr>
            <a:spLocks noChangeShapeType="1"/>
          </p:cNvSpPr>
          <p:nvPr/>
        </p:nvSpPr>
        <p:spPr bwMode="auto">
          <a:xfrm>
            <a:off x="8547485" y="3680265"/>
            <a:ext cx="17871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7" name="Line 167"/>
          <p:cNvSpPr>
            <a:spLocks noChangeShapeType="1"/>
          </p:cNvSpPr>
          <p:nvPr/>
        </p:nvSpPr>
        <p:spPr bwMode="auto">
          <a:xfrm>
            <a:off x="8547485" y="3721282"/>
            <a:ext cx="178719" cy="146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8" name="Line 168"/>
          <p:cNvSpPr>
            <a:spLocks noChangeShapeType="1"/>
          </p:cNvSpPr>
          <p:nvPr/>
        </p:nvSpPr>
        <p:spPr bwMode="auto">
          <a:xfrm>
            <a:off x="8547485" y="3760836"/>
            <a:ext cx="178719"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9" name="Freeform 169"/>
          <p:cNvSpPr>
            <a:spLocks noChangeArrowheads="1"/>
          </p:cNvSpPr>
          <p:nvPr/>
        </p:nvSpPr>
        <p:spPr bwMode="auto">
          <a:xfrm>
            <a:off x="8551880" y="3492756"/>
            <a:ext cx="168464" cy="95220"/>
          </a:xfrm>
          <a:custGeom>
            <a:avLst/>
            <a:gdLst>
              <a:gd name="T0" fmla="*/ 507 w 508"/>
              <a:gd name="T1" fmla="*/ 284 h 285"/>
              <a:gd name="T2" fmla="*/ 0 w 508"/>
              <a:gd name="T3" fmla="*/ 284 h 285"/>
              <a:gd name="T4" fmla="*/ 0 w 508"/>
              <a:gd name="T5" fmla="*/ 0 h 285"/>
              <a:gd name="T6" fmla="*/ 507 w 508"/>
              <a:gd name="T7" fmla="*/ 0 h 285"/>
              <a:gd name="T8" fmla="*/ 507 w 508"/>
              <a:gd name="T9" fmla="*/ 284 h 285"/>
            </a:gdLst>
            <a:ahLst/>
            <a:cxnLst>
              <a:cxn ang="0">
                <a:pos x="T0" y="T1"/>
              </a:cxn>
              <a:cxn ang="0">
                <a:pos x="T2" y="T3"/>
              </a:cxn>
              <a:cxn ang="0">
                <a:pos x="T4" y="T5"/>
              </a:cxn>
              <a:cxn ang="0">
                <a:pos x="T6" y="T7"/>
              </a:cxn>
              <a:cxn ang="0">
                <a:pos x="T8" y="T9"/>
              </a:cxn>
            </a:cxnLst>
            <a:rect l="0" t="0" r="r" b="b"/>
            <a:pathLst>
              <a:path w="508" h="285">
                <a:moveTo>
                  <a:pt x="507" y="284"/>
                </a:moveTo>
                <a:lnTo>
                  <a:pt x="0" y="284"/>
                </a:lnTo>
                <a:lnTo>
                  <a:pt x="0" y="0"/>
                </a:lnTo>
                <a:lnTo>
                  <a:pt x="507" y="0"/>
                </a:lnTo>
                <a:lnTo>
                  <a:pt x="507" y="284"/>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90" name="Freeform 170"/>
          <p:cNvSpPr>
            <a:spLocks noChangeArrowheads="1"/>
          </p:cNvSpPr>
          <p:nvPr/>
        </p:nvSpPr>
        <p:spPr bwMode="auto">
          <a:xfrm>
            <a:off x="8666143" y="3511801"/>
            <a:ext cx="24903" cy="54201"/>
          </a:xfrm>
          <a:custGeom>
            <a:avLst/>
            <a:gdLst>
              <a:gd name="T0" fmla="*/ 0 w 76"/>
              <a:gd name="T1" fmla="*/ 0 h 165"/>
              <a:gd name="T2" fmla="*/ 0 w 76"/>
              <a:gd name="T3" fmla="*/ 164 h 165"/>
              <a:gd name="T4" fmla="*/ 75 w 76"/>
              <a:gd name="T5" fmla="*/ 164 h 165"/>
              <a:gd name="T6" fmla="*/ 75 w 76"/>
              <a:gd name="T7" fmla="*/ 0 h 165"/>
              <a:gd name="T8" fmla="*/ 0 w 76"/>
              <a:gd name="T9" fmla="*/ 0 h 165"/>
            </a:gdLst>
            <a:ahLst/>
            <a:cxnLst>
              <a:cxn ang="0">
                <a:pos x="T0" y="T1"/>
              </a:cxn>
              <a:cxn ang="0">
                <a:pos x="T2" y="T3"/>
              </a:cxn>
              <a:cxn ang="0">
                <a:pos x="T4" y="T5"/>
              </a:cxn>
              <a:cxn ang="0">
                <a:pos x="T6" y="T7"/>
              </a:cxn>
              <a:cxn ang="0">
                <a:pos x="T8" y="T9"/>
              </a:cxn>
            </a:cxnLst>
            <a:rect l="0" t="0" r="r" b="b"/>
            <a:pathLst>
              <a:path w="76" h="165">
                <a:moveTo>
                  <a:pt x="0" y="0"/>
                </a:moveTo>
                <a:lnTo>
                  <a:pt x="0" y="164"/>
                </a:lnTo>
                <a:lnTo>
                  <a:pt x="75" y="164"/>
                </a:lnTo>
                <a:lnTo>
                  <a:pt x="75" y="0"/>
                </a:lnTo>
                <a:lnTo>
                  <a:pt x="0"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91" name="Freeform 171"/>
          <p:cNvSpPr>
            <a:spLocks noChangeArrowheads="1"/>
          </p:cNvSpPr>
          <p:nvPr/>
        </p:nvSpPr>
        <p:spPr bwMode="auto">
          <a:xfrm>
            <a:off x="9149564" y="3765229"/>
            <a:ext cx="260755" cy="35159"/>
          </a:xfrm>
          <a:custGeom>
            <a:avLst/>
            <a:gdLst>
              <a:gd name="T0" fmla="*/ 783 w 784"/>
              <a:gd name="T1" fmla="*/ 0 h 106"/>
              <a:gd name="T2" fmla="*/ 783 w 784"/>
              <a:gd name="T3" fmla="*/ 0 h 106"/>
              <a:gd name="T4" fmla="*/ 395 w 784"/>
              <a:gd name="T5" fmla="*/ 105 h 106"/>
              <a:gd name="T6" fmla="*/ 0 w 784"/>
              <a:gd name="T7" fmla="*/ 0 h 106"/>
            </a:gdLst>
            <a:ahLst/>
            <a:cxnLst>
              <a:cxn ang="0">
                <a:pos x="T0" y="T1"/>
              </a:cxn>
              <a:cxn ang="0">
                <a:pos x="T2" y="T3"/>
              </a:cxn>
              <a:cxn ang="0">
                <a:pos x="T4" y="T5"/>
              </a:cxn>
              <a:cxn ang="0">
                <a:pos x="T6" y="T7"/>
              </a:cxn>
            </a:cxnLst>
            <a:rect l="0" t="0" r="r" b="b"/>
            <a:pathLst>
              <a:path w="784" h="106">
                <a:moveTo>
                  <a:pt x="783" y="0"/>
                </a:moveTo>
                <a:lnTo>
                  <a:pt x="783" y="0"/>
                </a:lnTo>
                <a:cubicBezTo>
                  <a:pt x="783" y="60"/>
                  <a:pt x="612" y="105"/>
                  <a:pt x="395" y="105"/>
                </a:cubicBezTo>
                <a:cubicBezTo>
                  <a:pt x="179" y="105"/>
                  <a:pt x="0" y="60"/>
                  <a:pt x="0"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292" name="Freeform 172"/>
          <p:cNvSpPr>
            <a:spLocks noChangeArrowheads="1"/>
          </p:cNvSpPr>
          <p:nvPr/>
        </p:nvSpPr>
        <p:spPr bwMode="auto">
          <a:xfrm>
            <a:off x="9149564" y="3686124"/>
            <a:ext cx="260755" cy="35159"/>
          </a:xfrm>
          <a:custGeom>
            <a:avLst/>
            <a:gdLst>
              <a:gd name="T0" fmla="*/ 783 w 784"/>
              <a:gd name="T1" fmla="*/ 0 h 106"/>
              <a:gd name="T2" fmla="*/ 783 w 784"/>
              <a:gd name="T3" fmla="*/ 0 h 106"/>
              <a:gd name="T4" fmla="*/ 395 w 784"/>
              <a:gd name="T5" fmla="*/ 105 h 106"/>
              <a:gd name="T6" fmla="*/ 0 w 784"/>
              <a:gd name="T7" fmla="*/ 0 h 106"/>
            </a:gdLst>
            <a:ahLst/>
            <a:cxnLst>
              <a:cxn ang="0">
                <a:pos x="T0" y="T1"/>
              </a:cxn>
              <a:cxn ang="0">
                <a:pos x="T2" y="T3"/>
              </a:cxn>
              <a:cxn ang="0">
                <a:pos x="T4" y="T5"/>
              </a:cxn>
              <a:cxn ang="0">
                <a:pos x="T6" y="T7"/>
              </a:cxn>
            </a:cxnLst>
            <a:rect l="0" t="0" r="r" b="b"/>
            <a:pathLst>
              <a:path w="784" h="106">
                <a:moveTo>
                  <a:pt x="783" y="0"/>
                </a:moveTo>
                <a:lnTo>
                  <a:pt x="783" y="0"/>
                </a:lnTo>
                <a:cubicBezTo>
                  <a:pt x="783" y="60"/>
                  <a:pt x="612" y="105"/>
                  <a:pt x="395" y="105"/>
                </a:cubicBezTo>
                <a:cubicBezTo>
                  <a:pt x="179" y="105"/>
                  <a:pt x="0" y="60"/>
                  <a:pt x="0"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293" name="Freeform 173"/>
          <p:cNvSpPr>
            <a:spLocks noChangeArrowheads="1"/>
          </p:cNvSpPr>
          <p:nvPr/>
        </p:nvSpPr>
        <p:spPr bwMode="auto">
          <a:xfrm>
            <a:off x="9149564" y="3607019"/>
            <a:ext cx="260755" cy="35159"/>
          </a:xfrm>
          <a:custGeom>
            <a:avLst/>
            <a:gdLst>
              <a:gd name="T0" fmla="*/ 783 w 784"/>
              <a:gd name="T1" fmla="*/ 0 h 105"/>
              <a:gd name="T2" fmla="*/ 783 w 784"/>
              <a:gd name="T3" fmla="*/ 0 h 105"/>
              <a:gd name="T4" fmla="*/ 395 w 784"/>
              <a:gd name="T5" fmla="*/ 104 h 105"/>
              <a:gd name="T6" fmla="*/ 0 w 784"/>
              <a:gd name="T7" fmla="*/ 0 h 105"/>
            </a:gdLst>
            <a:ahLst/>
            <a:cxnLst>
              <a:cxn ang="0">
                <a:pos x="T0" y="T1"/>
              </a:cxn>
              <a:cxn ang="0">
                <a:pos x="T2" y="T3"/>
              </a:cxn>
              <a:cxn ang="0">
                <a:pos x="T4" y="T5"/>
              </a:cxn>
              <a:cxn ang="0">
                <a:pos x="T6" y="T7"/>
              </a:cxn>
            </a:cxnLst>
            <a:rect l="0" t="0" r="r" b="b"/>
            <a:pathLst>
              <a:path w="784" h="105">
                <a:moveTo>
                  <a:pt x="783" y="0"/>
                </a:moveTo>
                <a:lnTo>
                  <a:pt x="783" y="0"/>
                </a:lnTo>
                <a:cubicBezTo>
                  <a:pt x="783" y="59"/>
                  <a:pt x="612" y="104"/>
                  <a:pt x="395" y="104"/>
                </a:cubicBezTo>
                <a:cubicBezTo>
                  <a:pt x="179" y="104"/>
                  <a:pt x="0" y="59"/>
                  <a:pt x="0" y="0"/>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294" name="Freeform 174"/>
          <p:cNvSpPr>
            <a:spLocks noChangeArrowheads="1"/>
          </p:cNvSpPr>
          <p:nvPr/>
        </p:nvSpPr>
        <p:spPr bwMode="auto">
          <a:xfrm>
            <a:off x="9149564" y="3492756"/>
            <a:ext cx="260755" cy="70316"/>
          </a:xfrm>
          <a:custGeom>
            <a:avLst/>
            <a:gdLst>
              <a:gd name="T0" fmla="*/ 783 w 784"/>
              <a:gd name="T1" fmla="*/ 104 h 210"/>
              <a:gd name="T2" fmla="*/ 783 w 784"/>
              <a:gd name="T3" fmla="*/ 104 h 210"/>
              <a:gd name="T4" fmla="*/ 395 w 784"/>
              <a:gd name="T5" fmla="*/ 209 h 210"/>
              <a:gd name="T6" fmla="*/ 0 w 784"/>
              <a:gd name="T7" fmla="*/ 104 h 210"/>
              <a:gd name="T8" fmla="*/ 395 w 784"/>
              <a:gd name="T9" fmla="*/ 0 h 210"/>
              <a:gd name="T10" fmla="*/ 783 w 784"/>
              <a:gd name="T11" fmla="*/ 104 h 210"/>
            </a:gdLst>
            <a:ahLst/>
            <a:cxnLst>
              <a:cxn ang="0">
                <a:pos x="T0" y="T1"/>
              </a:cxn>
              <a:cxn ang="0">
                <a:pos x="T2" y="T3"/>
              </a:cxn>
              <a:cxn ang="0">
                <a:pos x="T4" y="T5"/>
              </a:cxn>
              <a:cxn ang="0">
                <a:pos x="T6" y="T7"/>
              </a:cxn>
              <a:cxn ang="0">
                <a:pos x="T8" y="T9"/>
              </a:cxn>
              <a:cxn ang="0">
                <a:pos x="T10" y="T11"/>
              </a:cxn>
            </a:cxnLst>
            <a:rect l="0" t="0" r="r" b="b"/>
            <a:pathLst>
              <a:path w="784" h="210">
                <a:moveTo>
                  <a:pt x="783" y="104"/>
                </a:moveTo>
                <a:lnTo>
                  <a:pt x="783" y="104"/>
                </a:lnTo>
                <a:cubicBezTo>
                  <a:pt x="783" y="157"/>
                  <a:pt x="612" y="209"/>
                  <a:pt x="395" y="209"/>
                </a:cubicBezTo>
                <a:cubicBezTo>
                  <a:pt x="179" y="209"/>
                  <a:pt x="0" y="157"/>
                  <a:pt x="0" y="104"/>
                </a:cubicBezTo>
                <a:cubicBezTo>
                  <a:pt x="0" y="45"/>
                  <a:pt x="179" y="0"/>
                  <a:pt x="395" y="0"/>
                </a:cubicBezTo>
                <a:cubicBezTo>
                  <a:pt x="612" y="0"/>
                  <a:pt x="783" y="45"/>
                  <a:pt x="783" y="104"/>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295" name="Line 175"/>
          <p:cNvSpPr>
            <a:spLocks noChangeShapeType="1"/>
          </p:cNvSpPr>
          <p:nvPr/>
        </p:nvSpPr>
        <p:spPr bwMode="auto">
          <a:xfrm>
            <a:off x="9149564" y="3526450"/>
            <a:ext cx="1465" cy="238780"/>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6" name="Line 176"/>
          <p:cNvSpPr>
            <a:spLocks noChangeShapeType="1"/>
          </p:cNvSpPr>
          <p:nvPr/>
        </p:nvSpPr>
        <p:spPr bwMode="auto">
          <a:xfrm>
            <a:off x="9410317" y="3526450"/>
            <a:ext cx="1465" cy="238780"/>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7" name="Freeform 177"/>
          <p:cNvSpPr>
            <a:spLocks noChangeArrowheads="1"/>
          </p:cNvSpPr>
          <p:nvPr/>
        </p:nvSpPr>
        <p:spPr bwMode="auto">
          <a:xfrm>
            <a:off x="9779475" y="3492756"/>
            <a:ext cx="271008" cy="199228"/>
          </a:xfrm>
          <a:custGeom>
            <a:avLst/>
            <a:gdLst>
              <a:gd name="T0" fmla="*/ 0 w 815"/>
              <a:gd name="T1" fmla="*/ 597 h 598"/>
              <a:gd name="T2" fmla="*/ 90 w 815"/>
              <a:gd name="T3" fmla="*/ 0 h 598"/>
              <a:gd name="T4" fmla="*/ 725 w 815"/>
              <a:gd name="T5" fmla="*/ 0 h 598"/>
              <a:gd name="T6" fmla="*/ 814 w 815"/>
              <a:gd name="T7" fmla="*/ 597 h 598"/>
            </a:gdLst>
            <a:ahLst/>
            <a:cxnLst>
              <a:cxn ang="0">
                <a:pos x="T0" y="T1"/>
              </a:cxn>
              <a:cxn ang="0">
                <a:pos x="T2" y="T3"/>
              </a:cxn>
              <a:cxn ang="0">
                <a:pos x="T4" y="T5"/>
              </a:cxn>
              <a:cxn ang="0">
                <a:pos x="T6" y="T7"/>
              </a:cxn>
            </a:cxnLst>
            <a:rect l="0" t="0" r="r" b="b"/>
            <a:pathLst>
              <a:path w="815" h="598">
                <a:moveTo>
                  <a:pt x="0" y="597"/>
                </a:moveTo>
                <a:lnTo>
                  <a:pt x="90" y="0"/>
                </a:lnTo>
                <a:lnTo>
                  <a:pt x="725" y="0"/>
                </a:lnTo>
                <a:lnTo>
                  <a:pt x="814" y="597"/>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298" name="Freeform 178"/>
          <p:cNvSpPr>
            <a:spLocks noChangeArrowheads="1"/>
          </p:cNvSpPr>
          <p:nvPr/>
        </p:nvSpPr>
        <p:spPr bwMode="auto">
          <a:xfrm>
            <a:off x="9779475" y="3690519"/>
            <a:ext cx="271008" cy="109868"/>
          </a:xfrm>
          <a:custGeom>
            <a:avLst/>
            <a:gdLst>
              <a:gd name="T0" fmla="*/ 814 w 815"/>
              <a:gd name="T1" fmla="*/ 0 h 330"/>
              <a:gd name="T2" fmla="*/ 814 w 815"/>
              <a:gd name="T3" fmla="*/ 329 h 330"/>
              <a:gd name="T4" fmla="*/ 0 w 815"/>
              <a:gd name="T5" fmla="*/ 329 h 330"/>
              <a:gd name="T6" fmla="*/ 0 w 815"/>
              <a:gd name="T7" fmla="*/ 0 h 330"/>
              <a:gd name="T8" fmla="*/ 814 w 815"/>
              <a:gd name="T9" fmla="*/ 0 h 330"/>
            </a:gdLst>
            <a:ahLst/>
            <a:cxnLst>
              <a:cxn ang="0">
                <a:pos x="T0" y="T1"/>
              </a:cxn>
              <a:cxn ang="0">
                <a:pos x="T2" y="T3"/>
              </a:cxn>
              <a:cxn ang="0">
                <a:pos x="T4" y="T5"/>
              </a:cxn>
              <a:cxn ang="0">
                <a:pos x="T6" y="T7"/>
              </a:cxn>
              <a:cxn ang="0">
                <a:pos x="T8" y="T9"/>
              </a:cxn>
            </a:cxnLst>
            <a:rect l="0" t="0" r="r" b="b"/>
            <a:pathLst>
              <a:path w="815" h="330">
                <a:moveTo>
                  <a:pt x="814" y="0"/>
                </a:moveTo>
                <a:lnTo>
                  <a:pt x="814" y="329"/>
                </a:lnTo>
                <a:lnTo>
                  <a:pt x="0" y="329"/>
                </a:lnTo>
                <a:lnTo>
                  <a:pt x="0" y="0"/>
                </a:lnTo>
                <a:lnTo>
                  <a:pt x="814"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99" name="Freeform 179"/>
          <p:cNvSpPr>
            <a:spLocks noChangeArrowheads="1"/>
          </p:cNvSpPr>
          <p:nvPr/>
        </p:nvSpPr>
        <p:spPr bwMode="auto">
          <a:xfrm>
            <a:off x="9978702" y="3730071"/>
            <a:ext cx="32229" cy="29299"/>
          </a:xfrm>
          <a:custGeom>
            <a:avLst/>
            <a:gdLst>
              <a:gd name="T0" fmla="*/ 97 w 98"/>
              <a:gd name="T1" fmla="*/ 44 h 90"/>
              <a:gd name="T2" fmla="*/ 97 w 98"/>
              <a:gd name="T3" fmla="*/ 44 h 90"/>
              <a:gd name="T4" fmla="*/ 45 w 98"/>
              <a:gd name="T5" fmla="*/ 0 h 90"/>
              <a:gd name="T6" fmla="*/ 0 w 98"/>
              <a:gd name="T7" fmla="*/ 44 h 90"/>
              <a:gd name="T8" fmla="*/ 45 w 98"/>
              <a:gd name="T9" fmla="*/ 89 h 90"/>
              <a:gd name="T10" fmla="*/ 97 w 98"/>
              <a:gd name="T11" fmla="*/ 44 h 90"/>
            </a:gdLst>
            <a:ahLst/>
            <a:cxnLst>
              <a:cxn ang="0">
                <a:pos x="T0" y="T1"/>
              </a:cxn>
              <a:cxn ang="0">
                <a:pos x="T2" y="T3"/>
              </a:cxn>
              <a:cxn ang="0">
                <a:pos x="T4" y="T5"/>
              </a:cxn>
              <a:cxn ang="0">
                <a:pos x="T6" y="T7"/>
              </a:cxn>
              <a:cxn ang="0">
                <a:pos x="T8" y="T9"/>
              </a:cxn>
              <a:cxn ang="0">
                <a:pos x="T10" y="T11"/>
              </a:cxn>
            </a:cxnLst>
            <a:rect l="0" t="0" r="r" b="b"/>
            <a:pathLst>
              <a:path w="98" h="90">
                <a:moveTo>
                  <a:pt x="97" y="44"/>
                </a:moveTo>
                <a:lnTo>
                  <a:pt x="97" y="44"/>
                </a:lnTo>
                <a:cubicBezTo>
                  <a:pt x="97" y="22"/>
                  <a:pt x="74" y="0"/>
                  <a:pt x="45" y="0"/>
                </a:cubicBezTo>
                <a:cubicBezTo>
                  <a:pt x="22" y="0"/>
                  <a:pt x="0" y="22"/>
                  <a:pt x="0" y="44"/>
                </a:cubicBezTo>
                <a:cubicBezTo>
                  <a:pt x="0" y="67"/>
                  <a:pt x="22" y="89"/>
                  <a:pt x="45" y="89"/>
                </a:cubicBezTo>
                <a:cubicBezTo>
                  <a:pt x="74" y="89"/>
                  <a:pt x="97" y="67"/>
                  <a:pt x="97" y="44"/>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300" name="Freeform 180"/>
          <p:cNvSpPr>
            <a:spLocks noChangeArrowheads="1"/>
          </p:cNvSpPr>
          <p:nvPr/>
        </p:nvSpPr>
        <p:spPr bwMode="auto">
          <a:xfrm>
            <a:off x="10416710" y="3492756"/>
            <a:ext cx="271009" cy="199228"/>
          </a:xfrm>
          <a:custGeom>
            <a:avLst/>
            <a:gdLst>
              <a:gd name="T0" fmla="*/ 0 w 815"/>
              <a:gd name="T1" fmla="*/ 597 h 598"/>
              <a:gd name="T2" fmla="*/ 97 w 815"/>
              <a:gd name="T3" fmla="*/ 0 h 598"/>
              <a:gd name="T4" fmla="*/ 724 w 815"/>
              <a:gd name="T5" fmla="*/ 0 h 598"/>
              <a:gd name="T6" fmla="*/ 814 w 815"/>
              <a:gd name="T7" fmla="*/ 597 h 598"/>
            </a:gdLst>
            <a:ahLst/>
            <a:cxnLst>
              <a:cxn ang="0">
                <a:pos x="T0" y="T1"/>
              </a:cxn>
              <a:cxn ang="0">
                <a:pos x="T2" y="T3"/>
              </a:cxn>
              <a:cxn ang="0">
                <a:pos x="T4" y="T5"/>
              </a:cxn>
              <a:cxn ang="0">
                <a:pos x="T6" y="T7"/>
              </a:cxn>
            </a:cxnLst>
            <a:rect l="0" t="0" r="r" b="b"/>
            <a:pathLst>
              <a:path w="815" h="598">
                <a:moveTo>
                  <a:pt x="0" y="597"/>
                </a:moveTo>
                <a:lnTo>
                  <a:pt x="97" y="0"/>
                </a:lnTo>
                <a:lnTo>
                  <a:pt x="724" y="0"/>
                </a:lnTo>
                <a:lnTo>
                  <a:pt x="814" y="597"/>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301" name="Freeform 181"/>
          <p:cNvSpPr>
            <a:spLocks noChangeArrowheads="1"/>
          </p:cNvSpPr>
          <p:nvPr/>
        </p:nvSpPr>
        <p:spPr bwMode="auto">
          <a:xfrm>
            <a:off x="10416710" y="3690519"/>
            <a:ext cx="271009" cy="109868"/>
          </a:xfrm>
          <a:custGeom>
            <a:avLst/>
            <a:gdLst>
              <a:gd name="T0" fmla="*/ 814 w 815"/>
              <a:gd name="T1" fmla="*/ 0 h 330"/>
              <a:gd name="T2" fmla="*/ 814 w 815"/>
              <a:gd name="T3" fmla="*/ 329 h 330"/>
              <a:gd name="T4" fmla="*/ 0 w 815"/>
              <a:gd name="T5" fmla="*/ 329 h 330"/>
              <a:gd name="T6" fmla="*/ 0 w 815"/>
              <a:gd name="T7" fmla="*/ 0 h 330"/>
              <a:gd name="T8" fmla="*/ 814 w 815"/>
              <a:gd name="T9" fmla="*/ 0 h 330"/>
            </a:gdLst>
            <a:ahLst/>
            <a:cxnLst>
              <a:cxn ang="0">
                <a:pos x="T0" y="T1"/>
              </a:cxn>
              <a:cxn ang="0">
                <a:pos x="T2" y="T3"/>
              </a:cxn>
              <a:cxn ang="0">
                <a:pos x="T4" y="T5"/>
              </a:cxn>
              <a:cxn ang="0">
                <a:pos x="T6" y="T7"/>
              </a:cxn>
              <a:cxn ang="0">
                <a:pos x="T8" y="T9"/>
              </a:cxn>
            </a:cxnLst>
            <a:rect l="0" t="0" r="r" b="b"/>
            <a:pathLst>
              <a:path w="815" h="330">
                <a:moveTo>
                  <a:pt x="814" y="0"/>
                </a:moveTo>
                <a:lnTo>
                  <a:pt x="814" y="329"/>
                </a:lnTo>
                <a:lnTo>
                  <a:pt x="0" y="329"/>
                </a:lnTo>
                <a:lnTo>
                  <a:pt x="0" y="0"/>
                </a:lnTo>
                <a:lnTo>
                  <a:pt x="814"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302" name="Freeform 182"/>
          <p:cNvSpPr>
            <a:spLocks noChangeArrowheads="1"/>
          </p:cNvSpPr>
          <p:nvPr/>
        </p:nvSpPr>
        <p:spPr bwMode="auto">
          <a:xfrm>
            <a:off x="10617403" y="3730071"/>
            <a:ext cx="29299" cy="29299"/>
          </a:xfrm>
          <a:custGeom>
            <a:avLst/>
            <a:gdLst>
              <a:gd name="T0" fmla="*/ 89 w 90"/>
              <a:gd name="T1" fmla="*/ 44 h 90"/>
              <a:gd name="T2" fmla="*/ 89 w 90"/>
              <a:gd name="T3" fmla="*/ 44 h 90"/>
              <a:gd name="T4" fmla="*/ 44 w 90"/>
              <a:gd name="T5" fmla="*/ 0 h 90"/>
              <a:gd name="T6" fmla="*/ 0 w 90"/>
              <a:gd name="T7" fmla="*/ 44 h 90"/>
              <a:gd name="T8" fmla="*/ 44 w 90"/>
              <a:gd name="T9" fmla="*/ 89 h 90"/>
              <a:gd name="T10" fmla="*/ 89 w 90"/>
              <a:gd name="T11" fmla="*/ 44 h 90"/>
            </a:gdLst>
            <a:ahLst/>
            <a:cxnLst>
              <a:cxn ang="0">
                <a:pos x="T0" y="T1"/>
              </a:cxn>
              <a:cxn ang="0">
                <a:pos x="T2" y="T3"/>
              </a:cxn>
              <a:cxn ang="0">
                <a:pos x="T4" y="T5"/>
              </a:cxn>
              <a:cxn ang="0">
                <a:pos x="T6" y="T7"/>
              </a:cxn>
              <a:cxn ang="0">
                <a:pos x="T8" y="T9"/>
              </a:cxn>
              <a:cxn ang="0">
                <a:pos x="T10" y="T11"/>
              </a:cxn>
            </a:cxnLst>
            <a:rect l="0" t="0" r="r" b="b"/>
            <a:pathLst>
              <a:path w="90" h="90">
                <a:moveTo>
                  <a:pt x="89" y="44"/>
                </a:moveTo>
                <a:lnTo>
                  <a:pt x="89" y="44"/>
                </a:lnTo>
                <a:cubicBezTo>
                  <a:pt x="89" y="22"/>
                  <a:pt x="67" y="0"/>
                  <a:pt x="44" y="0"/>
                </a:cubicBezTo>
                <a:cubicBezTo>
                  <a:pt x="22" y="0"/>
                  <a:pt x="0" y="22"/>
                  <a:pt x="0" y="44"/>
                </a:cubicBezTo>
                <a:cubicBezTo>
                  <a:pt x="0" y="67"/>
                  <a:pt x="22" y="89"/>
                  <a:pt x="44" y="89"/>
                </a:cubicBezTo>
                <a:cubicBezTo>
                  <a:pt x="67" y="89"/>
                  <a:pt x="89" y="67"/>
                  <a:pt x="89" y="44"/>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303" name="Freeform 183"/>
          <p:cNvSpPr>
            <a:spLocks noChangeArrowheads="1"/>
          </p:cNvSpPr>
          <p:nvPr/>
        </p:nvSpPr>
        <p:spPr bwMode="auto">
          <a:xfrm>
            <a:off x="10513395" y="3601160"/>
            <a:ext cx="79105" cy="39553"/>
          </a:xfrm>
          <a:custGeom>
            <a:avLst/>
            <a:gdLst>
              <a:gd name="T0" fmla="*/ 239 w 240"/>
              <a:gd name="T1" fmla="*/ 0 h 120"/>
              <a:gd name="T2" fmla="*/ 119 w 240"/>
              <a:gd name="T3" fmla="*/ 119 h 120"/>
              <a:gd name="T4" fmla="*/ 0 w 240"/>
              <a:gd name="T5" fmla="*/ 0 h 120"/>
            </a:gdLst>
            <a:ahLst/>
            <a:cxnLst>
              <a:cxn ang="0">
                <a:pos x="T0" y="T1"/>
              </a:cxn>
              <a:cxn ang="0">
                <a:pos x="T2" y="T3"/>
              </a:cxn>
              <a:cxn ang="0">
                <a:pos x="T4" y="T5"/>
              </a:cxn>
            </a:cxnLst>
            <a:rect l="0" t="0" r="r" b="b"/>
            <a:pathLst>
              <a:path w="240" h="120">
                <a:moveTo>
                  <a:pt x="239" y="0"/>
                </a:moveTo>
                <a:lnTo>
                  <a:pt x="119" y="119"/>
                </a:lnTo>
                <a:lnTo>
                  <a:pt x="0"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304" name="Line 184"/>
          <p:cNvSpPr>
            <a:spLocks noChangeShapeType="1"/>
          </p:cNvSpPr>
          <p:nvPr/>
        </p:nvSpPr>
        <p:spPr bwMode="auto">
          <a:xfrm flipV="1">
            <a:off x="10552948" y="3539633"/>
            <a:ext cx="1465" cy="10254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10" name="Freeform 190"/>
          <p:cNvSpPr>
            <a:spLocks noChangeArrowheads="1"/>
          </p:cNvSpPr>
          <p:nvPr/>
        </p:nvSpPr>
        <p:spPr bwMode="auto">
          <a:xfrm>
            <a:off x="11056876" y="3492756"/>
            <a:ext cx="271008" cy="199228"/>
          </a:xfrm>
          <a:custGeom>
            <a:avLst/>
            <a:gdLst>
              <a:gd name="T0" fmla="*/ 0 w 814"/>
              <a:gd name="T1" fmla="*/ 597 h 598"/>
              <a:gd name="T2" fmla="*/ 89 w 814"/>
              <a:gd name="T3" fmla="*/ 0 h 598"/>
              <a:gd name="T4" fmla="*/ 724 w 814"/>
              <a:gd name="T5" fmla="*/ 0 h 598"/>
              <a:gd name="T6" fmla="*/ 813 w 814"/>
              <a:gd name="T7" fmla="*/ 597 h 598"/>
            </a:gdLst>
            <a:ahLst/>
            <a:cxnLst>
              <a:cxn ang="0">
                <a:pos x="T0" y="T1"/>
              </a:cxn>
              <a:cxn ang="0">
                <a:pos x="T2" y="T3"/>
              </a:cxn>
              <a:cxn ang="0">
                <a:pos x="T4" y="T5"/>
              </a:cxn>
              <a:cxn ang="0">
                <a:pos x="T6" y="T7"/>
              </a:cxn>
            </a:cxnLst>
            <a:rect l="0" t="0" r="r" b="b"/>
            <a:pathLst>
              <a:path w="814" h="598">
                <a:moveTo>
                  <a:pt x="0" y="597"/>
                </a:moveTo>
                <a:lnTo>
                  <a:pt x="89" y="0"/>
                </a:lnTo>
                <a:lnTo>
                  <a:pt x="724" y="0"/>
                </a:lnTo>
                <a:lnTo>
                  <a:pt x="813" y="597"/>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311" name="Freeform 191"/>
          <p:cNvSpPr>
            <a:spLocks noChangeArrowheads="1"/>
          </p:cNvSpPr>
          <p:nvPr/>
        </p:nvSpPr>
        <p:spPr bwMode="auto">
          <a:xfrm>
            <a:off x="11056876" y="3690519"/>
            <a:ext cx="271008" cy="109868"/>
          </a:xfrm>
          <a:custGeom>
            <a:avLst/>
            <a:gdLst>
              <a:gd name="T0" fmla="*/ 813 w 814"/>
              <a:gd name="T1" fmla="*/ 0 h 330"/>
              <a:gd name="T2" fmla="*/ 813 w 814"/>
              <a:gd name="T3" fmla="*/ 329 h 330"/>
              <a:gd name="T4" fmla="*/ 0 w 814"/>
              <a:gd name="T5" fmla="*/ 329 h 330"/>
              <a:gd name="T6" fmla="*/ 0 w 814"/>
              <a:gd name="T7" fmla="*/ 0 h 330"/>
              <a:gd name="T8" fmla="*/ 813 w 814"/>
              <a:gd name="T9" fmla="*/ 0 h 330"/>
            </a:gdLst>
            <a:ahLst/>
            <a:cxnLst>
              <a:cxn ang="0">
                <a:pos x="T0" y="T1"/>
              </a:cxn>
              <a:cxn ang="0">
                <a:pos x="T2" y="T3"/>
              </a:cxn>
              <a:cxn ang="0">
                <a:pos x="T4" y="T5"/>
              </a:cxn>
              <a:cxn ang="0">
                <a:pos x="T6" y="T7"/>
              </a:cxn>
              <a:cxn ang="0">
                <a:pos x="T8" y="T9"/>
              </a:cxn>
            </a:cxnLst>
            <a:rect l="0" t="0" r="r" b="b"/>
            <a:pathLst>
              <a:path w="814" h="330">
                <a:moveTo>
                  <a:pt x="813" y="0"/>
                </a:moveTo>
                <a:lnTo>
                  <a:pt x="813" y="329"/>
                </a:lnTo>
                <a:lnTo>
                  <a:pt x="0" y="329"/>
                </a:lnTo>
                <a:lnTo>
                  <a:pt x="0" y="0"/>
                </a:lnTo>
                <a:lnTo>
                  <a:pt x="813"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312" name="Freeform 192"/>
          <p:cNvSpPr>
            <a:spLocks noChangeArrowheads="1"/>
          </p:cNvSpPr>
          <p:nvPr/>
        </p:nvSpPr>
        <p:spPr bwMode="auto">
          <a:xfrm>
            <a:off x="11254639" y="3730071"/>
            <a:ext cx="32229" cy="29299"/>
          </a:xfrm>
          <a:custGeom>
            <a:avLst/>
            <a:gdLst>
              <a:gd name="T0" fmla="*/ 97 w 98"/>
              <a:gd name="T1" fmla="*/ 44 h 90"/>
              <a:gd name="T2" fmla="*/ 97 w 98"/>
              <a:gd name="T3" fmla="*/ 44 h 90"/>
              <a:gd name="T4" fmla="*/ 45 w 98"/>
              <a:gd name="T5" fmla="*/ 0 h 90"/>
              <a:gd name="T6" fmla="*/ 0 w 98"/>
              <a:gd name="T7" fmla="*/ 44 h 90"/>
              <a:gd name="T8" fmla="*/ 45 w 98"/>
              <a:gd name="T9" fmla="*/ 89 h 90"/>
              <a:gd name="T10" fmla="*/ 97 w 98"/>
              <a:gd name="T11" fmla="*/ 44 h 90"/>
            </a:gdLst>
            <a:ahLst/>
            <a:cxnLst>
              <a:cxn ang="0">
                <a:pos x="T0" y="T1"/>
              </a:cxn>
              <a:cxn ang="0">
                <a:pos x="T2" y="T3"/>
              </a:cxn>
              <a:cxn ang="0">
                <a:pos x="T4" y="T5"/>
              </a:cxn>
              <a:cxn ang="0">
                <a:pos x="T6" y="T7"/>
              </a:cxn>
              <a:cxn ang="0">
                <a:pos x="T8" y="T9"/>
              </a:cxn>
              <a:cxn ang="0">
                <a:pos x="T10" y="T11"/>
              </a:cxn>
            </a:cxnLst>
            <a:rect l="0" t="0" r="r" b="b"/>
            <a:pathLst>
              <a:path w="98" h="90">
                <a:moveTo>
                  <a:pt x="97" y="44"/>
                </a:moveTo>
                <a:lnTo>
                  <a:pt x="97" y="44"/>
                </a:lnTo>
                <a:cubicBezTo>
                  <a:pt x="97" y="22"/>
                  <a:pt x="75" y="0"/>
                  <a:pt x="45" y="0"/>
                </a:cubicBezTo>
                <a:cubicBezTo>
                  <a:pt x="22" y="0"/>
                  <a:pt x="0" y="22"/>
                  <a:pt x="0" y="44"/>
                </a:cubicBezTo>
                <a:cubicBezTo>
                  <a:pt x="0" y="67"/>
                  <a:pt x="22" y="89"/>
                  <a:pt x="45" y="89"/>
                </a:cubicBezTo>
                <a:cubicBezTo>
                  <a:pt x="75" y="89"/>
                  <a:pt x="97" y="67"/>
                  <a:pt x="97" y="44"/>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313" name="Freeform 193"/>
          <p:cNvSpPr>
            <a:spLocks noChangeArrowheads="1"/>
          </p:cNvSpPr>
          <p:nvPr/>
        </p:nvSpPr>
        <p:spPr bwMode="auto">
          <a:xfrm>
            <a:off x="11150631" y="3546958"/>
            <a:ext cx="79105" cy="39552"/>
          </a:xfrm>
          <a:custGeom>
            <a:avLst/>
            <a:gdLst>
              <a:gd name="T0" fmla="*/ 0 w 239"/>
              <a:gd name="T1" fmla="*/ 120 h 121"/>
              <a:gd name="T2" fmla="*/ 119 w 239"/>
              <a:gd name="T3" fmla="*/ 0 h 121"/>
              <a:gd name="T4" fmla="*/ 238 w 239"/>
              <a:gd name="T5" fmla="*/ 120 h 121"/>
            </a:gdLst>
            <a:ahLst/>
            <a:cxnLst>
              <a:cxn ang="0">
                <a:pos x="T0" y="T1"/>
              </a:cxn>
              <a:cxn ang="0">
                <a:pos x="T2" y="T3"/>
              </a:cxn>
              <a:cxn ang="0">
                <a:pos x="T4" y="T5"/>
              </a:cxn>
            </a:cxnLst>
            <a:rect l="0" t="0" r="r" b="b"/>
            <a:pathLst>
              <a:path w="239" h="121">
                <a:moveTo>
                  <a:pt x="0" y="120"/>
                </a:moveTo>
                <a:lnTo>
                  <a:pt x="119" y="0"/>
                </a:lnTo>
                <a:lnTo>
                  <a:pt x="238" y="12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314" name="Line 194"/>
          <p:cNvSpPr>
            <a:spLocks noChangeShapeType="1"/>
          </p:cNvSpPr>
          <p:nvPr/>
        </p:nvSpPr>
        <p:spPr bwMode="auto">
          <a:xfrm>
            <a:off x="11190182" y="3546958"/>
            <a:ext cx="1466" cy="99614"/>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18" name="Group 17"/>
          <p:cNvGrpSpPr/>
          <p:nvPr/>
        </p:nvGrpSpPr>
        <p:grpSpPr>
          <a:xfrm>
            <a:off x="7240785" y="937952"/>
            <a:ext cx="240245" cy="309098"/>
            <a:chOff x="14478394" y="1875904"/>
            <a:chExt cx="480490" cy="618195"/>
          </a:xfrm>
          <a:noFill/>
        </p:grpSpPr>
        <p:sp>
          <p:nvSpPr>
            <p:cNvPr id="5730" name="Freeform 610"/>
            <p:cNvSpPr>
              <a:spLocks noChangeArrowheads="1"/>
            </p:cNvSpPr>
            <p:nvPr/>
          </p:nvSpPr>
          <p:spPr bwMode="auto">
            <a:xfrm>
              <a:off x="14478394" y="2195258"/>
              <a:ext cx="480490" cy="298841"/>
            </a:xfrm>
            <a:custGeom>
              <a:avLst/>
              <a:gdLst>
                <a:gd name="T0" fmla="*/ 724 w 725"/>
                <a:gd name="T1" fmla="*/ 0 h 449"/>
                <a:gd name="T2" fmla="*/ 0 w 725"/>
                <a:gd name="T3" fmla="*/ 0 h 449"/>
                <a:gd name="T4" fmla="*/ 0 w 725"/>
                <a:gd name="T5" fmla="*/ 448 h 449"/>
                <a:gd name="T6" fmla="*/ 724 w 725"/>
                <a:gd name="T7" fmla="*/ 448 h 449"/>
                <a:gd name="T8" fmla="*/ 724 w 725"/>
                <a:gd name="T9" fmla="*/ 0 h 449"/>
              </a:gdLst>
              <a:ahLst/>
              <a:cxnLst>
                <a:cxn ang="0">
                  <a:pos x="T0" y="T1"/>
                </a:cxn>
                <a:cxn ang="0">
                  <a:pos x="T2" y="T3"/>
                </a:cxn>
                <a:cxn ang="0">
                  <a:pos x="T4" y="T5"/>
                </a:cxn>
                <a:cxn ang="0">
                  <a:pos x="T6" y="T7"/>
                </a:cxn>
                <a:cxn ang="0">
                  <a:pos x="T8" y="T9"/>
                </a:cxn>
              </a:cxnLst>
              <a:rect l="0" t="0" r="r" b="b"/>
              <a:pathLst>
                <a:path w="725" h="449">
                  <a:moveTo>
                    <a:pt x="724" y="0"/>
                  </a:moveTo>
                  <a:lnTo>
                    <a:pt x="0" y="0"/>
                  </a:lnTo>
                  <a:lnTo>
                    <a:pt x="0" y="448"/>
                  </a:lnTo>
                  <a:lnTo>
                    <a:pt x="724" y="448"/>
                  </a:lnTo>
                  <a:lnTo>
                    <a:pt x="724" y="0"/>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1" name="Freeform 611"/>
            <p:cNvSpPr>
              <a:spLocks noChangeArrowheads="1"/>
            </p:cNvSpPr>
            <p:nvPr/>
          </p:nvSpPr>
          <p:spPr bwMode="auto">
            <a:xfrm>
              <a:off x="14557502" y="1875904"/>
              <a:ext cx="319350" cy="316421"/>
            </a:xfrm>
            <a:custGeom>
              <a:avLst/>
              <a:gdLst>
                <a:gd name="T0" fmla="*/ 0 w 479"/>
                <a:gd name="T1" fmla="*/ 477 h 478"/>
                <a:gd name="T2" fmla="*/ 0 w 479"/>
                <a:gd name="T3" fmla="*/ 477 h 478"/>
                <a:gd name="T4" fmla="*/ 0 w 479"/>
                <a:gd name="T5" fmla="*/ 238 h 478"/>
                <a:gd name="T6" fmla="*/ 239 w 479"/>
                <a:gd name="T7" fmla="*/ 0 h 478"/>
                <a:gd name="T8" fmla="*/ 478 w 479"/>
                <a:gd name="T9" fmla="*/ 238 h 478"/>
                <a:gd name="T10" fmla="*/ 478 w 479"/>
                <a:gd name="T11" fmla="*/ 477 h 478"/>
              </a:gdLst>
              <a:ahLst/>
              <a:cxnLst>
                <a:cxn ang="0">
                  <a:pos x="T0" y="T1"/>
                </a:cxn>
                <a:cxn ang="0">
                  <a:pos x="T2" y="T3"/>
                </a:cxn>
                <a:cxn ang="0">
                  <a:pos x="T4" y="T5"/>
                </a:cxn>
                <a:cxn ang="0">
                  <a:pos x="T6" y="T7"/>
                </a:cxn>
                <a:cxn ang="0">
                  <a:pos x="T8" y="T9"/>
                </a:cxn>
                <a:cxn ang="0">
                  <a:pos x="T10" y="T11"/>
                </a:cxn>
              </a:cxnLst>
              <a:rect l="0" t="0" r="r" b="b"/>
              <a:pathLst>
                <a:path w="479" h="478">
                  <a:moveTo>
                    <a:pt x="0" y="477"/>
                  </a:moveTo>
                  <a:lnTo>
                    <a:pt x="0" y="477"/>
                  </a:lnTo>
                  <a:cubicBezTo>
                    <a:pt x="0" y="238"/>
                    <a:pt x="0" y="238"/>
                    <a:pt x="0" y="238"/>
                  </a:cubicBezTo>
                  <a:cubicBezTo>
                    <a:pt x="0" y="104"/>
                    <a:pt x="105" y="0"/>
                    <a:pt x="239" y="0"/>
                  </a:cubicBezTo>
                  <a:cubicBezTo>
                    <a:pt x="374" y="0"/>
                    <a:pt x="478" y="104"/>
                    <a:pt x="478" y="238"/>
                  </a:cubicBezTo>
                  <a:cubicBezTo>
                    <a:pt x="478" y="477"/>
                    <a:pt x="478" y="477"/>
                    <a:pt x="478" y="477"/>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32" name="Freeform 612"/>
            <p:cNvSpPr>
              <a:spLocks noChangeArrowheads="1"/>
            </p:cNvSpPr>
            <p:nvPr/>
          </p:nvSpPr>
          <p:spPr bwMode="auto">
            <a:xfrm>
              <a:off x="14674693" y="2294871"/>
              <a:ext cx="79104" cy="79104"/>
            </a:xfrm>
            <a:custGeom>
              <a:avLst/>
              <a:gdLst>
                <a:gd name="T0" fmla="*/ 120 w 121"/>
                <a:gd name="T1" fmla="*/ 59 h 120"/>
                <a:gd name="T2" fmla="*/ 120 w 121"/>
                <a:gd name="T3" fmla="*/ 59 h 120"/>
                <a:gd name="T4" fmla="*/ 60 w 121"/>
                <a:gd name="T5" fmla="*/ 119 h 120"/>
                <a:gd name="T6" fmla="*/ 0 w 121"/>
                <a:gd name="T7" fmla="*/ 59 h 120"/>
                <a:gd name="T8" fmla="*/ 60 w 121"/>
                <a:gd name="T9" fmla="*/ 0 h 120"/>
                <a:gd name="T10" fmla="*/ 120 w 121"/>
                <a:gd name="T11" fmla="*/ 59 h 120"/>
              </a:gdLst>
              <a:ahLst/>
              <a:cxnLst>
                <a:cxn ang="0">
                  <a:pos x="T0" y="T1"/>
                </a:cxn>
                <a:cxn ang="0">
                  <a:pos x="T2" y="T3"/>
                </a:cxn>
                <a:cxn ang="0">
                  <a:pos x="T4" y="T5"/>
                </a:cxn>
                <a:cxn ang="0">
                  <a:pos x="T6" y="T7"/>
                </a:cxn>
                <a:cxn ang="0">
                  <a:pos x="T8" y="T9"/>
                </a:cxn>
                <a:cxn ang="0">
                  <a:pos x="T10" y="T11"/>
                </a:cxn>
              </a:cxnLst>
              <a:rect l="0" t="0" r="r" b="b"/>
              <a:pathLst>
                <a:path w="121" h="120">
                  <a:moveTo>
                    <a:pt x="120" y="59"/>
                  </a:moveTo>
                  <a:lnTo>
                    <a:pt x="120" y="59"/>
                  </a:lnTo>
                  <a:cubicBezTo>
                    <a:pt x="120" y="97"/>
                    <a:pt x="97" y="119"/>
                    <a:pt x="60" y="119"/>
                  </a:cubicBezTo>
                  <a:cubicBezTo>
                    <a:pt x="30" y="119"/>
                    <a:pt x="0" y="97"/>
                    <a:pt x="0" y="59"/>
                  </a:cubicBezTo>
                  <a:cubicBezTo>
                    <a:pt x="0" y="30"/>
                    <a:pt x="30" y="0"/>
                    <a:pt x="60" y="0"/>
                  </a:cubicBezTo>
                  <a:cubicBezTo>
                    <a:pt x="97" y="0"/>
                    <a:pt x="120" y="30"/>
                    <a:pt x="120" y="59"/>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3" name="Line 613"/>
            <p:cNvSpPr>
              <a:spLocks noChangeShapeType="1"/>
            </p:cNvSpPr>
            <p:nvPr/>
          </p:nvSpPr>
          <p:spPr bwMode="auto">
            <a:xfrm>
              <a:off x="14715711" y="2373975"/>
              <a:ext cx="2929" cy="41018"/>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9" name="Group 18"/>
          <p:cNvGrpSpPr/>
          <p:nvPr/>
        </p:nvGrpSpPr>
        <p:grpSpPr>
          <a:xfrm>
            <a:off x="7878021" y="937952"/>
            <a:ext cx="240245" cy="309098"/>
            <a:chOff x="15752867" y="1875904"/>
            <a:chExt cx="480490" cy="618195"/>
          </a:xfrm>
          <a:noFill/>
        </p:grpSpPr>
        <p:sp>
          <p:nvSpPr>
            <p:cNvPr id="5734" name="Freeform 614"/>
            <p:cNvSpPr>
              <a:spLocks noChangeArrowheads="1"/>
            </p:cNvSpPr>
            <p:nvPr/>
          </p:nvSpPr>
          <p:spPr bwMode="auto">
            <a:xfrm>
              <a:off x="15752867" y="2195258"/>
              <a:ext cx="480490" cy="298841"/>
            </a:xfrm>
            <a:custGeom>
              <a:avLst/>
              <a:gdLst>
                <a:gd name="T0" fmla="*/ 724 w 725"/>
                <a:gd name="T1" fmla="*/ 0 h 449"/>
                <a:gd name="T2" fmla="*/ 0 w 725"/>
                <a:gd name="T3" fmla="*/ 0 h 449"/>
                <a:gd name="T4" fmla="*/ 0 w 725"/>
                <a:gd name="T5" fmla="*/ 448 h 449"/>
                <a:gd name="T6" fmla="*/ 724 w 725"/>
                <a:gd name="T7" fmla="*/ 448 h 449"/>
                <a:gd name="T8" fmla="*/ 724 w 725"/>
                <a:gd name="T9" fmla="*/ 0 h 449"/>
              </a:gdLst>
              <a:ahLst/>
              <a:cxnLst>
                <a:cxn ang="0">
                  <a:pos x="T0" y="T1"/>
                </a:cxn>
                <a:cxn ang="0">
                  <a:pos x="T2" y="T3"/>
                </a:cxn>
                <a:cxn ang="0">
                  <a:pos x="T4" y="T5"/>
                </a:cxn>
                <a:cxn ang="0">
                  <a:pos x="T6" y="T7"/>
                </a:cxn>
                <a:cxn ang="0">
                  <a:pos x="T8" y="T9"/>
                </a:cxn>
              </a:cxnLst>
              <a:rect l="0" t="0" r="r" b="b"/>
              <a:pathLst>
                <a:path w="725" h="449">
                  <a:moveTo>
                    <a:pt x="724" y="0"/>
                  </a:moveTo>
                  <a:lnTo>
                    <a:pt x="0" y="0"/>
                  </a:lnTo>
                  <a:lnTo>
                    <a:pt x="0" y="448"/>
                  </a:lnTo>
                  <a:lnTo>
                    <a:pt x="724" y="448"/>
                  </a:lnTo>
                  <a:lnTo>
                    <a:pt x="724" y="0"/>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5" name="Freeform 615"/>
            <p:cNvSpPr>
              <a:spLocks noChangeArrowheads="1"/>
            </p:cNvSpPr>
            <p:nvPr/>
          </p:nvSpPr>
          <p:spPr bwMode="auto">
            <a:xfrm>
              <a:off x="15837830" y="1875904"/>
              <a:ext cx="319352" cy="316421"/>
            </a:xfrm>
            <a:custGeom>
              <a:avLst/>
              <a:gdLst>
                <a:gd name="T0" fmla="*/ 0 w 479"/>
                <a:gd name="T1" fmla="*/ 477 h 478"/>
                <a:gd name="T2" fmla="*/ 0 w 479"/>
                <a:gd name="T3" fmla="*/ 477 h 478"/>
                <a:gd name="T4" fmla="*/ 0 w 479"/>
                <a:gd name="T5" fmla="*/ 238 h 478"/>
                <a:gd name="T6" fmla="*/ 239 w 479"/>
                <a:gd name="T7" fmla="*/ 0 h 478"/>
                <a:gd name="T8" fmla="*/ 478 w 479"/>
                <a:gd name="T9" fmla="*/ 238 h 478"/>
                <a:gd name="T10" fmla="*/ 478 w 479"/>
                <a:gd name="T11" fmla="*/ 283 h 478"/>
              </a:gdLst>
              <a:ahLst/>
              <a:cxnLst>
                <a:cxn ang="0">
                  <a:pos x="T0" y="T1"/>
                </a:cxn>
                <a:cxn ang="0">
                  <a:pos x="T2" y="T3"/>
                </a:cxn>
                <a:cxn ang="0">
                  <a:pos x="T4" y="T5"/>
                </a:cxn>
                <a:cxn ang="0">
                  <a:pos x="T6" y="T7"/>
                </a:cxn>
                <a:cxn ang="0">
                  <a:pos x="T8" y="T9"/>
                </a:cxn>
                <a:cxn ang="0">
                  <a:pos x="T10" y="T11"/>
                </a:cxn>
              </a:cxnLst>
              <a:rect l="0" t="0" r="r" b="b"/>
              <a:pathLst>
                <a:path w="479" h="478">
                  <a:moveTo>
                    <a:pt x="0" y="477"/>
                  </a:moveTo>
                  <a:lnTo>
                    <a:pt x="0" y="477"/>
                  </a:lnTo>
                  <a:cubicBezTo>
                    <a:pt x="0" y="238"/>
                    <a:pt x="0" y="238"/>
                    <a:pt x="0" y="238"/>
                  </a:cubicBezTo>
                  <a:cubicBezTo>
                    <a:pt x="0" y="104"/>
                    <a:pt x="105" y="0"/>
                    <a:pt x="239" y="0"/>
                  </a:cubicBezTo>
                  <a:cubicBezTo>
                    <a:pt x="373" y="0"/>
                    <a:pt x="478" y="104"/>
                    <a:pt x="478" y="238"/>
                  </a:cubicBezTo>
                  <a:cubicBezTo>
                    <a:pt x="478" y="283"/>
                    <a:pt x="478" y="283"/>
                    <a:pt x="478" y="283"/>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36" name="Freeform 616"/>
            <p:cNvSpPr>
              <a:spLocks noChangeArrowheads="1"/>
            </p:cNvSpPr>
            <p:nvPr/>
          </p:nvSpPr>
          <p:spPr bwMode="auto">
            <a:xfrm>
              <a:off x="15955024" y="2294871"/>
              <a:ext cx="79106" cy="79104"/>
            </a:xfrm>
            <a:custGeom>
              <a:avLst/>
              <a:gdLst>
                <a:gd name="T0" fmla="*/ 120 w 121"/>
                <a:gd name="T1" fmla="*/ 59 h 120"/>
                <a:gd name="T2" fmla="*/ 120 w 121"/>
                <a:gd name="T3" fmla="*/ 59 h 120"/>
                <a:gd name="T4" fmla="*/ 60 w 121"/>
                <a:gd name="T5" fmla="*/ 119 h 120"/>
                <a:gd name="T6" fmla="*/ 0 w 121"/>
                <a:gd name="T7" fmla="*/ 59 h 120"/>
                <a:gd name="T8" fmla="*/ 60 w 121"/>
                <a:gd name="T9" fmla="*/ 0 h 120"/>
                <a:gd name="T10" fmla="*/ 120 w 121"/>
                <a:gd name="T11" fmla="*/ 59 h 120"/>
              </a:gdLst>
              <a:ahLst/>
              <a:cxnLst>
                <a:cxn ang="0">
                  <a:pos x="T0" y="T1"/>
                </a:cxn>
                <a:cxn ang="0">
                  <a:pos x="T2" y="T3"/>
                </a:cxn>
                <a:cxn ang="0">
                  <a:pos x="T4" y="T5"/>
                </a:cxn>
                <a:cxn ang="0">
                  <a:pos x="T6" y="T7"/>
                </a:cxn>
                <a:cxn ang="0">
                  <a:pos x="T8" y="T9"/>
                </a:cxn>
                <a:cxn ang="0">
                  <a:pos x="T10" y="T11"/>
                </a:cxn>
              </a:cxnLst>
              <a:rect l="0" t="0" r="r" b="b"/>
              <a:pathLst>
                <a:path w="121" h="120">
                  <a:moveTo>
                    <a:pt x="120" y="59"/>
                  </a:moveTo>
                  <a:lnTo>
                    <a:pt x="120" y="59"/>
                  </a:lnTo>
                  <a:cubicBezTo>
                    <a:pt x="120" y="97"/>
                    <a:pt x="90" y="119"/>
                    <a:pt x="60" y="119"/>
                  </a:cubicBezTo>
                  <a:cubicBezTo>
                    <a:pt x="23" y="119"/>
                    <a:pt x="0" y="97"/>
                    <a:pt x="0" y="59"/>
                  </a:cubicBezTo>
                  <a:cubicBezTo>
                    <a:pt x="0" y="30"/>
                    <a:pt x="23" y="0"/>
                    <a:pt x="60" y="0"/>
                  </a:cubicBezTo>
                  <a:cubicBezTo>
                    <a:pt x="90" y="0"/>
                    <a:pt x="120" y="30"/>
                    <a:pt x="120" y="59"/>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7" name="Line 617"/>
            <p:cNvSpPr>
              <a:spLocks noChangeShapeType="1"/>
            </p:cNvSpPr>
            <p:nvPr/>
          </p:nvSpPr>
          <p:spPr bwMode="auto">
            <a:xfrm>
              <a:off x="15996040" y="2373975"/>
              <a:ext cx="2931" cy="41018"/>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0" name="Group 19"/>
          <p:cNvGrpSpPr/>
          <p:nvPr/>
        </p:nvGrpSpPr>
        <p:grpSpPr>
          <a:xfrm>
            <a:off x="8478635" y="1033173"/>
            <a:ext cx="314954" cy="118658"/>
            <a:chOff x="16954094" y="2066345"/>
            <a:chExt cx="629908" cy="237315"/>
          </a:xfrm>
          <a:noFill/>
        </p:grpSpPr>
        <p:sp>
          <p:nvSpPr>
            <p:cNvPr id="5738" name="Freeform 618"/>
            <p:cNvSpPr>
              <a:spLocks noChangeArrowheads="1"/>
            </p:cNvSpPr>
            <p:nvPr/>
          </p:nvSpPr>
          <p:spPr bwMode="auto">
            <a:xfrm>
              <a:off x="17340829" y="2066345"/>
              <a:ext cx="243173" cy="237315"/>
            </a:xfrm>
            <a:custGeom>
              <a:avLst/>
              <a:gdLst>
                <a:gd name="T0" fmla="*/ 0 w 367"/>
                <a:gd name="T1" fmla="*/ 179 h 359"/>
                <a:gd name="T2" fmla="*/ 0 w 367"/>
                <a:gd name="T3" fmla="*/ 179 h 359"/>
                <a:gd name="T4" fmla="*/ 179 w 367"/>
                <a:gd name="T5" fmla="*/ 0 h 359"/>
                <a:gd name="T6" fmla="*/ 366 w 367"/>
                <a:gd name="T7" fmla="*/ 179 h 359"/>
                <a:gd name="T8" fmla="*/ 179 w 367"/>
                <a:gd name="T9" fmla="*/ 358 h 359"/>
                <a:gd name="T10" fmla="*/ 0 w 367"/>
                <a:gd name="T11" fmla="*/ 179 h 359"/>
              </a:gdLst>
              <a:ahLst/>
              <a:cxnLst>
                <a:cxn ang="0">
                  <a:pos x="T0" y="T1"/>
                </a:cxn>
                <a:cxn ang="0">
                  <a:pos x="T2" y="T3"/>
                </a:cxn>
                <a:cxn ang="0">
                  <a:pos x="T4" y="T5"/>
                </a:cxn>
                <a:cxn ang="0">
                  <a:pos x="T6" y="T7"/>
                </a:cxn>
                <a:cxn ang="0">
                  <a:pos x="T8" y="T9"/>
                </a:cxn>
                <a:cxn ang="0">
                  <a:pos x="T10" y="T11"/>
                </a:cxn>
              </a:cxnLst>
              <a:rect l="0" t="0" r="r" b="b"/>
              <a:pathLst>
                <a:path w="367" h="359">
                  <a:moveTo>
                    <a:pt x="0" y="179"/>
                  </a:moveTo>
                  <a:lnTo>
                    <a:pt x="0" y="179"/>
                  </a:lnTo>
                  <a:cubicBezTo>
                    <a:pt x="0" y="82"/>
                    <a:pt x="82" y="0"/>
                    <a:pt x="179" y="0"/>
                  </a:cubicBezTo>
                  <a:cubicBezTo>
                    <a:pt x="284" y="0"/>
                    <a:pt x="366" y="82"/>
                    <a:pt x="366" y="179"/>
                  </a:cubicBezTo>
                  <a:cubicBezTo>
                    <a:pt x="366" y="276"/>
                    <a:pt x="284" y="358"/>
                    <a:pt x="179" y="358"/>
                  </a:cubicBezTo>
                  <a:cubicBezTo>
                    <a:pt x="82" y="358"/>
                    <a:pt x="0" y="276"/>
                    <a:pt x="0" y="179"/>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9" name="Line 619"/>
            <p:cNvSpPr>
              <a:spLocks noChangeShapeType="1"/>
            </p:cNvSpPr>
            <p:nvPr/>
          </p:nvSpPr>
          <p:spPr bwMode="auto">
            <a:xfrm>
              <a:off x="16954094" y="2183538"/>
              <a:ext cx="377947" cy="292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0" name="Line 620"/>
            <p:cNvSpPr>
              <a:spLocks noChangeShapeType="1"/>
            </p:cNvSpPr>
            <p:nvPr/>
          </p:nvSpPr>
          <p:spPr bwMode="auto">
            <a:xfrm>
              <a:off x="17012690" y="2183538"/>
              <a:ext cx="2929" cy="99613"/>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1" name="Line 621"/>
            <p:cNvSpPr>
              <a:spLocks noChangeShapeType="1"/>
            </p:cNvSpPr>
            <p:nvPr/>
          </p:nvSpPr>
          <p:spPr bwMode="auto">
            <a:xfrm>
              <a:off x="17091794" y="2183536"/>
              <a:ext cx="2931" cy="58597"/>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1" name="Group 20"/>
          <p:cNvGrpSpPr/>
          <p:nvPr/>
        </p:nvGrpSpPr>
        <p:grpSpPr>
          <a:xfrm>
            <a:off x="9120265" y="936489"/>
            <a:ext cx="310561" cy="310561"/>
            <a:chOff x="18237355" y="1872977"/>
            <a:chExt cx="621122" cy="621122"/>
          </a:xfrm>
          <a:noFill/>
        </p:grpSpPr>
        <p:sp>
          <p:nvSpPr>
            <p:cNvPr id="5776" name="Freeform 656"/>
            <p:cNvSpPr>
              <a:spLocks noChangeArrowheads="1"/>
            </p:cNvSpPr>
            <p:nvPr/>
          </p:nvSpPr>
          <p:spPr bwMode="auto">
            <a:xfrm>
              <a:off x="18539125" y="1872977"/>
              <a:ext cx="319352" cy="322281"/>
            </a:xfrm>
            <a:custGeom>
              <a:avLst/>
              <a:gdLst>
                <a:gd name="T0" fmla="*/ 90 w 479"/>
                <a:gd name="T1" fmla="*/ 470 h 486"/>
                <a:gd name="T2" fmla="*/ 90 w 479"/>
                <a:gd name="T3" fmla="*/ 470 h 486"/>
                <a:gd name="T4" fmla="*/ 150 w 479"/>
                <a:gd name="T5" fmla="*/ 485 h 486"/>
                <a:gd name="T6" fmla="*/ 269 w 479"/>
                <a:gd name="T7" fmla="*/ 426 h 486"/>
                <a:gd name="T8" fmla="*/ 448 w 479"/>
                <a:gd name="T9" fmla="*/ 246 h 486"/>
                <a:gd name="T10" fmla="*/ 478 w 479"/>
                <a:gd name="T11" fmla="*/ 157 h 486"/>
                <a:gd name="T12" fmla="*/ 329 w 479"/>
                <a:gd name="T13" fmla="*/ 0 h 486"/>
                <a:gd name="T14" fmla="*/ 239 w 479"/>
                <a:gd name="T15" fmla="*/ 37 h 486"/>
                <a:gd name="T16" fmla="*/ 45 w 479"/>
                <a:gd name="T17" fmla="*/ 231 h 486"/>
                <a:gd name="T18" fmla="*/ 0 w 479"/>
                <a:gd name="T19" fmla="*/ 336 h 486"/>
                <a:gd name="T20" fmla="*/ 8 w 479"/>
                <a:gd name="T21" fmla="*/ 39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 h="486">
                  <a:moveTo>
                    <a:pt x="90" y="470"/>
                  </a:moveTo>
                  <a:lnTo>
                    <a:pt x="90" y="470"/>
                  </a:lnTo>
                  <a:cubicBezTo>
                    <a:pt x="105" y="478"/>
                    <a:pt x="127" y="485"/>
                    <a:pt x="150" y="485"/>
                  </a:cubicBezTo>
                  <a:cubicBezTo>
                    <a:pt x="195" y="485"/>
                    <a:pt x="239" y="463"/>
                    <a:pt x="269" y="426"/>
                  </a:cubicBezTo>
                  <a:cubicBezTo>
                    <a:pt x="448" y="246"/>
                    <a:pt x="448" y="246"/>
                    <a:pt x="448" y="246"/>
                  </a:cubicBezTo>
                  <a:cubicBezTo>
                    <a:pt x="471" y="217"/>
                    <a:pt x="478" y="187"/>
                    <a:pt x="478" y="157"/>
                  </a:cubicBezTo>
                  <a:cubicBezTo>
                    <a:pt x="478" y="67"/>
                    <a:pt x="411" y="0"/>
                    <a:pt x="329" y="0"/>
                  </a:cubicBezTo>
                  <a:cubicBezTo>
                    <a:pt x="291" y="0"/>
                    <a:pt x="262" y="15"/>
                    <a:pt x="239" y="37"/>
                  </a:cubicBezTo>
                  <a:cubicBezTo>
                    <a:pt x="45" y="231"/>
                    <a:pt x="45" y="231"/>
                    <a:pt x="45" y="231"/>
                  </a:cubicBezTo>
                  <a:cubicBezTo>
                    <a:pt x="15" y="254"/>
                    <a:pt x="0" y="291"/>
                    <a:pt x="0" y="336"/>
                  </a:cubicBezTo>
                  <a:cubicBezTo>
                    <a:pt x="0" y="358"/>
                    <a:pt x="0" y="373"/>
                    <a:pt x="8" y="396"/>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7" name="Freeform 657"/>
            <p:cNvSpPr>
              <a:spLocks noChangeArrowheads="1"/>
            </p:cNvSpPr>
            <p:nvPr/>
          </p:nvSpPr>
          <p:spPr bwMode="auto">
            <a:xfrm>
              <a:off x="18600653" y="2183538"/>
              <a:ext cx="2929" cy="292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78" name="Freeform 658"/>
            <p:cNvSpPr>
              <a:spLocks noChangeArrowheads="1"/>
            </p:cNvSpPr>
            <p:nvPr/>
          </p:nvSpPr>
          <p:spPr bwMode="auto">
            <a:xfrm>
              <a:off x="18544985" y="2133730"/>
              <a:ext cx="5860" cy="5860"/>
            </a:xfrm>
            <a:custGeom>
              <a:avLst/>
              <a:gdLst>
                <a:gd name="T0" fmla="*/ 0 w 8"/>
                <a:gd name="T1" fmla="*/ 0 h 8"/>
                <a:gd name="T2" fmla="*/ 0 w 8"/>
                <a:gd name="T3" fmla="*/ 0 h 8"/>
                <a:gd name="T4" fmla="*/ 7 w 8"/>
                <a:gd name="T5" fmla="*/ 7 h 8"/>
              </a:gdLst>
              <a:ahLst/>
              <a:cxnLst>
                <a:cxn ang="0">
                  <a:pos x="T0" y="T1"/>
                </a:cxn>
                <a:cxn ang="0">
                  <a:pos x="T2" y="T3"/>
                </a:cxn>
                <a:cxn ang="0">
                  <a:pos x="T4" y="T5"/>
                </a:cxn>
              </a:cxnLst>
              <a:rect l="0" t="0" r="r" b="b"/>
              <a:pathLst>
                <a:path w="8" h="8">
                  <a:moveTo>
                    <a:pt x="0" y="0"/>
                  </a:moveTo>
                  <a:lnTo>
                    <a:pt x="0" y="0"/>
                  </a:lnTo>
                  <a:cubicBezTo>
                    <a:pt x="7" y="0"/>
                    <a:pt x="7" y="0"/>
                    <a:pt x="7" y="7"/>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9" name="Freeform 659"/>
            <p:cNvSpPr>
              <a:spLocks noChangeArrowheads="1"/>
            </p:cNvSpPr>
            <p:nvPr/>
          </p:nvSpPr>
          <p:spPr bwMode="auto">
            <a:xfrm>
              <a:off x="18237355" y="2174747"/>
              <a:ext cx="322281" cy="319352"/>
            </a:xfrm>
            <a:custGeom>
              <a:avLst/>
              <a:gdLst>
                <a:gd name="T0" fmla="*/ 396 w 486"/>
                <a:gd name="T1" fmla="*/ 15 h 479"/>
                <a:gd name="T2" fmla="*/ 396 w 486"/>
                <a:gd name="T3" fmla="*/ 15 h 479"/>
                <a:gd name="T4" fmla="*/ 336 w 486"/>
                <a:gd name="T5" fmla="*/ 0 h 479"/>
                <a:gd name="T6" fmla="*/ 246 w 486"/>
                <a:gd name="T7" fmla="*/ 30 h 479"/>
                <a:gd name="T8" fmla="*/ 45 w 486"/>
                <a:gd name="T9" fmla="*/ 224 h 479"/>
                <a:gd name="T10" fmla="*/ 0 w 486"/>
                <a:gd name="T11" fmla="*/ 329 h 479"/>
                <a:gd name="T12" fmla="*/ 157 w 486"/>
                <a:gd name="T13" fmla="*/ 478 h 479"/>
                <a:gd name="T14" fmla="*/ 276 w 486"/>
                <a:gd name="T15" fmla="*/ 419 h 479"/>
                <a:gd name="T16" fmla="*/ 455 w 486"/>
                <a:gd name="T17" fmla="*/ 239 h 479"/>
                <a:gd name="T18" fmla="*/ 485 w 486"/>
                <a:gd name="T19" fmla="*/ 150 h 479"/>
                <a:gd name="T20" fmla="*/ 470 w 486"/>
                <a:gd name="T21" fmla="*/ 9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479">
                  <a:moveTo>
                    <a:pt x="396" y="15"/>
                  </a:moveTo>
                  <a:lnTo>
                    <a:pt x="396" y="15"/>
                  </a:lnTo>
                  <a:cubicBezTo>
                    <a:pt x="373" y="0"/>
                    <a:pt x="358" y="0"/>
                    <a:pt x="336" y="0"/>
                  </a:cubicBezTo>
                  <a:cubicBezTo>
                    <a:pt x="299" y="0"/>
                    <a:pt x="269" y="8"/>
                    <a:pt x="246" y="30"/>
                  </a:cubicBezTo>
                  <a:cubicBezTo>
                    <a:pt x="45" y="224"/>
                    <a:pt x="45" y="224"/>
                    <a:pt x="45" y="224"/>
                  </a:cubicBezTo>
                  <a:cubicBezTo>
                    <a:pt x="22" y="254"/>
                    <a:pt x="0" y="291"/>
                    <a:pt x="0" y="329"/>
                  </a:cubicBezTo>
                  <a:cubicBezTo>
                    <a:pt x="0" y="411"/>
                    <a:pt x="67" y="478"/>
                    <a:pt x="157" y="478"/>
                  </a:cubicBezTo>
                  <a:cubicBezTo>
                    <a:pt x="202" y="478"/>
                    <a:pt x="246" y="456"/>
                    <a:pt x="276" y="419"/>
                  </a:cubicBezTo>
                  <a:cubicBezTo>
                    <a:pt x="455" y="239"/>
                    <a:pt x="455" y="239"/>
                    <a:pt x="455" y="239"/>
                  </a:cubicBezTo>
                  <a:cubicBezTo>
                    <a:pt x="470" y="217"/>
                    <a:pt x="485" y="187"/>
                    <a:pt x="485" y="150"/>
                  </a:cubicBezTo>
                  <a:cubicBezTo>
                    <a:pt x="485" y="127"/>
                    <a:pt x="478" y="105"/>
                    <a:pt x="470" y="90"/>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80" name="Line 660"/>
            <p:cNvSpPr>
              <a:spLocks noChangeShapeType="1"/>
            </p:cNvSpPr>
            <p:nvPr/>
          </p:nvSpPr>
          <p:spPr bwMode="auto">
            <a:xfrm flipV="1">
              <a:off x="18460021" y="2092712"/>
              <a:ext cx="178719" cy="18457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2" name="Group 21"/>
          <p:cNvGrpSpPr/>
          <p:nvPr/>
        </p:nvGrpSpPr>
        <p:grpSpPr>
          <a:xfrm>
            <a:off x="9760431" y="937953"/>
            <a:ext cx="309096" cy="309097"/>
            <a:chOff x="19517686" y="1875906"/>
            <a:chExt cx="618191" cy="618193"/>
          </a:xfrm>
          <a:noFill/>
        </p:grpSpPr>
        <p:sp>
          <p:nvSpPr>
            <p:cNvPr id="5781" name="Freeform 661"/>
            <p:cNvSpPr>
              <a:spLocks noChangeArrowheads="1"/>
            </p:cNvSpPr>
            <p:nvPr/>
          </p:nvSpPr>
          <p:spPr bwMode="auto">
            <a:xfrm>
              <a:off x="19655387" y="1875906"/>
              <a:ext cx="480490" cy="477561"/>
            </a:xfrm>
            <a:custGeom>
              <a:avLst/>
              <a:gdLst>
                <a:gd name="T0" fmla="*/ 0 w 725"/>
                <a:gd name="T1" fmla="*/ 358 h 717"/>
                <a:gd name="T2" fmla="*/ 0 w 725"/>
                <a:gd name="T3" fmla="*/ 358 h 717"/>
                <a:gd name="T4" fmla="*/ 358 w 725"/>
                <a:gd name="T5" fmla="*/ 0 h 717"/>
                <a:gd name="T6" fmla="*/ 724 w 725"/>
                <a:gd name="T7" fmla="*/ 358 h 717"/>
                <a:gd name="T8" fmla="*/ 358 w 725"/>
                <a:gd name="T9" fmla="*/ 716 h 717"/>
                <a:gd name="T10" fmla="*/ 0 w 725"/>
                <a:gd name="T11" fmla="*/ 358 h 717"/>
              </a:gdLst>
              <a:ahLst/>
              <a:cxnLst>
                <a:cxn ang="0">
                  <a:pos x="T0" y="T1"/>
                </a:cxn>
                <a:cxn ang="0">
                  <a:pos x="T2" y="T3"/>
                </a:cxn>
                <a:cxn ang="0">
                  <a:pos x="T4" y="T5"/>
                </a:cxn>
                <a:cxn ang="0">
                  <a:pos x="T6" y="T7"/>
                </a:cxn>
                <a:cxn ang="0">
                  <a:pos x="T8" y="T9"/>
                </a:cxn>
                <a:cxn ang="0">
                  <a:pos x="T10" y="T11"/>
                </a:cxn>
              </a:cxnLst>
              <a:rect l="0" t="0" r="r" b="b"/>
              <a:pathLst>
                <a:path w="725" h="717">
                  <a:moveTo>
                    <a:pt x="0" y="358"/>
                  </a:moveTo>
                  <a:lnTo>
                    <a:pt x="0" y="358"/>
                  </a:lnTo>
                  <a:cubicBezTo>
                    <a:pt x="0" y="156"/>
                    <a:pt x="164" y="0"/>
                    <a:pt x="358" y="0"/>
                  </a:cubicBezTo>
                  <a:cubicBezTo>
                    <a:pt x="560" y="0"/>
                    <a:pt x="724" y="156"/>
                    <a:pt x="724" y="358"/>
                  </a:cubicBezTo>
                  <a:cubicBezTo>
                    <a:pt x="724" y="552"/>
                    <a:pt x="560" y="716"/>
                    <a:pt x="358" y="716"/>
                  </a:cubicBezTo>
                  <a:cubicBezTo>
                    <a:pt x="164" y="716"/>
                    <a:pt x="0" y="552"/>
                    <a:pt x="0" y="358"/>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82" name="Line 662"/>
            <p:cNvSpPr>
              <a:spLocks noChangeShapeType="1"/>
            </p:cNvSpPr>
            <p:nvPr/>
          </p:nvSpPr>
          <p:spPr bwMode="auto">
            <a:xfrm flipV="1">
              <a:off x="19517686" y="2280220"/>
              <a:ext cx="208019" cy="213877"/>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83" name="Line 663"/>
            <p:cNvSpPr>
              <a:spLocks noChangeShapeType="1"/>
            </p:cNvSpPr>
            <p:nvPr/>
          </p:nvSpPr>
          <p:spPr bwMode="auto">
            <a:xfrm>
              <a:off x="19517686" y="2324169"/>
              <a:ext cx="169930" cy="169930"/>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3" name="Group 22"/>
          <p:cNvGrpSpPr/>
          <p:nvPr/>
        </p:nvGrpSpPr>
        <p:grpSpPr>
          <a:xfrm>
            <a:off x="10396201" y="937952"/>
            <a:ext cx="312027" cy="309097"/>
            <a:chOff x="20789226" y="1875904"/>
            <a:chExt cx="624053" cy="618194"/>
          </a:xfrm>
          <a:noFill/>
        </p:grpSpPr>
        <p:sp>
          <p:nvSpPr>
            <p:cNvPr id="5784" name="Freeform 664"/>
            <p:cNvSpPr>
              <a:spLocks noChangeArrowheads="1"/>
            </p:cNvSpPr>
            <p:nvPr/>
          </p:nvSpPr>
          <p:spPr bwMode="auto">
            <a:xfrm>
              <a:off x="20789226" y="2016537"/>
              <a:ext cx="480490" cy="477561"/>
            </a:xfrm>
            <a:custGeom>
              <a:avLst/>
              <a:gdLst>
                <a:gd name="T0" fmla="*/ 724 w 725"/>
                <a:gd name="T1" fmla="*/ 358 h 717"/>
                <a:gd name="T2" fmla="*/ 724 w 725"/>
                <a:gd name="T3" fmla="*/ 358 h 717"/>
                <a:gd name="T4" fmla="*/ 366 w 725"/>
                <a:gd name="T5" fmla="*/ 716 h 717"/>
                <a:gd name="T6" fmla="*/ 0 w 725"/>
                <a:gd name="T7" fmla="*/ 358 h 717"/>
                <a:gd name="T8" fmla="*/ 366 w 725"/>
                <a:gd name="T9" fmla="*/ 0 h 717"/>
                <a:gd name="T10" fmla="*/ 724 w 725"/>
                <a:gd name="T11" fmla="*/ 358 h 717"/>
              </a:gdLst>
              <a:ahLst/>
              <a:cxnLst>
                <a:cxn ang="0">
                  <a:pos x="T0" y="T1"/>
                </a:cxn>
                <a:cxn ang="0">
                  <a:pos x="T2" y="T3"/>
                </a:cxn>
                <a:cxn ang="0">
                  <a:pos x="T4" y="T5"/>
                </a:cxn>
                <a:cxn ang="0">
                  <a:pos x="T6" y="T7"/>
                </a:cxn>
                <a:cxn ang="0">
                  <a:pos x="T8" y="T9"/>
                </a:cxn>
                <a:cxn ang="0">
                  <a:pos x="T10" y="T11"/>
                </a:cxn>
              </a:cxnLst>
              <a:rect l="0" t="0" r="r" b="b"/>
              <a:pathLst>
                <a:path w="725" h="717">
                  <a:moveTo>
                    <a:pt x="724" y="358"/>
                  </a:moveTo>
                  <a:lnTo>
                    <a:pt x="724" y="358"/>
                  </a:lnTo>
                  <a:cubicBezTo>
                    <a:pt x="724" y="559"/>
                    <a:pt x="560" y="716"/>
                    <a:pt x="366" y="716"/>
                  </a:cubicBezTo>
                  <a:cubicBezTo>
                    <a:pt x="164" y="716"/>
                    <a:pt x="0" y="559"/>
                    <a:pt x="0" y="358"/>
                  </a:cubicBezTo>
                  <a:cubicBezTo>
                    <a:pt x="0" y="156"/>
                    <a:pt x="164" y="0"/>
                    <a:pt x="366" y="0"/>
                  </a:cubicBezTo>
                  <a:cubicBezTo>
                    <a:pt x="560" y="0"/>
                    <a:pt x="724" y="156"/>
                    <a:pt x="724" y="358"/>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85" name="Line 665"/>
            <p:cNvSpPr>
              <a:spLocks noChangeShapeType="1"/>
            </p:cNvSpPr>
            <p:nvPr/>
          </p:nvSpPr>
          <p:spPr bwMode="auto">
            <a:xfrm flipH="1">
              <a:off x="21199402" y="1875906"/>
              <a:ext cx="213877" cy="208019"/>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86" name="Freeform 666"/>
            <p:cNvSpPr>
              <a:spLocks noChangeArrowheads="1"/>
            </p:cNvSpPr>
            <p:nvPr/>
          </p:nvSpPr>
          <p:spPr bwMode="auto">
            <a:xfrm>
              <a:off x="21231631" y="1875904"/>
              <a:ext cx="178719" cy="178721"/>
            </a:xfrm>
            <a:custGeom>
              <a:avLst/>
              <a:gdLst>
                <a:gd name="T0" fmla="*/ 0 w 269"/>
                <a:gd name="T1" fmla="*/ 0 h 269"/>
                <a:gd name="T2" fmla="*/ 268 w 269"/>
                <a:gd name="T3" fmla="*/ 0 h 269"/>
                <a:gd name="T4" fmla="*/ 268 w 269"/>
                <a:gd name="T5" fmla="*/ 268 h 269"/>
              </a:gdLst>
              <a:ahLst/>
              <a:cxnLst>
                <a:cxn ang="0">
                  <a:pos x="T0" y="T1"/>
                </a:cxn>
                <a:cxn ang="0">
                  <a:pos x="T2" y="T3"/>
                </a:cxn>
                <a:cxn ang="0">
                  <a:pos x="T4" y="T5"/>
                </a:cxn>
              </a:cxnLst>
              <a:rect l="0" t="0" r="r" b="b"/>
              <a:pathLst>
                <a:path w="269" h="269">
                  <a:moveTo>
                    <a:pt x="0" y="0"/>
                  </a:moveTo>
                  <a:lnTo>
                    <a:pt x="268" y="0"/>
                  </a:lnTo>
                  <a:lnTo>
                    <a:pt x="268" y="268"/>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4" name="Group 23"/>
          <p:cNvGrpSpPr/>
          <p:nvPr/>
        </p:nvGrpSpPr>
        <p:grpSpPr>
          <a:xfrm>
            <a:off x="11036367" y="937952"/>
            <a:ext cx="310562" cy="307632"/>
            <a:chOff x="22069559" y="1875904"/>
            <a:chExt cx="621123" cy="615264"/>
          </a:xfrm>
          <a:noFill/>
        </p:grpSpPr>
        <p:sp>
          <p:nvSpPr>
            <p:cNvPr id="5787" name="Freeform 667"/>
            <p:cNvSpPr>
              <a:spLocks noChangeArrowheads="1"/>
            </p:cNvSpPr>
            <p:nvPr/>
          </p:nvSpPr>
          <p:spPr bwMode="auto">
            <a:xfrm>
              <a:off x="22447507" y="1875904"/>
              <a:ext cx="243175" cy="237317"/>
            </a:xfrm>
            <a:custGeom>
              <a:avLst/>
              <a:gdLst>
                <a:gd name="T0" fmla="*/ 0 w 367"/>
                <a:gd name="T1" fmla="*/ 179 h 359"/>
                <a:gd name="T2" fmla="*/ 0 w 367"/>
                <a:gd name="T3" fmla="*/ 179 h 359"/>
                <a:gd name="T4" fmla="*/ 187 w 367"/>
                <a:gd name="T5" fmla="*/ 358 h 359"/>
                <a:gd name="T6" fmla="*/ 366 w 367"/>
                <a:gd name="T7" fmla="*/ 179 h 359"/>
                <a:gd name="T8" fmla="*/ 187 w 367"/>
                <a:gd name="T9" fmla="*/ 0 h 359"/>
                <a:gd name="T10" fmla="*/ 0 w 367"/>
                <a:gd name="T11" fmla="*/ 179 h 359"/>
              </a:gdLst>
              <a:ahLst/>
              <a:cxnLst>
                <a:cxn ang="0">
                  <a:pos x="T0" y="T1"/>
                </a:cxn>
                <a:cxn ang="0">
                  <a:pos x="T2" y="T3"/>
                </a:cxn>
                <a:cxn ang="0">
                  <a:pos x="T4" y="T5"/>
                </a:cxn>
                <a:cxn ang="0">
                  <a:pos x="T6" y="T7"/>
                </a:cxn>
                <a:cxn ang="0">
                  <a:pos x="T8" y="T9"/>
                </a:cxn>
                <a:cxn ang="0">
                  <a:pos x="T10" y="T11"/>
                </a:cxn>
              </a:cxnLst>
              <a:rect l="0" t="0" r="r" b="b"/>
              <a:pathLst>
                <a:path w="367" h="359">
                  <a:moveTo>
                    <a:pt x="0" y="179"/>
                  </a:moveTo>
                  <a:lnTo>
                    <a:pt x="0" y="179"/>
                  </a:lnTo>
                  <a:cubicBezTo>
                    <a:pt x="0" y="276"/>
                    <a:pt x="83" y="358"/>
                    <a:pt x="187" y="358"/>
                  </a:cubicBezTo>
                  <a:cubicBezTo>
                    <a:pt x="284" y="358"/>
                    <a:pt x="366" y="276"/>
                    <a:pt x="366" y="179"/>
                  </a:cubicBezTo>
                  <a:cubicBezTo>
                    <a:pt x="366" y="74"/>
                    <a:pt x="284" y="0"/>
                    <a:pt x="187" y="0"/>
                  </a:cubicBezTo>
                  <a:cubicBezTo>
                    <a:pt x="83" y="0"/>
                    <a:pt x="0" y="74"/>
                    <a:pt x="0" y="179"/>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88" name="Freeform 668"/>
            <p:cNvSpPr>
              <a:spLocks noChangeArrowheads="1"/>
            </p:cNvSpPr>
            <p:nvPr/>
          </p:nvSpPr>
          <p:spPr bwMode="auto">
            <a:xfrm>
              <a:off x="22069559" y="2183536"/>
              <a:ext cx="199228" cy="199228"/>
            </a:xfrm>
            <a:custGeom>
              <a:avLst/>
              <a:gdLst>
                <a:gd name="T0" fmla="*/ 299 w 300"/>
                <a:gd name="T1" fmla="*/ 150 h 300"/>
                <a:gd name="T2" fmla="*/ 299 w 300"/>
                <a:gd name="T3" fmla="*/ 150 h 300"/>
                <a:gd name="T4" fmla="*/ 149 w 300"/>
                <a:gd name="T5" fmla="*/ 299 h 300"/>
                <a:gd name="T6" fmla="*/ 0 w 300"/>
                <a:gd name="T7" fmla="*/ 150 h 300"/>
                <a:gd name="T8" fmla="*/ 149 w 300"/>
                <a:gd name="T9" fmla="*/ 0 h 300"/>
                <a:gd name="T10" fmla="*/ 299 w 300"/>
                <a:gd name="T11" fmla="*/ 150 h 300"/>
              </a:gdLst>
              <a:ahLst/>
              <a:cxnLst>
                <a:cxn ang="0">
                  <a:pos x="T0" y="T1"/>
                </a:cxn>
                <a:cxn ang="0">
                  <a:pos x="T2" y="T3"/>
                </a:cxn>
                <a:cxn ang="0">
                  <a:pos x="T4" y="T5"/>
                </a:cxn>
                <a:cxn ang="0">
                  <a:pos x="T6" y="T7"/>
                </a:cxn>
                <a:cxn ang="0">
                  <a:pos x="T8" y="T9"/>
                </a:cxn>
                <a:cxn ang="0">
                  <a:pos x="T10" y="T11"/>
                </a:cxn>
              </a:cxnLst>
              <a:rect l="0" t="0" r="r" b="b"/>
              <a:pathLst>
                <a:path w="300" h="300">
                  <a:moveTo>
                    <a:pt x="299" y="150"/>
                  </a:moveTo>
                  <a:lnTo>
                    <a:pt x="299" y="150"/>
                  </a:lnTo>
                  <a:cubicBezTo>
                    <a:pt x="299" y="232"/>
                    <a:pt x="232" y="299"/>
                    <a:pt x="149" y="299"/>
                  </a:cubicBezTo>
                  <a:cubicBezTo>
                    <a:pt x="67" y="299"/>
                    <a:pt x="0" y="232"/>
                    <a:pt x="0" y="150"/>
                  </a:cubicBezTo>
                  <a:cubicBezTo>
                    <a:pt x="0" y="67"/>
                    <a:pt x="67" y="0"/>
                    <a:pt x="149" y="0"/>
                  </a:cubicBezTo>
                  <a:cubicBezTo>
                    <a:pt x="232" y="0"/>
                    <a:pt x="299" y="67"/>
                    <a:pt x="299" y="150"/>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89" name="Freeform 669"/>
            <p:cNvSpPr>
              <a:spLocks noChangeArrowheads="1"/>
            </p:cNvSpPr>
            <p:nvPr/>
          </p:nvSpPr>
          <p:spPr bwMode="auto">
            <a:xfrm>
              <a:off x="22456296" y="2332958"/>
              <a:ext cx="164070" cy="158210"/>
            </a:xfrm>
            <a:custGeom>
              <a:avLst/>
              <a:gdLst>
                <a:gd name="T0" fmla="*/ 0 w 248"/>
                <a:gd name="T1" fmla="*/ 120 h 240"/>
                <a:gd name="T2" fmla="*/ 0 w 248"/>
                <a:gd name="T3" fmla="*/ 120 h 240"/>
                <a:gd name="T4" fmla="*/ 120 w 248"/>
                <a:gd name="T5" fmla="*/ 0 h 240"/>
                <a:gd name="T6" fmla="*/ 247 w 248"/>
                <a:gd name="T7" fmla="*/ 120 h 240"/>
                <a:gd name="T8" fmla="*/ 120 w 248"/>
                <a:gd name="T9" fmla="*/ 239 h 240"/>
                <a:gd name="T10" fmla="*/ 0 w 248"/>
                <a:gd name="T11" fmla="*/ 120 h 240"/>
              </a:gdLst>
              <a:ahLst/>
              <a:cxnLst>
                <a:cxn ang="0">
                  <a:pos x="T0" y="T1"/>
                </a:cxn>
                <a:cxn ang="0">
                  <a:pos x="T2" y="T3"/>
                </a:cxn>
                <a:cxn ang="0">
                  <a:pos x="T4" y="T5"/>
                </a:cxn>
                <a:cxn ang="0">
                  <a:pos x="T6" y="T7"/>
                </a:cxn>
                <a:cxn ang="0">
                  <a:pos x="T8" y="T9"/>
                </a:cxn>
                <a:cxn ang="0">
                  <a:pos x="T10" y="T11"/>
                </a:cxn>
              </a:cxnLst>
              <a:rect l="0" t="0" r="r" b="b"/>
              <a:pathLst>
                <a:path w="248" h="240">
                  <a:moveTo>
                    <a:pt x="0" y="120"/>
                  </a:moveTo>
                  <a:lnTo>
                    <a:pt x="0" y="120"/>
                  </a:lnTo>
                  <a:cubicBezTo>
                    <a:pt x="0" y="52"/>
                    <a:pt x="60" y="0"/>
                    <a:pt x="120" y="0"/>
                  </a:cubicBezTo>
                  <a:cubicBezTo>
                    <a:pt x="187" y="0"/>
                    <a:pt x="247" y="52"/>
                    <a:pt x="247" y="120"/>
                  </a:cubicBezTo>
                  <a:cubicBezTo>
                    <a:pt x="247" y="187"/>
                    <a:pt x="187" y="239"/>
                    <a:pt x="120" y="239"/>
                  </a:cubicBezTo>
                  <a:cubicBezTo>
                    <a:pt x="60" y="239"/>
                    <a:pt x="0" y="187"/>
                    <a:pt x="0" y="120"/>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90" name="Line 670"/>
            <p:cNvSpPr>
              <a:spLocks noChangeShapeType="1"/>
            </p:cNvSpPr>
            <p:nvPr/>
          </p:nvSpPr>
          <p:spPr bwMode="auto">
            <a:xfrm flipH="1" flipV="1">
              <a:off x="22254137" y="2321238"/>
              <a:ext cx="205088" cy="84966"/>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1" name="Line 671"/>
            <p:cNvSpPr>
              <a:spLocks noChangeShapeType="1"/>
            </p:cNvSpPr>
            <p:nvPr/>
          </p:nvSpPr>
          <p:spPr bwMode="auto">
            <a:xfrm flipV="1">
              <a:off x="22248279" y="2072205"/>
              <a:ext cx="216806" cy="143560"/>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6" name="Group 25"/>
          <p:cNvGrpSpPr/>
          <p:nvPr/>
        </p:nvGrpSpPr>
        <p:grpSpPr>
          <a:xfrm>
            <a:off x="7230743" y="4788381"/>
            <a:ext cx="310562" cy="266614"/>
            <a:chOff x="14458311" y="9576762"/>
            <a:chExt cx="621123" cy="533227"/>
          </a:xfrm>
          <a:noFill/>
        </p:grpSpPr>
        <p:sp>
          <p:nvSpPr>
            <p:cNvPr id="5264" name="Freeform 144"/>
            <p:cNvSpPr>
              <a:spLocks noChangeArrowheads="1"/>
            </p:cNvSpPr>
            <p:nvPr/>
          </p:nvSpPr>
          <p:spPr bwMode="auto">
            <a:xfrm>
              <a:off x="14458311" y="9793568"/>
              <a:ext cx="125984" cy="205088"/>
            </a:xfrm>
            <a:custGeom>
              <a:avLst/>
              <a:gdLst>
                <a:gd name="T0" fmla="*/ 157 w 188"/>
                <a:gd name="T1" fmla="*/ 306 h 307"/>
                <a:gd name="T2" fmla="*/ 157 w 188"/>
                <a:gd name="T3" fmla="*/ 306 h 307"/>
                <a:gd name="T4" fmla="*/ 0 w 188"/>
                <a:gd name="T5" fmla="*/ 150 h 307"/>
                <a:gd name="T6" fmla="*/ 157 w 188"/>
                <a:gd name="T7" fmla="*/ 0 h 307"/>
                <a:gd name="T8" fmla="*/ 187 w 188"/>
                <a:gd name="T9" fmla="*/ 0 h 307"/>
                <a:gd name="T10" fmla="*/ 187 w 188"/>
                <a:gd name="T11" fmla="*/ 306 h 307"/>
                <a:gd name="T12" fmla="*/ 157 w 188"/>
                <a:gd name="T13" fmla="*/ 306 h 307"/>
              </a:gdLst>
              <a:ahLst/>
              <a:cxnLst>
                <a:cxn ang="0">
                  <a:pos x="T0" y="T1"/>
                </a:cxn>
                <a:cxn ang="0">
                  <a:pos x="T2" y="T3"/>
                </a:cxn>
                <a:cxn ang="0">
                  <a:pos x="T4" y="T5"/>
                </a:cxn>
                <a:cxn ang="0">
                  <a:pos x="T6" y="T7"/>
                </a:cxn>
                <a:cxn ang="0">
                  <a:pos x="T8" y="T9"/>
                </a:cxn>
                <a:cxn ang="0">
                  <a:pos x="T10" y="T11"/>
                </a:cxn>
                <a:cxn ang="0">
                  <a:pos x="T12" y="T13"/>
                </a:cxn>
              </a:cxnLst>
              <a:rect l="0" t="0" r="r" b="b"/>
              <a:pathLst>
                <a:path w="188" h="307">
                  <a:moveTo>
                    <a:pt x="157" y="306"/>
                  </a:moveTo>
                  <a:lnTo>
                    <a:pt x="157" y="306"/>
                  </a:lnTo>
                  <a:cubicBezTo>
                    <a:pt x="68" y="306"/>
                    <a:pt x="0" y="239"/>
                    <a:pt x="0" y="150"/>
                  </a:cubicBezTo>
                  <a:cubicBezTo>
                    <a:pt x="0" y="67"/>
                    <a:pt x="68" y="0"/>
                    <a:pt x="157" y="0"/>
                  </a:cubicBezTo>
                  <a:cubicBezTo>
                    <a:pt x="187" y="0"/>
                    <a:pt x="187" y="0"/>
                    <a:pt x="187" y="0"/>
                  </a:cubicBezTo>
                  <a:cubicBezTo>
                    <a:pt x="187" y="306"/>
                    <a:pt x="187" y="306"/>
                    <a:pt x="187" y="306"/>
                  </a:cubicBezTo>
                  <a:lnTo>
                    <a:pt x="157" y="306"/>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65" name="Freeform 145"/>
            <p:cNvSpPr>
              <a:spLocks noChangeArrowheads="1"/>
            </p:cNvSpPr>
            <p:nvPr/>
          </p:nvSpPr>
          <p:spPr bwMode="auto">
            <a:xfrm>
              <a:off x="14959312" y="9793568"/>
              <a:ext cx="120122" cy="205088"/>
            </a:xfrm>
            <a:custGeom>
              <a:avLst/>
              <a:gdLst>
                <a:gd name="T0" fmla="*/ 29 w 180"/>
                <a:gd name="T1" fmla="*/ 0 h 307"/>
                <a:gd name="T2" fmla="*/ 29 w 180"/>
                <a:gd name="T3" fmla="*/ 0 h 307"/>
                <a:gd name="T4" fmla="*/ 179 w 180"/>
                <a:gd name="T5" fmla="*/ 150 h 307"/>
                <a:gd name="T6" fmla="*/ 29 w 180"/>
                <a:gd name="T7" fmla="*/ 306 h 307"/>
                <a:gd name="T8" fmla="*/ 0 w 180"/>
                <a:gd name="T9" fmla="*/ 306 h 307"/>
                <a:gd name="T10" fmla="*/ 0 w 180"/>
                <a:gd name="T11" fmla="*/ 0 h 307"/>
                <a:gd name="T12" fmla="*/ 29 w 180"/>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80" h="307">
                  <a:moveTo>
                    <a:pt x="29" y="0"/>
                  </a:moveTo>
                  <a:lnTo>
                    <a:pt x="29" y="0"/>
                  </a:lnTo>
                  <a:cubicBezTo>
                    <a:pt x="111" y="0"/>
                    <a:pt x="179" y="67"/>
                    <a:pt x="179" y="150"/>
                  </a:cubicBezTo>
                  <a:cubicBezTo>
                    <a:pt x="179" y="239"/>
                    <a:pt x="111" y="306"/>
                    <a:pt x="29" y="306"/>
                  </a:cubicBezTo>
                  <a:cubicBezTo>
                    <a:pt x="0" y="306"/>
                    <a:pt x="0" y="306"/>
                    <a:pt x="0" y="306"/>
                  </a:cubicBezTo>
                  <a:cubicBezTo>
                    <a:pt x="0" y="0"/>
                    <a:pt x="0" y="0"/>
                    <a:pt x="0" y="0"/>
                  </a:cubicBezTo>
                  <a:lnTo>
                    <a:pt x="29" y="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66" name="Freeform 146"/>
            <p:cNvSpPr>
              <a:spLocks noChangeArrowheads="1"/>
            </p:cNvSpPr>
            <p:nvPr/>
          </p:nvSpPr>
          <p:spPr bwMode="auto">
            <a:xfrm>
              <a:off x="14584295" y="9576762"/>
              <a:ext cx="377947" cy="249035"/>
            </a:xfrm>
            <a:custGeom>
              <a:avLst/>
              <a:gdLst>
                <a:gd name="T0" fmla="*/ 0 w 569"/>
                <a:gd name="T1" fmla="*/ 373 h 374"/>
                <a:gd name="T2" fmla="*/ 0 w 569"/>
                <a:gd name="T3" fmla="*/ 373 h 374"/>
                <a:gd name="T4" fmla="*/ 0 w 569"/>
                <a:gd name="T5" fmla="*/ 239 h 374"/>
                <a:gd name="T6" fmla="*/ 284 w 569"/>
                <a:gd name="T7" fmla="*/ 0 h 374"/>
                <a:gd name="T8" fmla="*/ 568 w 569"/>
                <a:gd name="T9" fmla="*/ 239 h 374"/>
                <a:gd name="T10" fmla="*/ 568 w 569"/>
                <a:gd name="T11" fmla="*/ 328 h 374"/>
              </a:gdLst>
              <a:ahLst/>
              <a:cxnLst>
                <a:cxn ang="0">
                  <a:pos x="T0" y="T1"/>
                </a:cxn>
                <a:cxn ang="0">
                  <a:pos x="T2" y="T3"/>
                </a:cxn>
                <a:cxn ang="0">
                  <a:pos x="T4" y="T5"/>
                </a:cxn>
                <a:cxn ang="0">
                  <a:pos x="T6" y="T7"/>
                </a:cxn>
                <a:cxn ang="0">
                  <a:pos x="T8" y="T9"/>
                </a:cxn>
                <a:cxn ang="0">
                  <a:pos x="T10" y="T11"/>
                </a:cxn>
              </a:cxnLst>
              <a:rect l="0" t="0" r="r" b="b"/>
              <a:pathLst>
                <a:path w="569" h="374">
                  <a:moveTo>
                    <a:pt x="0" y="373"/>
                  </a:moveTo>
                  <a:lnTo>
                    <a:pt x="0" y="373"/>
                  </a:lnTo>
                  <a:cubicBezTo>
                    <a:pt x="0" y="239"/>
                    <a:pt x="0" y="239"/>
                    <a:pt x="0" y="239"/>
                  </a:cubicBezTo>
                  <a:cubicBezTo>
                    <a:pt x="0" y="239"/>
                    <a:pt x="0" y="0"/>
                    <a:pt x="284" y="0"/>
                  </a:cubicBezTo>
                  <a:cubicBezTo>
                    <a:pt x="568" y="0"/>
                    <a:pt x="568" y="239"/>
                    <a:pt x="568" y="239"/>
                  </a:cubicBezTo>
                  <a:cubicBezTo>
                    <a:pt x="568" y="328"/>
                    <a:pt x="568" y="328"/>
                    <a:pt x="568" y="328"/>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7" name="Freeform 147"/>
            <p:cNvSpPr>
              <a:spLocks noChangeArrowheads="1"/>
            </p:cNvSpPr>
            <p:nvPr/>
          </p:nvSpPr>
          <p:spPr bwMode="auto">
            <a:xfrm>
              <a:off x="14730786" y="9998656"/>
              <a:ext cx="228526" cy="111333"/>
            </a:xfrm>
            <a:custGeom>
              <a:avLst/>
              <a:gdLst>
                <a:gd name="T0" fmla="*/ 344 w 345"/>
                <a:gd name="T1" fmla="*/ 0 h 166"/>
                <a:gd name="T2" fmla="*/ 344 w 345"/>
                <a:gd name="T3" fmla="*/ 75 h 166"/>
                <a:gd name="T4" fmla="*/ 119 w 345"/>
                <a:gd name="T5" fmla="*/ 165 h 166"/>
                <a:gd name="T6" fmla="*/ 0 w 345"/>
                <a:gd name="T7" fmla="*/ 165 h 166"/>
                <a:gd name="T8" fmla="*/ 0 w 345"/>
                <a:gd name="T9" fmla="*/ 105 h 166"/>
                <a:gd name="T10" fmla="*/ 119 w 345"/>
                <a:gd name="T11" fmla="*/ 105 h 166"/>
                <a:gd name="T12" fmla="*/ 119 w 345"/>
                <a:gd name="T13" fmla="*/ 150 h 166"/>
              </a:gdLst>
              <a:ahLst/>
              <a:cxnLst>
                <a:cxn ang="0">
                  <a:pos x="T0" y="T1"/>
                </a:cxn>
                <a:cxn ang="0">
                  <a:pos x="T2" y="T3"/>
                </a:cxn>
                <a:cxn ang="0">
                  <a:pos x="T4" y="T5"/>
                </a:cxn>
                <a:cxn ang="0">
                  <a:pos x="T6" y="T7"/>
                </a:cxn>
                <a:cxn ang="0">
                  <a:pos x="T8" y="T9"/>
                </a:cxn>
                <a:cxn ang="0">
                  <a:pos x="T10" y="T11"/>
                </a:cxn>
                <a:cxn ang="0">
                  <a:pos x="T12" y="T13"/>
                </a:cxn>
              </a:cxnLst>
              <a:rect l="0" t="0" r="r" b="b"/>
              <a:pathLst>
                <a:path w="345" h="166">
                  <a:moveTo>
                    <a:pt x="344" y="0"/>
                  </a:moveTo>
                  <a:lnTo>
                    <a:pt x="344" y="75"/>
                  </a:lnTo>
                  <a:lnTo>
                    <a:pt x="119" y="165"/>
                  </a:lnTo>
                  <a:lnTo>
                    <a:pt x="0" y="165"/>
                  </a:lnTo>
                  <a:lnTo>
                    <a:pt x="0" y="105"/>
                  </a:lnTo>
                  <a:lnTo>
                    <a:pt x="119" y="105"/>
                  </a:lnTo>
                  <a:lnTo>
                    <a:pt x="119" y="150"/>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268" name="Freeform 148"/>
          <p:cNvSpPr>
            <a:spLocks noChangeArrowheads="1"/>
          </p:cNvSpPr>
          <p:nvPr/>
        </p:nvSpPr>
        <p:spPr bwMode="auto">
          <a:xfrm>
            <a:off x="7870909" y="4763478"/>
            <a:ext cx="134772" cy="134772"/>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69" name="Freeform 149"/>
          <p:cNvSpPr>
            <a:spLocks noChangeArrowheads="1"/>
          </p:cNvSpPr>
          <p:nvPr/>
        </p:nvSpPr>
        <p:spPr bwMode="auto">
          <a:xfrm>
            <a:off x="7920717" y="4813285"/>
            <a:ext cx="260755" cy="260755"/>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noFill/>
          <a:ln w="34290" cap="flat">
            <a:solidFill>
              <a:schemeClr val="bg1">
                <a:lumMod val="50000"/>
              </a:schemeClr>
            </a:solidFill>
            <a:bevel/>
            <a:headEnd/>
            <a:tailEnd/>
          </a:ln>
          <a:effectLst/>
        </p:spPr>
        <p:txBody>
          <a:bodyPr wrap="none" anchor="ctr"/>
          <a:lstStyle/>
          <a:p>
            <a:endParaRPr lang="en-US" sz="900" dirty="0">
              <a:latin typeface="Montserrat Light" charset="0"/>
            </a:endParaRPr>
          </a:p>
        </p:txBody>
      </p:sp>
      <p:sp>
        <p:nvSpPr>
          <p:cNvPr id="5270" name="Line 150"/>
          <p:cNvSpPr>
            <a:spLocks noChangeShapeType="1"/>
          </p:cNvSpPr>
          <p:nvPr/>
        </p:nvSpPr>
        <p:spPr bwMode="auto">
          <a:xfrm>
            <a:off x="7900208" y="4823539"/>
            <a:ext cx="43948" cy="45413"/>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1" name="Line 151"/>
          <p:cNvSpPr>
            <a:spLocks noChangeShapeType="1"/>
          </p:cNvSpPr>
          <p:nvPr/>
        </p:nvSpPr>
        <p:spPr bwMode="auto">
          <a:xfrm>
            <a:off x="7930970" y="4792777"/>
            <a:ext cx="43948" cy="43948"/>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2" name="Freeform 152"/>
          <p:cNvSpPr>
            <a:spLocks noChangeArrowheads="1"/>
          </p:cNvSpPr>
          <p:nvPr/>
        </p:nvSpPr>
        <p:spPr bwMode="auto">
          <a:xfrm>
            <a:off x="8508145" y="4892391"/>
            <a:ext cx="310561" cy="131842"/>
          </a:xfrm>
          <a:custGeom>
            <a:avLst/>
            <a:gdLst>
              <a:gd name="T0" fmla="*/ 739 w 934"/>
              <a:gd name="T1" fmla="*/ 0 h 397"/>
              <a:gd name="T2" fmla="*/ 739 w 934"/>
              <a:gd name="T3" fmla="*/ 0 h 397"/>
              <a:gd name="T4" fmla="*/ 201 w 934"/>
              <a:gd name="T5" fmla="*/ 0 h 397"/>
              <a:gd name="T6" fmla="*/ 0 w 934"/>
              <a:gd name="T7" fmla="*/ 202 h 397"/>
              <a:gd name="T8" fmla="*/ 201 w 934"/>
              <a:gd name="T9" fmla="*/ 396 h 397"/>
              <a:gd name="T10" fmla="*/ 365 w 934"/>
              <a:gd name="T11" fmla="*/ 306 h 397"/>
              <a:gd name="T12" fmla="*/ 574 w 934"/>
              <a:gd name="T13" fmla="*/ 306 h 397"/>
              <a:gd name="T14" fmla="*/ 739 w 934"/>
              <a:gd name="T15" fmla="*/ 396 h 397"/>
              <a:gd name="T16" fmla="*/ 933 w 934"/>
              <a:gd name="T17" fmla="*/ 202 h 397"/>
              <a:gd name="T18" fmla="*/ 739 w 934"/>
              <a:gd name="T19"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4" h="397">
                <a:moveTo>
                  <a:pt x="739" y="0"/>
                </a:moveTo>
                <a:lnTo>
                  <a:pt x="739" y="0"/>
                </a:lnTo>
                <a:cubicBezTo>
                  <a:pt x="201" y="0"/>
                  <a:pt x="201" y="0"/>
                  <a:pt x="201" y="0"/>
                </a:cubicBezTo>
                <a:cubicBezTo>
                  <a:pt x="89" y="0"/>
                  <a:pt x="0" y="90"/>
                  <a:pt x="0" y="202"/>
                </a:cubicBezTo>
                <a:cubicBezTo>
                  <a:pt x="0" y="306"/>
                  <a:pt x="89" y="396"/>
                  <a:pt x="201" y="396"/>
                </a:cubicBezTo>
                <a:cubicBezTo>
                  <a:pt x="268" y="396"/>
                  <a:pt x="328" y="359"/>
                  <a:pt x="365" y="306"/>
                </a:cubicBezTo>
                <a:cubicBezTo>
                  <a:pt x="574" y="306"/>
                  <a:pt x="574" y="306"/>
                  <a:pt x="574" y="306"/>
                </a:cubicBezTo>
                <a:cubicBezTo>
                  <a:pt x="612" y="359"/>
                  <a:pt x="671" y="396"/>
                  <a:pt x="739" y="396"/>
                </a:cubicBezTo>
                <a:cubicBezTo>
                  <a:pt x="843" y="396"/>
                  <a:pt x="933" y="306"/>
                  <a:pt x="933" y="202"/>
                </a:cubicBezTo>
                <a:cubicBezTo>
                  <a:pt x="933" y="90"/>
                  <a:pt x="843" y="0"/>
                  <a:pt x="739" y="0"/>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273" name="Line 153"/>
          <p:cNvSpPr>
            <a:spLocks noChangeShapeType="1"/>
          </p:cNvSpPr>
          <p:nvPr/>
        </p:nvSpPr>
        <p:spPr bwMode="auto">
          <a:xfrm>
            <a:off x="8575530" y="4917293"/>
            <a:ext cx="1466" cy="8203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4" name="Line 154"/>
          <p:cNvSpPr>
            <a:spLocks noChangeShapeType="1"/>
          </p:cNvSpPr>
          <p:nvPr/>
        </p:nvSpPr>
        <p:spPr bwMode="auto">
          <a:xfrm flipH="1">
            <a:off x="8534513" y="4959776"/>
            <a:ext cx="82035"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5" name="Freeform 155"/>
          <p:cNvSpPr>
            <a:spLocks noChangeArrowheads="1"/>
          </p:cNvSpPr>
          <p:nvPr/>
        </p:nvSpPr>
        <p:spPr bwMode="auto">
          <a:xfrm>
            <a:off x="8719092" y="4921689"/>
            <a:ext cx="70316" cy="71780"/>
          </a:xfrm>
          <a:custGeom>
            <a:avLst/>
            <a:gdLst>
              <a:gd name="T0" fmla="*/ 209 w 210"/>
              <a:gd name="T1" fmla="*/ 104 h 217"/>
              <a:gd name="T2" fmla="*/ 209 w 210"/>
              <a:gd name="T3" fmla="*/ 104 h 217"/>
              <a:gd name="T4" fmla="*/ 105 w 210"/>
              <a:gd name="T5" fmla="*/ 216 h 217"/>
              <a:gd name="T6" fmla="*/ 0 w 210"/>
              <a:gd name="T7" fmla="*/ 104 h 217"/>
              <a:gd name="T8" fmla="*/ 105 w 210"/>
              <a:gd name="T9" fmla="*/ 0 h 217"/>
              <a:gd name="T10" fmla="*/ 209 w 210"/>
              <a:gd name="T11" fmla="*/ 104 h 217"/>
            </a:gdLst>
            <a:ahLst/>
            <a:cxnLst>
              <a:cxn ang="0">
                <a:pos x="T0" y="T1"/>
              </a:cxn>
              <a:cxn ang="0">
                <a:pos x="T2" y="T3"/>
              </a:cxn>
              <a:cxn ang="0">
                <a:pos x="T4" y="T5"/>
              </a:cxn>
              <a:cxn ang="0">
                <a:pos x="T6" y="T7"/>
              </a:cxn>
              <a:cxn ang="0">
                <a:pos x="T8" y="T9"/>
              </a:cxn>
              <a:cxn ang="0">
                <a:pos x="T10" y="T11"/>
              </a:cxn>
            </a:cxnLst>
            <a:rect l="0" t="0" r="r" b="b"/>
            <a:pathLst>
              <a:path w="210" h="217">
                <a:moveTo>
                  <a:pt x="209" y="104"/>
                </a:moveTo>
                <a:lnTo>
                  <a:pt x="209" y="104"/>
                </a:lnTo>
                <a:cubicBezTo>
                  <a:pt x="209" y="164"/>
                  <a:pt x="164" y="216"/>
                  <a:pt x="105" y="216"/>
                </a:cubicBezTo>
                <a:cubicBezTo>
                  <a:pt x="45" y="216"/>
                  <a:pt x="0" y="164"/>
                  <a:pt x="0" y="104"/>
                </a:cubicBezTo>
                <a:cubicBezTo>
                  <a:pt x="0" y="52"/>
                  <a:pt x="45" y="0"/>
                  <a:pt x="105" y="0"/>
                </a:cubicBezTo>
                <a:cubicBezTo>
                  <a:pt x="164" y="0"/>
                  <a:pt x="209" y="52"/>
                  <a:pt x="209" y="104"/>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276" name="Line 156"/>
          <p:cNvSpPr>
            <a:spLocks noChangeShapeType="1"/>
          </p:cNvSpPr>
          <p:nvPr/>
        </p:nvSpPr>
        <p:spPr bwMode="auto">
          <a:xfrm>
            <a:off x="8754250" y="4921689"/>
            <a:ext cx="1466" cy="71780"/>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7" name="Line 157"/>
          <p:cNvSpPr>
            <a:spLocks noChangeShapeType="1"/>
          </p:cNvSpPr>
          <p:nvPr/>
        </p:nvSpPr>
        <p:spPr bwMode="auto">
          <a:xfrm flipH="1">
            <a:off x="8717628" y="4959776"/>
            <a:ext cx="71780"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8" name="Freeform 158"/>
          <p:cNvSpPr>
            <a:spLocks noChangeArrowheads="1"/>
          </p:cNvSpPr>
          <p:nvPr/>
        </p:nvSpPr>
        <p:spPr bwMode="auto">
          <a:xfrm>
            <a:off x="8664891" y="4813285"/>
            <a:ext cx="70316" cy="79105"/>
          </a:xfrm>
          <a:custGeom>
            <a:avLst/>
            <a:gdLst>
              <a:gd name="T0" fmla="*/ 0 w 210"/>
              <a:gd name="T1" fmla="*/ 238 h 239"/>
              <a:gd name="T2" fmla="*/ 0 w 210"/>
              <a:gd name="T3" fmla="*/ 149 h 239"/>
              <a:gd name="T4" fmla="*/ 209 w 210"/>
              <a:gd name="T5" fmla="*/ 149 h 239"/>
              <a:gd name="T6" fmla="*/ 209 w 210"/>
              <a:gd name="T7" fmla="*/ 44 h 239"/>
              <a:gd name="T8" fmla="*/ 60 w 210"/>
              <a:gd name="T9" fmla="*/ 44 h 239"/>
              <a:gd name="T10" fmla="*/ 60 w 210"/>
              <a:gd name="T11" fmla="*/ 0 h 239"/>
            </a:gdLst>
            <a:ahLst/>
            <a:cxnLst>
              <a:cxn ang="0">
                <a:pos x="T0" y="T1"/>
              </a:cxn>
              <a:cxn ang="0">
                <a:pos x="T2" y="T3"/>
              </a:cxn>
              <a:cxn ang="0">
                <a:pos x="T4" y="T5"/>
              </a:cxn>
              <a:cxn ang="0">
                <a:pos x="T6" y="T7"/>
              </a:cxn>
              <a:cxn ang="0">
                <a:pos x="T8" y="T9"/>
              </a:cxn>
              <a:cxn ang="0">
                <a:pos x="T10" y="T11"/>
              </a:cxn>
            </a:cxnLst>
            <a:rect l="0" t="0" r="r" b="b"/>
            <a:pathLst>
              <a:path w="210" h="239">
                <a:moveTo>
                  <a:pt x="0" y="238"/>
                </a:moveTo>
                <a:lnTo>
                  <a:pt x="0" y="149"/>
                </a:lnTo>
                <a:lnTo>
                  <a:pt x="209" y="149"/>
                </a:lnTo>
                <a:lnTo>
                  <a:pt x="209" y="44"/>
                </a:lnTo>
                <a:lnTo>
                  <a:pt x="60" y="44"/>
                </a:lnTo>
                <a:lnTo>
                  <a:pt x="60" y="0"/>
                </a:ln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203" name="Freeform 83"/>
          <p:cNvSpPr>
            <a:spLocks noChangeArrowheads="1"/>
          </p:cNvSpPr>
          <p:nvPr/>
        </p:nvSpPr>
        <p:spPr bwMode="auto">
          <a:xfrm>
            <a:off x="9110224" y="4123662"/>
            <a:ext cx="310561" cy="313491"/>
          </a:xfrm>
          <a:custGeom>
            <a:avLst/>
            <a:gdLst>
              <a:gd name="T0" fmla="*/ 471 w 935"/>
              <a:gd name="T1" fmla="*/ 0 h 942"/>
              <a:gd name="T2" fmla="*/ 471 w 935"/>
              <a:gd name="T3" fmla="*/ 0 h 942"/>
              <a:gd name="T4" fmla="*/ 934 w 935"/>
              <a:gd name="T5" fmla="*/ 471 h 942"/>
              <a:gd name="T6" fmla="*/ 471 w 935"/>
              <a:gd name="T7" fmla="*/ 933 h 942"/>
              <a:gd name="T8" fmla="*/ 0 w 935"/>
              <a:gd name="T9" fmla="*/ 471 h 942"/>
              <a:gd name="T10" fmla="*/ 471 w 935"/>
              <a:gd name="T11" fmla="*/ 0 h 942"/>
            </a:gdLst>
            <a:ahLst/>
            <a:cxnLst>
              <a:cxn ang="0">
                <a:pos x="T0" y="T1"/>
              </a:cxn>
              <a:cxn ang="0">
                <a:pos x="T2" y="T3"/>
              </a:cxn>
              <a:cxn ang="0">
                <a:pos x="T4" y="T5"/>
              </a:cxn>
              <a:cxn ang="0">
                <a:pos x="T6" y="T7"/>
              </a:cxn>
              <a:cxn ang="0">
                <a:pos x="T8" y="T9"/>
              </a:cxn>
              <a:cxn ang="0">
                <a:pos x="T10" y="T11"/>
              </a:cxn>
            </a:cxnLst>
            <a:rect l="0" t="0" r="r" b="b"/>
            <a:pathLst>
              <a:path w="935" h="942">
                <a:moveTo>
                  <a:pt x="471" y="0"/>
                </a:moveTo>
                <a:lnTo>
                  <a:pt x="471" y="0"/>
                </a:lnTo>
                <a:cubicBezTo>
                  <a:pt x="725" y="0"/>
                  <a:pt x="934" y="209"/>
                  <a:pt x="934" y="471"/>
                </a:cubicBezTo>
                <a:cubicBezTo>
                  <a:pt x="934" y="724"/>
                  <a:pt x="725" y="941"/>
                  <a:pt x="471" y="933"/>
                </a:cubicBezTo>
                <a:cubicBezTo>
                  <a:pt x="209" y="941"/>
                  <a:pt x="0" y="724"/>
                  <a:pt x="0" y="471"/>
                </a:cubicBezTo>
                <a:cubicBezTo>
                  <a:pt x="0" y="209"/>
                  <a:pt x="209" y="0"/>
                  <a:pt x="471" y="0"/>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204" name="Freeform 84"/>
          <p:cNvSpPr>
            <a:spLocks noChangeArrowheads="1"/>
          </p:cNvSpPr>
          <p:nvPr/>
        </p:nvSpPr>
        <p:spPr bwMode="auto">
          <a:xfrm>
            <a:off x="9157101" y="4158820"/>
            <a:ext cx="218273" cy="121588"/>
          </a:xfrm>
          <a:custGeom>
            <a:avLst/>
            <a:gdLst>
              <a:gd name="T0" fmla="*/ 0 w 658"/>
              <a:gd name="T1" fmla="*/ 366 h 367"/>
              <a:gd name="T2" fmla="*/ 0 w 658"/>
              <a:gd name="T3" fmla="*/ 366 h 367"/>
              <a:gd name="T4" fmla="*/ 97 w 658"/>
              <a:gd name="T5" fmla="*/ 134 h 367"/>
              <a:gd name="T6" fmla="*/ 560 w 658"/>
              <a:gd name="T7" fmla="*/ 134 h 367"/>
              <a:gd name="T8" fmla="*/ 657 w 658"/>
              <a:gd name="T9" fmla="*/ 366 h 367"/>
            </a:gdLst>
            <a:ahLst/>
            <a:cxnLst>
              <a:cxn ang="0">
                <a:pos x="T0" y="T1"/>
              </a:cxn>
              <a:cxn ang="0">
                <a:pos x="T2" y="T3"/>
              </a:cxn>
              <a:cxn ang="0">
                <a:pos x="T4" y="T5"/>
              </a:cxn>
              <a:cxn ang="0">
                <a:pos x="T6" y="T7"/>
              </a:cxn>
              <a:cxn ang="0">
                <a:pos x="T8" y="T9"/>
              </a:cxn>
            </a:cxnLst>
            <a:rect l="0" t="0" r="r" b="b"/>
            <a:pathLst>
              <a:path w="658" h="367">
                <a:moveTo>
                  <a:pt x="0" y="366"/>
                </a:moveTo>
                <a:lnTo>
                  <a:pt x="0" y="366"/>
                </a:lnTo>
                <a:cubicBezTo>
                  <a:pt x="0" y="283"/>
                  <a:pt x="30" y="194"/>
                  <a:pt x="97" y="134"/>
                </a:cubicBezTo>
                <a:cubicBezTo>
                  <a:pt x="224" y="0"/>
                  <a:pt x="433" y="0"/>
                  <a:pt x="560" y="134"/>
                </a:cubicBezTo>
                <a:cubicBezTo>
                  <a:pt x="627" y="194"/>
                  <a:pt x="657" y="283"/>
                  <a:pt x="657" y="366"/>
                </a:cubicBezTo>
              </a:path>
            </a:pathLst>
          </a:custGeom>
          <a:noFill/>
          <a:ln w="34290" cap="flat">
            <a:solidFill>
              <a:schemeClr val="bg1">
                <a:lumMod val="50000"/>
              </a:schemeClr>
            </a:solidFill>
            <a:round/>
            <a:headEnd/>
            <a:tailEnd/>
          </a:ln>
          <a:effectLst/>
        </p:spPr>
        <p:txBody>
          <a:bodyPr/>
          <a:lstStyle/>
          <a:p>
            <a:endParaRPr lang="en-US" sz="900" dirty="0">
              <a:latin typeface="Montserrat Light" charset="0"/>
            </a:endParaRPr>
          </a:p>
        </p:txBody>
      </p:sp>
      <p:sp>
        <p:nvSpPr>
          <p:cNvPr id="5205" name="Line 85"/>
          <p:cNvSpPr>
            <a:spLocks noChangeShapeType="1"/>
          </p:cNvSpPr>
          <p:nvPr/>
        </p:nvSpPr>
        <p:spPr bwMode="auto">
          <a:xfrm>
            <a:off x="9227417" y="4251110"/>
            <a:ext cx="29299" cy="36622"/>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6" name="Freeform 86"/>
          <p:cNvSpPr>
            <a:spLocks noChangeArrowheads="1"/>
          </p:cNvSpPr>
          <p:nvPr/>
        </p:nvSpPr>
        <p:spPr bwMode="auto">
          <a:xfrm>
            <a:off x="9253785" y="4284802"/>
            <a:ext cx="23438" cy="20509"/>
          </a:xfrm>
          <a:custGeom>
            <a:avLst/>
            <a:gdLst>
              <a:gd name="T0" fmla="*/ 60 w 69"/>
              <a:gd name="T1" fmla="*/ 8 h 61"/>
              <a:gd name="T2" fmla="*/ 60 w 69"/>
              <a:gd name="T3" fmla="*/ 8 h 61"/>
              <a:gd name="T4" fmla="*/ 60 w 69"/>
              <a:gd name="T5" fmla="*/ 53 h 61"/>
              <a:gd name="T6" fmla="*/ 15 w 69"/>
              <a:gd name="T7" fmla="*/ 53 h 61"/>
              <a:gd name="T8" fmla="*/ 15 w 69"/>
              <a:gd name="T9" fmla="*/ 8 h 61"/>
              <a:gd name="T10" fmla="*/ 60 w 69"/>
              <a:gd name="T11" fmla="*/ 8 h 61"/>
            </a:gdLst>
            <a:ahLst/>
            <a:cxnLst>
              <a:cxn ang="0">
                <a:pos x="T0" y="T1"/>
              </a:cxn>
              <a:cxn ang="0">
                <a:pos x="T2" y="T3"/>
              </a:cxn>
              <a:cxn ang="0">
                <a:pos x="T4" y="T5"/>
              </a:cxn>
              <a:cxn ang="0">
                <a:pos x="T6" y="T7"/>
              </a:cxn>
              <a:cxn ang="0">
                <a:pos x="T8" y="T9"/>
              </a:cxn>
              <a:cxn ang="0">
                <a:pos x="T10" y="T11"/>
              </a:cxn>
            </a:cxnLst>
            <a:rect l="0" t="0" r="r" b="b"/>
            <a:pathLst>
              <a:path w="69" h="61">
                <a:moveTo>
                  <a:pt x="60" y="8"/>
                </a:moveTo>
                <a:lnTo>
                  <a:pt x="60" y="8"/>
                </a:lnTo>
                <a:cubicBezTo>
                  <a:pt x="68" y="23"/>
                  <a:pt x="68" y="38"/>
                  <a:pt x="60" y="53"/>
                </a:cubicBezTo>
                <a:cubicBezTo>
                  <a:pt x="45" y="60"/>
                  <a:pt x="30" y="60"/>
                  <a:pt x="15" y="53"/>
                </a:cubicBezTo>
                <a:cubicBezTo>
                  <a:pt x="0" y="38"/>
                  <a:pt x="0" y="23"/>
                  <a:pt x="15" y="8"/>
                </a:cubicBezTo>
                <a:cubicBezTo>
                  <a:pt x="30" y="0"/>
                  <a:pt x="45" y="0"/>
                  <a:pt x="60" y="8"/>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305" name="Freeform 185"/>
          <p:cNvSpPr>
            <a:spLocks noChangeArrowheads="1"/>
          </p:cNvSpPr>
          <p:nvPr/>
        </p:nvSpPr>
        <p:spPr bwMode="auto">
          <a:xfrm>
            <a:off x="9750390" y="4205697"/>
            <a:ext cx="310561" cy="149421"/>
          </a:xfrm>
          <a:custGeom>
            <a:avLst/>
            <a:gdLst>
              <a:gd name="T0" fmla="*/ 0 w 934"/>
              <a:gd name="T1" fmla="*/ 224 h 448"/>
              <a:gd name="T2" fmla="*/ 0 w 934"/>
              <a:gd name="T3" fmla="*/ 224 h 448"/>
              <a:gd name="T4" fmla="*/ 463 w 934"/>
              <a:gd name="T5" fmla="*/ 447 h 448"/>
              <a:gd name="T6" fmla="*/ 933 w 934"/>
              <a:gd name="T7" fmla="*/ 224 h 448"/>
              <a:gd name="T8" fmla="*/ 463 w 934"/>
              <a:gd name="T9" fmla="*/ 0 h 448"/>
              <a:gd name="T10" fmla="*/ 0 w 934"/>
              <a:gd name="T11" fmla="*/ 224 h 448"/>
            </a:gdLst>
            <a:ahLst/>
            <a:cxnLst>
              <a:cxn ang="0">
                <a:pos x="T0" y="T1"/>
              </a:cxn>
              <a:cxn ang="0">
                <a:pos x="T2" y="T3"/>
              </a:cxn>
              <a:cxn ang="0">
                <a:pos x="T4" y="T5"/>
              </a:cxn>
              <a:cxn ang="0">
                <a:pos x="T6" y="T7"/>
              </a:cxn>
              <a:cxn ang="0">
                <a:pos x="T8" y="T9"/>
              </a:cxn>
              <a:cxn ang="0">
                <a:pos x="T10" y="T11"/>
              </a:cxn>
            </a:cxnLst>
            <a:rect l="0" t="0" r="r" b="b"/>
            <a:pathLst>
              <a:path w="934" h="448">
                <a:moveTo>
                  <a:pt x="0" y="224"/>
                </a:moveTo>
                <a:lnTo>
                  <a:pt x="0" y="224"/>
                </a:lnTo>
                <a:cubicBezTo>
                  <a:pt x="0" y="224"/>
                  <a:pt x="164" y="447"/>
                  <a:pt x="463" y="447"/>
                </a:cubicBezTo>
                <a:cubicBezTo>
                  <a:pt x="769" y="447"/>
                  <a:pt x="933" y="224"/>
                  <a:pt x="933" y="224"/>
                </a:cubicBezTo>
                <a:cubicBezTo>
                  <a:pt x="933" y="224"/>
                  <a:pt x="769" y="0"/>
                  <a:pt x="463" y="0"/>
                </a:cubicBezTo>
                <a:cubicBezTo>
                  <a:pt x="164" y="0"/>
                  <a:pt x="0" y="224"/>
                  <a:pt x="0" y="224"/>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306" name="Freeform 186"/>
          <p:cNvSpPr>
            <a:spLocks noChangeArrowheads="1"/>
          </p:cNvSpPr>
          <p:nvPr/>
        </p:nvSpPr>
        <p:spPr bwMode="auto">
          <a:xfrm>
            <a:off x="9869047" y="4245250"/>
            <a:ext cx="70316" cy="70316"/>
          </a:xfrm>
          <a:custGeom>
            <a:avLst/>
            <a:gdLst>
              <a:gd name="T0" fmla="*/ 209 w 210"/>
              <a:gd name="T1" fmla="*/ 105 h 210"/>
              <a:gd name="T2" fmla="*/ 209 w 210"/>
              <a:gd name="T3" fmla="*/ 105 h 210"/>
              <a:gd name="T4" fmla="*/ 104 w 210"/>
              <a:gd name="T5" fmla="*/ 0 h 210"/>
              <a:gd name="T6" fmla="*/ 0 w 210"/>
              <a:gd name="T7" fmla="*/ 105 h 210"/>
              <a:gd name="T8" fmla="*/ 104 w 210"/>
              <a:gd name="T9" fmla="*/ 209 h 210"/>
              <a:gd name="T10" fmla="*/ 209 w 210"/>
              <a:gd name="T11" fmla="*/ 105 h 210"/>
            </a:gdLst>
            <a:ahLst/>
            <a:cxnLst>
              <a:cxn ang="0">
                <a:pos x="T0" y="T1"/>
              </a:cxn>
              <a:cxn ang="0">
                <a:pos x="T2" y="T3"/>
              </a:cxn>
              <a:cxn ang="0">
                <a:pos x="T4" y="T5"/>
              </a:cxn>
              <a:cxn ang="0">
                <a:pos x="T6" y="T7"/>
              </a:cxn>
              <a:cxn ang="0">
                <a:pos x="T8" y="T9"/>
              </a:cxn>
              <a:cxn ang="0">
                <a:pos x="T10" y="T11"/>
              </a:cxn>
            </a:cxnLst>
            <a:rect l="0" t="0" r="r" b="b"/>
            <a:pathLst>
              <a:path w="210" h="210">
                <a:moveTo>
                  <a:pt x="209" y="105"/>
                </a:moveTo>
                <a:lnTo>
                  <a:pt x="209" y="105"/>
                </a:lnTo>
                <a:cubicBezTo>
                  <a:pt x="209" y="45"/>
                  <a:pt x="164" y="0"/>
                  <a:pt x="104" y="0"/>
                </a:cubicBezTo>
                <a:cubicBezTo>
                  <a:pt x="52" y="0"/>
                  <a:pt x="0" y="45"/>
                  <a:pt x="0" y="105"/>
                </a:cubicBezTo>
                <a:cubicBezTo>
                  <a:pt x="0" y="164"/>
                  <a:pt x="52" y="209"/>
                  <a:pt x="104" y="209"/>
                </a:cubicBezTo>
                <a:cubicBezTo>
                  <a:pt x="164" y="209"/>
                  <a:pt x="209" y="164"/>
                  <a:pt x="209" y="105"/>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307" name="Freeform 187"/>
          <p:cNvSpPr>
            <a:spLocks noChangeArrowheads="1"/>
          </p:cNvSpPr>
          <p:nvPr/>
        </p:nvSpPr>
        <p:spPr bwMode="auto">
          <a:xfrm>
            <a:off x="10387625" y="4205697"/>
            <a:ext cx="310561" cy="149421"/>
          </a:xfrm>
          <a:custGeom>
            <a:avLst/>
            <a:gdLst>
              <a:gd name="T0" fmla="*/ 0 w 934"/>
              <a:gd name="T1" fmla="*/ 224 h 448"/>
              <a:gd name="T2" fmla="*/ 0 w 934"/>
              <a:gd name="T3" fmla="*/ 224 h 448"/>
              <a:gd name="T4" fmla="*/ 470 w 934"/>
              <a:gd name="T5" fmla="*/ 447 h 448"/>
              <a:gd name="T6" fmla="*/ 933 w 934"/>
              <a:gd name="T7" fmla="*/ 224 h 448"/>
              <a:gd name="T8" fmla="*/ 470 w 934"/>
              <a:gd name="T9" fmla="*/ 0 h 448"/>
              <a:gd name="T10" fmla="*/ 0 w 934"/>
              <a:gd name="T11" fmla="*/ 224 h 448"/>
            </a:gdLst>
            <a:ahLst/>
            <a:cxnLst>
              <a:cxn ang="0">
                <a:pos x="T0" y="T1"/>
              </a:cxn>
              <a:cxn ang="0">
                <a:pos x="T2" y="T3"/>
              </a:cxn>
              <a:cxn ang="0">
                <a:pos x="T4" y="T5"/>
              </a:cxn>
              <a:cxn ang="0">
                <a:pos x="T6" y="T7"/>
              </a:cxn>
              <a:cxn ang="0">
                <a:pos x="T8" y="T9"/>
              </a:cxn>
              <a:cxn ang="0">
                <a:pos x="T10" y="T11"/>
              </a:cxn>
            </a:cxnLst>
            <a:rect l="0" t="0" r="r" b="b"/>
            <a:pathLst>
              <a:path w="934" h="448">
                <a:moveTo>
                  <a:pt x="0" y="224"/>
                </a:moveTo>
                <a:lnTo>
                  <a:pt x="0" y="224"/>
                </a:lnTo>
                <a:cubicBezTo>
                  <a:pt x="0" y="224"/>
                  <a:pt x="171" y="447"/>
                  <a:pt x="470" y="447"/>
                </a:cubicBezTo>
                <a:cubicBezTo>
                  <a:pt x="769" y="447"/>
                  <a:pt x="933" y="224"/>
                  <a:pt x="933" y="224"/>
                </a:cubicBezTo>
                <a:cubicBezTo>
                  <a:pt x="933" y="224"/>
                  <a:pt x="769" y="0"/>
                  <a:pt x="470" y="0"/>
                </a:cubicBezTo>
                <a:cubicBezTo>
                  <a:pt x="171" y="0"/>
                  <a:pt x="0" y="224"/>
                  <a:pt x="0" y="224"/>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308" name="Freeform 188"/>
          <p:cNvSpPr>
            <a:spLocks noChangeArrowheads="1"/>
          </p:cNvSpPr>
          <p:nvPr/>
        </p:nvSpPr>
        <p:spPr bwMode="auto">
          <a:xfrm>
            <a:off x="10509213" y="4245250"/>
            <a:ext cx="70316" cy="70316"/>
          </a:xfrm>
          <a:custGeom>
            <a:avLst/>
            <a:gdLst>
              <a:gd name="T0" fmla="*/ 209 w 210"/>
              <a:gd name="T1" fmla="*/ 105 h 210"/>
              <a:gd name="T2" fmla="*/ 209 w 210"/>
              <a:gd name="T3" fmla="*/ 105 h 210"/>
              <a:gd name="T4" fmla="*/ 105 w 210"/>
              <a:gd name="T5" fmla="*/ 0 h 210"/>
              <a:gd name="T6" fmla="*/ 0 w 210"/>
              <a:gd name="T7" fmla="*/ 105 h 210"/>
              <a:gd name="T8" fmla="*/ 105 w 210"/>
              <a:gd name="T9" fmla="*/ 209 h 210"/>
              <a:gd name="T10" fmla="*/ 209 w 210"/>
              <a:gd name="T11" fmla="*/ 105 h 210"/>
            </a:gdLst>
            <a:ahLst/>
            <a:cxnLst>
              <a:cxn ang="0">
                <a:pos x="T0" y="T1"/>
              </a:cxn>
              <a:cxn ang="0">
                <a:pos x="T2" y="T3"/>
              </a:cxn>
              <a:cxn ang="0">
                <a:pos x="T4" y="T5"/>
              </a:cxn>
              <a:cxn ang="0">
                <a:pos x="T6" y="T7"/>
              </a:cxn>
              <a:cxn ang="0">
                <a:pos x="T8" y="T9"/>
              </a:cxn>
              <a:cxn ang="0">
                <a:pos x="T10" y="T11"/>
              </a:cxn>
            </a:cxnLst>
            <a:rect l="0" t="0" r="r" b="b"/>
            <a:pathLst>
              <a:path w="210" h="210">
                <a:moveTo>
                  <a:pt x="209" y="105"/>
                </a:moveTo>
                <a:lnTo>
                  <a:pt x="209" y="105"/>
                </a:lnTo>
                <a:cubicBezTo>
                  <a:pt x="209" y="45"/>
                  <a:pt x="165" y="0"/>
                  <a:pt x="105" y="0"/>
                </a:cubicBezTo>
                <a:cubicBezTo>
                  <a:pt x="45" y="0"/>
                  <a:pt x="0" y="45"/>
                  <a:pt x="0" y="105"/>
                </a:cubicBezTo>
                <a:cubicBezTo>
                  <a:pt x="0" y="164"/>
                  <a:pt x="45" y="209"/>
                  <a:pt x="105" y="209"/>
                </a:cubicBezTo>
                <a:cubicBezTo>
                  <a:pt x="165" y="209"/>
                  <a:pt x="209" y="164"/>
                  <a:pt x="209" y="105"/>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309" name="Line 189"/>
          <p:cNvSpPr>
            <a:spLocks noChangeShapeType="1"/>
          </p:cNvSpPr>
          <p:nvPr/>
        </p:nvSpPr>
        <p:spPr bwMode="auto">
          <a:xfrm flipV="1">
            <a:off x="10430108" y="4164679"/>
            <a:ext cx="228526" cy="231456"/>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6" name="Group 5"/>
          <p:cNvGrpSpPr/>
          <p:nvPr/>
        </p:nvGrpSpPr>
        <p:grpSpPr>
          <a:xfrm>
            <a:off x="11040761" y="4112843"/>
            <a:ext cx="271009" cy="307631"/>
            <a:chOff x="14470031" y="13420684"/>
            <a:chExt cx="542018" cy="615262"/>
          </a:xfrm>
          <a:noFill/>
        </p:grpSpPr>
        <p:sp>
          <p:nvSpPr>
            <p:cNvPr id="5315" name="Freeform 195"/>
            <p:cNvSpPr>
              <a:spLocks noChangeArrowheads="1"/>
            </p:cNvSpPr>
            <p:nvPr/>
          </p:nvSpPr>
          <p:spPr bwMode="auto">
            <a:xfrm>
              <a:off x="14470031" y="13420684"/>
              <a:ext cx="542018" cy="398456"/>
            </a:xfrm>
            <a:custGeom>
              <a:avLst/>
              <a:gdLst>
                <a:gd name="T0" fmla="*/ 0 w 815"/>
                <a:gd name="T1" fmla="*/ 597 h 598"/>
                <a:gd name="T2" fmla="*/ 97 w 815"/>
                <a:gd name="T3" fmla="*/ 0 h 598"/>
                <a:gd name="T4" fmla="*/ 724 w 815"/>
                <a:gd name="T5" fmla="*/ 0 h 598"/>
                <a:gd name="T6" fmla="*/ 814 w 815"/>
                <a:gd name="T7" fmla="*/ 597 h 598"/>
              </a:gdLst>
              <a:ahLst/>
              <a:cxnLst>
                <a:cxn ang="0">
                  <a:pos x="T0" y="T1"/>
                </a:cxn>
                <a:cxn ang="0">
                  <a:pos x="T2" y="T3"/>
                </a:cxn>
                <a:cxn ang="0">
                  <a:pos x="T4" y="T5"/>
                </a:cxn>
                <a:cxn ang="0">
                  <a:pos x="T6" y="T7"/>
                </a:cxn>
              </a:cxnLst>
              <a:rect l="0" t="0" r="r" b="b"/>
              <a:pathLst>
                <a:path w="815" h="598">
                  <a:moveTo>
                    <a:pt x="0" y="597"/>
                  </a:moveTo>
                  <a:lnTo>
                    <a:pt x="97" y="0"/>
                  </a:lnTo>
                  <a:lnTo>
                    <a:pt x="724" y="0"/>
                  </a:lnTo>
                  <a:lnTo>
                    <a:pt x="814" y="597"/>
                  </a:ln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16" name="Freeform 196"/>
            <p:cNvSpPr>
              <a:spLocks noChangeArrowheads="1"/>
            </p:cNvSpPr>
            <p:nvPr/>
          </p:nvSpPr>
          <p:spPr bwMode="auto">
            <a:xfrm>
              <a:off x="14470031" y="13816211"/>
              <a:ext cx="542018" cy="219735"/>
            </a:xfrm>
            <a:custGeom>
              <a:avLst/>
              <a:gdLst>
                <a:gd name="T0" fmla="*/ 814 w 815"/>
                <a:gd name="T1" fmla="*/ 0 h 330"/>
                <a:gd name="T2" fmla="*/ 814 w 815"/>
                <a:gd name="T3" fmla="*/ 329 h 330"/>
                <a:gd name="T4" fmla="*/ 0 w 815"/>
                <a:gd name="T5" fmla="*/ 329 h 330"/>
                <a:gd name="T6" fmla="*/ 0 w 815"/>
                <a:gd name="T7" fmla="*/ 0 h 330"/>
                <a:gd name="T8" fmla="*/ 814 w 815"/>
                <a:gd name="T9" fmla="*/ 0 h 330"/>
              </a:gdLst>
              <a:ahLst/>
              <a:cxnLst>
                <a:cxn ang="0">
                  <a:pos x="T0" y="T1"/>
                </a:cxn>
                <a:cxn ang="0">
                  <a:pos x="T2" y="T3"/>
                </a:cxn>
                <a:cxn ang="0">
                  <a:pos x="T4" y="T5"/>
                </a:cxn>
                <a:cxn ang="0">
                  <a:pos x="T6" y="T7"/>
                </a:cxn>
                <a:cxn ang="0">
                  <a:pos x="T8" y="T9"/>
                </a:cxn>
              </a:cxnLst>
              <a:rect l="0" t="0" r="r" b="b"/>
              <a:pathLst>
                <a:path w="815" h="330">
                  <a:moveTo>
                    <a:pt x="814" y="0"/>
                  </a:moveTo>
                  <a:lnTo>
                    <a:pt x="814" y="329"/>
                  </a:lnTo>
                  <a:lnTo>
                    <a:pt x="0" y="329"/>
                  </a:lnTo>
                  <a:lnTo>
                    <a:pt x="0" y="0"/>
                  </a:lnTo>
                  <a:lnTo>
                    <a:pt x="814" y="0"/>
                  </a:lnTo>
                </a:path>
              </a:pathLst>
            </a:custGeom>
            <a:grpFill/>
            <a:ln w="34290" cap="flat">
              <a:solidFill>
                <a:schemeClr val="bg1">
                  <a:lumMod val="50000"/>
                </a:schemeClr>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17" name="Freeform 197"/>
            <p:cNvSpPr>
              <a:spLocks noChangeArrowheads="1"/>
            </p:cNvSpPr>
            <p:nvPr/>
          </p:nvSpPr>
          <p:spPr bwMode="auto">
            <a:xfrm>
              <a:off x="14871417" y="13895315"/>
              <a:ext cx="61526" cy="58597"/>
            </a:xfrm>
            <a:custGeom>
              <a:avLst/>
              <a:gdLst>
                <a:gd name="T0" fmla="*/ 90 w 91"/>
                <a:gd name="T1" fmla="*/ 44 h 90"/>
                <a:gd name="T2" fmla="*/ 90 w 91"/>
                <a:gd name="T3" fmla="*/ 44 h 90"/>
                <a:gd name="T4" fmla="*/ 45 w 91"/>
                <a:gd name="T5" fmla="*/ 0 h 90"/>
                <a:gd name="T6" fmla="*/ 0 w 91"/>
                <a:gd name="T7" fmla="*/ 44 h 90"/>
                <a:gd name="T8" fmla="*/ 45 w 91"/>
                <a:gd name="T9" fmla="*/ 89 h 90"/>
                <a:gd name="T10" fmla="*/ 90 w 91"/>
                <a:gd name="T11" fmla="*/ 44 h 90"/>
              </a:gdLst>
              <a:ahLst/>
              <a:cxnLst>
                <a:cxn ang="0">
                  <a:pos x="T0" y="T1"/>
                </a:cxn>
                <a:cxn ang="0">
                  <a:pos x="T2" y="T3"/>
                </a:cxn>
                <a:cxn ang="0">
                  <a:pos x="T4" y="T5"/>
                </a:cxn>
                <a:cxn ang="0">
                  <a:pos x="T6" y="T7"/>
                </a:cxn>
                <a:cxn ang="0">
                  <a:pos x="T8" y="T9"/>
                </a:cxn>
                <a:cxn ang="0">
                  <a:pos x="T10" y="T11"/>
                </a:cxn>
              </a:cxnLst>
              <a:rect l="0" t="0" r="r" b="b"/>
              <a:pathLst>
                <a:path w="91" h="90">
                  <a:moveTo>
                    <a:pt x="90" y="44"/>
                  </a:moveTo>
                  <a:lnTo>
                    <a:pt x="90" y="44"/>
                  </a:lnTo>
                  <a:cubicBezTo>
                    <a:pt x="90" y="22"/>
                    <a:pt x="67" y="0"/>
                    <a:pt x="45" y="0"/>
                  </a:cubicBezTo>
                  <a:cubicBezTo>
                    <a:pt x="22" y="0"/>
                    <a:pt x="0" y="22"/>
                    <a:pt x="0" y="44"/>
                  </a:cubicBezTo>
                  <a:cubicBezTo>
                    <a:pt x="0" y="67"/>
                    <a:pt x="22" y="89"/>
                    <a:pt x="45" y="89"/>
                  </a:cubicBezTo>
                  <a:cubicBezTo>
                    <a:pt x="67" y="89"/>
                    <a:pt x="90" y="67"/>
                    <a:pt x="90" y="44"/>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18" name="Freeform 198"/>
            <p:cNvSpPr>
              <a:spLocks noChangeArrowheads="1"/>
            </p:cNvSpPr>
            <p:nvPr/>
          </p:nvSpPr>
          <p:spPr bwMode="auto">
            <a:xfrm>
              <a:off x="14642891" y="13558388"/>
              <a:ext cx="199228" cy="120122"/>
            </a:xfrm>
            <a:custGeom>
              <a:avLst/>
              <a:gdLst>
                <a:gd name="T0" fmla="*/ 195 w 300"/>
                <a:gd name="T1" fmla="*/ 179 h 180"/>
                <a:gd name="T2" fmla="*/ 195 w 300"/>
                <a:gd name="T3" fmla="*/ 179 h 180"/>
                <a:gd name="T4" fmla="*/ 254 w 300"/>
                <a:gd name="T5" fmla="*/ 179 h 180"/>
                <a:gd name="T6" fmla="*/ 299 w 300"/>
                <a:gd name="T7" fmla="*/ 135 h 180"/>
                <a:gd name="T8" fmla="*/ 254 w 300"/>
                <a:gd name="T9" fmla="*/ 90 h 180"/>
                <a:gd name="T10" fmla="*/ 150 w 300"/>
                <a:gd name="T11" fmla="*/ 0 h 180"/>
                <a:gd name="T12" fmla="*/ 45 w 300"/>
                <a:gd name="T13" fmla="*/ 90 h 180"/>
                <a:gd name="T14" fmla="*/ 45 w 300"/>
                <a:gd name="T15" fmla="*/ 90 h 180"/>
                <a:gd name="T16" fmla="*/ 0 w 300"/>
                <a:gd name="T17" fmla="*/ 135 h 180"/>
                <a:gd name="T18" fmla="*/ 45 w 300"/>
                <a:gd name="T19" fmla="*/ 179 h 180"/>
                <a:gd name="T20" fmla="*/ 202 w 300"/>
                <a:gd name="T2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180">
                  <a:moveTo>
                    <a:pt x="195" y="179"/>
                  </a:moveTo>
                  <a:lnTo>
                    <a:pt x="195" y="179"/>
                  </a:lnTo>
                  <a:cubicBezTo>
                    <a:pt x="254" y="179"/>
                    <a:pt x="254" y="179"/>
                    <a:pt x="254" y="179"/>
                  </a:cubicBezTo>
                  <a:cubicBezTo>
                    <a:pt x="284" y="179"/>
                    <a:pt x="299" y="164"/>
                    <a:pt x="299" y="135"/>
                  </a:cubicBezTo>
                  <a:cubicBezTo>
                    <a:pt x="299" y="120"/>
                    <a:pt x="284" y="90"/>
                    <a:pt x="254" y="90"/>
                  </a:cubicBezTo>
                  <a:cubicBezTo>
                    <a:pt x="254" y="37"/>
                    <a:pt x="202" y="0"/>
                    <a:pt x="150" y="0"/>
                  </a:cubicBezTo>
                  <a:cubicBezTo>
                    <a:pt x="97" y="0"/>
                    <a:pt x="53" y="45"/>
                    <a:pt x="45" y="90"/>
                  </a:cubicBezTo>
                  <a:lnTo>
                    <a:pt x="45" y="90"/>
                  </a:lnTo>
                  <a:cubicBezTo>
                    <a:pt x="15" y="90"/>
                    <a:pt x="0" y="120"/>
                    <a:pt x="0" y="135"/>
                  </a:cubicBezTo>
                  <a:cubicBezTo>
                    <a:pt x="0" y="164"/>
                    <a:pt x="15" y="179"/>
                    <a:pt x="45" y="179"/>
                  </a:cubicBezTo>
                  <a:cubicBezTo>
                    <a:pt x="202" y="179"/>
                    <a:pt x="202" y="179"/>
                    <a:pt x="202" y="179"/>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7" name="Group 26"/>
          <p:cNvGrpSpPr/>
          <p:nvPr/>
        </p:nvGrpSpPr>
        <p:grpSpPr>
          <a:xfrm>
            <a:off x="7881163" y="4151144"/>
            <a:ext cx="260754" cy="317886"/>
            <a:chOff x="15759151" y="8302288"/>
            <a:chExt cx="521508" cy="635771"/>
          </a:xfrm>
          <a:noFill/>
        </p:grpSpPr>
        <p:sp>
          <p:nvSpPr>
            <p:cNvPr id="5337" name="Line 217"/>
            <p:cNvSpPr>
              <a:spLocks noChangeShapeType="1"/>
            </p:cNvSpPr>
            <p:nvPr/>
          </p:nvSpPr>
          <p:spPr bwMode="auto">
            <a:xfrm>
              <a:off x="15817747" y="8489798"/>
              <a:ext cx="2931" cy="445332"/>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8" name="Line 218"/>
            <p:cNvSpPr>
              <a:spLocks noChangeShapeType="1"/>
            </p:cNvSpPr>
            <p:nvPr/>
          </p:nvSpPr>
          <p:spPr bwMode="auto">
            <a:xfrm>
              <a:off x="16219134" y="8302290"/>
              <a:ext cx="2929" cy="445332"/>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9" name="Line 219"/>
            <p:cNvSpPr>
              <a:spLocks noChangeShapeType="1"/>
            </p:cNvSpPr>
            <p:nvPr/>
          </p:nvSpPr>
          <p:spPr bwMode="auto">
            <a:xfrm>
              <a:off x="16016975" y="8680235"/>
              <a:ext cx="2931" cy="257824"/>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40" name="Line 220"/>
            <p:cNvSpPr>
              <a:spLocks noChangeShapeType="1"/>
            </p:cNvSpPr>
            <p:nvPr/>
          </p:nvSpPr>
          <p:spPr bwMode="auto">
            <a:xfrm>
              <a:off x="16016975" y="8302290"/>
              <a:ext cx="2931" cy="257824"/>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41"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42"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43"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44" name="Line 224"/>
            <p:cNvSpPr>
              <a:spLocks noChangeShapeType="1"/>
            </p:cNvSpPr>
            <p:nvPr/>
          </p:nvSpPr>
          <p:spPr bwMode="auto">
            <a:xfrm>
              <a:off x="15817747" y="8302288"/>
              <a:ext cx="2931" cy="70317"/>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45" name="Line 225"/>
            <p:cNvSpPr>
              <a:spLocks noChangeShapeType="1"/>
            </p:cNvSpPr>
            <p:nvPr/>
          </p:nvSpPr>
          <p:spPr bwMode="auto">
            <a:xfrm>
              <a:off x="16219134" y="8867742"/>
              <a:ext cx="2929" cy="70317"/>
            </a:xfrm>
            <a:prstGeom prst="line">
              <a:avLst/>
            </a:prstGeom>
            <a:grpFill/>
            <a:ln w="3429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792" name="Line 672"/>
          <p:cNvSpPr>
            <a:spLocks noChangeShapeType="1"/>
          </p:cNvSpPr>
          <p:nvPr/>
        </p:nvSpPr>
        <p:spPr bwMode="auto">
          <a:xfrm>
            <a:off x="7372841" y="4388461"/>
            <a:ext cx="1465" cy="7910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3" name="Line 673"/>
          <p:cNvSpPr>
            <a:spLocks noChangeShapeType="1"/>
          </p:cNvSpPr>
          <p:nvPr/>
        </p:nvSpPr>
        <p:spPr bwMode="auto">
          <a:xfrm>
            <a:off x="7372841" y="4151145"/>
            <a:ext cx="1465" cy="7910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4" name="Line 674"/>
          <p:cNvSpPr>
            <a:spLocks noChangeShapeType="1"/>
          </p:cNvSpPr>
          <p:nvPr/>
        </p:nvSpPr>
        <p:spPr bwMode="auto">
          <a:xfrm flipH="1">
            <a:off x="7210235" y="4309356"/>
            <a:ext cx="84965"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5" name="Line 675"/>
          <p:cNvSpPr>
            <a:spLocks noChangeShapeType="1"/>
          </p:cNvSpPr>
          <p:nvPr/>
        </p:nvSpPr>
        <p:spPr bwMode="auto">
          <a:xfrm flipH="1">
            <a:off x="7450480" y="4309356"/>
            <a:ext cx="82035" cy="1465"/>
          </a:xfrm>
          <a:prstGeom prst="line">
            <a:avLst/>
          </a:prstGeom>
          <a:noFill/>
          <a:ln w="3429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6" name="Freeform 676"/>
          <p:cNvSpPr>
            <a:spLocks noChangeArrowheads="1"/>
          </p:cNvSpPr>
          <p:nvPr/>
        </p:nvSpPr>
        <p:spPr bwMode="auto">
          <a:xfrm>
            <a:off x="7254182" y="4190697"/>
            <a:ext cx="238781" cy="238781"/>
          </a:xfrm>
          <a:custGeom>
            <a:avLst/>
            <a:gdLst>
              <a:gd name="T0" fmla="*/ 717 w 718"/>
              <a:gd name="T1" fmla="*/ 358 h 718"/>
              <a:gd name="T2" fmla="*/ 717 w 718"/>
              <a:gd name="T3" fmla="*/ 358 h 718"/>
              <a:gd name="T4" fmla="*/ 359 w 718"/>
              <a:gd name="T5" fmla="*/ 0 h 718"/>
              <a:gd name="T6" fmla="*/ 0 w 718"/>
              <a:gd name="T7" fmla="*/ 358 h 718"/>
              <a:gd name="T8" fmla="*/ 359 w 718"/>
              <a:gd name="T9" fmla="*/ 717 h 718"/>
              <a:gd name="T10" fmla="*/ 717 w 718"/>
              <a:gd name="T11" fmla="*/ 358 h 718"/>
            </a:gdLst>
            <a:ahLst/>
            <a:cxnLst>
              <a:cxn ang="0">
                <a:pos x="T0" y="T1"/>
              </a:cxn>
              <a:cxn ang="0">
                <a:pos x="T2" y="T3"/>
              </a:cxn>
              <a:cxn ang="0">
                <a:pos x="T4" y="T5"/>
              </a:cxn>
              <a:cxn ang="0">
                <a:pos x="T6" y="T7"/>
              </a:cxn>
              <a:cxn ang="0">
                <a:pos x="T8" y="T9"/>
              </a:cxn>
              <a:cxn ang="0">
                <a:pos x="T10" y="T11"/>
              </a:cxn>
            </a:cxnLst>
            <a:rect l="0" t="0" r="r" b="b"/>
            <a:pathLst>
              <a:path w="718" h="718">
                <a:moveTo>
                  <a:pt x="717" y="358"/>
                </a:moveTo>
                <a:lnTo>
                  <a:pt x="717" y="358"/>
                </a:lnTo>
                <a:cubicBezTo>
                  <a:pt x="717" y="157"/>
                  <a:pt x="553" y="0"/>
                  <a:pt x="359" y="0"/>
                </a:cubicBezTo>
                <a:cubicBezTo>
                  <a:pt x="157" y="0"/>
                  <a:pt x="0" y="157"/>
                  <a:pt x="0" y="358"/>
                </a:cubicBezTo>
                <a:cubicBezTo>
                  <a:pt x="0" y="560"/>
                  <a:pt x="157" y="717"/>
                  <a:pt x="359" y="717"/>
                </a:cubicBezTo>
                <a:cubicBezTo>
                  <a:pt x="553" y="717"/>
                  <a:pt x="717" y="560"/>
                  <a:pt x="717" y="358"/>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97" name="Freeform 677"/>
          <p:cNvSpPr>
            <a:spLocks noChangeArrowheads="1"/>
          </p:cNvSpPr>
          <p:nvPr/>
        </p:nvSpPr>
        <p:spPr bwMode="auto">
          <a:xfrm>
            <a:off x="8478847" y="4137961"/>
            <a:ext cx="339859" cy="339859"/>
          </a:xfrm>
          <a:custGeom>
            <a:avLst/>
            <a:gdLst>
              <a:gd name="T0" fmla="*/ 843 w 1024"/>
              <a:gd name="T1" fmla="*/ 187 h 1024"/>
              <a:gd name="T2" fmla="*/ 843 w 1024"/>
              <a:gd name="T3" fmla="*/ 187 h 1024"/>
              <a:gd name="T4" fmla="*/ 843 w 1024"/>
              <a:gd name="T5" fmla="*/ 844 h 1024"/>
              <a:gd name="T6" fmla="*/ 187 w 1024"/>
              <a:gd name="T7" fmla="*/ 844 h 1024"/>
              <a:gd name="T8" fmla="*/ 187 w 1024"/>
              <a:gd name="T9" fmla="*/ 187 h 1024"/>
              <a:gd name="T10" fmla="*/ 843 w 1024"/>
              <a:gd name="T11" fmla="*/ 187 h 1024"/>
            </a:gdLst>
            <a:ahLst/>
            <a:cxnLst>
              <a:cxn ang="0">
                <a:pos x="T0" y="T1"/>
              </a:cxn>
              <a:cxn ang="0">
                <a:pos x="T2" y="T3"/>
              </a:cxn>
              <a:cxn ang="0">
                <a:pos x="T4" y="T5"/>
              </a:cxn>
              <a:cxn ang="0">
                <a:pos x="T6" y="T7"/>
              </a:cxn>
              <a:cxn ang="0">
                <a:pos x="T8" y="T9"/>
              </a:cxn>
              <a:cxn ang="0">
                <a:pos x="T10" y="T11"/>
              </a:cxn>
            </a:cxnLst>
            <a:rect l="0" t="0" r="r" b="b"/>
            <a:pathLst>
              <a:path w="1024" h="1024">
                <a:moveTo>
                  <a:pt x="843" y="187"/>
                </a:moveTo>
                <a:lnTo>
                  <a:pt x="843" y="187"/>
                </a:lnTo>
                <a:cubicBezTo>
                  <a:pt x="1023" y="366"/>
                  <a:pt x="1023" y="665"/>
                  <a:pt x="843" y="844"/>
                </a:cubicBezTo>
                <a:cubicBezTo>
                  <a:pt x="664" y="1023"/>
                  <a:pt x="366" y="1023"/>
                  <a:pt x="187" y="844"/>
                </a:cubicBezTo>
                <a:cubicBezTo>
                  <a:pt x="0" y="665"/>
                  <a:pt x="0" y="366"/>
                  <a:pt x="187" y="187"/>
                </a:cubicBezTo>
                <a:cubicBezTo>
                  <a:pt x="366" y="0"/>
                  <a:pt x="664" y="0"/>
                  <a:pt x="843" y="187"/>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98" name="Freeform 678"/>
          <p:cNvSpPr>
            <a:spLocks noChangeArrowheads="1"/>
          </p:cNvSpPr>
          <p:nvPr/>
        </p:nvSpPr>
        <p:spPr bwMode="auto">
          <a:xfrm>
            <a:off x="8522794" y="4183374"/>
            <a:ext cx="253430" cy="253429"/>
          </a:xfrm>
          <a:custGeom>
            <a:avLst/>
            <a:gdLst>
              <a:gd name="T0" fmla="*/ 627 w 763"/>
              <a:gd name="T1" fmla="*/ 134 h 762"/>
              <a:gd name="T2" fmla="*/ 627 w 763"/>
              <a:gd name="T3" fmla="*/ 134 h 762"/>
              <a:gd name="T4" fmla="*/ 627 w 763"/>
              <a:gd name="T5" fmla="*/ 627 h 762"/>
              <a:gd name="T6" fmla="*/ 135 w 763"/>
              <a:gd name="T7" fmla="*/ 627 h 762"/>
              <a:gd name="T8" fmla="*/ 135 w 763"/>
              <a:gd name="T9" fmla="*/ 134 h 762"/>
              <a:gd name="T10" fmla="*/ 627 w 763"/>
              <a:gd name="T11" fmla="*/ 134 h 762"/>
            </a:gdLst>
            <a:ahLst/>
            <a:cxnLst>
              <a:cxn ang="0">
                <a:pos x="T0" y="T1"/>
              </a:cxn>
              <a:cxn ang="0">
                <a:pos x="T2" y="T3"/>
              </a:cxn>
              <a:cxn ang="0">
                <a:pos x="T4" y="T5"/>
              </a:cxn>
              <a:cxn ang="0">
                <a:pos x="T6" y="T7"/>
              </a:cxn>
              <a:cxn ang="0">
                <a:pos x="T8" y="T9"/>
              </a:cxn>
              <a:cxn ang="0">
                <a:pos x="T10" y="T11"/>
              </a:cxn>
            </a:cxnLst>
            <a:rect l="0" t="0" r="r" b="b"/>
            <a:pathLst>
              <a:path w="763" h="762">
                <a:moveTo>
                  <a:pt x="627" y="134"/>
                </a:moveTo>
                <a:lnTo>
                  <a:pt x="627" y="134"/>
                </a:lnTo>
                <a:cubicBezTo>
                  <a:pt x="762" y="268"/>
                  <a:pt x="762" y="492"/>
                  <a:pt x="627" y="627"/>
                </a:cubicBezTo>
                <a:cubicBezTo>
                  <a:pt x="485" y="761"/>
                  <a:pt x="269" y="761"/>
                  <a:pt x="135" y="627"/>
                </a:cubicBezTo>
                <a:cubicBezTo>
                  <a:pt x="0" y="492"/>
                  <a:pt x="0" y="268"/>
                  <a:pt x="135" y="134"/>
                </a:cubicBezTo>
                <a:cubicBezTo>
                  <a:pt x="269" y="0"/>
                  <a:pt x="485" y="0"/>
                  <a:pt x="627" y="134"/>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799" name="Freeform 679"/>
          <p:cNvSpPr>
            <a:spLocks noChangeArrowheads="1"/>
          </p:cNvSpPr>
          <p:nvPr/>
        </p:nvSpPr>
        <p:spPr bwMode="auto">
          <a:xfrm>
            <a:off x="8568207" y="4227321"/>
            <a:ext cx="164070" cy="164070"/>
          </a:xfrm>
          <a:custGeom>
            <a:avLst/>
            <a:gdLst>
              <a:gd name="T0" fmla="*/ 403 w 493"/>
              <a:gd name="T1" fmla="*/ 90 h 494"/>
              <a:gd name="T2" fmla="*/ 403 w 493"/>
              <a:gd name="T3" fmla="*/ 90 h 494"/>
              <a:gd name="T4" fmla="*/ 403 w 493"/>
              <a:gd name="T5" fmla="*/ 403 h 494"/>
              <a:gd name="T6" fmla="*/ 82 w 493"/>
              <a:gd name="T7" fmla="*/ 403 h 494"/>
              <a:gd name="T8" fmla="*/ 82 w 493"/>
              <a:gd name="T9" fmla="*/ 90 h 494"/>
              <a:gd name="T10" fmla="*/ 403 w 493"/>
              <a:gd name="T11" fmla="*/ 90 h 494"/>
            </a:gdLst>
            <a:ahLst/>
            <a:cxnLst>
              <a:cxn ang="0">
                <a:pos x="T0" y="T1"/>
              </a:cxn>
              <a:cxn ang="0">
                <a:pos x="T2" y="T3"/>
              </a:cxn>
              <a:cxn ang="0">
                <a:pos x="T4" y="T5"/>
              </a:cxn>
              <a:cxn ang="0">
                <a:pos x="T6" y="T7"/>
              </a:cxn>
              <a:cxn ang="0">
                <a:pos x="T8" y="T9"/>
              </a:cxn>
              <a:cxn ang="0">
                <a:pos x="T10" y="T11"/>
              </a:cxn>
            </a:cxnLst>
            <a:rect l="0" t="0" r="r" b="b"/>
            <a:pathLst>
              <a:path w="493" h="494">
                <a:moveTo>
                  <a:pt x="403" y="90"/>
                </a:moveTo>
                <a:lnTo>
                  <a:pt x="403" y="90"/>
                </a:lnTo>
                <a:cubicBezTo>
                  <a:pt x="492" y="172"/>
                  <a:pt x="492" y="313"/>
                  <a:pt x="403" y="403"/>
                </a:cubicBezTo>
                <a:cubicBezTo>
                  <a:pt x="313" y="493"/>
                  <a:pt x="171" y="493"/>
                  <a:pt x="82" y="403"/>
                </a:cubicBezTo>
                <a:cubicBezTo>
                  <a:pt x="0" y="313"/>
                  <a:pt x="0" y="172"/>
                  <a:pt x="82" y="90"/>
                </a:cubicBezTo>
                <a:cubicBezTo>
                  <a:pt x="171" y="0"/>
                  <a:pt x="313" y="0"/>
                  <a:pt x="403" y="90"/>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
        <p:nvSpPr>
          <p:cNvPr id="5800" name="Freeform 680"/>
          <p:cNvSpPr>
            <a:spLocks noChangeArrowheads="1"/>
          </p:cNvSpPr>
          <p:nvPr/>
        </p:nvSpPr>
        <p:spPr bwMode="auto">
          <a:xfrm>
            <a:off x="8610689" y="4269802"/>
            <a:ext cx="77641" cy="77641"/>
          </a:xfrm>
          <a:custGeom>
            <a:avLst/>
            <a:gdLst>
              <a:gd name="T0" fmla="*/ 194 w 232"/>
              <a:gd name="T1" fmla="*/ 45 h 232"/>
              <a:gd name="T2" fmla="*/ 194 w 232"/>
              <a:gd name="T3" fmla="*/ 45 h 232"/>
              <a:gd name="T4" fmla="*/ 194 w 232"/>
              <a:gd name="T5" fmla="*/ 194 h 232"/>
              <a:gd name="T6" fmla="*/ 44 w 232"/>
              <a:gd name="T7" fmla="*/ 194 h 232"/>
              <a:gd name="T8" fmla="*/ 44 w 232"/>
              <a:gd name="T9" fmla="*/ 45 h 232"/>
              <a:gd name="T10" fmla="*/ 194 w 232"/>
              <a:gd name="T11" fmla="*/ 45 h 232"/>
            </a:gdLst>
            <a:ahLst/>
            <a:cxnLst>
              <a:cxn ang="0">
                <a:pos x="T0" y="T1"/>
              </a:cxn>
              <a:cxn ang="0">
                <a:pos x="T2" y="T3"/>
              </a:cxn>
              <a:cxn ang="0">
                <a:pos x="T4" y="T5"/>
              </a:cxn>
              <a:cxn ang="0">
                <a:pos x="T6" y="T7"/>
              </a:cxn>
              <a:cxn ang="0">
                <a:pos x="T8" y="T9"/>
              </a:cxn>
              <a:cxn ang="0">
                <a:pos x="T10" y="T11"/>
              </a:cxn>
            </a:cxnLst>
            <a:rect l="0" t="0" r="r" b="b"/>
            <a:pathLst>
              <a:path w="232" h="232">
                <a:moveTo>
                  <a:pt x="194" y="45"/>
                </a:moveTo>
                <a:lnTo>
                  <a:pt x="194" y="45"/>
                </a:lnTo>
                <a:cubicBezTo>
                  <a:pt x="231" y="82"/>
                  <a:pt x="231" y="149"/>
                  <a:pt x="194" y="194"/>
                </a:cubicBezTo>
                <a:cubicBezTo>
                  <a:pt x="149" y="231"/>
                  <a:pt x="82" y="231"/>
                  <a:pt x="44" y="194"/>
                </a:cubicBezTo>
                <a:cubicBezTo>
                  <a:pt x="0" y="149"/>
                  <a:pt x="0" y="82"/>
                  <a:pt x="44" y="45"/>
                </a:cubicBezTo>
                <a:cubicBezTo>
                  <a:pt x="82" y="0"/>
                  <a:pt x="149" y="0"/>
                  <a:pt x="194" y="45"/>
                </a:cubicBezTo>
              </a:path>
            </a:pathLst>
          </a:custGeom>
          <a:noFill/>
          <a:ln w="34290" cap="flat">
            <a:solidFill>
              <a:schemeClr val="bg1">
                <a:lumMod val="50000"/>
              </a:schemeClr>
            </a:solidFill>
            <a:round/>
            <a:headEnd/>
            <a:tailEnd/>
          </a:ln>
          <a:effectLst/>
        </p:spPr>
        <p:txBody>
          <a:bodyPr wrap="none" anchor="ctr"/>
          <a:lstStyle/>
          <a:p>
            <a:endParaRPr lang="en-US" sz="900" dirty="0">
              <a:latin typeface="Montserrat Light" charset="0"/>
            </a:endParaRPr>
          </a:p>
        </p:txBody>
      </p:sp>
    </p:spTree>
    <p:extLst>
      <p:ext uri="{BB962C8B-B14F-4D97-AF65-F5344CB8AC3E}">
        <p14:creationId xmlns:p14="http://schemas.microsoft.com/office/powerpoint/2010/main" val="58821975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471988" y="0"/>
            <a:ext cx="40132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Light" charset="0"/>
            </a:endParaRPr>
          </a:p>
        </p:txBody>
      </p:sp>
      <p:sp>
        <p:nvSpPr>
          <p:cNvPr id="30" name="TextBox 29"/>
          <p:cNvSpPr txBox="1"/>
          <p:nvPr/>
        </p:nvSpPr>
        <p:spPr>
          <a:xfrm>
            <a:off x="5203306" y="1116987"/>
            <a:ext cx="2598789" cy="1107996"/>
          </a:xfrm>
          <a:prstGeom prst="rect">
            <a:avLst/>
          </a:prstGeom>
          <a:noFill/>
        </p:spPr>
        <p:txBody>
          <a:bodyPr wrap="none" rtlCol="0">
            <a:spAutoFit/>
          </a:bodyPr>
          <a:lstStyle/>
          <a:p>
            <a:pPr algn="ctr"/>
            <a:r>
              <a:rPr lang="en-US" sz="3300" spc="300" dirty="0">
                <a:solidFill>
                  <a:schemeClr val="tx2"/>
                </a:solidFill>
                <a:latin typeface="Montserrat" charset="0"/>
                <a:ea typeface="Montserrat" charset="0"/>
                <a:cs typeface="Montserrat" charset="0"/>
              </a:rPr>
              <a:t>ANOTHER</a:t>
            </a:r>
          </a:p>
          <a:p>
            <a:pPr algn="ctr"/>
            <a:r>
              <a:rPr lang="en-US" sz="3300" spc="300" dirty="0">
                <a:solidFill>
                  <a:schemeClr val="tx2"/>
                </a:solidFill>
                <a:latin typeface="Montserrat" charset="0"/>
                <a:ea typeface="Montserrat" charset="0"/>
                <a:cs typeface="Montserrat" charset="0"/>
              </a:rPr>
              <a:t>TITLE</a:t>
            </a:r>
            <a:endParaRPr lang="en-US" sz="4800" spc="300" dirty="0">
              <a:solidFill>
                <a:schemeClr val="tx2"/>
              </a:solidFill>
              <a:latin typeface="Montserrat" charset="0"/>
              <a:ea typeface="Montserrat" charset="0"/>
              <a:cs typeface="Montserrat" charset="0"/>
            </a:endParaRPr>
          </a:p>
        </p:txBody>
      </p:sp>
      <p:sp>
        <p:nvSpPr>
          <p:cNvPr id="31" name="TextBox 30"/>
          <p:cNvSpPr txBox="1"/>
          <p:nvPr/>
        </p:nvSpPr>
        <p:spPr>
          <a:xfrm>
            <a:off x="5211321" y="886918"/>
            <a:ext cx="2582759" cy="215444"/>
          </a:xfrm>
          <a:prstGeom prst="rect">
            <a:avLst/>
          </a:prstGeom>
          <a:noFill/>
        </p:spPr>
        <p:txBody>
          <a:bodyPr wrap="none" rtlCol="0">
            <a:spAutoFit/>
          </a:bodyPr>
          <a:lstStyle/>
          <a:p>
            <a:pPr algn="ctr"/>
            <a:r>
              <a:rPr lang="en-US" sz="800" spc="600" dirty="0">
                <a:solidFill>
                  <a:schemeClr val="tx2"/>
                </a:solidFill>
                <a:latin typeface="Montserrat" charset="0"/>
                <a:ea typeface="Montserrat" charset="0"/>
                <a:cs typeface="Montserrat" charset="0"/>
              </a:rPr>
              <a:t>YOU AN WRITE HERE</a:t>
            </a:r>
          </a:p>
        </p:txBody>
      </p:sp>
      <p:sp>
        <p:nvSpPr>
          <p:cNvPr id="32" name="TextBox 31"/>
          <p:cNvSpPr txBox="1"/>
          <p:nvPr/>
        </p:nvSpPr>
        <p:spPr>
          <a:xfrm>
            <a:off x="8602913" y="2624329"/>
            <a:ext cx="2434050" cy="2123658"/>
          </a:xfrm>
          <a:prstGeom prst="rect">
            <a:avLst/>
          </a:prstGeom>
          <a:noFill/>
        </p:spPr>
        <p:txBody>
          <a:bodyPr wrap="square" rtlCol="0">
            <a:spAutoFit/>
          </a:bodyPr>
          <a:lstStyle/>
          <a:p>
            <a:r>
              <a:rPr lang="en-US" sz="3300" spc="300" dirty="0">
                <a:solidFill>
                  <a:schemeClr val="tx2"/>
                </a:solidFill>
                <a:latin typeface="Montserrat" charset="0"/>
                <a:ea typeface="Montserrat" charset="0"/>
                <a:cs typeface="Montserrat" charset="0"/>
              </a:rPr>
              <a:t>YOU CAN</a:t>
            </a:r>
          </a:p>
          <a:p>
            <a:r>
              <a:rPr lang="en-US" sz="3300" spc="300" dirty="0">
                <a:solidFill>
                  <a:schemeClr val="tx2"/>
                </a:solidFill>
                <a:latin typeface="Montserrat" charset="0"/>
                <a:ea typeface="Montserrat" charset="0"/>
                <a:cs typeface="Montserrat" charset="0"/>
              </a:rPr>
              <a:t>WRITE A</a:t>
            </a:r>
          </a:p>
          <a:p>
            <a:r>
              <a:rPr lang="en-US" sz="3300" spc="300" dirty="0">
                <a:solidFill>
                  <a:schemeClr val="tx2"/>
                </a:solidFill>
                <a:latin typeface="Montserrat" charset="0"/>
                <a:ea typeface="Montserrat" charset="0"/>
                <a:cs typeface="Montserrat" charset="0"/>
              </a:rPr>
              <a:t>GREAT</a:t>
            </a:r>
          </a:p>
          <a:p>
            <a:r>
              <a:rPr lang="en-US" sz="3300" spc="300" dirty="0">
                <a:solidFill>
                  <a:schemeClr val="tx2"/>
                </a:solidFill>
                <a:latin typeface="Montserrat" charset="0"/>
                <a:ea typeface="Montserrat" charset="0"/>
                <a:cs typeface="Montserrat" charset="0"/>
              </a:rPr>
              <a:t>TITLE</a:t>
            </a:r>
          </a:p>
        </p:txBody>
      </p:sp>
      <p:sp>
        <p:nvSpPr>
          <p:cNvPr id="33" name="TextBox 32"/>
          <p:cNvSpPr txBox="1"/>
          <p:nvPr/>
        </p:nvSpPr>
        <p:spPr>
          <a:xfrm>
            <a:off x="8602913" y="2455052"/>
            <a:ext cx="2731838" cy="215444"/>
          </a:xfrm>
          <a:prstGeom prst="rect">
            <a:avLst/>
          </a:prstGeom>
          <a:noFill/>
        </p:spPr>
        <p:txBody>
          <a:bodyPr wrap="none" rtlCol="0">
            <a:spAutoFit/>
          </a:bodyPr>
          <a:lstStyle/>
          <a:p>
            <a:r>
              <a:rPr lang="en-US" sz="800" spc="600" dirty="0">
                <a:solidFill>
                  <a:schemeClr val="tx2"/>
                </a:solidFill>
                <a:latin typeface="Montserrat" charset="0"/>
                <a:ea typeface="Montserrat" charset="0"/>
                <a:cs typeface="Montserrat" charset="0"/>
              </a:rPr>
              <a:t>YOU CAN WRITE HERE</a:t>
            </a:r>
          </a:p>
        </p:txBody>
      </p:sp>
      <p:pic>
        <p:nvPicPr>
          <p:cNvPr id="4" name="Picture Placeholder 3">
            <a:extLst>
              <a:ext uri="{FF2B5EF4-FFF2-40B4-BE49-F238E27FC236}">
                <a16:creationId xmlns:a16="http://schemas.microsoft.com/office/drawing/2014/main" id="{A9F689DA-A852-403A-954F-1DFD0F78600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94" r="1094"/>
          <a:stretch>
            <a:fillRect/>
          </a:stretch>
        </p:blipFill>
        <p:spPr/>
      </p:pic>
      <p:sp>
        <p:nvSpPr>
          <p:cNvPr id="12" name="TextBox 11">
            <a:extLst>
              <a:ext uri="{FF2B5EF4-FFF2-40B4-BE49-F238E27FC236}">
                <a16:creationId xmlns:a16="http://schemas.microsoft.com/office/drawing/2014/main" id="{DB4B44B3-A2FD-415C-B72B-2F0BAC17A895}"/>
              </a:ext>
            </a:extLst>
          </p:cNvPr>
          <p:cNvSpPr txBox="1"/>
          <p:nvPr/>
        </p:nvSpPr>
        <p:spPr>
          <a:xfrm>
            <a:off x="5277070" y="2347330"/>
            <a:ext cx="2403036" cy="4216091"/>
          </a:xfrm>
          <a:prstGeom prst="rect">
            <a:avLst/>
          </a:prstGeom>
          <a:noFill/>
        </p:spPr>
        <p:txBody>
          <a:bodyPr wrap="square" rtlCol="0">
            <a:spAutoFit/>
          </a:bodyPr>
          <a:lstStyle/>
          <a:p>
            <a:pPr algn="ctr">
              <a:lnSpc>
                <a:spcPct val="150000"/>
              </a:lnSpc>
            </a:pPr>
            <a:r>
              <a:rPr lang="id-ID" sz="1400" b="1" dirty="0">
                <a:solidFill>
                  <a:schemeClr val="bg1">
                    <a:lumMod val="50000"/>
                  </a:schemeClr>
                </a:solidFill>
                <a:latin typeface="Montserrat" panose="00000500000000000000" pitchFamily="2" charset="0"/>
              </a:rPr>
              <a:t>lorem ipsum</a:t>
            </a:r>
            <a:r>
              <a:rPr lang="id-ID" sz="14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400" dirty="0">
                <a:solidFill>
                  <a:schemeClr val="bg1">
                    <a:lumMod val="50000"/>
                  </a:schemeClr>
                </a:solidFill>
                <a:latin typeface="Montserrat" panose="00000500000000000000" pitchFamily="2" charset="0"/>
              </a:rPr>
              <a:t>. lorem ipsum, </a:t>
            </a:r>
            <a:r>
              <a:rPr lang="en-US" sz="1400" dirty="0" err="1">
                <a:solidFill>
                  <a:schemeClr val="bg1">
                    <a:lumMod val="50000"/>
                  </a:schemeClr>
                </a:solidFill>
                <a:latin typeface="Montserrat" panose="00000500000000000000" pitchFamily="2" charset="0"/>
              </a:rPr>
              <a:t>quia</a:t>
            </a:r>
            <a:r>
              <a:rPr lang="en-US" sz="1400" dirty="0">
                <a:solidFill>
                  <a:schemeClr val="bg1">
                    <a:lumMod val="50000"/>
                  </a:schemeClr>
                </a:solidFill>
                <a:latin typeface="Montserrat" panose="00000500000000000000" pitchFamily="2" charset="0"/>
              </a:rPr>
              <a:t> dolor sit, </a:t>
            </a:r>
            <a:r>
              <a:rPr lang="en-US" sz="1400" dirty="0" err="1">
                <a:solidFill>
                  <a:schemeClr val="bg1">
                    <a:lumMod val="50000"/>
                  </a:schemeClr>
                </a:solidFill>
                <a:latin typeface="Montserrat" panose="00000500000000000000" pitchFamily="2" charset="0"/>
              </a:rPr>
              <a:t>amet</a:t>
            </a:r>
            <a:r>
              <a:rPr lang="en-US" sz="1400" dirty="0">
                <a:solidFill>
                  <a:schemeClr val="bg1">
                    <a:lumMod val="50000"/>
                  </a:schemeClr>
                </a:solidFill>
                <a:latin typeface="Montserrat" panose="00000500000000000000" pitchFamily="2" charset="0"/>
              </a:rPr>
              <a:t>, </a:t>
            </a:r>
            <a:r>
              <a:rPr lang="en-US" sz="1400" dirty="0" err="1">
                <a:solidFill>
                  <a:schemeClr val="bg1">
                    <a:lumMod val="50000"/>
                  </a:schemeClr>
                </a:solidFill>
                <a:latin typeface="Montserrat" panose="00000500000000000000" pitchFamily="2" charset="0"/>
              </a:rPr>
              <a:t>consectetur</a:t>
            </a:r>
            <a:r>
              <a:rPr lang="en-US" sz="1400" dirty="0">
                <a:solidFill>
                  <a:schemeClr val="bg1">
                    <a:lumMod val="50000"/>
                  </a:schemeClr>
                </a:solidFill>
                <a:latin typeface="Montserrat" panose="00000500000000000000" pitchFamily="2" charset="0"/>
              </a:rPr>
              <a:t>, </a:t>
            </a:r>
            <a:r>
              <a:rPr lang="en-US" sz="1400" dirty="0" err="1">
                <a:solidFill>
                  <a:schemeClr val="bg1">
                    <a:lumMod val="50000"/>
                  </a:schemeClr>
                </a:solidFill>
                <a:latin typeface="Montserrat" panose="00000500000000000000" pitchFamily="2" charset="0"/>
              </a:rPr>
              <a:t>adipiscivelit</a:t>
            </a:r>
            <a:r>
              <a:rPr lang="en-US" sz="1400" dirty="0">
                <a:solidFill>
                  <a:schemeClr val="bg1">
                    <a:lumMod val="50000"/>
                  </a:schemeClr>
                </a:solidFill>
                <a:latin typeface="Montserrat" panose="00000500000000000000" pitchFamily="2" charset="0"/>
              </a:rPr>
              <a:t>, sed </a:t>
            </a:r>
            <a:r>
              <a:rPr lang="en-US" sz="1400" dirty="0" err="1">
                <a:solidFill>
                  <a:schemeClr val="bg1">
                    <a:lumMod val="50000"/>
                  </a:schemeClr>
                </a:solidFill>
                <a:latin typeface="Montserrat" panose="00000500000000000000" pitchFamily="2" charset="0"/>
              </a:rPr>
              <a:t>quia</a:t>
            </a:r>
            <a:r>
              <a:rPr lang="en-US" sz="1400" dirty="0">
                <a:solidFill>
                  <a:schemeClr val="bg1">
                    <a:lumMod val="50000"/>
                  </a:schemeClr>
                </a:solidFill>
                <a:latin typeface="Montserrat" panose="00000500000000000000" pitchFamily="2" charset="0"/>
              </a:rPr>
              <a:t> non </a:t>
            </a:r>
            <a:r>
              <a:rPr lang="en-US" sz="1400" dirty="0" err="1">
                <a:solidFill>
                  <a:schemeClr val="bg1">
                    <a:lumMod val="50000"/>
                  </a:schemeClr>
                </a:solidFill>
                <a:latin typeface="Montserrat" panose="00000500000000000000" pitchFamily="2" charset="0"/>
              </a:rPr>
              <a:t>numquam</a:t>
            </a:r>
            <a:r>
              <a:rPr lang="en-US" sz="1400" dirty="0">
                <a:solidFill>
                  <a:schemeClr val="bg1">
                    <a:lumMod val="50000"/>
                  </a:schemeClr>
                </a:solidFill>
                <a:latin typeface="Montserrat" panose="00000500000000000000" pitchFamily="2" charset="0"/>
              </a:rPr>
              <a:t> </a:t>
            </a:r>
            <a:r>
              <a:rPr lang="en-US" sz="1400" dirty="0" err="1">
                <a:solidFill>
                  <a:schemeClr val="bg1">
                    <a:lumMod val="50000"/>
                  </a:schemeClr>
                </a:solidFill>
                <a:latin typeface="Montserrat" panose="00000500000000000000" pitchFamily="2" charset="0"/>
              </a:rPr>
              <a:t>eius</a:t>
            </a:r>
            <a:r>
              <a:rPr lang="en-US" sz="1400" dirty="0">
                <a:solidFill>
                  <a:schemeClr val="bg1">
                    <a:lumMod val="50000"/>
                  </a:schemeClr>
                </a:solidFill>
                <a:latin typeface="Montserrat" panose="00000500000000000000" pitchFamily="2" charset="0"/>
              </a:rPr>
              <a:t> </a:t>
            </a:r>
            <a:r>
              <a:rPr lang="en-US" sz="1400" dirty="0" err="1">
                <a:solidFill>
                  <a:schemeClr val="bg1">
                    <a:lumMod val="50000"/>
                  </a:schemeClr>
                </a:solidFill>
                <a:latin typeface="Montserrat" panose="00000500000000000000" pitchFamily="2" charset="0"/>
              </a:rPr>
              <a:t>modi</a:t>
            </a:r>
            <a:r>
              <a:rPr lang="en-US" sz="1400" dirty="0">
                <a:solidFill>
                  <a:schemeClr val="bg1">
                    <a:lumMod val="50000"/>
                  </a:schemeClr>
                </a:solidFill>
                <a:latin typeface="Montserrat" panose="00000500000000000000" pitchFamily="2" charset="0"/>
              </a:rPr>
              <a:t> </a:t>
            </a:r>
            <a:r>
              <a:rPr lang="en-US" sz="1400" dirty="0" err="1">
                <a:solidFill>
                  <a:schemeClr val="bg1">
                    <a:lumMod val="50000"/>
                  </a:schemeClr>
                </a:solidFill>
                <a:latin typeface="Montserrat" panose="00000500000000000000" pitchFamily="2" charset="0"/>
              </a:rPr>
              <a:t>tempora</a:t>
            </a:r>
            <a:r>
              <a:rPr lang="en-US" sz="1400" dirty="0">
                <a:solidFill>
                  <a:schemeClr val="bg1">
                    <a:lumMod val="50000"/>
                  </a:schemeClr>
                </a:solidFill>
                <a:latin typeface="Montserrat" panose="00000500000000000000" pitchFamily="2" charset="0"/>
              </a:rPr>
              <a:t> </a:t>
            </a:r>
            <a:r>
              <a:rPr lang="en-US" sz="1400" dirty="0" err="1">
                <a:solidFill>
                  <a:schemeClr val="bg1">
                    <a:lumMod val="50000"/>
                  </a:schemeClr>
                </a:solidFill>
                <a:latin typeface="Montserrat" panose="00000500000000000000" pitchFamily="2" charset="0"/>
              </a:rPr>
              <a:t>incidunt</a:t>
            </a:r>
            <a:r>
              <a:rPr lang="en-US" sz="1400" dirty="0">
                <a:solidFill>
                  <a:schemeClr val="bg1">
                    <a:lumMod val="50000"/>
                  </a:schemeClr>
                </a:solidFill>
                <a:latin typeface="Montserrat" panose="00000500000000000000" pitchFamily="2" charset="0"/>
              </a:rPr>
              <a:t>, </a:t>
            </a:r>
            <a:r>
              <a:rPr lang="en-US" sz="1400" dirty="0" err="1">
                <a:solidFill>
                  <a:schemeClr val="bg1">
                    <a:lumMod val="50000"/>
                  </a:schemeClr>
                </a:solidFill>
                <a:latin typeface="Montserrat" panose="00000500000000000000" pitchFamily="2" charset="0"/>
              </a:rPr>
              <a:t>ut</a:t>
            </a:r>
            <a:r>
              <a:rPr lang="en-US" sz="1400" dirty="0">
                <a:solidFill>
                  <a:schemeClr val="bg1">
                    <a:lumMod val="50000"/>
                  </a:schemeClr>
                </a:solidFill>
                <a:latin typeface="Montserrat" panose="00000500000000000000" pitchFamily="2" charset="0"/>
              </a:rPr>
              <a:t> </a:t>
            </a:r>
            <a:r>
              <a:rPr lang="en-US" sz="1400" dirty="0" err="1">
                <a:solidFill>
                  <a:schemeClr val="bg1">
                    <a:lumMod val="50000"/>
                  </a:schemeClr>
                </a:solidFill>
                <a:latin typeface="Montserrat" panose="00000500000000000000" pitchFamily="2" charset="0"/>
              </a:rPr>
              <a:t>labore</a:t>
            </a:r>
            <a:r>
              <a:rPr lang="en-US" sz="14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13" name="TextBox 12">
            <a:extLst>
              <a:ext uri="{FF2B5EF4-FFF2-40B4-BE49-F238E27FC236}">
                <a16:creationId xmlns:a16="http://schemas.microsoft.com/office/drawing/2014/main" id="{9ECB550E-E32E-4264-A511-5E40239AD5AB}"/>
              </a:ext>
            </a:extLst>
          </p:cNvPr>
          <p:cNvSpPr txBox="1"/>
          <p:nvPr/>
        </p:nvSpPr>
        <p:spPr>
          <a:xfrm>
            <a:off x="8602913" y="4917264"/>
            <a:ext cx="329129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consectetur,adipiscivelit, sed quia non</a:t>
            </a:r>
            <a:r>
              <a:rPr lang="en-US" sz="1200" dirty="0">
                <a:solidFill>
                  <a:schemeClr val="bg1">
                    <a:lumMod val="50000"/>
                  </a:schemeClr>
                </a:solidFill>
                <a:latin typeface="Montserrat" panose="00000500000000000000" pitchFamily="2" charset="0"/>
              </a:rPr>
              <a:t> </a:t>
            </a:r>
            <a:r>
              <a:rPr lang="id-ID" sz="1200" dirty="0">
                <a:solidFill>
                  <a:schemeClr val="bg1">
                    <a:lumMod val="50000"/>
                  </a:schemeClr>
                </a:solidFill>
                <a:latin typeface="Montserrat" panose="00000500000000000000" pitchFamily="2" charset="0"/>
              </a:rPr>
              <a:t>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38337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6774F4F-3358-4878-9749-236C19ACF69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37" b="7937"/>
          <a:stretch>
            <a:fillRect/>
          </a:stretch>
        </p:blipFill>
        <p:spPr/>
      </p:pic>
      <p:sp>
        <p:nvSpPr>
          <p:cNvPr id="43" name="Rectangle 42"/>
          <p:cNvSpPr/>
          <p:nvPr/>
        </p:nvSpPr>
        <p:spPr>
          <a:xfrm>
            <a:off x="656202" y="674071"/>
            <a:ext cx="10879597" cy="5519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Light" charset="0"/>
            </a:endParaRPr>
          </a:p>
        </p:txBody>
      </p:sp>
      <p:sp>
        <p:nvSpPr>
          <p:cNvPr id="45" name="TextBox 44"/>
          <p:cNvSpPr txBox="1"/>
          <p:nvPr/>
        </p:nvSpPr>
        <p:spPr>
          <a:xfrm>
            <a:off x="3415092" y="1637066"/>
            <a:ext cx="5361816" cy="1107996"/>
          </a:xfrm>
          <a:prstGeom prst="rect">
            <a:avLst/>
          </a:prstGeom>
          <a:noFill/>
        </p:spPr>
        <p:txBody>
          <a:bodyPr wrap="square" rtlCol="0">
            <a:spAutoFit/>
          </a:bodyPr>
          <a:lstStyle/>
          <a:p>
            <a:pPr algn="ctr"/>
            <a:r>
              <a:rPr lang="en-US" sz="3300" spc="300" dirty="0">
                <a:solidFill>
                  <a:schemeClr val="tx2"/>
                </a:solidFill>
                <a:latin typeface="Montserrat" charset="0"/>
                <a:ea typeface="Montserrat" charset="0"/>
                <a:cs typeface="Montserrat" charset="0"/>
              </a:rPr>
              <a:t>TEXT WITH IMAGE BACKGROUND</a:t>
            </a:r>
            <a:endParaRPr lang="en-US" sz="4800" spc="300" dirty="0">
              <a:solidFill>
                <a:schemeClr val="tx2"/>
              </a:solidFill>
              <a:latin typeface="Montserrat" charset="0"/>
              <a:ea typeface="Montserrat" charset="0"/>
              <a:cs typeface="Montserrat" charset="0"/>
            </a:endParaRPr>
          </a:p>
        </p:txBody>
      </p:sp>
      <p:sp>
        <p:nvSpPr>
          <p:cNvPr id="46" name="TextBox 45"/>
          <p:cNvSpPr txBox="1"/>
          <p:nvPr/>
        </p:nvSpPr>
        <p:spPr>
          <a:xfrm>
            <a:off x="4730081" y="1406997"/>
            <a:ext cx="2731838" cy="215444"/>
          </a:xfrm>
          <a:prstGeom prst="rect">
            <a:avLst/>
          </a:prstGeom>
          <a:noFill/>
        </p:spPr>
        <p:txBody>
          <a:bodyPr wrap="none" rtlCol="0">
            <a:spAutoFit/>
          </a:bodyPr>
          <a:lstStyle/>
          <a:p>
            <a:pPr algn="ctr"/>
            <a:r>
              <a:rPr lang="en-US" sz="800" spc="600" dirty="0">
                <a:solidFill>
                  <a:schemeClr val="tx2"/>
                </a:solidFill>
                <a:latin typeface="Montserrat" charset="0"/>
                <a:ea typeface="Montserrat" charset="0"/>
                <a:cs typeface="Montserrat" charset="0"/>
              </a:rPr>
              <a:t>YOU CAN WRITE HERE</a:t>
            </a:r>
          </a:p>
        </p:txBody>
      </p:sp>
      <p:sp>
        <p:nvSpPr>
          <p:cNvPr id="12" name="TextBox 11">
            <a:extLst>
              <a:ext uri="{FF2B5EF4-FFF2-40B4-BE49-F238E27FC236}">
                <a16:creationId xmlns:a16="http://schemas.microsoft.com/office/drawing/2014/main" id="{A0CC7BBD-269A-43EC-B2D3-84F426CF5983}"/>
              </a:ext>
            </a:extLst>
          </p:cNvPr>
          <p:cNvSpPr txBox="1"/>
          <p:nvPr/>
        </p:nvSpPr>
        <p:spPr>
          <a:xfrm>
            <a:off x="1511803" y="3112889"/>
            <a:ext cx="3806578"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
        <p:nvSpPr>
          <p:cNvPr id="13" name="TextBox 12">
            <a:extLst>
              <a:ext uri="{FF2B5EF4-FFF2-40B4-BE49-F238E27FC236}">
                <a16:creationId xmlns:a16="http://schemas.microsoft.com/office/drawing/2014/main" id="{B4361FBF-FFEC-42BB-AB5C-A1591653C9A4}"/>
              </a:ext>
            </a:extLst>
          </p:cNvPr>
          <p:cNvSpPr txBox="1"/>
          <p:nvPr/>
        </p:nvSpPr>
        <p:spPr>
          <a:xfrm>
            <a:off x="6873621" y="3112889"/>
            <a:ext cx="3806578" cy="2000099"/>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labore</a:t>
            </a:r>
            <a:r>
              <a:rPr lang="en-US" sz="1200" dirty="0">
                <a:solidFill>
                  <a:schemeClr val="bg1">
                    <a:lumMod val="50000"/>
                  </a:schemeClr>
                </a:solidFill>
                <a:latin typeface="Montserrat" panose="00000500000000000000" pitchFamily="2" charset="0"/>
              </a:rPr>
              <a:t>.</a:t>
            </a:r>
          </a:p>
          <a:p>
            <a:pPr algn="just">
              <a:lnSpc>
                <a:spcPct val="150000"/>
              </a:lnSpc>
            </a:pP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4002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646555" y="2333133"/>
            <a:ext cx="3303229" cy="3304088"/>
          </a:xfrm>
          <a:prstGeom prst="ellipse">
            <a:avLst/>
          </a:prstGeom>
          <a:solidFill>
            <a:schemeClr val="bg1">
              <a:lumMod val="6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Montserrat Light" charset="0"/>
            </a:endParaRPr>
          </a:p>
        </p:txBody>
      </p:sp>
      <p:sp>
        <p:nvSpPr>
          <p:cNvPr id="6" name="Oval 5"/>
          <p:cNvSpPr/>
          <p:nvPr/>
        </p:nvSpPr>
        <p:spPr>
          <a:xfrm>
            <a:off x="4443609" y="2333133"/>
            <a:ext cx="3303229" cy="3304088"/>
          </a:xfrm>
          <a:prstGeom prst="ellipse">
            <a:avLst/>
          </a:prstGeom>
          <a:solidFill>
            <a:schemeClr val="tx1">
              <a:lumMod val="85000"/>
              <a:lumOff val="1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Montserrat Light" charset="0"/>
            </a:endParaRPr>
          </a:p>
        </p:txBody>
      </p:sp>
      <p:sp>
        <p:nvSpPr>
          <p:cNvPr id="7" name="Oval 6"/>
          <p:cNvSpPr/>
          <p:nvPr/>
        </p:nvSpPr>
        <p:spPr>
          <a:xfrm>
            <a:off x="7266890" y="2333133"/>
            <a:ext cx="3303229" cy="3304088"/>
          </a:xfrm>
          <a:prstGeom prst="ellipse">
            <a:avLst/>
          </a:prstGeom>
          <a:solidFill>
            <a:schemeClr val="tx1">
              <a:lumMod val="50000"/>
              <a:lumOff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Montserrat Light" charset="0"/>
            </a:endParaRPr>
          </a:p>
        </p:txBody>
      </p:sp>
      <p:sp>
        <p:nvSpPr>
          <p:cNvPr id="17" name="TextBox 16"/>
          <p:cNvSpPr txBox="1"/>
          <p:nvPr/>
        </p:nvSpPr>
        <p:spPr>
          <a:xfrm>
            <a:off x="2633383" y="695003"/>
            <a:ext cx="6939720" cy="600164"/>
          </a:xfrm>
          <a:prstGeom prst="rect">
            <a:avLst/>
          </a:prstGeom>
          <a:noFill/>
        </p:spPr>
        <p:txBody>
          <a:bodyPr wrap="none" rtlCol="0">
            <a:spAutoFit/>
          </a:bodyPr>
          <a:lstStyle/>
          <a:p>
            <a:pPr algn="ctr"/>
            <a:r>
              <a:rPr lang="en-US" sz="3300" spc="300">
                <a:solidFill>
                  <a:schemeClr val="tx2"/>
                </a:solidFill>
                <a:latin typeface="Montserrat" charset="0"/>
                <a:ea typeface="Montserrat" charset="0"/>
                <a:cs typeface="Montserrat" charset="0"/>
              </a:rPr>
              <a:t>THREE IMPORTANT VALUES</a:t>
            </a:r>
            <a:endParaRPr lang="en-US" sz="4800" spc="300" dirty="0">
              <a:solidFill>
                <a:schemeClr val="tx2"/>
              </a:solidFill>
              <a:latin typeface="Montserrat" charset="0"/>
              <a:ea typeface="Montserrat" charset="0"/>
              <a:cs typeface="Montserrat" charset="0"/>
            </a:endParaRPr>
          </a:p>
        </p:txBody>
      </p:sp>
      <p:sp>
        <p:nvSpPr>
          <p:cNvPr id="18" name="TextBox 17"/>
          <p:cNvSpPr txBox="1"/>
          <p:nvPr/>
        </p:nvSpPr>
        <p:spPr>
          <a:xfrm>
            <a:off x="4513261" y="4649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YOU CAN WRITE HERE</a:t>
            </a:r>
          </a:p>
        </p:txBody>
      </p:sp>
      <p:sp>
        <p:nvSpPr>
          <p:cNvPr id="39" name="TextBox 38"/>
          <p:cNvSpPr txBox="1"/>
          <p:nvPr/>
        </p:nvSpPr>
        <p:spPr>
          <a:xfrm>
            <a:off x="2343959" y="3259723"/>
            <a:ext cx="1882247" cy="338554"/>
          </a:xfrm>
          <a:prstGeom prst="rect">
            <a:avLst/>
          </a:prstGeom>
          <a:noFill/>
        </p:spPr>
        <p:txBody>
          <a:bodyPr wrap="none" rtlCol="0">
            <a:spAutoFit/>
          </a:bodyPr>
          <a:lstStyle/>
          <a:p>
            <a:pPr algn="ctr"/>
            <a:r>
              <a:rPr lang="en-US" sz="1600" spc="300" dirty="0">
                <a:solidFill>
                  <a:schemeClr val="bg1"/>
                </a:solidFill>
                <a:latin typeface="Montserrat" charset="0"/>
                <a:ea typeface="Montserrat" charset="0"/>
                <a:cs typeface="Montserrat" charset="0"/>
              </a:rPr>
              <a:t>WRITE HERE</a:t>
            </a:r>
            <a:endParaRPr lang="en-US" sz="2400" spc="300" dirty="0">
              <a:solidFill>
                <a:schemeClr val="bg1"/>
              </a:solidFill>
              <a:latin typeface="Montserrat" charset="0"/>
              <a:ea typeface="Montserrat" charset="0"/>
              <a:cs typeface="Montserrat" charset="0"/>
            </a:endParaRPr>
          </a:p>
        </p:txBody>
      </p:sp>
      <p:sp>
        <p:nvSpPr>
          <p:cNvPr id="41" name="TextBox 40"/>
          <p:cNvSpPr txBox="1"/>
          <p:nvPr/>
        </p:nvSpPr>
        <p:spPr>
          <a:xfrm>
            <a:off x="5163656" y="3244982"/>
            <a:ext cx="1882247" cy="338554"/>
          </a:xfrm>
          <a:prstGeom prst="rect">
            <a:avLst/>
          </a:prstGeom>
          <a:noFill/>
        </p:spPr>
        <p:txBody>
          <a:bodyPr wrap="none" rtlCol="0">
            <a:spAutoFit/>
          </a:bodyPr>
          <a:lstStyle/>
          <a:p>
            <a:pPr algn="ctr"/>
            <a:r>
              <a:rPr lang="en-US" sz="1600" spc="300" dirty="0">
                <a:solidFill>
                  <a:schemeClr val="bg1"/>
                </a:solidFill>
                <a:latin typeface="Montserrat" charset="0"/>
                <a:ea typeface="Montserrat" charset="0"/>
                <a:cs typeface="Montserrat" charset="0"/>
              </a:rPr>
              <a:t>WRITE HERE</a:t>
            </a:r>
            <a:endParaRPr lang="en-US" sz="2400" spc="300" dirty="0">
              <a:solidFill>
                <a:schemeClr val="bg1"/>
              </a:solidFill>
              <a:latin typeface="Montserrat" charset="0"/>
              <a:ea typeface="Montserrat" charset="0"/>
              <a:cs typeface="Montserrat" charset="0"/>
            </a:endParaRPr>
          </a:p>
        </p:txBody>
      </p:sp>
      <p:sp>
        <p:nvSpPr>
          <p:cNvPr id="43" name="TextBox 42"/>
          <p:cNvSpPr txBox="1"/>
          <p:nvPr/>
        </p:nvSpPr>
        <p:spPr>
          <a:xfrm>
            <a:off x="7990469" y="3242525"/>
            <a:ext cx="1882247" cy="338554"/>
          </a:xfrm>
          <a:prstGeom prst="rect">
            <a:avLst/>
          </a:prstGeom>
          <a:noFill/>
        </p:spPr>
        <p:txBody>
          <a:bodyPr wrap="none" rtlCol="0">
            <a:spAutoFit/>
          </a:bodyPr>
          <a:lstStyle/>
          <a:p>
            <a:pPr algn="ctr"/>
            <a:r>
              <a:rPr lang="en-US" sz="1600" spc="300" dirty="0">
                <a:solidFill>
                  <a:schemeClr val="bg1"/>
                </a:solidFill>
                <a:latin typeface="Montserrat" charset="0"/>
                <a:ea typeface="Montserrat" charset="0"/>
                <a:cs typeface="Montserrat" charset="0"/>
              </a:rPr>
              <a:t>WRITE HERE</a:t>
            </a:r>
            <a:endParaRPr lang="en-US" sz="2400" spc="300" dirty="0">
              <a:solidFill>
                <a:schemeClr val="bg1"/>
              </a:solidFill>
              <a:latin typeface="Montserrat" charset="0"/>
              <a:ea typeface="Montserrat" charset="0"/>
              <a:cs typeface="Montserrat" charset="0"/>
            </a:endParaRPr>
          </a:p>
        </p:txBody>
      </p:sp>
      <p:sp>
        <p:nvSpPr>
          <p:cNvPr id="26" name="TextBox 25">
            <a:extLst>
              <a:ext uri="{FF2B5EF4-FFF2-40B4-BE49-F238E27FC236}">
                <a16:creationId xmlns:a16="http://schemas.microsoft.com/office/drawing/2014/main" id="{31C9F697-B09C-4BB1-95FA-F1E0FFA16DC6}"/>
              </a:ext>
            </a:extLst>
          </p:cNvPr>
          <p:cNvSpPr txBox="1"/>
          <p:nvPr/>
        </p:nvSpPr>
        <p:spPr>
          <a:xfrm>
            <a:off x="2188106" y="3539671"/>
            <a:ext cx="2193952" cy="1159613"/>
          </a:xfrm>
          <a:prstGeom prst="rect">
            <a:avLst/>
          </a:prstGeom>
          <a:noFill/>
        </p:spPr>
        <p:txBody>
          <a:bodyPr wrap="square" rtlCol="0">
            <a:spAutoFit/>
          </a:bodyPr>
          <a:lstStyle/>
          <a:p>
            <a:pPr algn="ctr">
              <a:lnSpc>
                <a:spcPct val="200000"/>
              </a:lnSpc>
            </a:pPr>
            <a:r>
              <a:rPr lang="id-ID" sz="900" b="1" dirty="0">
                <a:solidFill>
                  <a:schemeClr val="bg1"/>
                </a:solidFill>
                <a:latin typeface="Montserrat" panose="00000500000000000000" pitchFamily="2" charset="0"/>
              </a:rPr>
              <a:t>lorem ipsum</a:t>
            </a:r>
            <a:r>
              <a:rPr lang="id-ID" sz="900" dirty="0">
                <a:solidFill>
                  <a:schemeClr val="bg1"/>
                </a:solidFill>
                <a:latin typeface="Montserrat" panose="00000500000000000000" pitchFamily="2" charset="0"/>
              </a:rPr>
              <a:t>, quia dolor sit, amet, consectetur,adipiscivelit, sed quia non</a:t>
            </a:r>
            <a:r>
              <a:rPr lang="en-US" sz="900" dirty="0">
                <a:solidFill>
                  <a:schemeClr val="bg1"/>
                </a:solidFill>
                <a:latin typeface="Montserrat" panose="00000500000000000000" pitchFamily="2" charset="0"/>
              </a:rPr>
              <a:t> </a:t>
            </a:r>
            <a:r>
              <a:rPr lang="id-ID" sz="900" dirty="0">
                <a:solidFill>
                  <a:schemeClr val="bg1"/>
                </a:solidFill>
                <a:latin typeface="Montserrat" panose="00000500000000000000" pitchFamily="2" charset="0"/>
              </a:rPr>
              <a:t>numquam eius modi tempora incidunt, ut labore</a:t>
            </a:r>
            <a:r>
              <a:rPr lang="en-US" sz="900" dirty="0">
                <a:solidFill>
                  <a:schemeClr val="bg1"/>
                </a:solidFill>
                <a:latin typeface="Montserrat" panose="00000500000000000000" pitchFamily="2" charset="0"/>
              </a:rPr>
              <a:t>. </a:t>
            </a:r>
            <a:endParaRPr lang="id-ID" sz="900" dirty="0">
              <a:solidFill>
                <a:schemeClr val="bg1"/>
              </a:solidFill>
              <a:latin typeface="Montserrat" panose="00000500000000000000" pitchFamily="2" charset="0"/>
            </a:endParaRPr>
          </a:p>
        </p:txBody>
      </p:sp>
      <p:sp>
        <p:nvSpPr>
          <p:cNvPr id="28" name="TextBox 27">
            <a:extLst>
              <a:ext uri="{FF2B5EF4-FFF2-40B4-BE49-F238E27FC236}">
                <a16:creationId xmlns:a16="http://schemas.microsoft.com/office/drawing/2014/main" id="{41931D11-0DE6-4F92-96B6-0C045907D33A}"/>
              </a:ext>
            </a:extLst>
          </p:cNvPr>
          <p:cNvSpPr txBox="1"/>
          <p:nvPr/>
        </p:nvSpPr>
        <p:spPr>
          <a:xfrm>
            <a:off x="4979699" y="3539671"/>
            <a:ext cx="2193952" cy="1159613"/>
          </a:xfrm>
          <a:prstGeom prst="rect">
            <a:avLst/>
          </a:prstGeom>
          <a:noFill/>
        </p:spPr>
        <p:txBody>
          <a:bodyPr wrap="square" rtlCol="0">
            <a:spAutoFit/>
          </a:bodyPr>
          <a:lstStyle/>
          <a:p>
            <a:pPr algn="ctr">
              <a:lnSpc>
                <a:spcPct val="200000"/>
              </a:lnSpc>
            </a:pPr>
            <a:r>
              <a:rPr lang="id-ID" sz="900" b="1" dirty="0">
                <a:solidFill>
                  <a:schemeClr val="bg1"/>
                </a:solidFill>
                <a:latin typeface="Montserrat" panose="00000500000000000000" pitchFamily="2" charset="0"/>
              </a:rPr>
              <a:t>lorem ipsum</a:t>
            </a:r>
            <a:r>
              <a:rPr lang="id-ID" sz="900" dirty="0">
                <a:solidFill>
                  <a:schemeClr val="bg1"/>
                </a:solidFill>
                <a:latin typeface="Montserrat" panose="00000500000000000000" pitchFamily="2" charset="0"/>
              </a:rPr>
              <a:t>, quia dolor sit, amet, consectetur,adipiscivelit, sed quia non</a:t>
            </a:r>
            <a:r>
              <a:rPr lang="en-US" sz="900" dirty="0">
                <a:solidFill>
                  <a:schemeClr val="bg1"/>
                </a:solidFill>
                <a:latin typeface="Montserrat" panose="00000500000000000000" pitchFamily="2" charset="0"/>
              </a:rPr>
              <a:t> </a:t>
            </a:r>
            <a:r>
              <a:rPr lang="id-ID" sz="900" dirty="0">
                <a:solidFill>
                  <a:schemeClr val="bg1"/>
                </a:solidFill>
                <a:latin typeface="Montserrat" panose="00000500000000000000" pitchFamily="2" charset="0"/>
              </a:rPr>
              <a:t>numquam eius modi tempora incidunt, ut labore</a:t>
            </a:r>
            <a:r>
              <a:rPr lang="en-US" sz="900" dirty="0">
                <a:solidFill>
                  <a:schemeClr val="bg1"/>
                </a:solidFill>
                <a:latin typeface="Montserrat" panose="00000500000000000000" pitchFamily="2" charset="0"/>
              </a:rPr>
              <a:t>. </a:t>
            </a:r>
            <a:endParaRPr lang="id-ID" sz="900" dirty="0">
              <a:solidFill>
                <a:schemeClr val="bg1"/>
              </a:solidFill>
              <a:latin typeface="Montserrat" panose="00000500000000000000" pitchFamily="2" charset="0"/>
            </a:endParaRPr>
          </a:p>
        </p:txBody>
      </p:sp>
      <p:sp>
        <p:nvSpPr>
          <p:cNvPr id="29" name="TextBox 28">
            <a:extLst>
              <a:ext uri="{FF2B5EF4-FFF2-40B4-BE49-F238E27FC236}">
                <a16:creationId xmlns:a16="http://schemas.microsoft.com/office/drawing/2014/main" id="{E87ED842-325A-48A9-9E12-019EDD32B57C}"/>
              </a:ext>
            </a:extLst>
          </p:cNvPr>
          <p:cNvSpPr txBox="1"/>
          <p:nvPr/>
        </p:nvSpPr>
        <p:spPr>
          <a:xfrm>
            <a:off x="7834616" y="3539671"/>
            <a:ext cx="2193952" cy="1159613"/>
          </a:xfrm>
          <a:prstGeom prst="rect">
            <a:avLst/>
          </a:prstGeom>
          <a:noFill/>
        </p:spPr>
        <p:txBody>
          <a:bodyPr wrap="square" rtlCol="0">
            <a:spAutoFit/>
          </a:bodyPr>
          <a:lstStyle/>
          <a:p>
            <a:pPr algn="ctr">
              <a:lnSpc>
                <a:spcPct val="200000"/>
              </a:lnSpc>
            </a:pPr>
            <a:r>
              <a:rPr lang="id-ID" sz="900" b="1" dirty="0">
                <a:solidFill>
                  <a:schemeClr val="bg1"/>
                </a:solidFill>
                <a:latin typeface="Montserrat" panose="00000500000000000000" pitchFamily="2" charset="0"/>
              </a:rPr>
              <a:t>lorem ipsum</a:t>
            </a:r>
            <a:r>
              <a:rPr lang="id-ID" sz="900" dirty="0">
                <a:solidFill>
                  <a:schemeClr val="bg1"/>
                </a:solidFill>
                <a:latin typeface="Montserrat" panose="00000500000000000000" pitchFamily="2" charset="0"/>
              </a:rPr>
              <a:t>, quia dolor sit, amet, consectetur,adipiscivelit, sed quia non</a:t>
            </a:r>
            <a:r>
              <a:rPr lang="en-US" sz="900" dirty="0">
                <a:solidFill>
                  <a:schemeClr val="bg1"/>
                </a:solidFill>
                <a:latin typeface="Montserrat" panose="00000500000000000000" pitchFamily="2" charset="0"/>
              </a:rPr>
              <a:t> </a:t>
            </a:r>
            <a:r>
              <a:rPr lang="id-ID" sz="900" dirty="0">
                <a:solidFill>
                  <a:schemeClr val="bg1"/>
                </a:solidFill>
                <a:latin typeface="Montserrat" panose="00000500000000000000" pitchFamily="2" charset="0"/>
              </a:rPr>
              <a:t>numquam eius modi tempora incidunt, ut labore</a:t>
            </a:r>
            <a:r>
              <a:rPr lang="en-US" sz="900" dirty="0">
                <a:solidFill>
                  <a:schemeClr val="bg1"/>
                </a:solidFill>
                <a:latin typeface="Montserrat" panose="00000500000000000000" pitchFamily="2" charset="0"/>
              </a:rPr>
              <a:t>. </a:t>
            </a:r>
            <a:endParaRPr lang="id-ID" sz="9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40478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EC6F0F8-6B34-42C5-A075-5309195D322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42276" b="16716"/>
          <a:stretch/>
        </p:blipFill>
        <p:spPr>
          <a:xfrm>
            <a:off x="1" y="0"/>
            <a:ext cx="12191999" cy="3345873"/>
          </a:xfrm>
        </p:spPr>
      </p:pic>
      <p:sp>
        <p:nvSpPr>
          <p:cNvPr id="26" name="TextBox 25">
            <a:extLst>
              <a:ext uri="{FF2B5EF4-FFF2-40B4-BE49-F238E27FC236}">
                <a16:creationId xmlns:a16="http://schemas.microsoft.com/office/drawing/2014/main" id="{ABBC4E95-2BFF-4651-B730-62B916CA5FAF}"/>
              </a:ext>
            </a:extLst>
          </p:cNvPr>
          <p:cNvSpPr txBox="1"/>
          <p:nvPr/>
        </p:nvSpPr>
        <p:spPr>
          <a:xfrm>
            <a:off x="603805" y="4030080"/>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
        <p:nvSpPr>
          <p:cNvPr id="27" name="TextBox 26">
            <a:extLst>
              <a:ext uri="{FF2B5EF4-FFF2-40B4-BE49-F238E27FC236}">
                <a16:creationId xmlns:a16="http://schemas.microsoft.com/office/drawing/2014/main" id="{3741FE25-02A9-4A9F-8249-2ECD8934B8A5}"/>
              </a:ext>
            </a:extLst>
          </p:cNvPr>
          <p:cNvSpPr txBox="1"/>
          <p:nvPr/>
        </p:nvSpPr>
        <p:spPr>
          <a:xfrm>
            <a:off x="603805" y="4550778"/>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28" name="TextBox 27">
            <a:extLst>
              <a:ext uri="{FF2B5EF4-FFF2-40B4-BE49-F238E27FC236}">
                <a16:creationId xmlns:a16="http://schemas.microsoft.com/office/drawing/2014/main" id="{BA7CC789-2BEB-414C-8AA6-76B13C9A7ED9}"/>
              </a:ext>
            </a:extLst>
          </p:cNvPr>
          <p:cNvSpPr txBox="1"/>
          <p:nvPr/>
        </p:nvSpPr>
        <p:spPr>
          <a:xfrm>
            <a:off x="8676482" y="4035996"/>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
        <p:nvSpPr>
          <p:cNvPr id="29" name="TextBox 28">
            <a:extLst>
              <a:ext uri="{FF2B5EF4-FFF2-40B4-BE49-F238E27FC236}">
                <a16:creationId xmlns:a16="http://schemas.microsoft.com/office/drawing/2014/main" id="{9CFB7B5E-1C76-4E2E-B045-3AFE00B0B444}"/>
              </a:ext>
            </a:extLst>
          </p:cNvPr>
          <p:cNvSpPr txBox="1"/>
          <p:nvPr/>
        </p:nvSpPr>
        <p:spPr>
          <a:xfrm>
            <a:off x="8676482" y="4556694"/>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
        <p:nvSpPr>
          <p:cNvPr id="31" name="TextBox 30">
            <a:extLst>
              <a:ext uri="{FF2B5EF4-FFF2-40B4-BE49-F238E27FC236}">
                <a16:creationId xmlns:a16="http://schemas.microsoft.com/office/drawing/2014/main" id="{3B52EB45-9033-407B-8444-85E7782F5F8A}"/>
              </a:ext>
            </a:extLst>
          </p:cNvPr>
          <p:cNvSpPr txBox="1"/>
          <p:nvPr/>
        </p:nvSpPr>
        <p:spPr>
          <a:xfrm>
            <a:off x="4640143" y="4035996"/>
            <a:ext cx="2592376" cy="338554"/>
          </a:xfrm>
          <a:prstGeom prst="rect">
            <a:avLst/>
          </a:prstGeom>
          <a:noFill/>
        </p:spPr>
        <p:txBody>
          <a:bodyPr wrap="none" rtlCol="0">
            <a:spAutoFit/>
          </a:bodyPr>
          <a:lstStyle/>
          <a:p>
            <a:pPr algn="ctr"/>
            <a:r>
              <a:rPr lang="en-US" sz="1600" spc="300" dirty="0">
                <a:solidFill>
                  <a:schemeClr val="bg1">
                    <a:lumMod val="50000"/>
                  </a:schemeClr>
                </a:solidFill>
                <a:latin typeface="Montserrat" charset="0"/>
                <a:ea typeface="Montserrat" charset="0"/>
                <a:cs typeface="Montserrat" charset="0"/>
              </a:rPr>
              <a:t>YOUR TITLE HERE</a:t>
            </a:r>
            <a:endParaRPr lang="en-US" sz="2400" spc="300" dirty="0">
              <a:solidFill>
                <a:schemeClr val="bg1">
                  <a:lumMod val="50000"/>
                </a:schemeClr>
              </a:solidFill>
              <a:latin typeface="Montserrat" charset="0"/>
              <a:ea typeface="Montserrat" charset="0"/>
              <a:cs typeface="Montserrat" charset="0"/>
            </a:endParaRPr>
          </a:p>
        </p:txBody>
      </p:sp>
      <p:sp>
        <p:nvSpPr>
          <p:cNvPr id="40" name="TextBox 39">
            <a:extLst>
              <a:ext uri="{FF2B5EF4-FFF2-40B4-BE49-F238E27FC236}">
                <a16:creationId xmlns:a16="http://schemas.microsoft.com/office/drawing/2014/main" id="{22093C47-EDA1-43EE-8BE9-A08831A4645A}"/>
              </a:ext>
            </a:extLst>
          </p:cNvPr>
          <p:cNvSpPr txBox="1"/>
          <p:nvPr/>
        </p:nvSpPr>
        <p:spPr>
          <a:xfrm>
            <a:off x="4640143" y="4556694"/>
            <a:ext cx="3264639" cy="1169103"/>
          </a:xfrm>
          <a:prstGeom prst="rect">
            <a:avLst/>
          </a:prstGeom>
          <a:noFill/>
        </p:spPr>
        <p:txBody>
          <a:bodyPr wrap="square" rtlCol="0">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a:t>
            </a:r>
            <a:endParaRPr lang="id-ID" sz="12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86349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092" y="923603"/>
            <a:ext cx="5361816" cy="600164"/>
          </a:xfrm>
          <a:prstGeom prst="rect">
            <a:avLst/>
          </a:prstGeom>
          <a:noFill/>
        </p:spPr>
        <p:txBody>
          <a:bodyPr wrap="square" rtlCol="0">
            <a:spAutoFit/>
          </a:bodyPr>
          <a:lstStyle/>
          <a:p>
            <a:pPr algn="ctr"/>
            <a:r>
              <a:rPr lang="en-US" sz="3300" spc="300" dirty="0">
                <a:solidFill>
                  <a:schemeClr val="tx2"/>
                </a:solidFill>
                <a:ea typeface="Montserrat" charset="0"/>
                <a:cs typeface="Montserrat" charset="0"/>
              </a:rPr>
              <a:t>A FULL WIDTH TEXT</a:t>
            </a:r>
            <a:endParaRPr lang="en-US" sz="4800" spc="300" dirty="0">
              <a:solidFill>
                <a:schemeClr val="tx2"/>
              </a:solidFill>
              <a:ea typeface="Montserrat" charset="0"/>
              <a:cs typeface="Montserrat" charset="0"/>
            </a:endParaRPr>
          </a:p>
        </p:txBody>
      </p:sp>
      <p:sp>
        <p:nvSpPr>
          <p:cNvPr id="8" name="TextBox 7"/>
          <p:cNvSpPr txBox="1"/>
          <p:nvPr/>
        </p:nvSpPr>
        <p:spPr>
          <a:xfrm>
            <a:off x="4529026" y="693534"/>
            <a:ext cx="3133947" cy="215444"/>
          </a:xfrm>
          <a:prstGeom prst="rect">
            <a:avLst/>
          </a:prstGeom>
          <a:noFill/>
        </p:spPr>
        <p:txBody>
          <a:bodyPr wrap="square" rtlCol="0">
            <a:spAutoFit/>
          </a:bodyPr>
          <a:lstStyle/>
          <a:p>
            <a:pPr algn="ctr"/>
            <a:r>
              <a:rPr lang="en-US" sz="800" spc="600" dirty="0">
                <a:solidFill>
                  <a:schemeClr val="tx2"/>
                </a:solidFill>
                <a:ea typeface="Montserrat" charset="0"/>
                <a:cs typeface="Montserrat" charset="0"/>
              </a:rPr>
              <a:t>YOU CAN WRITE HERE</a:t>
            </a:r>
          </a:p>
        </p:txBody>
      </p:sp>
      <p:sp>
        <p:nvSpPr>
          <p:cNvPr id="9" name="TextBox 8"/>
          <p:cNvSpPr txBox="1"/>
          <p:nvPr/>
        </p:nvSpPr>
        <p:spPr>
          <a:xfrm>
            <a:off x="1205978" y="1787518"/>
            <a:ext cx="9780043" cy="354841"/>
          </a:xfrm>
          <a:prstGeom prst="rect">
            <a:avLst/>
          </a:prstGeom>
          <a:noFill/>
        </p:spPr>
        <p:txBody>
          <a:bodyPr wrap="square" rtlCol="0">
            <a:spAutoFit/>
          </a:bodyPr>
          <a:lstStyle/>
          <a:p>
            <a:pPr algn="just">
              <a:lnSpc>
                <a:spcPct val="200000"/>
              </a:lnSpc>
            </a:pPr>
            <a:endParaRPr lang="en-US" sz="1000" dirty="0">
              <a:solidFill>
                <a:schemeClr val="bg1">
                  <a:lumMod val="50000"/>
                </a:schemeClr>
              </a:solidFill>
              <a:ea typeface="Montserrat Light" charset="0"/>
              <a:cs typeface="Montserrat Light" charset="0"/>
            </a:endParaRPr>
          </a:p>
        </p:txBody>
      </p:sp>
      <p:sp>
        <p:nvSpPr>
          <p:cNvPr id="6" name="TextBox 5">
            <a:extLst>
              <a:ext uri="{FF2B5EF4-FFF2-40B4-BE49-F238E27FC236}">
                <a16:creationId xmlns:a16="http://schemas.microsoft.com/office/drawing/2014/main" id="{BDE3E56F-1058-4F0E-ABE2-C1A95F4D96D8}"/>
              </a:ext>
            </a:extLst>
          </p:cNvPr>
          <p:cNvSpPr txBox="1"/>
          <p:nvPr/>
        </p:nvSpPr>
        <p:spPr>
          <a:xfrm>
            <a:off x="1425647" y="1860308"/>
            <a:ext cx="9932164" cy="1893724"/>
          </a:xfrm>
          <a:prstGeom prst="rect">
            <a:avLst/>
          </a:prstGeom>
          <a:noFill/>
        </p:spPr>
        <p:txBody>
          <a:bodyPr wrap="square" rtlCol="0">
            <a:spAutoFit/>
          </a:bodyPr>
          <a:lstStyle/>
          <a:p>
            <a:pPr algn="just">
              <a:lnSpc>
                <a:spcPct val="200000"/>
              </a:lnSpc>
            </a:pPr>
            <a:r>
              <a:rPr lang="en-US" sz="1000" dirty="0">
                <a:solidFill>
                  <a:schemeClr val="bg1">
                    <a:lumMod val="50000"/>
                  </a:schemeClr>
                </a:solidFill>
                <a:latin typeface="Montserrat Light"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10" name="TextBox 9">
            <a:extLst>
              <a:ext uri="{FF2B5EF4-FFF2-40B4-BE49-F238E27FC236}">
                <a16:creationId xmlns:a16="http://schemas.microsoft.com/office/drawing/2014/main" id="{22FEB31F-11C8-42A8-8A0F-E7061B94FCED}"/>
              </a:ext>
            </a:extLst>
          </p:cNvPr>
          <p:cNvSpPr txBox="1"/>
          <p:nvPr/>
        </p:nvSpPr>
        <p:spPr>
          <a:xfrm>
            <a:off x="1425647" y="3768780"/>
            <a:ext cx="9932164" cy="1893724"/>
          </a:xfrm>
          <a:prstGeom prst="rect">
            <a:avLst/>
          </a:prstGeom>
          <a:noFill/>
        </p:spPr>
        <p:txBody>
          <a:bodyPr wrap="square" rtlCol="0">
            <a:spAutoFit/>
          </a:bodyPr>
          <a:lstStyle/>
          <a:p>
            <a:pPr algn="just">
              <a:lnSpc>
                <a:spcPct val="200000"/>
              </a:lnSpc>
            </a:pPr>
            <a:r>
              <a:rPr lang="en-US" sz="1000" dirty="0">
                <a:solidFill>
                  <a:schemeClr val="bg1">
                    <a:lumMod val="50000"/>
                  </a:schemeClr>
                </a:solidFill>
                <a:latin typeface="Montserrat Light"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Tree>
    <p:extLst>
      <p:ext uri="{BB962C8B-B14F-4D97-AF65-F5344CB8AC3E}">
        <p14:creationId xmlns:p14="http://schemas.microsoft.com/office/powerpoint/2010/main" val="23017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092" y="923603"/>
            <a:ext cx="5361816" cy="600164"/>
          </a:xfrm>
          <a:prstGeom prst="rect">
            <a:avLst/>
          </a:prstGeom>
          <a:noFill/>
        </p:spPr>
        <p:txBody>
          <a:bodyPr wrap="square" rtlCol="0">
            <a:spAutoFit/>
          </a:bodyPr>
          <a:lstStyle/>
          <a:p>
            <a:pPr algn="ctr"/>
            <a:r>
              <a:rPr lang="en-US" sz="3300" spc="300" dirty="0">
                <a:solidFill>
                  <a:schemeClr val="tx2"/>
                </a:solidFill>
                <a:latin typeface="Montserrat" charset="0"/>
                <a:ea typeface="Montserrat" charset="0"/>
                <a:cs typeface="Montserrat" charset="0"/>
              </a:rPr>
              <a:t>TWO COLUMNS TEXT</a:t>
            </a:r>
            <a:endParaRPr lang="en-US" sz="4800" spc="300" dirty="0">
              <a:solidFill>
                <a:schemeClr val="tx2"/>
              </a:solidFill>
              <a:latin typeface="Montserrat" charset="0"/>
              <a:ea typeface="Montserrat" charset="0"/>
              <a:cs typeface="Montserrat" charset="0"/>
            </a:endParaRPr>
          </a:p>
        </p:txBody>
      </p:sp>
      <p:sp>
        <p:nvSpPr>
          <p:cNvPr id="8" name="TextBox 7"/>
          <p:cNvSpPr txBox="1"/>
          <p:nvPr/>
        </p:nvSpPr>
        <p:spPr>
          <a:xfrm>
            <a:off x="4529026" y="6935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YOU CAN WRITE HERE</a:t>
            </a:r>
          </a:p>
        </p:txBody>
      </p:sp>
      <p:sp>
        <p:nvSpPr>
          <p:cNvPr id="9" name="TextBox 8"/>
          <p:cNvSpPr txBox="1"/>
          <p:nvPr/>
        </p:nvSpPr>
        <p:spPr>
          <a:xfrm>
            <a:off x="1425647" y="1772770"/>
            <a:ext cx="4341003" cy="4048159"/>
          </a:xfrm>
          <a:prstGeom prst="rect">
            <a:avLst/>
          </a:prstGeom>
          <a:noFill/>
        </p:spPr>
        <p:txBody>
          <a:bodyPr wrap="square" rtlCol="0">
            <a:spAutoFit/>
          </a:bodyPr>
          <a:lstStyle/>
          <a:p>
            <a:pPr algn="just">
              <a:lnSpc>
                <a:spcPct val="200000"/>
              </a:lnSpc>
            </a:pPr>
            <a:r>
              <a:rPr lang="en-US" sz="1000" dirty="0">
                <a:solidFill>
                  <a:schemeClr val="bg1">
                    <a:lumMod val="50000"/>
                  </a:schemeClr>
                </a:solidFill>
                <a:latin typeface="Montserrat Light"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6" name="TextBox 5"/>
          <p:cNvSpPr txBox="1"/>
          <p:nvPr/>
        </p:nvSpPr>
        <p:spPr>
          <a:xfrm>
            <a:off x="6425350" y="1772770"/>
            <a:ext cx="4341003" cy="3124830"/>
          </a:xfrm>
          <a:prstGeom prst="rect">
            <a:avLst/>
          </a:prstGeom>
          <a:noFill/>
        </p:spPr>
        <p:txBody>
          <a:bodyPr wrap="square" rtlCol="0">
            <a:spAutoFit/>
          </a:bodyPr>
          <a:lstStyle/>
          <a:p>
            <a:pPr algn="just">
              <a:lnSpc>
                <a:spcPct val="200000"/>
              </a:lnSpc>
            </a:pPr>
            <a:r>
              <a:rPr lang="en-US" sz="1000" dirty="0">
                <a:solidFill>
                  <a:schemeClr val="bg1">
                    <a:lumMod val="50000"/>
                  </a:schemeClr>
                </a:solidFill>
                <a:latin typeface="Montserrat Light" charset="0"/>
                <a:ea typeface="Montserrat Light" charset="0"/>
                <a:cs typeface="Montserrat Light" charset="0"/>
              </a:rPr>
              <a:t>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a:t>
            </a:r>
          </a:p>
        </p:txBody>
      </p:sp>
    </p:spTree>
    <p:extLst>
      <p:ext uri="{BB962C8B-B14F-4D97-AF65-F5344CB8AC3E}">
        <p14:creationId xmlns:p14="http://schemas.microsoft.com/office/powerpoint/2010/main" val="1879491812"/>
      </p:ext>
    </p:extLst>
  </p:cSld>
  <p:clrMapOvr>
    <a:masterClrMapping/>
  </p:clrMapOvr>
</p:sld>
</file>

<file path=ppt/theme/theme1.xml><?xml version="1.0" encoding="utf-8"?>
<a:theme xmlns:a="http://schemas.openxmlformats.org/drawingml/2006/main" name="Default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14">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40868</TotalTime>
  <Words>2457</Words>
  <Application>Microsoft Office PowerPoint</Application>
  <PresentationFormat>Widescreen</PresentationFormat>
  <Paragraphs>134</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Gill Sans</vt:lpstr>
      <vt:lpstr>Montserrat</vt:lpstr>
      <vt:lpstr>Montserrat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Slidepro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 PowerPoint Template</dc:title>
  <dc:subject/>
  <dc:creator>slidexpitch</dc:creator>
  <cp:keywords/>
  <dc:description/>
  <cp:lastModifiedBy>ahmad shehreen</cp:lastModifiedBy>
  <cp:revision>6646</cp:revision>
  <dcterms:created xsi:type="dcterms:W3CDTF">2014-11-12T21:47:38Z</dcterms:created>
  <dcterms:modified xsi:type="dcterms:W3CDTF">2021-05-06T23:04:41Z</dcterms:modified>
  <cp:category/>
</cp:coreProperties>
</file>