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74" r:id="rId3"/>
    <p:sldId id="272" r:id="rId4"/>
    <p:sldId id="268" r:id="rId5"/>
    <p:sldId id="269" r:id="rId6"/>
    <p:sldId id="273" r:id="rId7"/>
    <p:sldId id="276" r:id="rId8"/>
    <p:sldId id="277" r:id="rId9"/>
    <p:sldId id="278" r:id="rId10"/>
    <p:sldId id="279"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19E"/>
    <a:srgbClr val="6E2472"/>
    <a:srgbClr val="5B9BD5"/>
    <a:srgbClr val="E8CA7F"/>
    <a:srgbClr val="441261"/>
    <a:srgbClr val="12395F"/>
    <a:srgbClr val="FF3399"/>
    <a:srgbClr val="00B0F0"/>
    <a:srgbClr val="FF3386"/>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7" autoAdjust="0"/>
    <p:restoredTop sz="94660"/>
  </p:normalViewPr>
  <p:slideViewPr>
    <p:cSldViewPr snapToGrid="0">
      <p:cViewPr>
        <p:scale>
          <a:sx n="50" d="100"/>
          <a:sy n="50" d="100"/>
        </p:scale>
        <p:origin x="1512" y="594"/>
      </p:cViewPr>
      <p:guideLst/>
    </p:cSldViewPr>
  </p:slideViewPr>
  <p:notesTextViewPr>
    <p:cViewPr>
      <p:scale>
        <a:sx n="1" d="1"/>
        <a:sy n="1" d="1"/>
      </p:scale>
      <p:origin x="0" y="0"/>
    </p:cViewPr>
  </p:notesTextViewPr>
  <p:sorterViewPr>
    <p:cViewPr>
      <p:scale>
        <a:sx n="75" d="100"/>
        <a:sy n="75" d="100"/>
      </p:scale>
      <p:origin x="0" y="-1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3203F-9099-43D9-B914-8C7DBF3E5C0A}" type="datetimeFigureOut">
              <a:rPr lang="en-US" smtClean="0"/>
              <a:t>6/18/2019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6C611-CFB6-45E0-BD41-520BD534BD16}" type="slidenum">
              <a:rPr lang="en-US" smtClean="0"/>
              <a:t>‹#›</a:t>
            </a:fld>
            <a:endParaRPr lang="en-US"/>
          </a:p>
        </p:txBody>
      </p:sp>
    </p:spTree>
    <p:extLst>
      <p:ext uri="{BB962C8B-B14F-4D97-AF65-F5344CB8AC3E}">
        <p14:creationId xmlns:p14="http://schemas.microsoft.com/office/powerpoint/2010/main" val="225974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9D1FF8A-B48D-4B5B-80E4-60A8EF5F0509}" type="slidenum">
              <a:rPr lang="en-IN" smtClean="0"/>
              <a:t>3</a:t>
            </a:fld>
            <a:endParaRPr lang="en-IN"/>
          </a:p>
        </p:txBody>
      </p:sp>
    </p:spTree>
    <p:extLst>
      <p:ext uri="{BB962C8B-B14F-4D97-AF65-F5344CB8AC3E}">
        <p14:creationId xmlns:p14="http://schemas.microsoft.com/office/powerpoint/2010/main" val="196921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A0010-F5BD-4918-B463-5D0F2DEBA2E4}"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85661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A0010-F5BD-4918-B463-5D0F2DEBA2E4}"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399256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A0010-F5BD-4918-B463-5D0F2DEBA2E4}"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5306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A0010-F5BD-4918-B463-5D0F2DEBA2E4}"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370930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A0010-F5BD-4918-B463-5D0F2DEBA2E4}"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28958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A0010-F5BD-4918-B463-5D0F2DEBA2E4}"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73053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A0010-F5BD-4918-B463-5D0F2DEBA2E4}"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56384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A0010-F5BD-4918-B463-5D0F2DEBA2E4}"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307455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A0010-F5BD-4918-B463-5D0F2DEBA2E4}"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3725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A0010-F5BD-4918-B463-5D0F2DEBA2E4}"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24727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A0010-F5BD-4918-B463-5D0F2DEBA2E4}"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9D726-0008-42A0-B73A-B26145D14741}" type="slidenum">
              <a:rPr lang="en-US" smtClean="0"/>
              <a:t>‹#›</a:t>
            </a:fld>
            <a:endParaRPr lang="en-US"/>
          </a:p>
        </p:txBody>
      </p:sp>
    </p:spTree>
    <p:extLst>
      <p:ext uri="{BB962C8B-B14F-4D97-AF65-F5344CB8AC3E}">
        <p14:creationId xmlns:p14="http://schemas.microsoft.com/office/powerpoint/2010/main" val="137359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A0010-F5BD-4918-B463-5D0F2DEBA2E4}" type="datetimeFigureOut">
              <a:rPr lang="en-US" smtClean="0"/>
              <a:t>6/18/2019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9D726-0008-42A0-B73A-B26145D14741}" type="slidenum">
              <a:rPr lang="en-US" smtClean="0"/>
              <a:t>‹#›</a:t>
            </a:fld>
            <a:endParaRPr lang="en-US"/>
          </a:p>
        </p:txBody>
      </p:sp>
    </p:spTree>
    <p:extLst>
      <p:ext uri="{BB962C8B-B14F-4D97-AF65-F5344CB8AC3E}">
        <p14:creationId xmlns:p14="http://schemas.microsoft.com/office/powerpoint/2010/main" val="73535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0.sv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000"/>
          <a:stretch/>
        </p:blipFill>
        <p:spPr>
          <a:xfrm>
            <a:off x="0" y="0"/>
            <a:ext cx="12192000" cy="6858000"/>
          </a:xfrm>
          <a:prstGeom prst="rect">
            <a:avLst/>
          </a:prstGeom>
        </p:spPr>
      </p:pic>
      <p:sp>
        <p:nvSpPr>
          <p:cNvPr id="7" name="Rectangle 6"/>
          <p:cNvSpPr/>
          <p:nvPr/>
        </p:nvSpPr>
        <p:spPr>
          <a:xfrm>
            <a:off x="7997371" y="-653142"/>
            <a:ext cx="653143" cy="6531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50514" y="-653143"/>
            <a:ext cx="653143" cy="653143"/>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230100" cy="6858000"/>
          </a:xfrm>
          <a:prstGeom prst="rect">
            <a:avLst/>
          </a:prstGeom>
          <a:gradFill flip="none" rotWithShape="1">
            <a:gsLst>
              <a:gs pos="0">
                <a:srgbClr val="7030A0">
                  <a:alpha val="29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90812" y="2162176"/>
            <a:ext cx="6810376" cy="830997"/>
          </a:xfrm>
          <a:prstGeom prst="rect">
            <a:avLst/>
          </a:prstGeom>
          <a:noFill/>
        </p:spPr>
        <p:txBody>
          <a:bodyPr wrap="square" rtlCol="0">
            <a:spAutoFit/>
          </a:bodyPr>
          <a:lstStyle/>
          <a:p>
            <a:pPr algn="ctr"/>
            <a:r>
              <a:rPr lang="en-US" sz="4800" b="1" spc="300" dirty="0" smtClean="0">
                <a:solidFill>
                  <a:schemeClr val="bg1"/>
                </a:solidFill>
                <a:latin typeface="Century Gothic" panose="020B0502020202020204" pitchFamily="34" charset="0"/>
              </a:rPr>
              <a:t>FOOTBALL</a:t>
            </a:r>
            <a:endParaRPr lang="en-US" sz="4800" b="1" spc="300" dirty="0">
              <a:solidFill>
                <a:schemeClr val="bg1"/>
              </a:solidFill>
              <a:latin typeface="Century Gothic" panose="020B0502020202020204" pitchFamily="34" charset="0"/>
            </a:endParaRPr>
          </a:p>
        </p:txBody>
      </p:sp>
      <p:sp>
        <p:nvSpPr>
          <p:cNvPr id="12" name="Rectangle 11"/>
          <p:cNvSpPr/>
          <p:nvPr/>
        </p:nvSpPr>
        <p:spPr>
          <a:xfrm>
            <a:off x="1740694" y="2909279"/>
            <a:ext cx="8710613" cy="461665"/>
          </a:xfrm>
          <a:prstGeom prst="rect">
            <a:avLst/>
          </a:prstGeom>
          <a:noFill/>
        </p:spPr>
        <p:txBody>
          <a:bodyPr wrap="square" rtlCol="0">
            <a:spAutoFit/>
          </a:bodyPr>
          <a:lstStyle/>
          <a:p>
            <a:pPr algn="ctr"/>
            <a:r>
              <a:rPr lang="en-GB" sz="2400" spc="300" dirty="0">
                <a:solidFill>
                  <a:schemeClr val="bg1"/>
                </a:solidFill>
                <a:latin typeface="Century Gothic" panose="020B0502020202020204" pitchFamily="34" charset="0"/>
              </a:rPr>
              <a:t>“Once you learn to quit, it becomes a habit.” </a:t>
            </a:r>
            <a:endParaRPr lang="en-US" sz="2400"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8880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806"/>
          <a:stretch/>
        </p:blipFill>
        <p:spPr>
          <a:xfrm>
            <a:off x="-27368" y="-1"/>
            <a:ext cx="12219368" cy="6877051"/>
          </a:xfrm>
          <a:prstGeom prst="rect">
            <a:avLst/>
          </a:prstGeom>
        </p:spPr>
      </p:pic>
      <p:sp>
        <p:nvSpPr>
          <p:cNvPr id="14" name="Rectangle 13"/>
          <p:cNvSpPr/>
          <p:nvPr/>
        </p:nvSpPr>
        <p:spPr>
          <a:xfrm>
            <a:off x="-8318" y="-1"/>
            <a:ext cx="12238418" cy="6858000"/>
          </a:xfrm>
          <a:prstGeom prst="rect">
            <a:avLst/>
          </a:prstGeom>
          <a:gradFill flip="none" rotWithShape="1">
            <a:gsLst>
              <a:gs pos="0">
                <a:srgbClr val="7030A0">
                  <a:alpha val="58000"/>
                </a:srgbClr>
              </a:gs>
              <a:gs pos="87000">
                <a:srgbClr val="FF3399">
                  <a:alpha val="8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68" y="5604301"/>
            <a:ext cx="12257468" cy="954107"/>
          </a:xfrm>
          <a:prstGeom prst="rect">
            <a:avLst/>
          </a:prstGeom>
          <a:solidFill>
            <a:schemeClr val="tx1">
              <a:lumMod val="95000"/>
              <a:lumOff val="5000"/>
              <a:alpha val="79000"/>
            </a:schemeClr>
          </a:solidFill>
        </p:spPr>
        <p:txBody>
          <a:bodyPr wrap="square" rtlCol="0">
            <a:spAutoFit/>
          </a:bodyPr>
          <a:lstStyle/>
          <a:p>
            <a:pPr algn="ctr"/>
            <a:r>
              <a:rPr lang="en-GB" sz="2800" b="1" spc="300" dirty="0" err="1" smtClean="0">
                <a:solidFill>
                  <a:schemeClr val="bg1"/>
                </a:solidFill>
                <a:latin typeface="Century Gothic" panose="020B0502020202020204" pitchFamily="34" charset="0"/>
              </a:rPr>
              <a:t>Maradona</a:t>
            </a:r>
            <a:r>
              <a:rPr lang="en-GB" sz="2800" b="1" spc="300" dirty="0" smtClean="0">
                <a:solidFill>
                  <a:schemeClr val="bg1"/>
                </a:solidFill>
                <a:latin typeface="Century Gothic" panose="020B0502020202020204" pitchFamily="34" charset="0"/>
              </a:rPr>
              <a:t> </a:t>
            </a:r>
            <a:r>
              <a:rPr lang="en-GB" sz="2800" b="1" spc="300" dirty="0">
                <a:solidFill>
                  <a:schemeClr val="bg1"/>
                </a:solidFill>
                <a:latin typeface="Century Gothic" panose="020B0502020202020204" pitchFamily="34" charset="0"/>
              </a:rPr>
              <a:t>played 490 official club games during his 21-year professional career, scoring 259 </a:t>
            </a:r>
            <a:r>
              <a:rPr lang="en-GB" sz="2800" b="1" spc="300" dirty="0" smtClean="0">
                <a:solidFill>
                  <a:schemeClr val="bg1"/>
                </a:solidFill>
                <a:latin typeface="Century Gothic" panose="020B0502020202020204" pitchFamily="34" charset="0"/>
              </a:rPr>
              <a:t>goals</a:t>
            </a:r>
            <a:endParaRPr lang="en-US" sz="2800" b="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91528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539"/>
          </a:xfrm>
          <a:prstGeom prst="rect">
            <a:avLst/>
          </a:prstGeom>
        </p:spPr>
      </p:pic>
      <p:sp>
        <p:nvSpPr>
          <p:cNvPr id="14" name="Rectangle 13"/>
          <p:cNvSpPr/>
          <p:nvPr/>
        </p:nvSpPr>
        <p:spPr>
          <a:xfrm>
            <a:off x="0" y="0"/>
            <a:ext cx="12238418" cy="6858000"/>
          </a:xfrm>
          <a:prstGeom prst="rect">
            <a:avLst/>
          </a:prstGeom>
          <a:gradFill flip="none" rotWithShape="1">
            <a:gsLst>
              <a:gs pos="0">
                <a:srgbClr val="7030A0">
                  <a:alpha val="58000"/>
                </a:srgbClr>
              </a:gs>
              <a:gs pos="87000">
                <a:srgbClr val="FF3399">
                  <a:alpha val="8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25" y="5070901"/>
            <a:ext cx="12257468" cy="1384995"/>
          </a:xfrm>
          <a:prstGeom prst="rect">
            <a:avLst/>
          </a:prstGeom>
          <a:solidFill>
            <a:schemeClr val="tx1">
              <a:lumMod val="95000"/>
              <a:lumOff val="5000"/>
              <a:alpha val="79000"/>
            </a:schemeClr>
          </a:solidFill>
        </p:spPr>
        <p:txBody>
          <a:bodyPr wrap="square" rtlCol="0">
            <a:spAutoFit/>
          </a:bodyPr>
          <a:lstStyle/>
          <a:p>
            <a:pPr algn="ctr"/>
            <a:r>
              <a:rPr lang="en-GB" sz="2800" b="1" spc="300" dirty="0">
                <a:solidFill>
                  <a:schemeClr val="bg1"/>
                </a:solidFill>
                <a:latin typeface="Century Gothic" panose="020B0502020202020204" pitchFamily="34" charset="0"/>
              </a:rPr>
              <a:t>Messi has won a club-record 33 trophies, including 10 La </a:t>
            </a:r>
            <a:r>
              <a:rPr lang="en-GB" sz="2800" b="1" spc="300" dirty="0" err="1">
                <a:solidFill>
                  <a:schemeClr val="bg1"/>
                </a:solidFill>
                <a:latin typeface="Century Gothic" panose="020B0502020202020204" pitchFamily="34" charset="0"/>
              </a:rPr>
              <a:t>Liga</a:t>
            </a:r>
            <a:r>
              <a:rPr lang="en-GB" sz="2800" b="1" spc="300" dirty="0">
                <a:solidFill>
                  <a:schemeClr val="bg1"/>
                </a:solidFill>
                <a:latin typeface="Century Gothic" panose="020B0502020202020204" pitchFamily="34" charset="0"/>
              </a:rPr>
              <a:t> titles, four UEFA Champions League trophies and six </a:t>
            </a:r>
            <a:r>
              <a:rPr lang="en-GB" sz="2800" b="1" spc="300" dirty="0" err="1">
                <a:solidFill>
                  <a:schemeClr val="bg1"/>
                </a:solidFill>
                <a:latin typeface="Century Gothic" panose="020B0502020202020204" pitchFamily="34" charset="0"/>
              </a:rPr>
              <a:t>Copas</a:t>
            </a:r>
            <a:r>
              <a:rPr lang="en-GB" sz="2800" b="1" spc="300" dirty="0">
                <a:solidFill>
                  <a:schemeClr val="bg1"/>
                </a:solidFill>
                <a:latin typeface="Century Gothic" panose="020B0502020202020204" pitchFamily="34" charset="0"/>
              </a:rPr>
              <a:t> del Rey.</a:t>
            </a:r>
            <a:endParaRPr lang="en-US" sz="2800" b="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7103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12201525" cy="6858000"/>
          </a:xfrm>
          <a:prstGeom prst="rect">
            <a:avLst/>
          </a:prstGeom>
        </p:spPr>
      </p:pic>
      <p:sp>
        <p:nvSpPr>
          <p:cNvPr id="14" name="Rectangle 13"/>
          <p:cNvSpPr/>
          <p:nvPr/>
        </p:nvSpPr>
        <p:spPr>
          <a:xfrm>
            <a:off x="-46418" y="0"/>
            <a:ext cx="12238418" cy="6858000"/>
          </a:xfrm>
          <a:prstGeom prst="rect">
            <a:avLst/>
          </a:prstGeom>
          <a:gradFill flip="none" rotWithShape="1">
            <a:gsLst>
              <a:gs pos="0">
                <a:srgbClr val="7030A0">
                  <a:alpha val="58000"/>
                </a:srgbClr>
              </a:gs>
              <a:gs pos="87000">
                <a:srgbClr val="FF3399">
                  <a:alpha val="8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25" y="5070901"/>
            <a:ext cx="12257468" cy="1384995"/>
          </a:xfrm>
          <a:prstGeom prst="rect">
            <a:avLst/>
          </a:prstGeom>
          <a:solidFill>
            <a:schemeClr val="tx1">
              <a:lumMod val="95000"/>
              <a:lumOff val="5000"/>
              <a:alpha val="79000"/>
            </a:schemeClr>
          </a:solidFill>
        </p:spPr>
        <p:txBody>
          <a:bodyPr wrap="square" rtlCol="0">
            <a:spAutoFit/>
          </a:bodyPr>
          <a:lstStyle/>
          <a:p>
            <a:pPr algn="ctr"/>
            <a:r>
              <a:rPr lang="en-GB" sz="2800" b="1" spc="300" dirty="0">
                <a:solidFill>
                  <a:schemeClr val="bg1"/>
                </a:solidFill>
                <a:latin typeface="Century Gothic" panose="020B0502020202020204" pitchFamily="34" charset="0"/>
              </a:rPr>
              <a:t>Ronaldo has won 29 trophies in his career, including six league titles, five European Cups and one European Championship.</a:t>
            </a:r>
            <a:endParaRPr lang="en-US" sz="2800" b="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64042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
            <a:ext cx="12192000" cy="6895475"/>
          </a:xfrm>
          <a:prstGeom prst="rect">
            <a:avLst/>
          </a:prstGeom>
        </p:spPr>
      </p:pic>
      <p:sp>
        <p:nvSpPr>
          <p:cNvPr id="4" name="Rectangle 3">
            <a:extLst>
              <a:ext uri="{FF2B5EF4-FFF2-40B4-BE49-F238E27FC236}">
                <a16:creationId xmlns:a16="http://schemas.microsoft.com/office/drawing/2014/main" id="{FD29BF26-C97F-459E-B92E-7AE02C7C0C8A}"/>
              </a:ext>
            </a:extLst>
          </p:cNvPr>
          <p:cNvSpPr/>
          <p:nvPr/>
        </p:nvSpPr>
        <p:spPr>
          <a:xfrm>
            <a:off x="49126" y="-26190"/>
            <a:ext cx="12192000" cy="6910379"/>
          </a:xfrm>
          <a:prstGeom prst="rect">
            <a:avLst/>
          </a:prstGeom>
          <a:gradFill flip="none" rotWithShape="1">
            <a:gsLst>
              <a:gs pos="16000">
                <a:schemeClr val="tx2">
                  <a:lumMod val="50000"/>
                  <a:alpha val="86000"/>
                </a:schemeClr>
              </a:gs>
              <a:gs pos="100000">
                <a:srgbClr val="0A0C1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9A87400D-4D2A-458E-9D36-7EE7B5AA2505}"/>
              </a:ext>
            </a:extLst>
          </p:cNvPr>
          <p:cNvSpPr/>
          <p:nvPr/>
        </p:nvSpPr>
        <p:spPr>
          <a:xfrm>
            <a:off x="720908" y="2887696"/>
            <a:ext cx="2957245" cy="3996494"/>
          </a:xfrm>
          <a:prstGeom prst="rect">
            <a:avLst/>
          </a:prstGeom>
          <a:gradFill flip="none" rotWithShape="1">
            <a:gsLst>
              <a:gs pos="0">
                <a:srgbClr val="FF0353"/>
              </a:gs>
              <a:gs pos="17000">
                <a:srgbClr val="FF0353"/>
              </a:gs>
              <a:gs pos="100000">
                <a:srgbClr val="36001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BACF9E59-1B07-459E-BCBA-77E1D23D2924}"/>
              </a:ext>
            </a:extLst>
          </p:cNvPr>
          <p:cNvSpPr txBox="1"/>
          <p:nvPr/>
        </p:nvSpPr>
        <p:spPr>
          <a:xfrm>
            <a:off x="696344" y="6101654"/>
            <a:ext cx="2953417" cy="769441"/>
          </a:xfrm>
          <a:prstGeom prst="rect">
            <a:avLst/>
          </a:prstGeom>
          <a:noFill/>
        </p:spPr>
        <p:txBody>
          <a:bodyPr wrap="square" rtlCol="0">
            <a:spAutoFit/>
          </a:bodyPr>
          <a:lstStyle/>
          <a:p>
            <a:pPr algn="ctr"/>
            <a:r>
              <a:rPr lang="en-IN" sz="4400" b="1" dirty="0" smtClean="0">
                <a:solidFill>
                  <a:schemeClr val="bg1">
                    <a:lumMod val="95000"/>
                  </a:schemeClr>
                </a:solidFill>
                <a:latin typeface="Agency FB" panose="020B0503020202020204" pitchFamily="34" charset="0"/>
              </a:rPr>
              <a:t>SPORT</a:t>
            </a:r>
            <a:endParaRPr lang="en-IN" sz="4400" b="1" dirty="0">
              <a:solidFill>
                <a:schemeClr val="bg1">
                  <a:lumMod val="95000"/>
                </a:schemeClr>
              </a:solidFill>
              <a:latin typeface="Agency FB" panose="020B0503020202020204" pitchFamily="34" charset="0"/>
            </a:endParaRPr>
          </a:p>
        </p:txBody>
      </p:sp>
      <p:sp>
        <p:nvSpPr>
          <p:cNvPr id="85" name="TextBox 84">
            <a:extLst>
              <a:ext uri="{FF2B5EF4-FFF2-40B4-BE49-F238E27FC236}">
                <a16:creationId xmlns:a16="http://schemas.microsoft.com/office/drawing/2014/main" id="{BACF9E59-1B07-459E-BCBA-77E1D23D2924}"/>
              </a:ext>
            </a:extLst>
          </p:cNvPr>
          <p:cNvSpPr txBox="1"/>
          <p:nvPr/>
        </p:nvSpPr>
        <p:spPr>
          <a:xfrm>
            <a:off x="772178" y="3184765"/>
            <a:ext cx="2861849" cy="1384995"/>
          </a:xfrm>
          <a:prstGeom prst="rect">
            <a:avLst/>
          </a:prstGeom>
          <a:noFill/>
        </p:spPr>
        <p:txBody>
          <a:bodyPr wrap="square" rtlCol="0">
            <a:spAutoFit/>
          </a:bodyPr>
          <a:lstStyle/>
          <a:p>
            <a:pPr algn="just"/>
            <a:r>
              <a:rPr lang="en-IN" sz="2800" b="1" dirty="0" smtClean="0">
                <a:solidFill>
                  <a:schemeClr val="bg1">
                    <a:lumMod val="95000"/>
                  </a:schemeClr>
                </a:solidFill>
                <a:latin typeface="Agency FB" panose="020B0503020202020204" pitchFamily="34" charset="0"/>
              </a:rPr>
              <a:t>Its played by 250 million players in over 200 countries.</a:t>
            </a:r>
            <a:endParaRPr lang="en-IN" sz="2800" b="1" dirty="0">
              <a:solidFill>
                <a:schemeClr val="bg1">
                  <a:lumMod val="95000"/>
                </a:schemeClr>
              </a:solidFill>
              <a:latin typeface="Agency FB" panose="020B0503020202020204" pitchFamily="34" charset="0"/>
            </a:endParaRPr>
          </a:p>
        </p:txBody>
      </p:sp>
      <p:sp>
        <p:nvSpPr>
          <p:cNvPr id="90" name="Rectangle 89">
            <a:extLst>
              <a:ext uri="{FF2B5EF4-FFF2-40B4-BE49-F238E27FC236}">
                <a16:creationId xmlns:a16="http://schemas.microsoft.com/office/drawing/2014/main" id="{9A87400D-4D2A-458E-9D36-7EE7B5AA2505}"/>
              </a:ext>
            </a:extLst>
          </p:cNvPr>
          <p:cNvSpPr/>
          <p:nvPr/>
        </p:nvSpPr>
        <p:spPr>
          <a:xfrm>
            <a:off x="405833" y="1144627"/>
            <a:ext cx="4147117" cy="102246"/>
          </a:xfrm>
          <a:prstGeom prst="rect">
            <a:avLst/>
          </a:prstGeom>
          <a:gradFill flip="none" rotWithShape="1">
            <a:gsLst>
              <a:gs pos="0">
                <a:srgbClr val="FF0353"/>
              </a:gs>
              <a:gs pos="17000">
                <a:srgbClr val="FF0353"/>
              </a:gs>
              <a:gs pos="100000">
                <a:srgbClr val="36001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TextBox 55">
            <a:extLst>
              <a:ext uri="{FF2B5EF4-FFF2-40B4-BE49-F238E27FC236}">
                <a16:creationId xmlns:a16="http://schemas.microsoft.com/office/drawing/2014/main" id="{02568A3F-5ECD-4661-8FA5-2A34BC0BCD34}"/>
              </a:ext>
            </a:extLst>
          </p:cNvPr>
          <p:cNvSpPr txBox="1"/>
          <p:nvPr/>
        </p:nvSpPr>
        <p:spPr>
          <a:xfrm>
            <a:off x="267463" y="221295"/>
            <a:ext cx="4782717" cy="923330"/>
          </a:xfrm>
          <a:prstGeom prst="rect">
            <a:avLst/>
          </a:prstGeom>
          <a:noFill/>
        </p:spPr>
        <p:txBody>
          <a:bodyPr wrap="square" rtlCol="0">
            <a:spAutoFit/>
          </a:bodyPr>
          <a:lstStyle/>
          <a:p>
            <a:r>
              <a:rPr lang="en-IN" sz="5400" b="1" spc="600" dirty="0" smtClean="0">
                <a:solidFill>
                  <a:schemeClr val="bg1"/>
                </a:solidFill>
                <a:latin typeface="Agency FB" panose="020B0503020202020204" pitchFamily="34" charset="0"/>
              </a:rPr>
              <a:t>INTRODUCTION</a:t>
            </a:r>
            <a:endParaRPr lang="en-IN" sz="5400" b="1" spc="600" dirty="0">
              <a:solidFill>
                <a:schemeClr val="bg1"/>
              </a:solidFill>
              <a:latin typeface="Agency FB" panose="020B0503020202020204" pitchFamily="34" charset="0"/>
            </a:endParaRPr>
          </a:p>
        </p:txBody>
      </p:sp>
      <p:sp>
        <p:nvSpPr>
          <p:cNvPr id="61" name="Freeform: Shape 60">
            <a:extLst>
              <a:ext uri="{FF2B5EF4-FFF2-40B4-BE49-F238E27FC236}">
                <a16:creationId xmlns:a16="http://schemas.microsoft.com/office/drawing/2014/main" id="{D4807C8C-A949-46F4-9C07-8830DCBC97CF}"/>
              </a:ext>
            </a:extLst>
          </p:cNvPr>
          <p:cNvSpPr/>
          <p:nvPr/>
        </p:nvSpPr>
        <p:spPr>
          <a:xfrm>
            <a:off x="6155508" y="-26190"/>
            <a:ext cx="6085618" cy="4959198"/>
          </a:xfrm>
          <a:custGeom>
            <a:avLst/>
            <a:gdLst>
              <a:gd name="connsiteX0" fmla="*/ 0 w 6251104"/>
              <a:gd name="connsiteY0" fmla="*/ 0 h 6853698"/>
              <a:gd name="connsiteX1" fmla="*/ 6251104 w 6251104"/>
              <a:gd name="connsiteY1" fmla="*/ 0 h 6853698"/>
              <a:gd name="connsiteX2" fmla="*/ 6251104 w 6251104"/>
              <a:gd name="connsiteY2" fmla="*/ 6853698 h 6853698"/>
              <a:gd name="connsiteX3" fmla="*/ 2464355 w 6251104"/>
              <a:gd name="connsiteY3" fmla="*/ 6853698 h 6853698"/>
            </a:gdLst>
            <a:ahLst/>
            <a:cxnLst>
              <a:cxn ang="0">
                <a:pos x="connsiteX0" y="connsiteY0"/>
              </a:cxn>
              <a:cxn ang="0">
                <a:pos x="connsiteX1" y="connsiteY1"/>
              </a:cxn>
              <a:cxn ang="0">
                <a:pos x="connsiteX2" y="connsiteY2"/>
              </a:cxn>
              <a:cxn ang="0">
                <a:pos x="connsiteX3" y="connsiteY3"/>
              </a:cxn>
            </a:cxnLst>
            <a:rect l="l" t="t" r="r" b="b"/>
            <a:pathLst>
              <a:path w="6251104" h="6853698">
                <a:moveTo>
                  <a:pt x="0" y="0"/>
                </a:moveTo>
                <a:lnTo>
                  <a:pt x="6251104" y="0"/>
                </a:lnTo>
                <a:lnTo>
                  <a:pt x="6251104" y="6853698"/>
                </a:lnTo>
                <a:lnTo>
                  <a:pt x="2464355" y="6853698"/>
                </a:lnTo>
                <a:close/>
              </a:path>
            </a:pathLst>
          </a:custGeom>
          <a:gradFill>
            <a:gsLst>
              <a:gs pos="0">
                <a:schemeClr val="bg1">
                  <a:alpha val="34000"/>
                </a:schemeClr>
              </a:gs>
              <a:gs pos="49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Rectangle 75">
            <a:extLst>
              <a:ext uri="{FF2B5EF4-FFF2-40B4-BE49-F238E27FC236}">
                <a16:creationId xmlns:a16="http://schemas.microsoft.com/office/drawing/2014/main" id="{9A87400D-4D2A-458E-9D36-7EE7B5AA2505}"/>
              </a:ext>
            </a:extLst>
          </p:cNvPr>
          <p:cNvSpPr/>
          <p:nvPr/>
        </p:nvSpPr>
        <p:spPr>
          <a:xfrm>
            <a:off x="8506509" y="2861505"/>
            <a:ext cx="2957247" cy="3996495"/>
          </a:xfrm>
          <a:prstGeom prst="rect">
            <a:avLst/>
          </a:prstGeom>
          <a:gradFill flip="none" rotWithShape="1">
            <a:gsLst>
              <a:gs pos="0">
                <a:srgbClr val="FF0353"/>
              </a:gs>
              <a:gs pos="17000">
                <a:srgbClr val="FF0353"/>
              </a:gs>
              <a:gs pos="100000">
                <a:srgbClr val="36001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TextBox 82">
            <a:extLst>
              <a:ext uri="{FF2B5EF4-FFF2-40B4-BE49-F238E27FC236}">
                <a16:creationId xmlns:a16="http://schemas.microsoft.com/office/drawing/2014/main" id="{BACF9E59-1B07-459E-BCBA-77E1D23D2924}"/>
              </a:ext>
            </a:extLst>
          </p:cNvPr>
          <p:cNvSpPr txBox="1"/>
          <p:nvPr/>
        </p:nvSpPr>
        <p:spPr>
          <a:xfrm>
            <a:off x="8534900" y="6097360"/>
            <a:ext cx="2953419" cy="769441"/>
          </a:xfrm>
          <a:prstGeom prst="rect">
            <a:avLst/>
          </a:prstGeom>
          <a:noFill/>
        </p:spPr>
        <p:txBody>
          <a:bodyPr wrap="square" rtlCol="0">
            <a:spAutoFit/>
          </a:bodyPr>
          <a:lstStyle/>
          <a:p>
            <a:pPr algn="ctr"/>
            <a:r>
              <a:rPr lang="en-IN" sz="4400" b="1" dirty="0" smtClean="0">
                <a:solidFill>
                  <a:schemeClr val="bg1">
                    <a:lumMod val="95000"/>
                  </a:schemeClr>
                </a:solidFill>
                <a:latin typeface="Agency FB" panose="020B0503020202020204" pitchFamily="34" charset="0"/>
              </a:rPr>
              <a:t>SPORT</a:t>
            </a:r>
            <a:endParaRPr lang="en-IN" sz="4400" b="1" dirty="0">
              <a:solidFill>
                <a:schemeClr val="bg1">
                  <a:lumMod val="95000"/>
                </a:schemeClr>
              </a:solidFill>
              <a:latin typeface="Agency FB" panose="020B0503020202020204" pitchFamily="34" charset="0"/>
            </a:endParaRPr>
          </a:p>
        </p:txBody>
      </p:sp>
      <p:sp>
        <p:nvSpPr>
          <p:cNvPr id="3" name="Rectangle 2"/>
          <p:cNvSpPr/>
          <p:nvPr/>
        </p:nvSpPr>
        <p:spPr>
          <a:xfrm>
            <a:off x="720909" y="2989943"/>
            <a:ext cx="2957246" cy="8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8506510" y="2955471"/>
            <a:ext cx="2957246" cy="8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a:extLst>
              <a:ext uri="{FF2B5EF4-FFF2-40B4-BE49-F238E27FC236}">
                <a16:creationId xmlns:a16="http://schemas.microsoft.com/office/drawing/2014/main" id="{BACF9E59-1B07-459E-BCBA-77E1D23D2924}"/>
              </a:ext>
            </a:extLst>
          </p:cNvPr>
          <p:cNvSpPr txBox="1"/>
          <p:nvPr/>
        </p:nvSpPr>
        <p:spPr>
          <a:xfrm>
            <a:off x="772179" y="4706412"/>
            <a:ext cx="2861850" cy="962868"/>
          </a:xfrm>
          <a:prstGeom prst="rect">
            <a:avLst/>
          </a:prstGeom>
          <a:noFill/>
        </p:spPr>
        <p:txBody>
          <a:bodyPr wrap="square" rtlCol="0">
            <a:spAutoFit/>
          </a:bodyPr>
          <a:lstStyle/>
          <a:p>
            <a:pPr algn="just"/>
            <a:r>
              <a:rPr lang="en-IN" sz="2800" b="1" dirty="0" smtClean="0">
                <a:solidFill>
                  <a:schemeClr val="bg1">
                    <a:lumMod val="95000"/>
                  </a:schemeClr>
                </a:solidFill>
                <a:latin typeface="Agency FB" panose="020B0503020202020204" pitchFamily="34" charset="0"/>
              </a:rPr>
              <a:t>Its Played on a rectangular field.</a:t>
            </a:r>
            <a:endParaRPr lang="en-IN" sz="2800" b="1" dirty="0">
              <a:solidFill>
                <a:schemeClr val="bg1">
                  <a:lumMod val="95000"/>
                </a:schemeClr>
              </a:solidFill>
              <a:latin typeface="Agency FB" panose="020B0503020202020204" pitchFamily="34" charset="0"/>
            </a:endParaRPr>
          </a:p>
        </p:txBody>
      </p:sp>
      <p:sp>
        <p:nvSpPr>
          <p:cNvPr id="89" name="TextBox 88">
            <a:extLst>
              <a:ext uri="{FF2B5EF4-FFF2-40B4-BE49-F238E27FC236}">
                <a16:creationId xmlns:a16="http://schemas.microsoft.com/office/drawing/2014/main" id="{BACF9E59-1B07-459E-BCBA-77E1D23D2924}"/>
              </a:ext>
            </a:extLst>
          </p:cNvPr>
          <p:cNvSpPr txBox="1"/>
          <p:nvPr/>
        </p:nvSpPr>
        <p:spPr>
          <a:xfrm>
            <a:off x="8537541" y="3132894"/>
            <a:ext cx="2834775" cy="2677656"/>
          </a:xfrm>
          <a:prstGeom prst="rect">
            <a:avLst/>
          </a:prstGeom>
          <a:noFill/>
        </p:spPr>
        <p:txBody>
          <a:bodyPr wrap="square" rtlCol="0">
            <a:spAutoFit/>
          </a:bodyPr>
          <a:lstStyle/>
          <a:p>
            <a:pPr algn="just"/>
            <a:r>
              <a:rPr lang="en-IN" sz="2800" b="1" dirty="0" smtClean="0">
                <a:solidFill>
                  <a:schemeClr val="bg1">
                    <a:lumMod val="95000"/>
                  </a:schemeClr>
                </a:solidFill>
                <a:latin typeface="Agency FB" panose="020B0503020202020204" pitchFamily="34" charset="0"/>
              </a:rPr>
              <a:t>The object of the game is to score by using any part of the body besides the arms and hands to get the football.</a:t>
            </a:r>
            <a:endParaRPr lang="en-IN" sz="2800" b="1" dirty="0">
              <a:solidFill>
                <a:schemeClr val="bg1">
                  <a:lumMod val="95000"/>
                </a:schemeClr>
              </a:solidFill>
              <a:latin typeface="Agency FB" panose="020B0503020202020204" pitchFamily="34" charset="0"/>
            </a:endParaRPr>
          </a:p>
        </p:txBody>
      </p:sp>
    </p:spTree>
    <p:extLst>
      <p:ext uri="{BB962C8B-B14F-4D97-AF65-F5344CB8AC3E}">
        <p14:creationId xmlns:p14="http://schemas.microsoft.com/office/powerpoint/2010/main" val="236237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07"/>
            <a:ext cx="12191999" cy="6875207"/>
          </a:xfrm>
          <a:prstGeom prst="rect">
            <a:avLst/>
          </a:prstGeom>
        </p:spPr>
      </p:pic>
      <p:sp>
        <p:nvSpPr>
          <p:cNvPr id="37" name="Rectangle 36">
            <a:extLst>
              <a:ext uri="{FF2B5EF4-FFF2-40B4-BE49-F238E27FC236}">
                <a16:creationId xmlns:a16="http://schemas.microsoft.com/office/drawing/2014/main" id="{A6920408-37D1-46F0-B1A6-D8A709F9FC94}"/>
              </a:ext>
            </a:extLst>
          </p:cNvPr>
          <p:cNvSpPr/>
          <p:nvPr/>
        </p:nvSpPr>
        <p:spPr>
          <a:xfrm>
            <a:off x="10160" y="-24418"/>
            <a:ext cx="12181840" cy="6882418"/>
          </a:xfrm>
          <a:prstGeom prst="rect">
            <a:avLst/>
          </a:prstGeom>
          <a:solidFill>
            <a:srgbClr val="00091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C392944A-9576-4874-8984-01509D84CC6E}"/>
              </a:ext>
            </a:extLst>
          </p:cNvPr>
          <p:cNvSpPr/>
          <p:nvPr/>
        </p:nvSpPr>
        <p:spPr>
          <a:xfrm>
            <a:off x="3672349" y="4197390"/>
            <a:ext cx="8519652" cy="2538930"/>
          </a:xfrm>
          <a:prstGeom prst="rect">
            <a:avLst/>
          </a:prstGeom>
          <a:gradFill flip="none" rotWithShape="1">
            <a:gsLst>
              <a:gs pos="0">
                <a:srgbClr val="7030A0"/>
              </a:gs>
              <a:gs pos="87000">
                <a:srgbClr val="FF33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DC8E456-A89C-4E61-A998-2D9FBF69D0DC}"/>
              </a:ext>
            </a:extLst>
          </p:cNvPr>
          <p:cNvSpPr/>
          <p:nvPr/>
        </p:nvSpPr>
        <p:spPr>
          <a:xfrm>
            <a:off x="1" y="1323345"/>
            <a:ext cx="3672348" cy="2874045"/>
          </a:xfrm>
          <a:prstGeom prst="rect">
            <a:avLst/>
          </a:prstGeom>
          <a:gradFill flip="none" rotWithShape="1">
            <a:gsLst>
              <a:gs pos="0">
                <a:srgbClr val="7030A0"/>
              </a:gs>
              <a:gs pos="87000">
                <a:srgbClr val="FF33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EE28BA57-6D46-4BC2-8922-3B5AF064E5CA}"/>
              </a:ext>
            </a:extLst>
          </p:cNvPr>
          <p:cNvSpPr txBox="1"/>
          <p:nvPr/>
        </p:nvSpPr>
        <p:spPr>
          <a:xfrm>
            <a:off x="182480" y="1550955"/>
            <a:ext cx="1001485" cy="523220"/>
          </a:xfrm>
          <a:prstGeom prst="rect">
            <a:avLst/>
          </a:prstGeom>
          <a:noFill/>
        </p:spPr>
        <p:txBody>
          <a:bodyPr wrap="square" rtlCol="0">
            <a:spAutoFit/>
          </a:bodyPr>
          <a:lstStyle>
            <a:defPPr>
              <a:defRPr lang="en-US"/>
            </a:defPPr>
            <a:lvl1pPr>
              <a:defRPr sz="2800" spc="30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defRPr>
            </a:lvl1pPr>
          </a:lstStyle>
          <a:p>
            <a:r>
              <a:rPr lang="en-IN" dirty="0"/>
              <a:t>01</a:t>
            </a:r>
          </a:p>
        </p:txBody>
      </p:sp>
      <p:sp>
        <p:nvSpPr>
          <p:cNvPr id="32" name="TextBox 31">
            <a:extLst>
              <a:ext uri="{FF2B5EF4-FFF2-40B4-BE49-F238E27FC236}">
                <a16:creationId xmlns:a16="http://schemas.microsoft.com/office/drawing/2014/main" id="{7E5F16C7-B83E-45FB-A54B-86A03F5D6B02}"/>
              </a:ext>
            </a:extLst>
          </p:cNvPr>
          <p:cNvSpPr txBox="1"/>
          <p:nvPr/>
        </p:nvSpPr>
        <p:spPr>
          <a:xfrm>
            <a:off x="4603574" y="1011302"/>
            <a:ext cx="7219285" cy="2246769"/>
          </a:xfrm>
          <a:prstGeom prst="rect">
            <a:avLst/>
          </a:prstGeom>
          <a:noFill/>
        </p:spPr>
        <p:txBody>
          <a:bodyPr wrap="square" rtlCol="0">
            <a:spAutoFit/>
          </a:bodyPr>
          <a:lstStyle>
            <a:defPPr>
              <a:defRPr lang="en-US"/>
            </a:defPPr>
            <a:lvl1pPr>
              <a:defRPr sz="4000" spc="30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defRPr>
            </a:lvl1pPr>
          </a:lstStyle>
          <a:p>
            <a:pPr algn="just"/>
            <a:r>
              <a:rPr lang="en-GB" sz="2000" dirty="0"/>
              <a:t>The contemporary history of the world's favourite game spans more than 100 years. It all began in 1863 in England, when rugby football and association football branched off on their different courses and the Football Association in England was formed - becoming the sport's first governing body.</a:t>
            </a:r>
            <a:endParaRPr lang="en-IN" sz="2000" dirty="0"/>
          </a:p>
        </p:txBody>
      </p:sp>
      <p:sp>
        <p:nvSpPr>
          <p:cNvPr id="31" name="TextBox 30">
            <a:extLst>
              <a:ext uri="{FF2B5EF4-FFF2-40B4-BE49-F238E27FC236}">
                <a16:creationId xmlns:a16="http://schemas.microsoft.com/office/drawing/2014/main" id="{1B61164E-6429-442B-83B0-2A30D2A69AF9}"/>
              </a:ext>
            </a:extLst>
          </p:cNvPr>
          <p:cNvSpPr txBox="1"/>
          <p:nvPr/>
        </p:nvSpPr>
        <p:spPr>
          <a:xfrm>
            <a:off x="4603574" y="183576"/>
            <a:ext cx="5740464" cy="707886"/>
          </a:xfrm>
          <a:prstGeom prst="rect">
            <a:avLst/>
          </a:prstGeom>
          <a:noFill/>
        </p:spPr>
        <p:txBody>
          <a:bodyPr wrap="square" rtlCol="0">
            <a:spAutoFit/>
          </a:bodyPr>
          <a:lstStyle/>
          <a:p>
            <a:r>
              <a:rPr lang="en-IN" sz="4000" spc="300" dirty="0" smtClean="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History</a:t>
            </a:r>
            <a:endParaRPr lang="en-IN" sz="4000" spc="300" dirty="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endParaRPr>
          </a:p>
        </p:txBody>
      </p:sp>
      <p:sp>
        <p:nvSpPr>
          <p:cNvPr id="38" name="TextBox 37">
            <a:extLst>
              <a:ext uri="{FF2B5EF4-FFF2-40B4-BE49-F238E27FC236}">
                <a16:creationId xmlns:a16="http://schemas.microsoft.com/office/drawing/2014/main" id="{1B61164E-6429-442B-83B0-2A30D2A69AF9}"/>
              </a:ext>
            </a:extLst>
          </p:cNvPr>
          <p:cNvSpPr txBox="1"/>
          <p:nvPr/>
        </p:nvSpPr>
        <p:spPr>
          <a:xfrm>
            <a:off x="270850" y="1612404"/>
            <a:ext cx="3630624" cy="400110"/>
          </a:xfrm>
          <a:prstGeom prst="rect">
            <a:avLst/>
          </a:prstGeom>
          <a:noFill/>
        </p:spPr>
        <p:txBody>
          <a:bodyPr wrap="square" rtlCol="0">
            <a:spAutoFit/>
          </a:bodyPr>
          <a:lstStyle/>
          <a:p>
            <a:pPr algn="ctr"/>
            <a:r>
              <a:rPr lang="en-IN" sz="2000" spc="300" dirty="0" smtClean="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Who invented it?</a:t>
            </a:r>
            <a:endParaRPr lang="en-IN" sz="2000" spc="300" dirty="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endParaRPr>
          </a:p>
        </p:txBody>
      </p:sp>
      <p:sp>
        <p:nvSpPr>
          <p:cNvPr id="39" name="TextBox 38">
            <a:extLst>
              <a:ext uri="{FF2B5EF4-FFF2-40B4-BE49-F238E27FC236}">
                <a16:creationId xmlns:a16="http://schemas.microsoft.com/office/drawing/2014/main" id="{EE28BA57-6D46-4BC2-8922-3B5AF064E5CA}"/>
              </a:ext>
            </a:extLst>
          </p:cNvPr>
          <p:cNvSpPr txBox="1"/>
          <p:nvPr/>
        </p:nvSpPr>
        <p:spPr>
          <a:xfrm>
            <a:off x="3905395" y="4379298"/>
            <a:ext cx="1001485" cy="523220"/>
          </a:xfrm>
          <a:prstGeom prst="rect">
            <a:avLst/>
          </a:prstGeom>
          <a:noFill/>
        </p:spPr>
        <p:txBody>
          <a:bodyPr wrap="square" rtlCol="0">
            <a:spAutoFit/>
          </a:bodyPr>
          <a:lstStyle>
            <a:defPPr>
              <a:defRPr lang="en-US"/>
            </a:defPPr>
            <a:lvl1pPr>
              <a:defRPr sz="2800" spc="30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defRPr>
            </a:lvl1pPr>
          </a:lstStyle>
          <a:p>
            <a:r>
              <a:rPr lang="en-IN" dirty="0" smtClean="0"/>
              <a:t>02</a:t>
            </a:r>
            <a:endParaRPr lang="en-IN" dirty="0"/>
          </a:p>
        </p:txBody>
      </p:sp>
      <p:sp>
        <p:nvSpPr>
          <p:cNvPr id="40" name="TextBox 39">
            <a:extLst>
              <a:ext uri="{FF2B5EF4-FFF2-40B4-BE49-F238E27FC236}">
                <a16:creationId xmlns:a16="http://schemas.microsoft.com/office/drawing/2014/main" id="{1B61164E-6429-442B-83B0-2A30D2A69AF9}"/>
              </a:ext>
            </a:extLst>
          </p:cNvPr>
          <p:cNvSpPr txBox="1"/>
          <p:nvPr/>
        </p:nvSpPr>
        <p:spPr>
          <a:xfrm>
            <a:off x="4314696" y="4379298"/>
            <a:ext cx="5692734" cy="523220"/>
          </a:xfrm>
          <a:prstGeom prst="rect">
            <a:avLst/>
          </a:prstGeom>
          <a:noFill/>
        </p:spPr>
        <p:txBody>
          <a:bodyPr wrap="square" rtlCol="0">
            <a:spAutoFit/>
          </a:bodyPr>
          <a:lstStyle/>
          <a:p>
            <a:pPr algn="ctr"/>
            <a:r>
              <a:rPr lang="en-IN" sz="2800" spc="300" dirty="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How was football started?</a:t>
            </a:r>
            <a:endParaRPr lang="en-IN" sz="2800" spc="300" dirty="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endParaRPr>
          </a:p>
        </p:txBody>
      </p:sp>
      <p:sp>
        <p:nvSpPr>
          <p:cNvPr id="41" name="TextBox 40">
            <a:extLst>
              <a:ext uri="{FF2B5EF4-FFF2-40B4-BE49-F238E27FC236}">
                <a16:creationId xmlns:a16="http://schemas.microsoft.com/office/drawing/2014/main" id="{7E5F16C7-B83E-45FB-A54B-86A03F5D6B02}"/>
              </a:ext>
            </a:extLst>
          </p:cNvPr>
          <p:cNvSpPr txBox="1"/>
          <p:nvPr/>
        </p:nvSpPr>
        <p:spPr>
          <a:xfrm>
            <a:off x="152557" y="2016856"/>
            <a:ext cx="3467016" cy="2123658"/>
          </a:xfrm>
          <a:prstGeom prst="rect">
            <a:avLst/>
          </a:prstGeom>
          <a:noFill/>
        </p:spPr>
        <p:txBody>
          <a:bodyPr wrap="square" rtlCol="0">
            <a:spAutoFit/>
          </a:bodyPr>
          <a:lstStyle>
            <a:defPPr>
              <a:defRPr lang="en-US"/>
            </a:defPPr>
            <a:lvl1pPr>
              <a:defRPr sz="4000" spc="30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defRPr>
            </a:lvl1pPr>
          </a:lstStyle>
          <a:p>
            <a:pPr algn="just"/>
            <a:r>
              <a:rPr lang="en-GB" sz="1200" dirty="0"/>
              <a:t>England invented a game of running around kicking a ball in the mid-19th century (although the Chinese claim to have played a version centuries earlier). They called it “football,” not because the ball is played with the feet, but because the game is played on foot rather on horseback.</a:t>
            </a:r>
            <a:endParaRPr lang="en-IN" sz="1200" dirty="0"/>
          </a:p>
        </p:txBody>
      </p:sp>
      <p:sp>
        <p:nvSpPr>
          <p:cNvPr id="42" name="TextBox 41">
            <a:extLst>
              <a:ext uri="{FF2B5EF4-FFF2-40B4-BE49-F238E27FC236}">
                <a16:creationId xmlns:a16="http://schemas.microsoft.com/office/drawing/2014/main" id="{7E5F16C7-B83E-45FB-A54B-86A03F5D6B02}"/>
              </a:ext>
            </a:extLst>
          </p:cNvPr>
          <p:cNvSpPr txBox="1"/>
          <p:nvPr/>
        </p:nvSpPr>
        <p:spPr>
          <a:xfrm>
            <a:off x="3905394" y="4838659"/>
            <a:ext cx="8083406" cy="1754326"/>
          </a:xfrm>
          <a:prstGeom prst="rect">
            <a:avLst/>
          </a:prstGeom>
          <a:noFill/>
        </p:spPr>
        <p:txBody>
          <a:bodyPr wrap="square" rtlCol="0">
            <a:spAutoFit/>
          </a:bodyPr>
          <a:lstStyle>
            <a:defPPr>
              <a:defRPr lang="en-US"/>
            </a:defPPr>
            <a:lvl1pPr>
              <a:defRPr sz="4000" spc="300">
                <a:solidFill>
                  <a:schemeClr val="bg1"/>
                </a:solidFill>
                <a:effectLst>
                  <a:outerShdw blurRad="1397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defRPr>
            </a:lvl1pPr>
          </a:lstStyle>
          <a:p>
            <a:pPr algn="just"/>
            <a:r>
              <a:rPr lang="en-GB" sz="1800" dirty="0"/>
              <a:t>The sport of American football itself was relatively new in 1892. Its roots stemmed from two sports, soccer and rugby, which had enjoyed long-time popularity in many nations of the world. On November 6, 1869, Rutgers and Princeton played what was billed as the first college football game.</a:t>
            </a:r>
            <a:endParaRPr lang="en-IN" sz="1800" dirty="0"/>
          </a:p>
        </p:txBody>
      </p:sp>
      <p:sp>
        <p:nvSpPr>
          <p:cNvPr id="17" name="TextBox 16">
            <a:extLst>
              <a:ext uri="{FF2B5EF4-FFF2-40B4-BE49-F238E27FC236}">
                <a16:creationId xmlns:a16="http://schemas.microsoft.com/office/drawing/2014/main" id="{02568A3F-5ECD-4661-8FA5-2A34BC0BCD34}"/>
              </a:ext>
            </a:extLst>
          </p:cNvPr>
          <p:cNvSpPr txBox="1"/>
          <p:nvPr/>
        </p:nvSpPr>
        <p:spPr>
          <a:xfrm>
            <a:off x="97637" y="122325"/>
            <a:ext cx="4782717" cy="1107996"/>
          </a:xfrm>
          <a:prstGeom prst="rect">
            <a:avLst/>
          </a:prstGeom>
          <a:noFill/>
        </p:spPr>
        <p:txBody>
          <a:bodyPr wrap="square" rtlCol="0">
            <a:spAutoFit/>
          </a:bodyPr>
          <a:lstStyle/>
          <a:p>
            <a:r>
              <a:rPr lang="en-IN" sz="6600" b="1" spc="600" dirty="0" smtClean="0">
                <a:solidFill>
                  <a:schemeClr val="bg1"/>
                </a:solidFill>
                <a:latin typeface="Agency FB" panose="020B0503020202020204" pitchFamily="34" charset="0"/>
              </a:rPr>
              <a:t>FOOTBALL</a:t>
            </a:r>
            <a:endParaRPr lang="en-IN" sz="6600" b="1" spc="6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139350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1+#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0-#ppt_w/2"/>
                                          </p:val>
                                        </p:tav>
                                        <p:tav tm="100000">
                                          <p:val>
                                            <p:strVal val="#ppt_x"/>
                                          </p:val>
                                        </p:tav>
                                      </p:tavLst>
                                    </p:anim>
                                    <p:anim calcmode="lin" valueType="num">
                                      <p:cBhvr additive="base">
                                        <p:cTn id="20" dur="10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ppt_x"/>
                                          </p:val>
                                        </p:tav>
                                        <p:tav tm="100000">
                                          <p:val>
                                            <p:strVal val="#ppt_x"/>
                                          </p:val>
                                        </p:tav>
                                      </p:tavLst>
                                    </p:anim>
                                    <p:anim calcmode="lin" valueType="num">
                                      <p:cBhvr additive="base">
                                        <p:cTn id="24" dur="10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1000" fill="hold"/>
                                        <p:tgtEl>
                                          <p:spTgt spid="41"/>
                                        </p:tgtEl>
                                        <p:attrNameLst>
                                          <p:attrName>ppt_x</p:attrName>
                                        </p:attrNameLst>
                                      </p:cBhvr>
                                      <p:tavLst>
                                        <p:tav tm="0">
                                          <p:val>
                                            <p:strVal val="0-#ppt_w/2"/>
                                          </p:val>
                                        </p:tav>
                                        <p:tav tm="100000">
                                          <p:val>
                                            <p:strVal val="#ppt_x"/>
                                          </p:val>
                                        </p:tav>
                                      </p:tavLst>
                                    </p:anim>
                                    <p:anim calcmode="lin" valueType="num">
                                      <p:cBhvr additive="base">
                                        <p:cTn id="28" dur="1000" fill="hold"/>
                                        <p:tgtEl>
                                          <p:spTgt spid="41"/>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p:bldP spid="32" grpId="0"/>
      <p:bldP spid="39"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514" y="0"/>
            <a:ext cx="12158486" cy="6803051"/>
          </a:xfrm>
          <a:prstGeom prst="rect">
            <a:avLst/>
          </a:prstGeom>
        </p:spPr>
      </p:pic>
      <p:sp>
        <p:nvSpPr>
          <p:cNvPr id="5" name="Rectangle 4">
            <a:extLst>
              <a:ext uri="{FF2B5EF4-FFF2-40B4-BE49-F238E27FC236}">
                <a16:creationId xmlns:a16="http://schemas.microsoft.com/office/drawing/2014/main" id="{A6920408-37D1-46F0-B1A6-D8A709F9FC94}"/>
              </a:ext>
            </a:extLst>
          </p:cNvPr>
          <p:cNvSpPr/>
          <p:nvPr/>
        </p:nvSpPr>
        <p:spPr>
          <a:xfrm>
            <a:off x="27593" y="1"/>
            <a:ext cx="12096617" cy="6858000"/>
          </a:xfrm>
          <a:prstGeom prst="rect">
            <a:avLst/>
          </a:prstGeom>
          <a:solidFill>
            <a:srgbClr val="00091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Parallelogram 14">
            <a:extLst>
              <a:ext uri="{FF2B5EF4-FFF2-40B4-BE49-F238E27FC236}">
                <a16:creationId xmlns:a16="http://schemas.microsoft.com/office/drawing/2014/main" id="{8BF3A914-D6FC-4099-AB1D-773D9260FE2D}"/>
              </a:ext>
            </a:extLst>
          </p:cNvPr>
          <p:cNvSpPr/>
          <p:nvPr/>
        </p:nvSpPr>
        <p:spPr>
          <a:xfrm>
            <a:off x="0" y="2883342"/>
            <a:ext cx="12192000" cy="1010232"/>
          </a:xfrm>
          <a:prstGeom prst="parallelogram">
            <a:avLst>
              <a:gd name="adj" fmla="val 140333"/>
            </a:avLst>
          </a:prstGeom>
          <a:gradFill flip="none" rotWithShape="1">
            <a:gsLst>
              <a:gs pos="0">
                <a:srgbClr val="7030A0">
                  <a:alpha val="80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Triangle 15">
            <a:extLst>
              <a:ext uri="{FF2B5EF4-FFF2-40B4-BE49-F238E27FC236}">
                <a16:creationId xmlns:a16="http://schemas.microsoft.com/office/drawing/2014/main" id="{180880F1-B03A-4D9A-9DB5-71F97E9D5FEC}"/>
              </a:ext>
            </a:extLst>
          </p:cNvPr>
          <p:cNvSpPr/>
          <p:nvPr/>
        </p:nvSpPr>
        <p:spPr>
          <a:xfrm>
            <a:off x="0" y="1799303"/>
            <a:ext cx="1106129" cy="2094272"/>
          </a:xfrm>
          <a:prstGeom prst="rtTriangle">
            <a:avLst/>
          </a:prstGeom>
          <a:gradFill flip="none" rotWithShape="1">
            <a:gsLst>
              <a:gs pos="0">
                <a:srgbClr val="7030A0">
                  <a:alpha val="80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ight Triangle 16">
            <a:extLst>
              <a:ext uri="{FF2B5EF4-FFF2-40B4-BE49-F238E27FC236}">
                <a16:creationId xmlns:a16="http://schemas.microsoft.com/office/drawing/2014/main" id="{2A97F10C-23D3-4AAE-BD4F-F074052B7B88}"/>
              </a:ext>
            </a:extLst>
          </p:cNvPr>
          <p:cNvSpPr/>
          <p:nvPr/>
        </p:nvSpPr>
        <p:spPr>
          <a:xfrm flipH="1" flipV="1">
            <a:off x="11085871" y="2883341"/>
            <a:ext cx="1106129" cy="2094272"/>
          </a:xfrm>
          <a:prstGeom prst="rtTriangle">
            <a:avLst/>
          </a:prstGeom>
          <a:gradFill flip="none" rotWithShape="1">
            <a:gsLst>
              <a:gs pos="0">
                <a:srgbClr val="7030A0">
                  <a:alpha val="80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1C390773-EC26-45BC-AE82-86DBF7B7FC64}"/>
              </a:ext>
            </a:extLst>
          </p:cNvPr>
          <p:cNvSpPr txBox="1"/>
          <p:nvPr/>
        </p:nvSpPr>
        <p:spPr>
          <a:xfrm>
            <a:off x="1582057" y="2972959"/>
            <a:ext cx="8846101" cy="830997"/>
          </a:xfrm>
          <a:prstGeom prst="rect">
            <a:avLst/>
          </a:prstGeom>
          <a:noFill/>
        </p:spPr>
        <p:txBody>
          <a:bodyPr wrap="square" rtlCol="0">
            <a:spAutoFit/>
          </a:bodyPr>
          <a:lstStyle/>
          <a:p>
            <a:pPr algn="ctr"/>
            <a:r>
              <a:rPr lang="en-GB" sz="2400" b="1" dirty="0">
                <a:solidFill>
                  <a:schemeClr val="bg1"/>
                </a:solidFill>
                <a:latin typeface="Century Gothic" panose="020B0502020202020204" pitchFamily="34" charset="0"/>
              </a:rPr>
              <a:t>“Pressure is something you feel when you don't know what the hell you're doing.” </a:t>
            </a:r>
            <a:endParaRPr lang="en-IN" dirty="0">
              <a:solidFill>
                <a:schemeClr val="bg1"/>
              </a:solidFill>
              <a:latin typeface="Century Gothic" panose="020B0502020202020204" pitchFamily="34" charset="0"/>
            </a:endParaRPr>
          </a:p>
        </p:txBody>
      </p:sp>
      <p:sp>
        <p:nvSpPr>
          <p:cNvPr id="55" name="Frame 54">
            <a:extLst>
              <a:ext uri="{FF2B5EF4-FFF2-40B4-BE49-F238E27FC236}">
                <a16:creationId xmlns:a16="http://schemas.microsoft.com/office/drawing/2014/main" id="{40A3110A-3296-4A88-8480-945E59A608A8}"/>
              </a:ext>
            </a:extLst>
          </p:cNvPr>
          <p:cNvSpPr/>
          <p:nvPr/>
        </p:nvSpPr>
        <p:spPr>
          <a:xfrm>
            <a:off x="0" y="0"/>
            <a:ext cx="12192000" cy="6858000"/>
          </a:xfrm>
          <a:prstGeom prst="frame">
            <a:avLst>
              <a:gd name="adj1" fmla="val 1272"/>
            </a:avLst>
          </a:prstGeom>
          <a:gradFill flip="none" rotWithShape="1">
            <a:gsLst>
              <a:gs pos="86551">
                <a:schemeClr val="bg1">
                  <a:lumMod val="65000"/>
                </a:schemeClr>
              </a:gs>
              <a:gs pos="68055">
                <a:schemeClr val="bg1">
                  <a:lumMod val="95000"/>
                </a:schemeClr>
              </a:gs>
              <a:gs pos="37850">
                <a:schemeClr val="bg1"/>
              </a:gs>
              <a:gs pos="16800">
                <a:schemeClr val="bg1">
                  <a:lumMod val="65000"/>
                </a:schemeClr>
              </a:gs>
              <a:gs pos="100000">
                <a:schemeClr val="bg1">
                  <a:lumMod val="95000"/>
                </a:schemeClr>
              </a:gs>
              <a:gs pos="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3" name="TextBox 62">
            <a:extLst>
              <a:ext uri="{FF2B5EF4-FFF2-40B4-BE49-F238E27FC236}">
                <a16:creationId xmlns:a16="http://schemas.microsoft.com/office/drawing/2014/main" id="{5055525E-D647-441B-BCE0-495D474CF0B6}"/>
              </a:ext>
            </a:extLst>
          </p:cNvPr>
          <p:cNvSpPr txBox="1"/>
          <p:nvPr/>
        </p:nvSpPr>
        <p:spPr>
          <a:xfrm>
            <a:off x="3180964" y="181512"/>
            <a:ext cx="5830072" cy="830997"/>
          </a:xfrm>
          <a:prstGeom prst="rect">
            <a:avLst/>
          </a:prstGeom>
          <a:noFill/>
        </p:spPr>
        <p:txBody>
          <a:bodyPr wrap="square" rtlCol="0">
            <a:spAutoFit/>
          </a:bodyPr>
          <a:lstStyle/>
          <a:p>
            <a:pPr algn="ctr"/>
            <a:r>
              <a:rPr lang="en-IN" sz="4800" b="1" spc="300" dirty="0" smtClean="0">
                <a:solidFill>
                  <a:schemeClr val="bg1"/>
                </a:solidFill>
                <a:latin typeface="Century Gothic" panose="020B0502020202020204" pitchFamily="34" charset="0"/>
              </a:rPr>
              <a:t>Basic Rules</a:t>
            </a:r>
            <a:endParaRPr lang="en-IN" sz="4800" b="1" spc="300" dirty="0">
              <a:solidFill>
                <a:schemeClr val="bg1"/>
              </a:solidFill>
              <a:latin typeface="Century Gothic" panose="020B0502020202020204" pitchFamily="34" charset="0"/>
            </a:endParaRPr>
          </a:p>
        </p:txBody>
      </p:sp>
      <p:sp>
        <p:nvSpPr>
          <p:cNvPr id="10" name="Rectangle 9"/>
          <p:cNvSpPr/>
          <p:nvPr/>
        </p:nvSpPr>
        <p:spPr>
          <a:xfrm>
            <a:off x="858884" y="1157743"/>
            <a:ext cx="11540163" cy="1477328"/>
          </a:xfrm>
          <a:prstGeom prst="rect">
            <a:avLst/>
          </a:prstGeom>
        </p:spPr>
        <p:txBody>
          <a:bodyPr wrap="square">
            <a:spAutoFit/>
          </a:bodyPr>
          <a:lstStyle/>
          <a:p>
            <a:pPr>
              <a:buFont typeface="Arial" panose="020B0604020202020204" pitchFamily="34" charset="0"/>
              <a:buChar char="•"/>
            </a:pPr>
            <a:r>
              <a:rPr lang="en-GB" sz="3000" dirty="0">
                <a:solidFill>
                  <a:schemeClr val="bg1"/>
                </a:solidFill>
              </a:rPr>
              <a:t>Scoring.</a:t>
            </a:r>
          </a:p>
          <a:p>
            <a:pPr>
              <a:buFont typeface="Arial" panose="020B0604020202020204" pitchFamily="34" charset="0"/>
              <a:buChar char="•"/>
            </a:pPr>
            <a:r>
              <a:rPr lang="en-GB" sz="3000" dirty="0">
                <a:solidFill>
                  <a:schemeClr val="bg1"/>
                </a:solidFill>
              </a:rPr>
              <a:t>Not getting 10 yards in four downs.</a:t>
            </a:r>
          </a:p>
          <a:p>
            <a:pPr>
              <a:buFont typeface="Arial" panose="020B0604020202020204" pitchFamily="34" charset="0"/>
              <a:buChar char="•"/>
            </a:pPr>
            <a:r>
              <a:rPr lang="en-GB" sz="3000" dirty="0">
                <a:solidFill>
                  <a:schemeClr val="bg1"/>
                </a:solidFill>
              </a:rPr>
              <a:t>Fumbling or dropping the football and the defensive team recovers it.</a:t>
            </a:r>
            <a:endParaRPr lang="en-GB" sz="3000" dirty="0">
              <a:solidFill>
                <a:schemeClr val="bg1"/>
              </a:solidFill>
            </a:endParaRPr>
          </a:p>
        </p:txBody>
      </p:sp>
      <p:sp>
        <p:nvSpPr>
          <p:cNvPr id="52" name="Rectangle 51"/>
          <p:cNvSpPr/>
          <p:nvPr/>
        </p:nvSpPr>
        <p:spPr>
          <a:xfrm>
            <a:off x="1065931" y="4132884"/>
            <a:ext cx="11540163" cy="1477328"/>
          </a:xfrm>
          <a:prstGeom prst="rect">
            <a:avLst/>
          </a:prstGeom>
        </p:spPr>
        <p:txBody>
          <a:bodyPr wrap="square">
            <a:spAutoFit/>
          </a:bodyPr>
          <a:lstStyle/>
          <a:p>
            <a:pPr>
              <a:buFont typeface="Arial" panose="020B0604020202020204" pitchFamily="34" charset="0"/>
              <a:buChar char="•"/>
            </a:pPr>
            <a:r>
              <a:rPr lang="en-GB" sz="3000" dirty="0">
                <a:solidFill>
                  <a:schemeClr val="bg1"/>
                </a:solidFill>
              </a:rPr>
              <a:t>Throwing the football to a defensive player for an interception.</a:t>
            </a:r>
          </a:p>
          <a:p>
            <a:pPr>
              <a:buFont typeface="Arial" panose="020B0604020202020204" pitchFamily="34" charset="0"/>
              <a:buChar char="•"/>
            </a:pPr>
            <a:r>
              <a:rPr lang="en-GB" sz="3000" dirty="0">
                <a:solidFill>
                  <a:schemeClr val="bg1"/>
                </a:solidFill>
              </a:rPr>
              <a:t>Punting or kicking the football to the defensive team.</a:t>
            </a:r>
          </a:p>
          <a:p>
            <a:pPr>
              <a:buFont typeface="Arial" panose="020B0604020202020204" pitchFamily="34" charset="0"/>
              <a:buChar char="•"/>
            </a:pPr>
            <a:r>
              <a:rPr lang="en-GB" sz="3000" dirty="0">
                <a:solidFill>
                  <a:schemeClr val="bg1"/>
                </a:solidFill>
              </a:rPr>
              <a:t>Missing a field goal.</a:t>
            </a:r>
          </a:p>
        </p:txBody>
      </p:sp>
    </p:spTree>
    <p:extLst>
      <p:ext uri="{BB962C8B-B14F-4D97-AF65-F5344CB8AC3E}">
        <p14:creationId xmlns:p14="http://schemas.microsoft.com/office/powerpoint/2010/main" val="2406575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A6920408-37D1-46F0-B1A6-D8A709F9FC94}"/>
              </a:ext>
            </a:extLst>
          </p:cNvPr>
          <p:cNvSpPr/>
          <p:nvPr/>
        </p:nvSpPr>
        <p:spPr>
          <a:xfrm>
            <a:off x="1" y="0"/>
            <a:ext cx="12192000" cy="6858000"/>
          </a:xfrm>
          <a:prstGeom prst="rect">
            <a:avLst/>
          </a:prstGeom>
          <a:solidFill>
            <a:srgbClr val="00091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p:cNvSpPr/>
          <p:nvPr/>
        </p:nvSpPr>
        <p:spPr>
          <a:xfrm>
            <a:off x="4536243" y="4297636"/>
            <a:ext cx="934193" cy="1946234"/>
          </a:xfrm>
          <a:prstGeom prst="roundRect">
            <a:avLst/>
          </a:prstGeom>
          <a:gradFill flip="none" rotWithShape="1">
            <a:gsLst>
              <a:gs pos="0">
                <a:srgbClr val="7030A0">
                  <a:alpha val="80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Rounded Corners 11"/>
          <p:cNvSpPr/>
          <p:nvPr/>
        </p:nvSpPr>
        <p:spPr>
          <a:xfrm>
            <a:off x="6000865" y="3674839"/>
            <a:ext cx="934193" cy="2569031"/>
          </a:xfrm>
          <a:prstGeom prst="roundRect">
            <a:avLst/>
          </a:prstGeom>
          <a:gradFill flip="none" rotWithShape="1">
            <a:gsLst>
              <a:gs pos="0">
                <a:srgbClr val="7030A0">
                  <a:alpha val="80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Rounded Corners 12"/>
          <p:cNvSpPr/>
          <p:nvPr/>
        </p:nvSpPr>
        <p:spPr>
          <a:xfrm>
            <a:off x="7465487" y="3103943"/>
            <a:ext cx="934193" cy="3139927"/>
          </a:xfrm>
          <a:prstGeom prst="roundRect">
            <a:avLst/>
          </a:prstGeom>
          <a:gradFill flip="none" rotWithShape="1">
            <a:gsLst>
              <a:gs pos="0">
                <a:srgbClr val="7030A0">
                  <a:alpha val="80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13"/>
          <p:cNvSpPr/>
          <p:nvPr/>
        </p:nvSpPr>
        <p:spPr>
          <a:xfrm>
            <a:off x="8930109" y="2416273"/>
            <a:ext cx="934193" cy="3827597"/>
          </a:xfrm>
          <a:prstGeom prst="roundRect">
            <a:avLst/>
          </a:prstGeom>
          <a:gradFill flip="none" rotWithShape="1">
            <a:gsLst>
              <a:gs pos="0">
                <a:srgbClr val="7030A0">
                  <a:alpha val="80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14"/>
          <p:cNvSpPr/>
          <p:nvPr/>
        </p:nvSpPr>
        <p:spPr>
          <a:xfrm>
            <a:off x="10394732" y="1942358"/>
            <a:ext cx="934193" cy="4359568"/>
          </a:xfrm>
          <a:prstGeom prst="roundRect">
            <a:avLst/>
          </a:prstGeom>
          <a:gradFill flip="none" rotWithShape="1">
            <a:gsLst>
              <a:gs pos="0">
                <a:srgbClr val="7030A0">
                  <a:alpha val="80000"/>
                </a:srgbClr>
              </a:gs>
              <a:gs pos="87000">
                <a:srgbClr val="FF3399">
                  <a:alpha val="7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3942967" y="5711018"/>
            <a:ext cx="7979232" cy="130628"/>
          </a:xfrm>
          <a:prstGeom prst="rect">
            <a:avLst/>
          </a:prstGeom>
          <a:solidFill>
            <a:srgbClr val="E8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ounded Rectangle 15"/>
          <p:cNvSpPr/>
          <p:nvPr/>
        </p:nvSpPr>
        <p:spPr>
          <a:xfrm>
            <a:off x="4536243" y="5309677"/>
            <a:ext cx="934193" cy="934193"/>
          </a:xfrm>
          <a:prstGeom prst="roundRect">
            <a:avLst/>
          </a:prstGeom>
          <a:solidFill>
            <a:srgbClr val="441261"/>
          </a:solidFill>
          <a:ln w="38100">
            <a:solidFill>
              <a:schemeClr val="bg1"/>
            </a:solidFill>
          </a:ln>
          <a:effectLst>
            <a:innerShdw blurRad="1143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Connector 22"/>
          <p:cNvCxnSpPr>
            <a:cxnSpLocks/>
          </p:cNvCxnSpPr>
          <p:nvPr/>
        </p:nvCxnSpPr>
        <p:spPr>
          <a:xfrm flipH="1" flipV="1">
            <a:off x="4999376" y="3674839"/>
            <a:ext cx="3963" cy="622798"/>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6000865" y="5309677"/>
            <a:ext cx="934193" cy="934193"/>
          </a:xfrm>
          <a:prstGeom prst="roundRect">
            <a:avLst/>
          </a:prstGeom>
          <a:solidFill>
            <a:srgbClr val="441261"/>
          </a:solidFill>
          <a:ln w="38100">
            <a:solidFill>
              <a:schemeClr val="bg1"/>
            </a:solidFill>
          </a:ln>
          <a:effectLst>
            <a:innerShdw blurRad="1143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8" name="Rounded Rectangle 17"/>
          <p:cNvSpPr/>
          <p:nvPr/>
        </p:nvSpPr>
        <p:spPr>
          <a:xfrm>
            <a:off x="7465487" y="5309677"/>
            <a:ext cx="934193" cy="934193"/>
          </a:xfrm>
          <a:prstGeom prst="roundRect">
            <a:avLst/>
          </a:prstGeom>
          <a:solidFill>
            <a:srgbClr val="441261"/>
          </a:solidFill>
          <a:ln w="38100">
            <a:solidFill>
              <a:schemeClr val="bg1"/>
            </a:solidFill>
          </a:ln>
          <a:effectLst>
            <a:innerShdw blurRad="1143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Rounded Rectangle 18"/>
          <p:cNvSpPr/>
          <p:nvPr/>
        </p:nvSpPr>
        <p:spPr>
          <a:xfrm>
            <a:off x="8930109" y="5309676"/>
            <a:ext cx="934193" cy="934193"/>
          </a:xfrm>
          <a:prstGeom prst="roundRect">
            <a:avLst/>
          </a:prstGeom>
          <a:solidFill>
            <a:srgbClr val="441261"/>
          </a:solidFill>
          <a:ln w="38100">
            <a:solidFill>
              <a:schemeClr val="bg1"/>
            </a:solidFill>
          </a:ln>
          <a:effectLst>
            <a:innerShdw blurRad="1143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ounded Rectangle 19"/>
          <p:cNvSpPr/>
          <p:nvPr/>
        </p:nvSpPr>
        <p:spPr>
          <a:xfrm>
            <a:off x="10394732" y="5309676"/>
            <a:ext cx="934193" cy="934193"/>
          </a:xfrm>
          <a:prstGeom prst="roundRect">
            <a:avLst/>
          </a:prstGeom>
          <a:solidFill>
            <a:srgbClr val="441261"/>
          </a:solidFill>
          <a:ln w="38100">
            <a:solidFill>
              <a:schemeClr val="bg1"/>
            </a:solidFill>
          </a:ln>
          <a:effectLst>
            <a:innerShdw blurRad="1143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40" name="Oval 39"/>
          <p:cNvSpPr/>
          <p:nvPr/>
        </p:nvSpPr>
        <p:spPr>
          <a:xfrm>
            <a:off x="3672637" y="5575661"/>
            <a:ext cx="401342" cy="401342"/>
          </a:xfrm>
          <a:prstGeom prst="ellipse">
            <a:avLst/>
          </a:prstGeom>
          <a:solidFill>
            <a:srgbClr val="E8CA7F"/>
          </a:solidFill>
          <a:ln w="19050">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p:cNvSpPr/>
          <p:nvPr/>
        </p:nvSpPr>
        <p:spPr>
          <a:xfrm>
            <a:off x="11768757" y="5575661"/>
            <a:ext cx="401342" cy="401342"/>
          </a:xfrm>
          <a:prstGeom prst="ellipse">
            <a:avLst/>
          </a:prstGeom>
          <a:solidFill>
            <a:srgbClr val="E8CA7F"/>
          </a:solidFill>
          <a:ln w="19050">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5" name="Graphic 44" descr="Database"/>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91827" y="5499122"/>
            <a:ext cx="540000" cy="540000"/>
          </a:xfrm>
          <a:prstGeom prst="rect">
            <a:avLst/>
          </a:prstGeom>
        </p:spPr>
      </p:pic>
      <p:pic>
        <p:nvPicPr>
          <p:cNvPr id="47" name="Graphic 46" descr="Magnifying glass"/>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23243" y="5506332"/>
            <a:ext cx="540000" cy="540000"/>
          </a:xfrm>
          <a:prstGeom prst="rect">
            <a:avLst/>
          </a:prstGeom>
        </p:spPr>
      </p:pic>
      <p:pic>
        <p:nvPicPr>
          <p:cNvPr id="49" name="Graphic 48" descr="Flip Calenda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658620" y="5493961"/>
            <a:ext cx="540000" cy="540000"/>
          </a:xfrm>
          <a:prstGeom prst="rect">
            <a:avLst/>
          </a:prstGeom>
        </p:spPr>
      </p:pic>
      <p:pic>
        <p:nvPicPr>
          <p:cNvPr id="51" name="Graphic 50" descr="Hierarchy"/>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193998" y="5506332"/>
            <a:ext cx="540000" cy="540000"/>
          </a:xfrm>
          <a:prstGeom prst="rect">
            <a:avLst/>
          </a:prstGeom>
        </p:spPr>
      </p:pic>
      <p:pic>
        <p:nvPicPr>
          <p:cNvPr id="53" name="Graphic 52" descr="Lightbulb"/>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729376" y="5506332"/>
            <a:ext cx="540000" cy="540000"/>
          </a:xfrm>
          <a:prstGeom prst="rect">
            <a:avLst/>
          </a:prstGeom>
        </p:spPr>
      </p:pic>
      <p:sp>
        <p:nvSpPr>
          <p:cNvPr id="57" name="TextBox 56"/>
          <p:cNvSpPr txBox="1"/>
          <p:nvPr/>
        </p:nvSpPr>
        <p:spPr>
          <a:xfrm>
            <a:off x="4562918" y="3052699"/>
            <a:ext cx="1015999" cy="584775"/>
          </a:xfrm>
          <a:prstGeom prst="rect">
            <a:avLst/>
          </a:prstGeom>
          <a:noFill/>
        </p:spPr>
        <p:txBody>
          <a:bodyPr wrap="square" rtlCol="0">
            <a:spAutoFit/>
          </a:bodyPr>
          <a:lstStyle>
            <a:defPPr>
              <a:defRPr lang="en-US"/>
            </a:defPPr>
            <a:lvl1pPr algn="ctr">
              <a:defRPr sz="3200" spc="3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IN" dirty="0"/>
              <a:t>20%</a:t>
            </a:r>
          </a:p>
        </p:txBody>
      </p:sp>
      <p:sp>
        <p:nvSpPr>
          <p:cNvPr id="58" name="TextBox 57"/>
          <p:cNvSpPr txBox="1"/>
          <p:nvPr/>
        </p:nvSpPr>
        <p:spPr>
          <a:xfrm>
            <a:off x="4314934" y="6220624"/>
            <a:ext cx="1485292" cy="584775"/>
          </a:xfrm>
          <a:prstGeom prst="rect">
            <a:avLst/>
          </a:prstGeom>
          <a:noFill/>
        </p:spPr>
        <p:txBody>
          <a:bodyPr wrap="square" rtlCol="0">
            <a:spAutoFit/>
          </a:bodyPr>
          <a:lstStyle/>
          <a:p>
            <a:pPr algn="ctr"/>
            <a:r>
              <a:rPr lang="en-IN" sz="3200" spc="3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AFC</a:t>
            </a:r>
            <a:endParaRPr lang="en-IN" sz="32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8" name="TextBox 67"/>
          <p:cNvSpPr txBox="1"/>
          <p:nvPr/>
        </p:nvSpPr>
        <p:spPr>
          <a:xfrm>
            <a:off x="163539" y="819241"/>
            <a:ext cx="4654605" cy="2554545"/>
          </a:xfrm>
          <a:prstGeom prst="rect">
            <a:avLst/>
          </a:prstGeom>
          <a:noFill/>
        </p:spPr>
        <p:txBody>
          <a:bodyPr wrap="square" rtlCol="0">
            <a:spAutoFit/>
          </a:bodyPr>
          <a:lstStyle/>
          <a:p>
            <a:pPr algn="just"/>
            <a:r>
              <a:rPr lang="en-GB" sz="1600" spc="300" dirty="0">
                <a:solidFill>
                  <a:schemeClr val="bg1"/>
                </a:solidFill>
                <a:latin typeface="Helvetica" panose="020B0604020202030204" pitchFamily="34" charset="0"/>
                <a:ea typeface="Open Sans Semibold" panose="020B0706030804020204" pitchFamily="34" charset="0"/>
                <a:cs typeface="Open Sans Semibold" panose="020B0706030804020204" pitchFamily="34" charset="0"/>
              </a:rPr>
              <a:t>The Trinidad and Tobago Football Association (TTFA) is the governing body of football in Trinidad and Tobago. It is based in Port of Spain, Trinidad. It is a member of FIFA and is responsible for governing amateur and professional football and including the men's and women's national teams.</a:t>
            </a:r>
            <a:endParaRPr lang="en-IN" sz="1600" spc="300" dirty="0">
              <a:solidFill>
                <a:schemeClr val="bg1"/>
              </a:solidFill>
              <a:latin typeface="Helvetica" panose="020B0604020202030204" pitchFamily="34" charset="0"/>
              <a:ea typeface="Open Sans Semibold" panose="020B0706030804020204" pitchFamily="34" charset="0"/>
              <a:cs typeface="Open Sans Semibold" panose="020B0706030804020204" pitchFamily="34" charset="0"/>
            </a:endParaRPr>
          </a:p>
        </p:txBody>
      </p:sp>
      <p:sp>
        <p:nvSpPr>
          <p:cNvPr id="50" name="TextBox 49"/>
          <p:cNvSpPr txBox="1"/>
          <p:nvPr/>
        </p:nvSpPr>
        <p:spPr>
          <a:xfrm>
            <a:off x="5719124" y="6245713"/>
            <a:ext cx="1485292" cy="584775"/>
          </a:xfrm>
          <a:prstGeom prst="rect">
            <a:avLst/>
          </a:prstGeom>
          <a:noFill/>
        </p:spPr>
        <p:txBody>
          <a:bodyPr wrap="square" rtlCol="0">
            <a:spAutoFit/>
          </a:bodyPr>
          <a:lstStyle/>
          <a:p>
            <a:pPr algn="ctr"/>
            <a:r>
              <a:rPr lang="en-IN" sz="3200" spc="3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CFA</a:t>
            </a:r>
            <a:endParaRPr lang="en-IN" sz="32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2" name="TextBox 51"/>
          <p:cNvSpPr txBox="1"/>
          <p:nvPr/>
        </p:nvSpPr>
        <p:spPr>
          <a:xfrm>
            <a:off x="6749124" y="6258711"/>
            <a:ext cx="2448464" cy="553998"/>
          </a:xfrm>
          <a:prstGeom prst="rect">
            <a:avLst/>
          </a:prstGeom>
          <a:noFill/>
        </p:spPr>
        <p:txBody>
          <a:bodyPr wrap="square" rtlCol="0">
            <a:spAutoFit/>
          </a:bodyPr>
          <a:lstStyle/>
          <a:p>
            <a:pPr algn="ctr"/>
            <a:r>
              <a:rPr lang="en-IN" sz="3000" spc="3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CONCACAF</a:t>
            </a:r>
            <a:endParaRPr lang="en-IN" sz="30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9" name="TextBox 68"/>
          <p:cNvSpPr txBox="1"/>
          <p:nvPr/>
        </p:nvSpPr>
        <p:spPr>
          <a:xfrm>
            <a:off x="8706862" y="6242987"/>
            <a:ext cx="1485292" cy="584775"/>
          </a:xfrm>
          <a:prstGeom prst="rect">
            <a:avLst/>
          </a:prstGeom>
          <a:noFill/>
        </p:spPr>
        <p:txBody>
          <a:bodyPr wrap="square" rtlCol="0">
            <a:spAutoFit/>
          </a:bodyPr>
          <a:lstStyle/>
          <a:p>
            <a:pPr algn="ctr"/>
            <a:r>
              <a:rPr lang="en-IN" sz="3200" spc="3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OFC</a:t>
            </a:r>
            <a:endParaRPr lang="en-IN" sz="32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0" name="TextBox 69"/>
          <p:cNvSpPr txBox="1"/>
          <p:nvPr/>
        </p:nvSpPr>
        <p:spPr>
          <a:xfrm>
            <a:off x="10183204" y="6263554"/>
            <a:ext cx="1485292" cy="584775"/>
          </a:xfrm>
          <a:prstGeom prst="rect">
            <a:avLst/>
          </a:prstGeom>
          <a:noFill/>
        </p:spPr>
        <p:txBody>
          <a:bodyPr wrap="square" rtlCol="0">
            <a:spAutoFit/>
          </a:bodyPr>
          <a:lstStyle/>
          <a:p>
            <a:pPr algn="ctr"/>
            <a:r>
              <a:rPr lang="en-IN" sz="3200" spc="3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UEFA</a:t>
            </a:r>
            <a:endParaRPr lang="en-IN" sz="3200" spc="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1" name="TextBox 70"/>
          <p:cNvSpPr txBox="1"/>
          <p:nvPr/>
        </p:nvSpPr>
        <p:spPr>
          <a:xfrm>
            <a:off x="5994310" y="2491808"/>
            <a:ext cx="1015999" cy="584775"/>
          </a:xfrm>
          <a:prstGeom prst="rect">
            <a:avLst/>
          </a:prstGeom>
          <a:noFill/>
        </p:spPr>
        <p:txBody>
          <a:bodyPr wrap="square" rtlCol="0">
            <a:spAutoFit/>
          </a:bodyPr>
          <a:lstStyle>
            <a:defPPr>
              <a:defRPr lang="en-US"/>
            </a:defPPr>
            <a:lvl1pPr algn="ctr">
              <a:defRPr sz="3200" spc="3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IN" dirty="0" smtClean="0"/>
              <a:t>30%</a:t>
            </a:r>
            <a:endParaRPr lang="en-IN" dirty="0"/>
          </a:p>
        </p:txBody>
      </p:sp>
      <p:sp>
        <p:nvSpPr>
          <p:cNvPr id="72" name="TextBox 71"/>
          <p:cNvSpPr txBox="1"/>
          <p:nvPr/>
        </p:nvSpPr>
        <p:spPr>
          <a:xfrm>
            <a:off x="7452956" y="1910012"/>
            <a:ext cx="1015999" cy="584775"/>
          </a:xfrm>
          <a:prstGeom prst="rect">
            <a:avLst/>
          </a:prstGeom>
          <a:noFill/>
        </p:spPr>
        <p:txBody>
          <a:bodyPr wrap="square" rtlCol="0">
            <a:spAutoFit/>
          </a:bodyPr>
          <a:lstStyle>
            <a:defPPr>
              <a:defRPr lang="en-US"/>
            </a:defPPr>
            <a:lvl1pPr algn="ctr">
              <a:defRPr sz="3200" spc="3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IN" dirty="0" smtClean="0"/>
              <a:t>40%</a:t>
            </a:r>
            <a:endParaRPr lang="en-IN" dirty="0"/>
          </a:p>
        </p:txBody>
      </p:sp>
      <p:sp>
        <p:nvSpPr>
          <p:cNvPr id="73" name="TextBox 72"/>
          <p:cNvSpPr txBox="1"/>
          <p:nvPr/>
        </p:nvSpPr>
        <p:spPr>
          <a:xfrm>
            <a:off x="8935407" y="1203706"/>
            <a:ext cx="1015999" cy="584775"/>
          </a:xfrm>
          <a:prstGeom prst="rect">
            <a:avLst/>
          </a:prstGeom>
          <a:noFill/>
        </p:spPr>
        <p:txBody>
          <a:bodyPr wrap="square" rtlCol="0">
            <a:spAutoFit/>
          </a:bodyPr>
          <a:lstStyle>
            <a:defPPr>
              <a:defRPr lang="en-US"/>
            </a:defPPr>
            <a:lvl1pPr algn="ctr">
              <a:defRPr sz="3200" spc="3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IN" dirty="0" smtClean="0"/>
              <a:t>50%</a:t>
            </a:r>
            <a:endParaRPr lang="en-IN" dirty="0"/>
          </a:p>
        </p:txBody>
      </p:sp>
      <p:sp>
        <p:nvSpPr>
          <p:cNvPr id="74" name="TextBox 73"/>
          <p:cNvSpPr txBox="1"/>
          <p:nvPr/>
        </p:nvSpPr>
        <p:spPr>
          <a:xfrm>
            <a:off x="10394732" y="698869"/>
            <a:ext cx="1015999" cy="584775"/>
          </a:xfrm>
          <a:prstGeom prst="rect">
            <a:avLst/>
          </a:prstGeom>
          <a:noFill/>
        </p:spPr>
        <p:txBody>
          <a:bodyPr wrap="square" rtlCol="0">
            <a:spAutoFit/>
          </a:bodyPr>
          <a:lstStyle>
            <a:defPPr>
              <a:defRPr lang="en-US"/>
            </a:defPPr>
            <a:lvl1pPr algn="ctr">
              <a:defRPr sz="3200" spc="3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IN" dirty="0" smtClean="0"/>
              <a:t>60%</a:t>
            </a:r>
            <a:endParaRPr lang="en-IN" dirty="0"/>
          </a:p>
        </p:txBody>
      </p:sp>
      <p:sp>
        <p:nvSpPr>
          <p:cNvPr id="77" name="TextBox 76">
            <a:extLst>
              <a:ext uri="{FF2B5EF4-FFF2-40B4-BE49-F238E27FC236}">
                <a16:creationId xmlns:a16="http://schemas.microsoft.com/office/drawing/2014/main" id="{5055525E-D647-441B-BCE0-495D474CF0B6}"/>
              </a:ext>
            </a:extLst>
          </p:cNvPr>
          <p:cNvSpPr txBox="1"/>
          <p:nvPr/>
        </p:nvSpPr>
        <p:spPr>
          <a:xfrm>
            <a:off x="-451175" y="61222"/>
            <a:ext cx="5830072" cy="646331"/>
          </a:xfrm>
          <a:prstGeom prst="rect">
            <a:avLst/>
          </a:prstGeom>
          <a:noFill/>
        </p:spPr>
        <p:txBody>
          <a:bodyPr wrap="square" rtlCol="0">
            <a:spAutoFit/>
          </a:bodyPr>
          <a:lstStyle/>
          <a:p>
            <a:pPr algn="ctr"/>
            <a:r>
              <a:rPr lang="en-IN" sz="3600" b="1" spc="300" dirty="0" smtClean="0">
                <a:solidFill>
                  <a:schemeClr val="bg1"/>
                </a:solidFill>
                <a:latin typeface="Century Gothic" panose="020B0502020202020204" pitchFamily="34" charset="0"/>
              </a:rPr>
              <a:t>Governing Bodies</a:t>
            </a:r>
            <a:endParaRPr lang="en-IN" sz="3600" b="1" spc="300" dirty="0">
              <a:solidFill>
                <a:schemeClr val="bg1"/>
              </a:solidFill>
              <a:latin typeface="Century Gothic" panose="020B0502020202020204" pitchFamily="34" charset="0"/>
            </a:endParaRPr>
          </a:p>
        </p:txBody>
      </p:sp>
      <p:cxnSp>
        <p:nvCxnSpPr>
          <p:cNvPr id="42" name="Straight Connector 41"/>
          <p:cNvCxnSpPr>
            <a:cxnSpLocks/>
            <a:stCxn id="12" idx="0"/>
          </p:cNvCxnSpPr>
          <p:nvPr/>
        </p:nvCxnSpPr>
        <p:spPr>
          <a:xfrm flipH="1" flipV="1">
            <a:off x="6463998" y="3113948"/>
            <a:ext cx="3964" cy="560891"/>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H="1" flipV="1">
            <a:off x="7931249" y="2542780"/>
            <a:ext cx="3964" cy="560891"/>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H="1" flipV="1">
            <a:off x="9408269" y="1855201"/>
            <a:ext cx="3964" cy="560891"/>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flipH="1" flipV="1">
            <a:off x="10873713" y="1378367"/>
            <a:ext cx="3964" cy="560891"/>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05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0"/>
            <a:ext cx="12192000" cy="6878620"/>
          </a:xfrm>
          <a:prstGeom prst="rect">
            <a:avLst/>
          </a:prstGeom>
        </p:spPr>
      </p:pic>
      <p:sp>
        <p:nvSpPr>
          <p:cNvPr id="25" name="Rectangle 24">
            <a:extLst>
              <a:ext uri="{FF2B5EF4-FFF2-40B4-BE49-F238E27FC236}">
                <a16:creationId xmlns:a16="http://schemas.microsoft.com/office/drawing/2014/main" id="{A6920408-37D1-46F0-B1A6-D8A709F9FC94}"/>
              </a:ext>
            </a:extLst>
          </p:cNvPr>
          <p:cNvSpPr/>
          <p:nvPr/>
        </p:nvSpPr>
        <p:spPr>
          <a:xfrm>
            <a:off x="10160" y="-6378"/>
            <a:ext cx="12181840" cy="6882418"/>
          </a:xfrm>
          <a:prstGeom prst="rect">
            <a:avLst/>
          </a:prstGeom>
          <a:solidFill>
            <a:srgbClr val="00091A">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TextBox 40">
            <a:extLst>
              <a:ext uri="{FF2B5EF4-FFF2-40B4-BE49-F238E27FC236}">
                <a16:creationId xmlns:a16="http://schemas.microsoft.com/office/drawing/2014/main" id="{6371CF5D-D776-42EB-A5D4-79BF8E326445}"/>
              </a:ext>
            </a:extLst>
          </p:cNvPr>
          <p:cNvSpPr txBox="1"/>
          <p:nvPr/>
        </p:nvSpPr>
        <p:spPr>
          <a:xfrm>
            <a:off x="1159332" y="5394650"/>
            <a:ext cx="4114800" cy="369332"/>
          </a:xfrm>
          <a:prstGeom prst="rect">
            <a:avLst/>
          </a:prstGeom>
          <a:noFill/>
        </p:spPr>
        <p:txBody>
          <a:bodyPr wrap="square" rtlCol="0">
            <a:spAutoFit/>
          </a:bodyPr>
          <a:lstStyle/>
          <a:p>
            <a:r>
              <a:rPr lang="en-IN" spc="600" dirty="0">
                <a:solidFill>
                  <a:srgbClr val="FF0352"/>
                </a:solidFill>
                <a:latin typeface="Roboto" panose="02000000000000000000" pitchFamily="2" charset="0"/>
                <a:ea typeface="Roboto" panose="02000000000000000000" pitchFamily="2" charset="0"/>
                <a:cs typeface="Roboto" panose="02000000000000000000" pitchFamily="2" charset="0"/>
              </a:rPr>
              <a:t>PRESENTATION</a:t>
            </a:r>
          </a:p>
        </p:txBody>
      </p:sp>
      <p:sp>
        <p:nvSpPr>
          <p:cNvPr id="46" name="Freeform 45">
            <a:extLst>
              <a:ext uri="{FF2B5EF4-FFF2-40B4-BE49-F238E27FC236}">
                <a16:creationId xmlns:a16="http://schemas.microsoft.com/office/drawing/2014/main" id="{385F5494-753D-4FB3-A715-89DA962F10FF}"/>
              </a:ext>
            </a:extLst>
          </p:cNvPr>
          <p:cNvSpPr/>
          <p:nvPr/>
        </p:nvSpPr>
        <p:spPr>
          <a:xfrm>
            <a:off x="61066" y="4739641"/>
            <a:ext cx="12014819" cy="2155680"/>
          </a:xfrm>
          <a:custGeom>
            <a:avLst/>
            <a:gdLst>
              <a:gd name="connsiteX0" fmla="*/ 1176101 w 10048964"/>
              <a:gd name="connsiteY0" fmla="*/ 0 h 1562012"/>
              <a:gd name="connsiteX1" fmla="*/ 10048964 w 10048964"/>
              <a:gd name="connsiteY1" fmla="*/ 0 h 1562012"/>
              <a:gd name="connsiteX2" fmla="*/ 9514392 w 10048964"/>
              <a:gd name="connsiteY2" fmla="*/ 709980 h 1562012"/>
              <a:gd name="connsiteX3" fmla="*/ 8083387 w 10048964"/>
              <a:gd name="connsiteY3" fmla="*/ 709980 h 1562012"/>
              <a:gd name="connsiteX4" fmla="*/ 7464494 w 10048964"/>
              <a:gd name="connsiteY4" fmla="*/ 1531949 h 1562012"/>
              <a:gd name="connsiteX5" fmla="*/ 8895499 w 10048964"/>
              <a:gd name="connsiteY5" fmla="*/ 1531949 h 1562012"/>
              <a:gd name="connsiteX6" fmla="*/ 8872863 w 10048964"/>
              <a:gd name="connsiteY6" fmla="*/ 1562012 h 1562012"/>
              <a:gd name="connsiteX7" fmla="*/ 0 w 10048964"/>
              <a:gd name="connsiteY7" fmla="*/ 1562012 h 156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964" h="1562012">
                <a:moveTo>
                  <a:pt x="1176101" y="0"/>
                </a:moveTo>
                <a:lnTo>
                  <a:pt x="10048964" y="0"/>
                </a:lnTo>
                <a:lnTo>
                  <a:pt x="9514392" y="709980"/>
                </a:lnTo>
                <a:lnTo>
                  <a:pt x="8083387" y="709980"/>
                </a:lnTo>
                <a:lnTo>
                  <a:pt x="7464494" y="1531949"/>
                </a:lnTo>
                <a:lnTo>
                  <a:pt x="8895499" y="1531949"/>
                </a:lnTo>
                <a:lnTo>
                  <a:pt x="8872863" y="1562012"/>
                </a:lnTo>
                <a:lnTo>
                  <a:pt x="0" y="1562012"/>
                </a:lnTo>
                <a:close/>
              </a:path>
            </a:pathLst>
          </a:custGeom>
          <a:gradFill flip="none" rotWithShape="1">
            <a:gsLst>
              <a:gs pos="0">
                <a:srgbClr val="7030A0"/>
              </a:gs>
              <a:gs pos="87000">
                <a:srgbClr val="FF33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55" name="Freeform 54">
            <a:extLst>
              <a:ext uri="{FF2B5EF4-FFF2-40B4-BE49-F238E27FC236}">
                <a16:creationId xmlns:a16="http://schemas.microsoft.com/office/drawing/2014/main" id="{12A14616-6688-4369-A7BD-60DC66E010AC}"/>
              </a:ext>
            </a:extLst>
          </p:cNvPr>
          <p:cNvSpPr/>
          <p:nvPr/>
        </p:nvSpPr>
        <p:spPr>
          <a:xfrm>
            <a:off x="-12916" y="-1611"/>
            <a:ext cx="4011579" cy="4154725"/>
          </a:xfrm>
          <a:custGeom>
            <a:avLst/>
            <a:gdLst>
              <a:gd name="connsiteX0" fmla="*/ 3250449 w 4011579"/>
              <a:gd name="connsiteY0" fmla="*/ 0 h 4154725"/>
              <a:gd name="connsiteX1" fmla="*/ 4011579 w 4011579"/>
              <a:gd name="connsiteY1" fmla="*/ 0 h 4154725"/>
              <a:gd name="connsiteX2" fmla="*/ 3518148 w 4011579"/>
              <a:gd name="connsiteY2" fmla="*/ 639076 h 4154725"/>
              <a:gd name="connsiteX3" fmla="*/ 3677842 w 4011579"/>
              <a:gd name="connsiteY3" fmla="*/ 1220797 h 4154725"/>
              <a:gd name="connsiteX4" fmla="*/ 1382484 w 4011579"/>
              <a:gd name="connsiteY4" fmla="*/ 4154725 h 4154725"/>
              <a:gd name="connsiteX5" fmla="*/ 0 w 4011579"/>
              <a:gd name="connsiteY5" fmla="*/ 4154725 h 415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1579" h="4154725">
                <a:moveTo>
                  <a:pt x="3250449" y="0"/>
                </a:moveTo>
                <a:lnTo>
                  <a:pt x="4011579" y="0"/>
                </a:lnTo>
                <a:lnTo>
                  <a:pt x="3518148" y="639076"/>
                </a:lnTo>
                <a:lnTo>
                  <a:pt x="3677842" y="1220797"/>
                </a:lnTo>
                <a:lnTo>
                  <a:pt x="1382484" y="4154725"/>
                </a:lnTo>
                <a:lnTo>
                  <a:pt x="0" y="4154725"/>
                </a:lnTo>
                <a:close/>
              </a:path>
            </a:pathLst>
          </a:custGeom>
          <a:gradFill flip="none" rotWithShape="1">
            <a:gsLst>
              <a:gs pos="0">
                <a:srgbClr val="7030A0"/>
              </a:gs>
              <a:gs pos="87000">
                <a:srgbClr val="FF33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40" name="TextBox 39">
            <a:extLst>
              <a:ext uri="{FF2B5EF4-FFF2-40B4-BE49-F238E27FC236}">
                <a16:creationId xmlns:a16="http://schemas.microsoft.com/office/drawing/2014/main" id="{684C53F2-BB52-42DC-93D3-B242192E3791}"/>
              </a:ext>
            </a:extLst>
          </p:cNvPr>
          <p:cNvSpPr txBox="1"/>
          <p:nvPr/>
        </p:nvSpPr>
        <p:spPr>
          <a:xfrm>
            <a:off x="1404937" y="4787158"/>
            <a:ext cx="8406720" cy="584775"/>
          </a:xfrm>
          <a:prstGeom prst="rect">
            <a:avLst/>
          </a:prstGeom>
          <a:noFill/>
        </p:spPr>
        <p:txBody>
          <a:bodyPr wrap="square" rtlCol="0">
            <a:spAutoFit/>
          </a:bodyPr>
          <a:lstStyle/>
          <a:p>
            <a:r>
              <a:rPr lang="en-IN" sz="3200" b="1" spc="300" dirty="0" smtClean="0">
                <a:solidFill>
                  <a:schemeClr val="bg1"/>
                </a:solidFill>
                <a:latin typeface="Roboto" panose="02000000000000000000" pitchFamily="2" charset="0"/>
                <a:ea typeface="Roboto" panose="02000000000000000000" pitchFamily="2" charset="0"/>
                <a:cs typeface="Roboto" panose="02000000000000000000" pitchFamily="2" charset="0"/>
              </a:rPr>
              <a:t>INTERNATIONAL COMPETITIONS</a:t>
            </a:r>
            <a:endParaRPr lang="en-IN" sz="3200" b="1" spc="3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684C53F2-BB52-42DC-93D3-B242192E3791}"/>
              </a:ext>
            </a:extLst>
          </p:cNvPr>
          <p:cNvSpPr txBox="1"/>
          <p:nvPr/>
        </p:nvSpPr>
        <p:spPr>
          <a:xfrm>
            <a:off x="1054735" y="5270432"/>
            <a:ext cx="8166886" cy="1631216"/>
          </a:xfrm>
          <a:prstGeom prst="rect">
            <a:avLst/>
          </a:prstGeom>
          <a:noFill/>
        </p:spPr>
        <p:txBody>
          <a:bodyPr wrap="square" rtlCol="0">
            <a:spAutoFit/>
          </a:bodyPr>
          <a:lstStyle/>
          <a:p>
            <a:pPr algn="just"/>
            <a:r>
              <a:rPr lang="en-GB" sz="2000" dirty="0">
                <a:solidFill>
                  <a:schemeClr val="bg1"/>
                </a:solidFill>
                <a:latin typeface="Nirmala UI Semilight" panose="020B0402040204020203" pitchFamily="34" charset="0"/>
                <a:ea typeface="Roboto Light" panose="02000000000000000000" pitchFamily="2" charset="0"/>
                <a:cs typeface="Nirmala UI Semilight" panose="020B0402040204020203" pitchFamily="34" charset="0"/>
              </a:rPr>
              <a:t>There are several cup competitions for clubs at different levels of the football pyramid. The two major cup competitions are the FA Cup and the EFL Cup, with the winners of those competitions qualifying for the UEFA Europa League. The FA Cup, first held in 1872, is the oldest national cup competition in the world.</a:t>
            </a:r>
            <a:endParaRPr lang="en-IN" sz="2000" dirty="0">
              <a:solidFill>
                <a:schemeClr val="bg1"/>
              </a:solidFill>
              <a:latin typeface="Nirmala UI Semilight" panose="020B0402040204020203" pitchFamily="34" charset="0"/>
              <a:ea typeface="Roboto Light" panose="02000000000000000000" pitchFamily="2" charset="0"/>
              <a:cs typeface="Nirmala UI Semilight" panose="020B0402040204020203" pitchFamily="34" charset="0"/>
            </a:endParaRPr>
          </a:p>
        </p:txBody>
      </p:sp>
      <p:sp>
        <p:nvSpPr>
          <p:cNvPr id="35" name="Rectangle 34">
            <a:extLst>
              <a:ext uri="{FF2B5EF4-FFF2-40B4-BE49-F238E27FC236}">
                <a16:creationId xmlns:a16="http://schemas.microsoft.com/office/drawing/2014/main" id="{F4D56430-CC4F-478A-90AA-25B208D80D74}"/>
              </a:ext>
            </a:extLst>
          </p:cNvPr>
          <p:cNvSpPr/>
          <p:nvPr/>
        </p:nvSpPr>
        <p:spPr>
          <a:xfrm>
            <a:off x="-1" y="4147743"/>
            <a:ext cx="2809876" cy="442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648AEE3B-D6AB-4118-AE19-F51BC5A1A451}"/>
              </a:ext>
            </a:extLst>
          </p:cNvPr>
          <p:cNvSpPr txBox="1"/>
          <p:nvPr/>
        </p:nvSpPr>
        <p:spPr>
          <a:xfrm>
            <a:off x="449165" y="4184963"/>
            <a:ext cx="2078330" cy="338554"/>
          </a:xfrm>
          <a:prstGeom prst="rect">
            <a:avLst/>
          </a:prstGeom>
          <a:noFill/>
        </p:spPr>
        <p:txBody>
          <a:bodyPr wrap="square" rtlCol="0">
            <a:spAutoFit/>
          </a:bodyPr>
          <a:lstStyle/>
          <a:p>
            <a:r>
              <a:rPr lang="en-IN" sz="1600" b="1" spc="600" dirty="0" smtClean="0">
                <a:latin typeface="Roboto" panose="02000000000000000000" pitchFamily="2" charset="0"/>
                <a:ea typeface="Roboto" panose="02000000000000000000" pitchFamily="2" charset="0"/>
                <a:cs typeface="Roboto" panose="02000000000000000000" pitchFamily="2" charset="0"/>
              </a:rPr>
              <a:t>Football</a:t>
            </a:r>
            <a:endParaRPr lang="en-IN" sz="1600" b="1" spc="600" dirty="0">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684C53F2-BB52-42DC-93D3-B242192E3791}"/>
              </a:ext>
            </a:extLst>
          </p:cNvPr>
          <p:cNvSpPr txBox="1"/>
          <p:nvPr/>
        </p:nvSpPr>
        <p:spPr>
          <a:xfrm>
            <a:off x="3998663" y="126547"/>
            <a:ext cx="7957558" cy="923330"/>
          </a:xfrm>
          <a:prstGeom prst="rect">
            <a:avLst/>
          </a:prstGeom>
          <a:noFill/>
        </p:spPr>
        <p:txBody>
          <a:bodyPr wrap="square" rtlCol="0">
            <a:spAutoFit/>
          </a:bodyPr>
          <a:lstStyle/>
          <a:p>
            <a:pPr algn="just"/>
            <a:r>
              <a:rPr lang="en-GB"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The UEFA Nations League is a new biennial international association football competition contested by the senior men's national teams of the member associations of UEFA</a:t>
            </a:r>
            <a:endParaRPr lang="en-IN"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85111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64" y="-205697"/>
            <a:ext cx="12219368" cy="7025597"/>
          </a:xfrm>
          <a:prstGeom prst="rect">
            <a:avLst/>
          </a:prstGeom>
        </p:spPr>
      </p:pic>
      <p:sp>
        <p:nvSpPr>
          <p:cNvPr id="7" name="Rectangle 6">
            <a:extLst>
              <a:ext uri="{FF2B5EF4-FFF2-40B4-BE49-F238E27FC236}">
                <a16:creationId xmlns:a16="http://schemas.microsoft.com/office/drawing/2014/main" id="{A6920408-37D1-46F0-B1A6-D8A709F9FC94}"/>
              </a:ext>
            </a:extLst>
          </p:cNvPr>
          <p:cNvSpPr/>
          <p:nvPr/>
        </p:nvSpPr>
        <p:spPr>
          <a:xfrm>
            <a:off x="10160" y="-6378"/>
            <a:ext cx="12181840" cy="6882418"/>
          </a:xfrm>
          <a:prstGeom prst="rect">
            <a:avLst/>
          </a:prstGeom>
          <a:solidFill>
            <a:srgbClr val="00091A">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27368" y="3013501"/>
            <a:ext cx="12257468" cy="830997"/>
          </a:xfrm>
          <a:prstGeom prst="rect">
            <a:avLst/>
          </a:prstGeom>
          <a:solidFill>
            <a:srgbClr val="99319E">
              <a:alpha val="79000"/>
            </a:srgbClr>
          </a:solidFill>
        </p:spPr>
        <p:txBody>
          <a:bodyPr wrap="square" rtlCol="0">
            <a:spAutoFit/>
          </a:bodyPr>
          <a:lstStyle/>
          <a:p>
            <a:pPr algn="ctr"/>
            <a:r>
              <a:rPr lang="en-US" sz="4800" b="1" spc="300" dirty="0" smtClean="0">
                <a:solidFill>
                  <a:schemeClr val="bg1"/>
                </a:solidFill>
                <a:latin typeface="Century Gothic" panose="020B0502020202020204" pitchFamily="34" charset="0"/>
              </a:rPr>
              <a:t>POPULAR FOOTBALL CLUBS</a:t>
            </a:r>
            <a:endParaRPr lang="en-US" sz="4800" b="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38006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p:nvSpPr>
        <p:spPr>
          <a:xfrm>
            <a:off x="-27368" y="-1"/>
            <a:ext cx="12238418" cy="6858000"/>
          </a:xfrm>
          <a:prstGeom prst="rect">
            <a:avLst/>
          </a:prstGeom>
          <a:gradFill flip="none" rotWithShape="1">
            <a:gsLst>
              <a:gs pos="0">
                <a:srgbClr val="7030A0">
                  <a:alpha val="58000"/>
                </a:srgbClr>
              </a:gs>
              <a:gs pos="87000">
                <a:srgbClr val="FF3399">
                  <a:alpha val="8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68" y="3013501"/>
            <a:ext cx="12257468" cy="830997"/>
          </a:xfrm>
          <a:prstGeom prst="rect">
            <a:avLst/>
          </a:prstGeom>
          <a:solidFill>
            <a:schemeClr val="tx1">
              <a:lumMod val="95000"/>
              <a:lumOff val="5000"/>
              <a:alpha val="79000"/>
            </a:schemeClr>
          </a:solidFill>
        </p:spPr>
        <p:txBody>
          <a:bodyPr wrap="square" rtlCol="0">
            <a:spAutoFit/>
          </a:bodyPr>
          <a:lstStyle/>
          <a:p>
            <a:pPr algn="ctr"/>
            <a:r>
              <a:rPr lang="en-US" sz="4800" b="1" spc="300" dirty="0" smtClean="0">
                <a:solidFill>
                  <a:schemeClr val="bg1"/>
                </a:solidFill>
                <a:latin typeface="Century Gothic" panose="020B0502020202020204" pitchFamily="34" charset="0"/>
              </a:rPr>
              <a:t>FOOTBALL LEGENDS</a:t>
            </a:r>
            <a:endParaRPr lang="en-US" sz="4800" b="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0378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8" y="0"/>
            <a:ext cx="12192000" cy="6858000"/>
          </a:xfrm>
          <a:prstGeom prst="rect">
            <a:avLst/>
          </a:prstGeom>
        </p:spPr>
      </p:pic>
      <p:sp>
        <p:nvSpPr>
          <p:cNvPr id="14" name="Rectangle 13"/>
          <p:cNvSpPr/>
          <p:nvPr/>
        </p:nvSpPr>
        <p:spPr>
          <a:xfrm>
            <a:off x="-27368" y="0"/>
            <a:ext cx="12238418" cy="6858000"/>
          </a:xfrm>
          <a:prstGeom prst="rect">
            <a:avLst/>
          </a:prstGeom>
          <a:gradFill flip="none" rotWithShape="1">
            <a:gsLst>
              <a:gs pos="0">
                <a:srgbClr val="7030A0">
                  <a:alpha val="58000"/>
                </a:srgbClr>
              </a:gs>
              <a:gs pos="87000">
                <a:srgbClr val="FF3399">
                  <a:alpha val="8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68" y="5432851"/>
            <a:ext cx="12257468" cy="954107"/>
          </a:xfrm>
          <a:prstGeom prst="rect">
            <a:avLst/>
          </a:prstGeom>
          <a:solidFill>
            <a:schemeClr val="tx1">
              <a:lumMod val="95000"/>
              <a:lumOff val="5000"/>
              <a:alpha val="79000"/>
            </a:schemeClr>
          </a:solidFill>
        </p:spPr>
        <p:txBody>
          <a:bodyPr wrap="square" rtlCol="0">
            <a:spAutoFit/>
          </a:bodyPr>
          <a:lstStyle/>
          <a:p>
            <a:pPr algn="ctr"/>
            <a:r>
              <a:rPr lang="en-US" sz="2800" b="1" spc="300" dirty="0" smtClean="0">
                <a:solidFill>
                  <a:schemeClr val="bg1"/>
                </a:solidFill>
                <a:latin typeface="Century Gothic" panose="020B0502020202020204" pitchFamily="34" charset="0"/>
              </a:rPr>
              <a:t>Pele-</a:t>
            </a:r>
            <a:r>
              <a:rPr lang="en-GB" sz="2800" b="1" spc="300" dirty="0">
                <a:solidFill>
                  <a:schemeClr val="bg1"/>
                </a:solidFill>
                <a:latin typeface="Century Gothic" panose="020B0502020202020204" pitchFamily="34" charset="0"/>
              </a:rPr>
              <a:t>scoring 650 goals in 694 League matches, and in total 1281 goals in 1363 games</a:t>
            </a:r>
            <a:endParaRPr lang="en-US" sz="2800" b="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14086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544</Words>
  <Application>Microsoft Office PowerPoint</Application>
  <PresentationFormat>Widescreen</PresentationFormat>
  <Paragraphs>49</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Agency FB</vt:lpstr>
      <vt:lpstr>Arial</vt:lpstr>
      <vt:lpstr>Calibri</vt:lpstr>
      <vt:lpstr>Calibri Light</vt:lpstr>
      <vt:lpstr>Century Gothic</vt:lpstr>
      <vt:lpstr>Helvetica</vt:lpstr>
      <vt:lpstr>Nirmala UI Semilight</vt:lpstr>
      <vt:lpstr>Open Sans Semibold</vt:lpstr>
      <vt:lpstr>Roboto</vt:lpstr>
      <vt:lpstr>Roboto Black</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1119</cp:revision>
  <dcterms:created xsi:type="dcterms:W3CDTF">2018-09-04T09:55:35Z</dcterms:created>
  <dcterms:modified xsi:type="dcterms:W3CDTF">2019-06-18T17:57:38Z</dcterms:modified>
</cp:coreProperties>
</file>