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26"/>
  </p:notesMasterIdLst>
  <p:sldIdLst>
    <p:sldId id="257" r:id="rId2"/>
    <p:sldId id="256" r:id="rId3"/>
    <p:sldId id="258" r:id="rId4"/>
    <p:sldId id="259" r:id="rId5"/>
    <p:sldId id="260" r:id="rId6"/>
    <p:sldId id="261" r:id="rId7"/>
    <p:sldId id="266" r:id="rId8"/>
    <p:sldId id="267" r:id="rId9"/>
    <p:sldId id="269" r:id="rId10"/>
    <p:sldId id="270" r:id="rId11"/>
    <p:sldId id="277" r:id="rId12"/>
    <p:sldId id="285" r:id="rId13"/>
    <p:sldId id="286" r:id="rId14"/>
    <p:sldId id="287" r:id="rId15"/>
    <p:sldId id="288" r:id="rId16"/>
    <p:sldId id="289" r:id="rId17"/>
    <p:sldId id="290" r:id="rId18"/>
    <p:sldId id="292" r:id="rId19"/>
    <p:sldId id="297" r:id="rId20"/>
    <p:sldId id="303" r:id="rId21"/>
    <p:sldId id="295" r:id="rId22"/>
    <p:sldId id="304" r:id="rId23"/>
    <p:sldId id="306" r:id="rId24"/>
    <p:sldId id="31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106" d="100"/>
          <a:sy n="106" d="100"/>
        </p:scale>
        <p:origin x="1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598B4-08AA-4E41-A4C7-E1B214C350F1}" type="datetimeFigureOut">
              <a:rPr lang="en-US" smtClean="0"/>
              <a:t>6/27/2019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5A6A8-0758-4898-B117-0083582407B8}" type="slidenum">
              <a:rPr lang="en-US" smtClean="0"/>
              <a:t>‹#›</a:t>
            </a:fld>
            <a:endParaRPr lang="en-US"/>
          </a:p>
        </p:txBody>
      </p:sp>
    </p:spTree>
    <p:extLst>
      <p:ext uri="{BB962C8B-B14F-4D97-AF65-F5344CB8AC3E}">
        <p14:creationId xmlns:p14="http://schemas.microsoft.com/office/powerpoint/2010/main" val="1316285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12</a:t>
            </a:fld>
            <a:endParaRPr lang="en-US"/>
          </a:p>
        </p:txBody>
      </p:sp>
    </p:spTree>
    <p:extLst>
      <p:ext uri="{BB962C8B-B14F-4D97-AF65-F5344CB8AC3E}">
        <p14:creationId xmlns:p14="http://schemas.microsoft.com/office/powerpoint/2010/main" val="616430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13</a:t>
            </a:fld>
            <a:endParaRPr lang="en-US"/>
          </a:p>
        </p:txBody>
      </p:sp>
    </p:spTree>
    <p:extLst>
      <p:ext uri="{BB962C8B-B14F-4D97-AF65-F5344CB8AC3E}">
        <p14:creationId xmlns:p14="http://schemas.microsoft.com/office/powerpoint/2010/main" val="357051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14</a:t>
            </a:fld>
            <a:endParaRPr lang="en-US"/>
          </a:p>
        </p:txBody>
      </p:sp>
    </p:spTree>
    <p:extLst>
      <p:ext uri="{BB962C8B-B14F-4D97-AF65-F5344CB8AC3E}">
        <p14:creationId xmlns:p14="http://schemas.microsoft.com/office/powerpoint/2010/main" val="164922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15</a:t>
            </a:fld>
            <a:endParaRPr lang="en-US"/>
          </a:p>
        </p:txBody>
      </p:sp>
    </p:spTree>
    <p:extLst>
      <p:ext uri="{BB962C8B-B14F-4D97-AF65-F5344CB8AC3E}">
        <p14:creationId xmlns:p14="http://schemas.microsoft.com/office/powerpoint/2010/main" val="206060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16</a:t>
            </a:fld>
            <a:endParaRPr lang="en-US"/>
          </a:p>
        </p:txBody>
      </p:sp>
    </p:spTree>
    <p:extLst>
      <p:ext uri="{BB962C8B-B14F-4D97-AF65-F5344CB8AC3E}">
        <p14:creationId xmlns:p14="http://schemas.microsoft.com/office/powerpoint/2010/main" val="1106402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17</a:t>
            </a:fld>
            <a:endParaRPr lang="en-US"/>
          </a:p>
        </p:txBody>
      </p:sp>
    </p:spTree>
    <p:extLst>
      <p:ext uri="{BB962C8B-B14F-4D97-AF65-F5344CB8AC3E}">
        <p14:creationId xmlns:p14="http://schemas.microsoft.com/office/powerpoint/2010/main" val="3126277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18</a:t>
            </a:fld>
            <a:endParaRPr lang="en-US"/>
          </a:p>
        </p:txBody>
      </p:sp>
    </p:spTree>
    <p:extLst>
      <p:ext uri="{BB962C8B-B14F-4D97-AF65-F5344CB8AC3E}">
        <p14:creationId xmlns:p14="http://schemas.microsoft.com/office/powerpoint/2010/main" val="2719391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174625" y="174625"/>
            <a:ext cx="11842750" cy="6508750"/>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783855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CDF4BB-5A99-4EB1-9EA9-E1D6594E4C59}"/>
              </a:ext>
            </a:extLst>
          </p:cNvPr>
          <p:cNvSpPr>
            <a:spLocks noGrp="1"/>
          </p:cNvSpPr>
          <p:nvPr>
            <p:ph type="pic" sz="quarter" idx="10"/>
          </p:nvPr>
        </p:nvSpPr>
        <p:spPr>
          <a:xfrm>
            <a:off x="1620472" y="0"/>
            <a:ext cx="10571528" cy="6858000"/>
          </a:xfrm>
          <a:custGeom>
            <a:avLst/>
            <a:gdLst>
              <a:gd name="connsiteX0" fmla="*/ 0 w 10571528"/>
              <a:gd name="connsiteY0" fmla="*/ 0 h 6858000"/>
              <a:gd name="connsiteX1" fmla="*/ 10571528 w 10571528"/>
              <a:gd name="connsiteY1" fmla="*/ 0 h 6858000"/>
              <a:gd name="connsiteX2" fmla="*/ 10571528 w 10571528"/>
              <a:gd name="connsiteY2" fmla="*/ 6858000 h 6858000"/>
              <a:gd name="connsiteX3" fmla="*/ 0 w 105715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571528" h="6858000">
                <a:moveTo>
                  <a:pt x="0" y="0"/>
                </a:moveTo>
                <a:lnTo>
                  <a:pt x="10571528" y="0"/>
                </a:lnTo>
                <a:lnTo>
                  <a:pt x="10571528" y="6858000"/>
                </a:lnTo>
                <a:lnTo>
                  <a:pt x="0" y="6858000"/>
                </a:lnTo>
                <a:close/>
              </a:path>
            </a:pathLst>
          </a:custGeom>
        </p:spPr>
        <p:txBody>
          <a:bodyPr wrap="square">
            <a:noAutofit/>
          </a:bodyPr>
          <a:lstStyle/>
          <a:p>
            <a:endParaRPr lang="en-US"/>
          </a:p>
        </p:txBody>
      </p:sp>
      <p:sp>
        <p:nvSpPr>
          <p:cNvPr id="3" name="Slide Number Placeholder 7">
            <a:extLst>
              <a:ext uri="{FF2B5EF4-FFF2-40B4-BE49-F238E27FC236}">
                <a16:creationId xmlns:a16="http://schemas.microsoft.com/office/drawing/2014/main" id="{DB359903-D272-4485-BC2B-69BD3473C53F}"/>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F7D8FF7D-5031-48C0-8088-499B0ADF789F}"/>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404464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0F175E3-5088-45B5-8164-83AEAF71386F}"/>
              </a:ext>
            </a:extLst>
          </p:cNvPr>
          <p:cNvSpPr>
            <a:spLocks noGrp="1"/>
          </p:cNvSpPr>
          <p:nvPr>
            <p:ph type="pic" sz="quarter" idx="10"/>
          </p:nvPr>
        </p:nvSpPr>
        <p:spPr>
          <a:xfrm>
            <a:off x="5257800" y="0"/>
            <a:ext cx="3481439" cy="5276850"/>
          </a:xfrm>
          <a:custGeom>
            <a:avLst/>
            <a:gdLst>
              <a:gd name="connsiteX0" fmla="*/ 0 w 3481439"/>
              <a:gd name="connsiteY0" fmla="*/ 0 h 5276850"/>
              <a:gd name="connsiteX1" fmla="*/ 3481439 w 3481439"/>
              <a:gd name="connsiteY1" fmla="*/ 0 h 5276850"/>
              <a:gd name="connsiteX2" fmla="*/ 3481439 w 3481439"/>
              <a:gd name="connsiteY2" fmla="*/ 5276850 h 5276850"/>
              <a:gd name="connsiteX3" fmla="*/ 0 w 3481439"/>
              <a:gd name="connsiteY3" fmla="*/ 5276850 h 5276850"/>
            </a:gdLst>
            <a:ahLst/>
            <a:cxnLst>
              <a:cxn ang="0">
                <a:pos x="connsiteX0" y="connsiteY0"/>
              </a:cxn>
              <a:cxn ang="0">
                <a:pos x="connsiteX1" y="connsiteY1"/>
              </a:cxn>
              <a:cxn ang="0">
                <a:pos x="connsiteX2" y="connsiteY2"/>
              </a:cxn>
              <a:cxn ang="0">
                <a:pos x="connsiteX3" y="connsiteY3"/>
              </a:cxn>
            </a:cxnLst>
            <a:rect l="l" t="t" r="r" b="b"/>
            <a:pathLst>
              <a:path w="3481439" h="5276850">
                <a:moveTo>
                  <a:pt x="0" y="0"/>
                </a:moveTo>
                <a:lnTo>
                  <a:pt x="3481439" y="0"/>
                </a:lnTo>
                <a:lnTo>
                  <a:pt x="3481439" y="5276850"/>
                </a:lnTo>
                <a:lnTo>
                  <a:pt x="0" y="5276850"/>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C54A7B7F-548F-4D3F-AE87-B960A51FB901}"/>
              </a:ext>
            </a:extLst>
          </p:cNvPr>
          <p:cNvSpPr>
            <a:spLocks noGrp="1"/>
          </p:cNvSpPr>
          <p:nvPr>
            <p:ph type="pic" sz="quarter" idx="11"/>
          </p:nvPr>
        </p:nvSpPr>
        <p:spPr>
          <a:xfrm>
            <a:off x="8739239" y="0"/>
            <a:ext cx="3452761" cy="5276850"/>
          </a:xfrm>
          <a:custGeom>
            <a:avLst/>
            <a:gdLst>
              <a:gd name="connsiteX0" fmla="*/ 0 w 3452761"/>
              <a:gd name="connsiteY0" fmla="*/ 0 h 5276850"/>
              <a:gd name="connsiteX1" fmla="*/ 3452761 w 3452761"/>
              <a:gd name="connsiteY1" fmla="*/ 0 h 5276850"/>
              <a:gd name="connsiteX2" fmla="*/ 3452761 w 3452761"/>
              <a:gd name="connsiteY2" fmla="*/ 5276850 h 5276850"/>
              <a:gd name="connsiteX3" fmla="*/ 0 w 3452761"/>
              <a:gd name="connsiteY3" fmla="*/ 5276850 h 5276850"/>
            </a:gdLst>
            <a:ahLst/>
            <a:cxnLst>
              <a:cxn ang="0">
                <a:pos x="connsiteX0" y="connsiteY0"/>
              </a:cxn>
              <a:cxn ang="0">
                <a:pos x="connsiteX1" y="connsiteY1"/>
              </a:cxn>
              <a:cxn ang="0">
                <a:pos x="connsiteX2" y="connsiteY2"/>
              </a:cxn>
              <a:cxn ang="0">
                <a:pos x="connsiteX3" y="connsiteY3"/>
              </a:cxn>
            </a:cxnLst>
            <a:rect l="l" t="t" r="r" b="b"/>
            <a:pathLst>
              <a:path w="3452761" h="5276850">
                <a:moveTo>
                  <a:pt x="0" y="0"/>
                </a:moveTo>
                <a:lnTo>
                  <a:pt x="3452761" y="0"/>
                </a:lnTo>
                <a:lnTo>
                  <a:pt x="3452761" y="5276850"/>
                </a:lnTo>
                <a:lnTo>
                  <a:pt x="0" y="5276850"/>
                </a:lnTo>
                <a:close/>
              </a:path>
            </a:pathLst>
          </a:custGeom>
        </p:spPr>
        <p:txBody>
          <a:bodyPr wrap="square">
            <a:noAutofit/>
          </a:bodyPr>
          <a:lstStyle/>
          <a:p>
            <a:endParaRPr lang="en-US"/>
          </a:p>
        </p:txBody>
      </p:sp>
      <p:sp>
        <p:nvSpPr>
          <p:cNvPr id="4" name="Slide Number Placeholder 7">
            <a:extLst>
              <a:ext uri="{FF2B5EF4-FFF2-40B4-BE49-F238E27FC236}">
                <a16:creationId xmlns:a16="http://schemas.microsoft.com/office/drawing/2014/main" id="{57CA7FA4-D9D7-45FD-8993-16258399ED10}"/>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131779F4-77CE-4ED5-93C5-8859CDA518F1}"/>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2589302841"/>
      </p:ext>
    </p:extLst>
  </p:cSld>
  <p:clrMapOvr>
    <a:masterClrMapping/>
  </p:clrMapOvr>
  <p:transition spd="slow" advClick="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B376E85-C9DB-4D9E-810A-034A07671D20}"/>
              </a:ext>
            </a:extLst>
          </p:cNvPr>
          <p:cNvSpPr>
            <a:spLocks noGrp="1"/>
          </p:cNvSpPr>
          <p:nvPr>
            <p:ph type="pic" sz="quarter" idx="10"/>
          </p:nvPr>
        </p:nvSpPr>
        <p:spPr>
          <a:xfrm>
            <a:off x="566928" y="736759"/>
            <a:ext cx="2614023" cy="2614023"/>
          </a:xfrm>
          <a:custGeom>
            <a:avLst/>
            <a:gdLst>
              <a:gd name="connsiteX0" fmla="*/ 0 w 2614023"/>
              <a:gd name="connsiteY0" fmla="*/ 0 h 2614023"/>
              <a:gd name="connsiteX1" fmla="*/ 2614023 w 2614023"/>
              <a:gd name="connsiteY1" fmla="*/ 0 h 2614023"/>
              <a:gd name="connsiteX2" fmla="*/ 2614023 w 2614023"/>
              <a:gd name="connsiteY2" fmla="*/ 2614023 h 2614023"/>
              <a:gd name="connsiteX3" fmla="*/ 0 w 2614023"/>
              <a:gd name="connsiteY3" fmla="*/ 2614023 h 2614023"/>
            </a:gdLst>
            <a:ahLst/>
            <a:cxnLst>
              <a:cxn ang="0">
                <a:pos x="connsiteX0" y="connsiteY0"/>
              </a:cxn>
              <a:cxn ang="0">
                <a:pos x="connsiteX1" y="connsiteY1"/>
              </a:cxn>
              <a:cxn ang="0">
                <a:pos x="connsiteX2" y="connsiteY2"/>
              </a:cxn>
              <a:cxn ang="0">
                <a:pos x="connsiteX3" y="connsiteY3"/>
              </a:cxn>
            </a:cxnLst>
            <a:rect l="l" t="t" r="r" b="b"/>
            <a:pathLst>
              <a:path w="2614023" h="2614023">
                <a:moveTo>
                  <a:pt x="0" y="0"/>
                </a:moveTo>
                <a:lnTo>
                  <a:pt x="2614023" y="0"/>
                </a:lnTo>
                <a:lnTo>
                  <a:pt x="2614023" y="2614023"/>
                </a:lnTo>
                <a:lnTo>
                  <a:pt x="0" y="2614023"/>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9BC98C87-9D63-467E-AC87-7F9FF2444BD6}"/>
              </a:ext>
            </a:extLst>
          </p:cNvPr>
          <p:cNvSpPr>
            <a:spLocks noGrp="1"/>
          </p:cNvSpPr>
          <p:nvPr>
            <p:ph type="pic" sz="quarter" idx="11"/>
          </p:nvPr>
        </p:nvSpPr>
        <p:spPr>
          <a:xfrm>
            <a:off x="566928" y="3507218"/>
            <a:ext cx="2614023" cy="2614023"/>
          </a:xfrm>
          <a:custGeom>
            <a:avLst/>
            <a:gdLst>
              <a:gd name="connsiteX0" fmla="*/ 0 w 2614023"/>
              <a:gd name="connsiteY0" fmla="*/ 0 h 2614023"/>
              <a:gd name="connsiteX1" fmla="*/ 2614023 w 2614023"/>
              <a:gd name="connsiteY1" fmla="*/ 0 h 2614023"/>
              <a:gd name="connsiteX2" fmla="*/ 2614023 w 2614023"/>
              <a:gd name="connsiteY2" fmla="*/ 2614023 h 2614023"/>
              <a:gd name="connsiteX3" fmla="*/ 0 w 2614023"/>
              <a:gd name="connsiteY3" fmla="*/ 2614023 h 2614023"/>
            </a:gdLst>
            <a:ahLst/>
            <a:cxnLst>
              <a:cxn ang="0">
                <a:pos x="connsiteX0" y="connsiteY0"/>
              </a:cxn>
              <a:cxn ang="0">
                <a:pos x="connsiteX1" y="connsiteY1"/>
              </a:cxn>
              <a:cxn ang="0">
                <a:pos x="connsiteX2" y="connsiteY2"/>
              </a:cxn>
              <a:cxn ang="0">
                <a:pos x="connsiteX3" y="connsiteY3"/>
              </a:cxn>
            </a:cxnLst>
            <a:rect l="l" t="t" r="r" b="b"/>
            <a:pathLst>
              <a:path w="2614023" h="2614023">
                <a:moveTo>
                  <a:pt x="0" y="0"/>
                </a:moveTo>
                <a:lnTo>
                  <a:pt x="2614023" y="0"/>
                </a:lnTo>
                <a:lnTo>
                  <a:pt x="2614023" y="2614023"/>
                </a:lnTo>
                <a:lnTo>
                  <a:pt x="0" y="2614023"/>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8FDAF857-2679-480D-8911-03678E039726}"/>
              </a:ext>
            </a:extLst>
          </p:cNvPr>
          <p:cNvSpPr>
            <a:spLocks noGrp="1"/>
          </p:cNvSpPr>
          <p:nvPr>
            <p:ph type="pic" sz="quarter" idx="12"/>
          </p:nvPr>
        </p:nvSpPr>
        <p:spPr>
          <a:xfrm>
            <a:off x="3340643" y="736758"/>
            <a:ext cx="8284429" cy="2614023"/>
          </a:xfrm>
          <a:custGeom>
            <a:avLst/>
            <a:gdLst>
              <a:gd name="connsiteX0" fmla="*/ 0 w 8284429"/>
              <a:gd name="connsiteY0" fmla="*/ 0 h 2614023"/>
              <a:gd name="connsiteX1" fmla="*/ 8284429 w 8284429"/>
              <a:gd name="connsiteY1" fmla="*/ 0 h 2614023"/>
              <a:gd name="connsiteX2" fmla="*/ 8284429 w 8284429"/>
              <a:gd name="connsiteY2" fmla="*/ 2614023 h 2614023"/>
              <a:gd name="connsiteX3" fmla="*/ 0 w 8284429"/>
              <a:gd name="connsiteY3" fmla="*/ 2614023 h 2614023"/>
            </a:gdLst>
            <a:ahLst/>
            <a:cxnLst>
              <a:cxn ang="0">
                <a:pos x="connsiteX0" y="connsiteY0"/>
              </a:cxn>
              <a:cxn ang="0">
                <a:pos x="connsiteX1" y="connsiteY1"/>
              </a:cxn>
              <a:cxn ang="0">
                <a:pos x="connsiteX2" y="connsiteY2"/>
              </a:cxn>
              <a:cxn ang="0">
                <a:pos x="connsiteX3" y="connsiteY3"/>
              </a:cxn>
            </a:cxnLst>
            <a:rect l="l" t="t" r="r" b="b"/>
            <a:pathLst>
              <a:path w="8284429" h="2614023">
                <a:moveTo>
                  <a:pt x="0" y="0"/>
                </a:moveTo>
                <a:lnTo>
                  <a:pt x="8284429" y="0"/>
                </a:lnTo>
                <a:lnTo>
                  <a:pt x="8284429" y="2614023"/>
                </a:lnTo>
                <a:lnTo>
                  <a:pt x="0" y="2614023"/>
                </a:lnTo>
                <a:close/>
              </a:path>
            </a:pathLst>
          </a:custGeom>
        </p:spPr>
        <p:txBody>
          <a:bodyPr wrap="square">
            <a:noAutofit/>
          </a:bodyPr>
          <a:lstStyle/>
          <a:p>
            <a:endParaRPr lang="en-US"/>
          </a:p>
        </p:txBody>
      </p:sp>
      <p:sp>
        <p:nvSpPr>
          <p:cNvPr id="5" name="Slide Number Placeholder 7">
            <a:extLst>
              <a:ext uri="{FF2B5EF4-FFF2-40B4-BE49-F238E27FC236}">
                <a16:creationId xmlns:a16="http://schemas.microsoft.com/office/drawing/2014/main" id="{F0391D3F-7678-47C0-87C2-77370745DF7A}"/>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6" name="Footer Placeholder 8">
            <a:extLst>
              <a:ext uri="{FF2B5EF4-FFF2-40B4-BE49-F238E27FC236}">
                <a16:creationId xmlns:a16="http://schemas.microsoft.com/office/drawing/2014/main" id="{633BABD9-2E8A-4173-83A2-0808395209C4}"/>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891769590"/>
      </p:ext>
    </p:extLst>
  </p:cSld>
  <p:clrMapOvr>
    <a:masterClrMapping/>
  </p:clrMapOvr>
  <p:transition spd="slow" advClick="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14802D-C65D-4A2A-9DC3-F1AA318E1886}"/>
              </a:ext>
            </a:extLst>
          </p:cNvPr>
          <p:cNvSpPr>
            <a:spLocks noGrp="1"/>
          </p:cNvSpPr>
          <p:nvPr>
            <p:ph type="pic" sz="quarter" idx="10"/>
          </p:nvPr>
        </p:nvSpPr>
        <p:spPr>
          <a:xfrm>
            <a:off x="6309359" y="0"/>
            <a:ext cx="5882641" cy="3017519"/>
          </a:xfrm>
          <a:custGeom>
            <a:avLst/>
            <a:gdLst>
              <a:gd name="connsiteX0" fmla="*/ 0 w 4800567"/>
              <a:gd name="connsiteY0" fmla="*/ 0 h 2130552"/>
              <a:gd name="connsiteX1" fmla="*/ 4800567 w 4800567"/>
              <a:gd name="connsiteY1" fmla="*/ 0 h 2130552"/>
              <a:gd name="connsiteX2" fmla="*/ 4800567 w 4800567"/>
              <a:gd name="connsiteY2" fmla="*/ 2130552 h 2130552"/>
              <a:gd name="connsiteX3" fmla="*/ 0 w 4800567"/>
              <a:gd name="connsiteY3" fmla="*/ 2130552 h 2130552"/>
            </a:gdLst>
            <a:ahLst/>
            <a:cxnLst>
              <a:cxn ang="0">
                <a:pos x="connsiteX0" y="connsiteY0"/>
              </a:cxn>
              <a:cxn ang="0">
                <a:pos x="connsiteX1" y="connsiteY1"/>
              </a:cxn>
              <a:cxn ang="0">
                <a:pos x="connsiteX2" y="connsiteY2"/>
              </a:cxn>
              <a:cxn ang="0">
                <a:pos x="connsiteX3" y="connsiteY3"/>
              </a:cxn>
            </a:cxnLst>
            <a:rect l="l" t="t" r="r" b="b"/>
            <a:pathLst>
              <a:path w="4800567" h="2130552">
                <a:moveTo>
                  <a:pt x="0" y="0"/>
                </a:moveTo>
                <a:lnTo>
                  <a:pt x="4800567" y="0"/>
                </a:lnTo>
                <a:lnTo>
                  <a:pt x="4800567" y="2130552"/>
                </a:lnTo>
                <a:lnTo>
                  <a:pt x="0" y="2130552"/>
                </a:lnTo>
                <a:close/>
              </a:path>
            </a:pathLst>
          </a:custGeom>
        </p:spPr>
        <p:txBody>
          <a:bodyPr wrap="square">
            <a:noAutofit/>
          </a:bodyPr>
          <a:lstStyle/>
          <a:p>
            <a:endParaRPr lang="en-US"/>
          </a:p>
        </p:txBody>
      </p:sp>
      <p:sp>
        <p:nvSpPr>
          <p:cNvPr id="3" name="Slide Number Placeholder 7">
            <a:extLst>
              <a:ext uri="{FF2B5EF4-FFF2-40B4-BE49-F238E27FC236}">
                <a16:creationId xmlns:a16="http://schemas.microsoft.com/office/drawing/2014/main" id="{C0B7B13B-E1FC-4C90-B194-55342362B8E4}"/>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ACA7186A-0798-4273-9E03-F4863991A03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1214026243"/>
      </p:ext>
    </p:extLst>
  </p:cSld>
  <p:clrMapOvr>
    <a:masterClrMapping/>
  </p:clrMapOvr>
  <p:transition spd="slow" advClick="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E4B69AF0-7ACB-4D8E-84B0-7183ECBF10E6}"/>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3" name="Footer Placeholder 8">
            <a:extLst>
              <a:ext uri="{FF2B5EF4-FFF2-40B4-BE49-F238E27FC236}">
                <a16:creationId xmlns:a16="http://schemas.microsoft.com/office/drawing/2014/main" id="{70B04303-9F8A-4536-BE69-63265888742E}"/>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905692982"/>
      </p:ext>
    </p:extLst>
  </p:cSld>
  <p:clrMapOvr>
    <a:masterClrMapping/>
  </p:clrMapOvr>
  <p:transition spd="slow" advClick="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760B1D13-BBF9-46D3-8B28-A25B1CDCCDC3}"/>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3" name="Footer Placeholder 8">
            <a:extLst>
              <a:ext uri="{FF2B5EF4-FFF2-40B4-BE49-F238E27FC236}">
                <a16:creationId xmlns:a16="http://schemas.microsoft.com/office/drawing/2014/main" id="{C7C85DD3-532C-485C-A0B8-1DA28E5CBEA2}"/>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768411177"/>
      </p:ext>
    </p:extLst>
  </p:cSld>
  <p:clrMapOvr>
    <a:masterClrMapping/>
  </p:clrMapOvr>
  <p:transition spd="slow" advClick="0">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EF9CAC-1846-4137-B19F-3E34A2714118}"/>
              </a:ext>
            </a:extLst>
          </p:cNvPr>
          <p:cNvSpPr>
            <a:spLocks noGrp="1"/>
          </p:cNvSpPr>
          <p:nvPr>
            <p:ph type="pic" sz="quarter" idx="10"/>
          </p:nvPr>
        </p:nvSpPr>
        <p:spPr>
          <a:xfrm>
            <a:off x="1" y="0"/>
            <a:ext cx="3077308" cy="6858000"/>
          </a:xfrm>
        </p:spPr>
        <p:txBody>
          <a:bodyPr/>
          <a:lstStyle/>
          <a:p>
            <a:endParaRPr lang="en-US"/>
          </a:p>
        </p:txBody>
      </p:sp>
      <p:sp>
        <p:nvSpPr>
          <p:cNvPr id="4" name="Slide Number Placeholder 7">
            <a:extLst>
              <a:ext uri="{FF2B5EF4-FFF2-40B4-BE49-F238E27FC236}">
                <a16:creationId xmlns:a16="http://schemas.microsoft.com/office/drawing/2014/main" id="{A5754119-BF27-4EE0-97E0-9B6AF211D8B2}"/>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A7469747-BC0B-481F-B0C6-FDC26E34A637}"/>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801018091"/>
      </p:ext>
    </p:extLst>
  </p:cSld>
  <p:clrMapOvr>
    <a:masterClrMapping/>
  </p:clrMapOvr>
  <p:transition spd="slow" advClick="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Custom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25A8CF-540A-400D-BABA-7CFDFD23B015}"/>
              </a:ext>
            </a:extLst>
          </p:cNvPr>
          <p:cNvSpPr>
            <a:spLocks noGrp="1"/>
          </p:cNvSpPr>
          <p:nvPr>
            <p:ph type="pic" sz="quarter" idx="10"/>
          </p:nvPr>
        </p:nvSpPr>
        <p:spPr>
          <a:xfrm>
            <a:off x="4114434" y="4380025"/>
            <a:ext cx="8358308" cy="2129009"/>
          </a:xfrm>
          <a:custGeom>
            <a:avLst/>
            <a:gdLst/>
            <a:ahLst/>
            <a:cxnLst/>
            <a:rect l="l" t="t" r="r" b="b"/>
            <a:pathLst>
              <a:path w="8358308" h="2129009">
                <a:moveTo>
                  <a:pt x="4047493" y="675052"/>
                </a:moveTo>
                <a:lnTo>
                  <a:pt x="3826432" y="1320431"/>
                </a:lnTo>
                <a:lnTo>
                  <a:pt x="4265586" y="1320431"/>
                </a:lnTo>
                <a:close/>
                <a:moveTo>
                  <a:pt x="5817839" y="449540"/>
                </a:moveTo>
                <a:lnTo>
                  <a:pt x="5817839" y="953974"/>
                </a:lnTo>
                <a:lnTo>
                  <a:pt x="5916107" y="953974"/>
                </a:lnTo>
                <a:cubicBezTo>
                  <a:pt x="6027286" y="953974"/>
                  <a:pt x="6107193" y="930800"/>
                  <a:pt x="6155829" y="884452"/>
                </a:cubicBezTo>
                <a:cubicBezTo>
                  <a:pt x="6208436" y="834148"/>
                  <a:pt x="6234739" y="773002"/>
                  <a:pt x="6234739" y="701015"/>
                </a:cubicBezTo>
                <a:cubicBezTo>
                  <a:pt x="6234739" y="629028"/>
                  <a:pt x="6208436" y="568377"/>
                  <a:pt x="6155829" y="519062"/>
                </a:cubicBezTo>
                <a:cubicBezTo>
                  <a:pt x="6106189" y="472713"/>
                  <a:pt x="6026282" y="449540"/>
                  <a:pt x="5916107" y="449540"/>
                </a:cubicBezTo>
                <a:close/>
                <a:moveTo>
                  <a:pt x="6966663" y="48959"/>
                </a:moveTo>
                <a:lnTo>
                  <a:pt x="8358308" y="48959"/>
                </a:lnTo>
                <a:lnTo>
                  <a:pt x="8358308" y="488114"/>
                </a:lnTo>
                <a:lnTo>
                  <a:pt x="7922121" y="488114"/>
                </a:lnTo>
                <a:lnTo>
                  <a:pt x="7922121" y="2074115"/>
                </a:lnTo>
                <a:lnTo>
                  <a:pt x="7395432" y="2074115"/>
                </a:lnTo>
                <a:lnTo>
                  <a:pt x="7395432" y="488114"/>
                </a:lnTo>
                <a:lnTo>
                  <a:pt x="6966663" y="488114"/>
                </a:lnTo>
                <a:close/>
                <a:moveTo>
                  <a:pt x="5291151" y="48959"/>
                </a:moveTo>
                <a:lnTo>
                  <a:pt x="6110115" y="48959"/>
                </a:lnTo>
                <a:cubicBezTo>
                  <a:pt x="6349473" y="48959"/>
                  <a:pt x="6526521" y="120668"/>
                  <a:pt x="6641254" y="264086"/>
                </a:cubicBezTo>
                <a:cubicBezTo>
                  <a:pt x="6734229" y="379809"/>
                  <a:pt x="6780715" y="515808"/>
                  <a:pt x="6780715" y="672085"/>
                </a:cubicBezTo>
                <a:cubicBezTo>
                  <a:pt x="6780715" y="851109"/>
                  <a:pt x="6727305" y="994032"/>
                  <a:pt x="6620483" y="1100854"/>
                </a:cubicBezTo>
                <a:cubicBezTo>
                  <a:pt x="6552236" y="1169101"/>
                  <a:pt x="6458274" y="1216577"/>
                  <a:pt x="6338593" y="1243282"/>
                </a:cubicBezTo>
                <a:lnTo>
                  <a:pt x="6975071" y="2074115"/>
                </a:lnTo>
                <a:lnTo>
                  <a:pt x="6320790" y="2074115"/>
                </a:lnTo>
                <a:lnTo>
                  <a:pt x="5817839" y="1296693"/>
                </a:lnTo>
                <a:lnTo>
                  <a:pt x="5817839" y="2074115"/>
                </a:lnTo>
                <a:lnTo>
                  <a:pt x="5291151" y="2074115"/>
                </a:lnTo>
                <a:close/>
                <a:moveTo>
                  <a:pt x="3764119" y="48959"/>
                </a:moveTo>
                <a:lnTo>
                  <a:pt x="4338284" y="48959"/>
                </a:lnTo>
                <a:lnTo>
                  <a:pt x="5100869" y="2074115"/>
                </a:lnTo>
                <a:lnTo>
                  <a:pt x="4538573" y="2074115"/>
                </a:lnTo>
                <a:lnTo>
                  <a:pt x="4408014" y="1721011"/>
                </a:lnTo>
                <a:lnTo>
                  <a:pt x="3681036" y="1721011"/>
                </a:lnTo>
                <a:lnTo>
                  <a:pt x="3541574" y="2074115"/>
                </a:lnTo>
                <a:lnTo>
                  <a:pt x="2985213" y="2074115"/>
                </a:lnTo>
                <a:close/>
                <a:moveTo>
                  <a:pt x="1594563" y="48959"/>
                </a:moveTo>
                <a:lnTo>
                  <a:pt x="2986208" y="48959"/>
                </a:lnTo>
                <a:lnTo>
                  <a:pt x="2986208" y="488114"/>
                </a:lnTo>
                <a:lnTo>
                  <a:pt x="2550021" y="488114"/>
                </a:lnTo>
                <a:lnTo>
                  <a:pt x="2550021" y="2074115"/>
                </a:lnTo>
                <a:lnTo>
                  <a:pt x="2023332" y="2074115"/>
                </a:lnTo>
                <a:lnTo>
                  <a:pt x="2023332" y="488114"/>
                </a:lnTo>
                <a:lnTo>
                  <a:pt x="1594563" y="488114"/>
                </a:lnTo>
                <a:close/>
                <a:moveTo>
                  <a:pt x="770004" y="0"/>
                </a:moveTo>
                <a:cubicBezTo>
                  <a:pt x="988592" y="0"/>
                  <a:pt x="1202730" y="54894"/>
                  <a:pt x="1412416" y="164683"/>
                </a:cubicBezTo>
                <a:lnTo>
                  <a:pt x="1201741" y="574165"/>
                </a:lnTo>
                <a:cubicBezTo>
                  <a:pt x="1086713" y="484158"/>
                  <a:pt x="970688" y="439154"/>
                  <a:pt x="853667" y="439154"/>
                </a:cubicBezTo>
                <a:cubicBezTo>
                  <a:pt x="797150" y="439154"/>
                  <a:pt x="746575" y="453550"/>
                  <a:pt x="701943" y="482342"/>
                </a:cubicBezTo>
                <a:cubicBezTo>
                  <a:pt x="651376" y="515105"/>
                  <a:pt x="626092" y="558787"/>
                  <a:pt x="626092" y="613388"/>
                </a:cubicBezTo>
                <a:cubicBezTo>
                  <a:pt x="626092" y="666985"/>
                  <a:pt x="659281" y="713139"/>
                  <a:pt x="725657" y="751853"/>
                </a:cubicBezTo>
                <a:cubicBezTo>
                  <a:pt x="755392" y="769734"/>
                  <a:pt x="844564" y="800511"/>
                  <a:pt x="993175" y="844186"/>
                </a:cubicBezTo>
                <a:cubicBezTo>
                  <a:pt x="1179448" y="898647"/>
                  <a:pt x="1312209" y="975889"/>
                  <a:pt x="1391460" y="1075910"/>
                </a:cubicBezTo>
                <a:cubicBezTo>
                  <a:pt x="1459831" y="1161064"/>
                  <a:pt x="1494016" y="1270482"/>
                  <a:pt x="1494016" y="1404163"/>
                </a:cubicBezTo>
                <a:cubicBezTo>
                  <a:pt x="1494016" y="1746774"/>
                  <a:pt x="1343675" y="1970068"/>
                  <a:pt x="1042992" y="2074046"/>
                </a:cubicBezTo>
                <a:cubicBezTo>
                  <a:pt x="938149" y="2110688"/>
                  <a:pt x="825393" y="2129009"/>
                  <a:pt x="704724" y="2129009"/>
                </a:cubicBezTo>
                <a:cubicBezTo>
                  <a:pt x="451518" y="2129009"/>
                  <a:pt x="216610" y="2052355"/>
                  <a:pt x="0" y="1899047"/>
                </a:cubicBezTo>
                <a:lnTo>
                  <a:pt x="225511" y="1474728"/>
                </a:lnTo>
                <a:cubicBezTo>
                  <a:pt x="384090" y="1618146"/>
                  <a:pt x="539199" y="1689855"/>
                  <a:pt x="690839" y="1689855"/>
                </a:cubicBezTo>
                <a:cubicBezTo>
                  <a:pt x="759225" y="1689855"/>
                  <a:pt x="817210" y="1673867"/>
                  <a:pt x="864794" y="1641892"/>
                </a:cubicBezTo>
                <a:cubicBezTo>
                  <a:pt x="920291" y="1605929"/>
                  <a:pt x="948040" y="1554976"/>
                  <a:pt x="948040" y="1489032"/>
                </a:cubicBezTo>
                <a:cubicBezTo>
                  <a:pt x="948040" y="1429084"/>
                  <a:pt x="917324" y="1379127"/>
                  <a:pt x="855892" y="1339162"/>
                </a:cubicBezTo>
                <a:cubicBezTo>
                  <a:pt x="810317" y="1309180"/>
                  <a:pt x="733532" y="1278704"/>
                  <a:pt x="625536" y="1247733"/>
                </a:cubicBezTo>
                <a:cubicBezTo>
                  <a:pt x="494760" y="1209205"/>
                  <a:pt x="412527" y="1182531"/>
                  <a:pt x="378835" y="1167710"/>
                </a:cubicBezTo>
                <a:cubicBezTo>
                  <a:pt x="325332" y="1144992"/>
                  <a:pt x="279757" y="1118317"/>
                  <a:pt x="242109" y="1087686"/>
                </a:cubicBezTo>
                <a:cubicBezTo>
                  <a:pt x="134114" y="998777"/>
                  <a:pt x="80116" y="864423"/>
                  <a:pt x="80116" y="684626"/>
                </a:cubicBezTo>
                <a:cubicBezTo>
                  <a:pt x="80116" y="496915"/>
                  <a:pt x="135999" y="341319"/>
                  <a:pt x="247766" y="217838"/>
                </a:cubicBezTo>
                <a:cubicBezTo>
                  <a:pt x="378325" y="72613"/>
                  <a:pt x="552405" y="0"/>
                  <a:pt x="770004" y="0"/>
                </a:cubicBezTo>
                <a:close/>
              </a:path>
            </a:pathLst>
          </a:custGeom>
        </p:spPr>
        <p:txBody>
          <a:bodyPr wrap="square">
            <a:noAutofit/>
          </a:bodyPr>
          <a:lstStyle/>
          <a:p>
            <a:endParaRPr lang="en-US"/>
          </a:p>
        </p:txBody>
      </p:sp>
      <p:sp>
        <p:nvSpPr>
          <p:cNvPr id="3" name="Slide Number Placeholder 7">
            <a:extLst>
              <a:ext uri="{FF2B5EF4-FFF2-40B4-BE49-F238E27FC236}">
                <a16:creationId xmlns:a16="http://schemas.microsoft.com/office/drawing/2014/main" id="{4059B5DD-3D0B-4C60-AFBD-7E62E8B98CC6}"/>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15651380-6DF6-4A22-94C9-ECF3F27DC2B5}"/>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527574277"/>
      </p:ext>
    </p:extLst>
  </p:cSld>
  <p:clrMapOvr>
    <a:masterClrMapping/>
  </p:clrMapOvr>
  <p:transition spd="slow" advClick="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7024891D-4FAD-4CF4-9FCA-7372F5BF4F72}"/>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3" name="Footer Placeholder 8">
            <a:extLst>
              <a:ext uri="{FF2B5EF4-FFF2-40B4-BE49-F238E27FC236}">
                <a16:creationId xmlns:a16="http://schemas.microsoft.com/office/drawing/2014/main" id="{3FA39EA9-5B11-413D-A005-47112B15925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611071318"/>
      </p:ext>
    </p:extLst>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1" y="0"/>
            <a:ext cx="12192000" cy="6858000"/>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dirty="0"/>
          </a:p>
        </p:txBody>
      </p:sp>
      <p:sp>
        <p:nvSpPr>
          <p:cNvPr id="3" name="Slide Number Placeholder 7">
            <a:extLst>
              <a:ext uri="{FF2B5EF4-FFF2-40B4-BE49-F238E27FC236}">
                <a16:creationId xmlns:a16="http://schemas.microsoft.com/office/drawing/2014/main" id="{9B1421DB-C788-48D9-93F8-A77ED816A236}"/>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9500F7BF-8F10-4A69-8923-229559597B04}"/>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55991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FOOTER</a:t>
            </a:r>
          </a:p>
        </p:txBody>
      </p:sp>
      <p:sp>
        <p:nvSpPr>
          <p:cNvPr id="6" name="Slide Number Placeholder 5"/>
          <p:cNvSpPr>
            <a:spLocks noGrp="1"/>
          </p:cNvSpPr>
          <p:nvPr>
            <p:ph type="sldNum" sz="quarter" idx="12"/>
          </p:nvPr>
        </p:nvSpPr>
        <p:spPr/>
        <p:txBody>
          <a:bodyPr/>
          <a:lstStyle/>
          <a:p>
            <a:fld id="{C263FF6B-C9FA-430C-9944-F6444484FCF1}" type="slidenum">
              <a:rPr lang="en-US" smtClean="0"/>
              <a:t>‹#›</a:t>
            </a:fld>
            <a:endParaRPr lang="en-US"/>
          </a:p>
        </p:txBody>
      </p:sp>
    </p:spTree>
    <p:extLst>
      <p:ext uri="{BB962C8B-B14F-4D97-AF65-F5344CB8AC3E}">
        <p14:creationId xmlns:p14="http://schemas.microsoft.com/office/powerpoint/2010/main" val="278984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9103A12-6945-47C8-8758-1196B35EC401}"/>
              </a:ext>
            </a:extLst>
          </p:cNvPr>
          <p:cNvSpPr>
            <a:spLocks noGrp="1"/>
          </p:cNvSpPr>
          <p:nvPr>
            <p:ph type="pic" sz="quarter" idx="10"/>
          </p:nvPr>
        </p:nvSpPr>
        <p:spPr>
          <a:xfrm>
            <a:off x="-1" y="-1"/>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AD889A00-7C5F-49E8-BB13-62960BBC2341}"/>
              </a:ext>
            </a:extLst>
          </p:cNvPr>
          <p:cNvSpPr>
            <a:spLocks noGrp="1"/>
          </p:cNvSpPr>
          <p:nvPr>
            <p:ph type="pic" sz="quarter" idx="11"/>
          </p:nvPr>
        </p:nvSpPr>
        <p:spPr>
          <a:xfrm>
            <a:off x="943514" y="2119863"/>
            <a:ext cx="4208970" cy="2618271"/>
          </a:xfrm>
          <a:custGeom>
            <a:avLst/>
            <a:gdLst>
              <a:gd name="connsiteX0" fmla="*/ 4105851 w 4208970"/>
              <a:gd name="connsiteY0" fmla="*/ 2394918 h 2618271"/>
              <a:gd name="connsiteX1" fmla="*/ 4178898 w 4208970"/>
              <a:gd name="connsiteY1" fmla="*/ 2424562 h 2618271"/>
              <a:gd name="connsiteX2" fmla="*/ 4208970 w 4208970"/>
              <a:gd name="connsiteY2" fmla="*/ 2497181 h 2618271"/>
              <a:gd name="connsiteX3" fmla="*/ 4178898 w 4208970"/>
              <a:gd name="connsiteY3" fmla="*/ 2570222 h 2618271"/>
              <a:gd name="connsiteX4" fmla="*/ 4105851 w 4208970"/>
              <a:gd name="connsiteY4" fmla="*/ 2600300 h 2618271"/>
              <a:gd name="connsiteX5" fmla="*/ 4030671 w 4208970"/>
              <a:gd name="connsiteY5" fmla="*/ 2570222 h 2618271"/>
              <a:gd name="connsiteX6" fmla="*/ 4000164 w 4208970"/>
              <a:gd name="connsiteY6" fmla="*/ 2497181 h 2618271"/>
              <a:gd name="connsiteX7" fmla="*/ 4030671 w 4208970"/>
              <a:gd name="connsiteY7" fmla="*/ 2424562 h 2618271"/>
              <a:gd name="connsiteX8" fmla="*/ 4105851 w 4208970"/>
              <a:gd name="connsiteY8" fmla="*/ 2394918 h 2618271"/>
              <a:gd name="connsiteX9" fmla="*/ 2048396 w 4208970"/>
              <a:gd name="connsiteY9" fmla="*/ 2009825 h 2618271"/>
              <a:gd name="connsiteX10" fmla="*/ 1911273 w 4208970"/>
              <a:gd name="connsiteY10" fmla="*/ 2072857 h 2618271"/>
              <a:gd name="connsiteX11" fmla="*/ 1867830 w 4208970"/>
              <a:gd name="connsiteY11" fmla="*/ 2189535 h 2618271"/>
              <a:gd name="connsiteX12" fmla="*/ 1911273 w 4208970"/>
              <a:gd name="connsiteY12" fmla="*/ 2306213 h 2618271"/>
              <a:gd name="connsiteX13" fmla="*/ 2048396 w 4208970"/>
              <a:gd name="connsiteY13" fmla="*/ 2369245 h 2618271"/>
              <a:gd name="connsiteX14" fmla="*/ 2176579 w 4208970"/>
              <a:gd name="connsiteY14" fmla="*/ 2317291 h 2618271"/>
              <a:gd name="connsiteX15" fmla="*/ 2228961 w 4208970"/>
              <a:gd name="connsiteY15" fmla="*/ 2189535 h 2618271"/>
              <a:gd name="connsiteX16" fmla="*/ 2176151 w 4208970"/>
              <a:gd name="connsiteY16" fmla="*/ 2062207 h 2618271"/>
              <a:gd name="connsiteX17" fmla="*/ 2048396 w 4208970"/>
              <a:gd name="connsiteY17" fmla="*/ 2009825 h 2618271"/>
              <a:gd name="connsiteX18" fmla="*/ 3233661 w 4208970"/>
              <a:gd name="connsiteY18" fmla="*/ 1781336 h 2618271"/>
              <a:gd name="connsiteX19" fmla="*/ 3288283 w 4208970"/>
              <a:gd name="connsiteY19" fmla="*/ 1783890 h 2618271"/>
              <a:gd name="connsiteX20" fmla="*/ 3288283 w 4208970"/>
              <a:gd name="connsiteY20" fmla="*/ 2050901 h 2618271"/>
              <a:gd name="connsiteX21" fmla="*/ 3168797 w 4208970"/>
              <a:gd name="connsiteY21" fmla="*/ 2022661 h 2618271"/>
              <a:gd name="connsiteX22" fmla="*/ 2989582 w 4208970"/>
              <a:gd name="connsiteY22" fmla="*/ 2136478 h 2618271"/>
              <a:gd name="connsiteX23" fmla="*/ 2974218 w 4208970"/>
              <a:gd name="connsiteY23" fmla="*/ 2246871 h 2618271"/>
              <a:gd name="connsiteX24" fmla="*/ 2974218 w 4208970"/>
              <a:gd name="connsiteY24" fmla="*/ 2586608 h 2618271"/>
              <a:gd name="connsiteX25" fmla="*/ 2692672 w 4208970"/>
              <a:gd name="connsiteY25" fmla="*/ 2586608 h 2618271"/>
              <a:gd name="connsiteX26" fmla="*/ 2692672 w 4208970"/>
              <a:gd name="connsiteY26" fmla="*/ 1792461 h 2618271"/>
              <a:gd name="connsiteX27" fmla="*/ 2974218 w 4208970"/>
              <a:gd name="connsiteY27" fmla="*/ 1792461 h 2618271"/>
              <a:gd name="connsiteX28" fmla="*/ 2974218 w 4208970"/>
              <a:gd name="connsiteY28" fmla="*/ 1922537 h 2618271"/>
              <a:gd name="connsiteX29" fmla="*/ 3069809 w 4208970"/>
              <a:gd name="connsiteY29" fmla="*/ 1822413 h 2618271"/>
              <a:gd name="connsiteX30" fmla="*/ 3233661 w 4208970"/>
              <a:gd name="connsiteY30" fmla="*/ 1781336 h 2618271"/>
              <a:gd name="connsiteX31" fmla="*/ 1973423 w 4208970"/>
              <a:gd name="connsiteY31" fmla="*/ 1767644 h 2618271"/>
              <a:gd name="connsiteX32" fmla="*/ 2132381 w 4208970"/>
              <a:gd name="connsiteY32" fmla="*/ 1802731 h 2618271"/>
              <a:gd name="connsiteX33" fmla="*/ 2220404 w 4208970"/>
              <a:gd name="connsiteY33" fmla="*/ 1870336 h 2618271"/>
              <a:gd name="connsiteX34" fmla="*/ 2220404 w 4208970"/>
              <a:gd name="connsiteY34" fmla="*/ 1792461 h 2618271"/>
              <a:gd name="connsiteX35" fmla="*/ 2501949 w 4208970"/>
              <a:gd name="connsiteY35" fmla="*/ 1792461 h 2618271"/>
              <a:gd name="connsiteX36" fmla="*/ 2501949 w 4208970"/>
              <a:gd name="connsiteY36" fmla="*/ 2586608 h 2618271"/>
              <a:gd name="connsiteX37" fmla="*/ 2220404 w 4208970"/>
              <a:gd name="connsiteY37" fmla="*/ 2586608 h 2618271"/>
              <a:gd name="connsiteX38" fmla="*/ 2220404 w 4208970"/>
              <a:gd name="connsiteY38" fmla="*/ 2498465 h 2618271"/>
              <a:gd name="connsiteX39" fmla="*/ 2139213 w 4208970"/>
              <a:gd name="connsiteY39" fmla="*/ 2572060 h 2618271"/>
              <a:gd name="connsiteX40" fmla="*/ 1975977 w 4208970"/>
              <a:gd name="connsiteY40" fmla="*/ 2612281 h 2618271"/>
              <a:gd name="connsiteX41" fmla="*/ 1712750 w 4208970"/>
              <a:gd name="connsiteY41" fmla="*/ 2510552 h 2618271"/>
              <a:gd name="connsiteX42" fmla="*/ 1575159 w 4208970"/>
              <a:gd name="connsiteY42" fmla="*/ 2189107 h 2618271"/>
              <a:gd name="connsiteX43" fmla="*/ 1716173 w 4208970"/>
              <a:gd name="connsiteY43" fmla="*/ 1864252 h 2618271"/>
              <a:gd name="connsiteX44" fmla="*/ 1973423 w 4208970"/>
              <a:gd name="connsiteY44" fmla="*/ 1767644 h 2618271"/>
              <a:gd name="connsiteX45" fmla="*/ 3449091 w 4208970"/>
              <a:gd name="connsiteY45" fmla="*/ 1553704 h 2618271"/>
              <a:gd name="connsiteX46" fmla="*/ 3730637 w 4208970"/>
              <a:gd name="connsiteY46" fmla="*/ 1553704 h 2618271"/>
              <a:gd name="connsiteX47" fmla="*/ 3730637 w 4208970"/>
              <a:gd name="connsiteY47" fmla="*/ 1792461 h 2618271"/>
              <a:gd name="connsiteX48" fmla="*/ 3890664 w 4208970"/>
              <a:gd name="connsiteY48" fmla="*/ 1792461 h 2618271"/>
              <a:gd name="connsiteX49" fmla="*/ 3890664 w 4208970"/>
              <a:gd name="connsiteY49" fmla="*/ 2022661 h 2618271"/>
              <a:gd name="connsiteX50" fmla="*/ 3730637 w 4208970"/>
              <a:gd name="connsiteY50" fmla="*/ 2022661 h 2618271"/>
              <a:gd name="connsiteX51" fmla="*/ 3730637 w 4208970"/>
              <a:gd name="connsiteY51" fmla="*/ 2586608 h 2618271"/>
              <a:gd name="connsiteX52" fmla="*/ 3449091 w 4208970"/>
              <a:gd name="connsiteY52" fmla="*/ 2586608 h 2618271"/>
              <a:gd name="connsiteX53" fmla="*/ 3449091 w 4208970"/>
              <a:gd name="connsiteY53" fmla="*/ 2022661 h 2618271"/>
              <a:gd name="connsiteX54" fmla="*/ 3356669 w 4208970"/>
              <a:gd name="connsiteY54" fmla="*/ 2022661 h 2618271"/>
              <a:gd name="connsiteX55" fmla="*/ 3356669 w 4208970"/>
              <a:gd name="connsiteY55" fmla="*/ 1792461 h 2618271"/>
              <a:gd name="connsiteX56" fmla="*/ 3449091 w 4208970"/>
              <a:gd name="connsiteY56" fmla="*/ 1792461 h 2618271"/>
              <a:gd name="connsiteX57" fmla="*/ 1058316 w 4208970"/>
              <a:gd name="connsiteY57" fmla="*/ 1553704 h 2618271"/>
              <a:gd name="connsiteX58" fmla="*/ 1339862 w 4208970"/>
              <a:gd name="connsiteY58" fmla="*/ 1553704 h 2618271"/>
              <a:gd name="connsiteX59" fmla="*/ 1339862 w 4208970"/>
              <a:gd name="connsiteY59" fmla="*/ 1792461 h 2618271"/>
              <a:gd name="connsiteX60" fmla="*/ 1499889 w 4208970"/>
              <a:gd name="connsiteY60" fmla="*/ 1792461 h 2618271"/>
              <a:gd name="connsiteX61" fmla="*/ 1499889 w 4208970"/>
              <a:gd name="connsiteY61" fmla="*/ 2022661 h 2618271"/>
              <a:gd name="connsiteX62" fmla="*/ 1339862 w 4208970"/>
              <a:gd name="connsiteY62" fmla="*/ 2022661 h 2618271"/>
              <a:gd name="connsiteX63" fmla="*/ 1339862 w 4208970"/>
              <a:gd name="connsiteY63" fmla="*/ 2586608 h 2618271"/>
              <a:gd name="connsiteX64" fmla="*/ 1058316 w 4208970"/>
              <a:gd name="connsiteY64" fmla="*/ 2586608 h 2618271"/>
              <a:gd name="connsiteX65" fmla="*/ 1058316 w 4208970"/>
              <a:gd name="connsiteY65" fmla="*/ 2022661 h 2618271"/>
              <a:gd name="connsiteX66" fmla="*/ 965894 w 4208970"/>
              <a:gd name="connsiteY66" fmla="*/ 2022661 h 2618271"/>
              <a:gd name="connsiteX67" fmla="*/ 965894 w 4208970"/>
              <a:gd name="connsiteY67" fmla="*/ 1792461 h 2618271"/>
              <a:gd name="connsiteX68" fmla="*/ 1058316 w 4208970"/>
              <a:gd name="connsiteY68" fmla="*/ 1792461 h 2618271"/>
              <a:gd name="connsiteX69" fmla="*/ 444140 w 4208970"/>
              <a:gd name="connsiteY69" fmla="*/ 1390253 h 2618271"/>
              <a:gd name="connsiteX70" fmla="*/ 814685 w 4208970"/>
              <a:gd name="connsiteY70" fmla="*/ 1485243 h 2618271"/>
              <a:gd name="connsiteX71" fmla="*/ 693167 w 4208970"/>
              <a:gd name="connsiteY71" fmla="*/ 1721433 h 2618271"/>
              <a:gd name="connsiteX72" fmla="*/ 492397 w 4208970"/>
              <a:gd name="connsiteY72" fmla="*/ 1643559 h 2618271"/>
              <a:gd name="connsiteX73" fmla="*/ 404882 w 4208970"/>
              <a:gd name="connsiteY73" fmla="*/ 1668470 h 2618271"/>
              <a:gd name="connsiteX74" fmla="*/ 361131 w 4208970"/>
              <a:gd name="connsiteY74" fmla="*/ 1744057 h 2618271"/>
              <a:gd name="connsiteX75" fmla="*/ 418561 w 4208970"/>
              <a:gd name="connsiteY75" fmla="*/ 1823924 h 2618271"/>
              <a:gd name="connsiteX76" fmla="*/ 572865 w 4208970"/>
              <a:gd name="connsiteY76" fmla="*/ 1877182 h 2618271"/>
              <a:gd name="connsiteX77" fmla="*/ 802597 w 4208970"/>
              <a:gd name="connsiteY77" fmla="*/ 2010841 h 2618271"/>
              <a:gd name="connsiteX78" fmla="*/ 861752 w 4208970"/>
              <a:gd name="connsiteY78" fmla="*/ 2200178 h 2618271"/>
              <a:gd name="connsiteX79" fmla="*/ 601600 w 4208970"/>
              <a:gd name="connsiteY79" fmla="*/ 2586568 h 2618271"/>
              <a:gd name="connsiteX80" fmla="*/ 406486 w 4208970"/>
              <a:gd name="connsiteY80" fmla="*/ 2618271 h 2618271"/>
              <a:gd name="connsiteX81" fmla="*/ 0 w 4208970"/>
              <a:gd name="connsiteY81" fmla="*/ 2485628 h 2618271"/>
              <a:gd name="connsiteX82" fmla="*/ 130075 w 4208970"/>
              <a:gd name="connsiteY82" fmla="*/ 2240880 h 2618271"/>
              <a:gd name="connsiteX83" fmla="*/ 398477 w 4208970"/>
              <a:gd name="connsiteY83" fmla="*/ 2364966 h 2618271"/>
              <a:gd name="connsiteX84" fmla="*/ 498815 w 4208970"/>
              <a:gd name="connsiteY84" fmla="*/ 2337301 h 2618271"/>
              <a:gd name="connsiteX85" fmla="*/ 546831 w 4208970"/>
              <a:gd name="connsiteY85" fmla="*/ 2249131 h 2618271"/>
              <a:gd name="connsiteX86" fmla="*/ 493681 w 4208970"/>
              <a:gd name="connsiteY86" fmla="*/ 2162685 h 2618271"/>
              <a:gd name="connsiteX87" fmla="*/ 360810 w 4208970"/>
              <a:gd name="connsiteY87" fmla="*/ 2109949 h 2618271"/>
              <a:gd name="connsiteX88" fmla="*/ 218513 w 4208970"/>
              <a:gd name="connsiteY88" fmla="*/ 2063791 h 2618271"/>
              <a:gd name="connsiteX89" fmla="*/ 139649 w 4208970"/>
              <a:gd name="connsiteY89" fmla="*/ 2017634 h 2618271"/>
              <a:gd name="connsiteX90" fmla="*/ 46211 w 4208970"/>
              <a:gd name="connsiteY90" fmla="*/ 1785147 h 2618271"/>
              <a:gd name="connsiteX91" fmla="*/ 142912 w 4208970"/>
              <a:gd name="connsiteY91" fmla="*/ 1515903 h 2618271"/>
              <a:gd name="connsiteX92" fmla="*/ 444140 w 4208970"/>
              <a:gd name="connsiteY92" fmla="*/ 1390253 h 2618271"/>
              <a:gd name="connsiteX93" fmla="*/ 1275382 w 4208970"/>
              <a:gd name="connsiteY93" fmla="*/ 528861 h 2618271"/>
              <a:gd name="connsiteX94" fmla="*/ 1159614 w 4208970"/>
              <a:gd name="connsiteY94" fmla="*/ 571609 h 2618271"/>
              <a:gd name="connsiteX95" fmla="*/ 1115355 w 4208970"/>
              <a:gd name="connsiteY95" fmla="*/ 663215 h 2618271"/>
              <a:gd name="connsiteX96" fmla="*/ 1434554 w 4208970"/>
              <a:gd name="connsiteY96" fmla="*/ 663215 h 2618271"/>
              <a:gd name="connsiteX97" fmla="*/ 1275382 w 4208970"/>
              <a:gd name="connsiteY97" fmla="*/ 528861 h 2618271"/>
              <a:gd name="connsiteX98" fmla="*/ 1264257 w 4208970"/>
              <a:gd name="connsiteY98" fmla="*/ 351718 h 2618271"/>
              <a:gd name="connsiteX99" fmla="*/ 1634802 w 4208970"/>
              <a:gd name="connsiteY99" fmla="*/ 540333 h 2618271"/>
              <a:gd name="connsiteX100" fmla="*/ 1697273 w 4208970"/>
              <a:gd name="connsiteY100" fmla="*/ 787234 h 2618271"/>
              <a:gd name="connsiteX101" fmla="*/ 1697273 w 4208970"/>
              <a:gd name="connsiteY101" fmla="*/ 823243 h 2618271"/>
              <a:gd name="connsiteX102" fmla="*/ 1107653 w 4208970"/>
              <a:gd name="connsiteY102" fmla="*/ 823243 h 2618271"/>
              <a:gd name="connsiteX103" fmla="*/ 1279554 w 4208970"/>
              <a:gd name="connsiteY103" fmla="*/ 1002097 h 2618271"/>
              <a:gd name="connsiteX104" fmla="*/ 1414016 w 4208970"/>
              <a:gd name="connsiteY104" fmla="*/ 926790 h 2618271"/>
              <a:gd name="connsiteX105" fmla="*/ 1686148 w 4208970"/>
              <a:gd name="connsiteY105" fmla="*/ 926790 h 2618271"/>
              <a:gd name="connsiteX106" fmla="*/ 1590303 w 4208970"/>
              <a:gd name="connsiteY106" fmla="*/ 1093142 h 2618271"/>
              <a:gd name="connsiteX107" fmla="*/ 1283084 w 4208970"/>
              <a:gd name="connsiteY107" fmla="*/ 1199778 h 2618271"/>
              <a:gd name="connsiteX108" fmla="*/ 915107 w 4208970"/>
              <a:gd name="connsiteY108" fmla="*/ 1050876 h 2618271"/>
              <a:gd name="connsiteX109" fmla="*/ 822684 w 4208970"/>
              <a:gd name="connsiteY109" fmla="*/ 779599 h 2618271"/>
              <a:gd name="connsiteX110" fmla="*/ 938212 w 4208970"/>
              <a:gd name="connsiteY110" fmla="*/ 470669 h 2618271"/>
              <a:gd name="connsiteX111" fmla="*/ 1264257 w 4208970"/>
              <a:gd name="connsiteY111" fmla="*/ 351718 h 2618271"/>
              <a:gd name="connsiteX112" fmla="*/ 3410508 w 4208970"/>
              <a:gd name="connsiteY112" fmla="*/ 345728 h 2618271"/>
              <a:gd name="connsiteX113" fmla="*/ 3668092 w 4208970"/>
              <a:gd name="connsiteY113" fmla="*/ 397074 h 2618271"/>
              <a:gd name="connsiteX114" fmla="*/ 3573102 w 4208970"/>
              <a:gd name="connsiteY114" fmla="*/ 578495 h 2618271"/>
              <a:gd name="connsiteX115" fmla="*/ 3423037 w 4208970"/>
              <a:gd name="connsiteY115" fmla="*/ 537418 h 2618271"/>
              <a:gd name="connsiteX116" fmla="*/ 3338624 w 4208970"/>
              <a:gd name="connsiteY116" fmla="*/ 596105 h 2618271"/>
              <a:gd name="connsiteX117" fmla="*/ 3372774 w 4208970"/>
              <a:gd name="connsiteY117" fmla="*/ 639254 h 2618271"/>
              <a:gd name="connsiteX118" fmla="*/ 3463257 w 4208970"/>
              <a:gd name="connsiteY118" fmla="*/ 662360 h 2618271"/>
              <a:gd name="connsiteX119" fmla="*/ 3625464 w 4208970"/>
              <a:gd name="connsiteY119" fmla="*/ 735955 h 2618271"/>
              <a:gd name="connsiteX120" fmla="*/ 3691198 w 4208970"/>
              <a:gd name="connsiteY120" fmla="*/ 900261 h 2618271"/>
              <a:gd name="connsiteX121" fmla="*/ 3600487 w 4208970"/>
              <a:gd name="connsiteY121" fmla="*/ 1107356 h 2618271"/>
              <a:gd name="connsiteX122" fmla="*/ 3313807 w 4208970"/>
              <a:gd name="connsiteY122" fmla="*/ 1198067 h 2618271"/>
              <a:gd name="connsiteX123" fmla="*/ 2996319 w 4208970"/>
              <a:gd name="connsiteY123" fmla="*/ 1106500 h 2618271"/>
              <a:gd name="connsiteX124" fmla="*/ 3098155 w 4208970"/>
              <a:gd name="connsiteY124" fmla="*/ 907963 h 2618271"/>
              <a:gd name="connsiteX125" fmla="*/ 3321749 w 4208970"/>
              <a:gd name="connsiteY125" fmla="*/ 986694 h 2618271"/>
              <a:gd name="connsiteX126" fmla="*/ 3409652 w 4208970"/>
              <a:gd name="connsiteY126" fmla="*/ 925934 h 2618271"/>
              <a:gd name="connsiteX127" fmla="*/ 3378925 w 4208970"/>
              <a:gd name="connsiteY127" fmla="*/ 877156 h 2618271"/>
              <a:gd name="connsiteX128" fmla="*/ 3290140 w 4208970"/>
              <a:gd name="connsiteY128" fmla="*/ 850627 h 2618271"/>
              <a:gd name="connsiteX129" fmla="*/ 3188545 w 4208970"/>
              <a:gd name="connsiteY129" fmla="*/ 824139 h 2618271"/>
              <a:gd name="connsiteX130" fmla="*/ 3073298 w 4208970"/>
              <a:gd name="connsiteY130" fmla="*/ 719923 h 2618271"/>
              <a:gd name="connsiteX131" fmla="*/ 3057078 w 4208970"/>
              <a:gd name="connsiteY131" fmla="*/ 627648 h 2618271"/>
              <a:gd name="connsiteX132" fmla="*/ 3128106 w 4208970"/>
              <a:gd name="connsiteY132" fmla="*/ 445678 h 2618271"/>
              <a:gd name="connsiteX133" fmla="*/ 3410508 w 4208970"/>
              <a:gd name="connsiteY133" fmla="*/ 345728 h 2618271"/>
              <a:gd name="connsiteX134" fmla="*/ 1886992 w 4208970"/>
              <a:gd name="connsiteY134" fmla="*/ 135210 h 2618271"/>
              <a:gd name="connsiteX135" fmla="*/ 2168537 w 4208970"/>
              <a:gd name="connsiteY135" fmla="*/ 135210 h 2618271"/>
              <a:gd name="connsiteX136" fmla="*/ 2168537 w 4208970"/>
              <a:gd name="connsiteY136" fmla="*/ 373968 h 2618271"/>
              <a:gd name="connsiteX137" fmla="*/ 2328564 w 4208970"/>
              <a:gd name="connsiteY137" fmla="*/ 373968 h 2618271"/>
              <a:gd name="connsiteX138" fmla="*/ 2328564 w 4208970"/>
              <a:gd name="connsiteY138" fmla="*/ 604168 h 2618271"/>
              <a:gd name="connsiteX139" fmla="*/ 2168537 w 4208970"/>
              <a:gd name="connsiteY139" fmla="*/ 604168 h 2618271"/>
              <a:gd name="connsiteX140" fmla="*/ 2168537 w 4208970"/>
              <a:gd name="connsiteY140" fmla="*/ 1168115 h 2618271"/>
              <a:gd name="connsiteX141" fmla="*/ 1886992 w 4208970"/>
              <a:gd name="connsiteY141" fmla="*/ 1168115 h 2618271"/>
              <a:gd name="connsiteX142" fmla="*/ 1886992 w 4208970"/>
              <a:gd name="connsiteY142" fmla="*/ 604168 h 2618271"/>
              <a:gd name="connsiteX143" fmla="*/ 1794569 w 4208970"/>
              <a:gd name="connsiteY143" fmla="*/ 604168 h 2618271"/>
              <a:gd name="connsiteX144" fmla="*/ 1794569 w 4208970"/>
              <a:gd name="connsiteY144" fmla="*/ 373968 h 2618271"/>
              <a:gd name="connsiteX145" fmla="*/ 1886992 w 4208970"/>
              <a:gd name="connsiteY145" fmla="*/ 373968 h 2618271"/>
              <a:gd name="connsiteX146" fmla="*/ 2598948 w 4208970"/>
              <a:gd name="connsiteY146" fmla="*/ 0 h 2618271"/>
              <a:gd name="connsiteX147" fmla="*/ 2862523 w 4208970"/>
              <a:gd name="connsiteY147" fmla="*/ 0 h 2618271"/>
              <a:gd name="connsiteX148" fmla="*/ 2577554 w 4208970"/>
              <a:gd name="connsiteY148" fmla="*/ 513457 h 2618271"/>
              <a:gd name="connsiteX149" fmla="*/ 2397844 w 4208970"/>
              <a:gd name="connsiteY149" fmla="*/ 513457 h 2618271"/>
              <a:gd name="connsiteX150" fmla="*/ 52201 w 4208970"/>
              <a:gd name="connsiteY150" fmla="*/ 0 h 2618271"/>
              <a:gd name="connsiteX151" fmla="*/ 355996 w 4208970"/>
              <a:gd name="connsiteY151" fmla="*/ 0 h 2618271"/>
              <a:gd name="connsiteX152" fmla="*/ 355996 w 4208970"/>
              <a:gd name="connsiteY152" fmla="*/ 914809 h 2618271"/>
              <a:gd name="connsiteX153" fmla="*/ 720551 w 4208970"/>
              <a:gd name="connsiteY153" fmla="*/ 914809 h 2618271"/>
              <a:gd name="connsiteX154" fmla="*/ 720551 w 4208970"/>
              <a:gd name="connsiteY154" fmla="*/ 1168115 h 2618271"/>
              <a:gd name="connsiteX155" fmla="*/ 52201 w 4208970"/>
              <a:gd name="connsiteY155" fmla="*/ 1168115 h 261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208970" h="2618271">
                <a:moveTo>
                  <a:pt x="4105851" y="2394918"/>
                </a:moveTo>
                <a:cubicBezTo>
                  <a:pt x="4134502" y="2394918"/>
                  <a:pt x="4158851" y="2404799"/>
                  <a:pt x="4178898" y="2424562"/>
                </a:cubicBezTo>
                <a:cubicBezTo>
                  <a:pt x="4198947" y="2444324"/>
                  <a:pt x="4208970" y="2468531"/>
                  <a:pt x="4208970" y="2497181"/>
                </a:cubicBezTo>
                <a:cubicBezTo>
                  <a:pt x="4208970" y="2525822"/>
                  <a:pt x="4198947" y="2550169"/>
                  <a:pt x="4178898" y="2570222"/>
                </a:cubicBezTo>
                <a:cubicBezTo>
                  <a:pt x="4158851" y="2590274"/>
                  <a:pt x="4134502" y="2600300"/>
                  <a:pt x="4105851" y="2600300"/>
                </a:cubicBezTo>
                <a:cubicBezTo>
                  <a:pt x="4076069" y="2600300"/>
                  <a:pt x="4051009" y="2590274"/>
                  <a:pt x="4030671" y="2570222"/>
                </a:cubicBezTo>
                <a:cubicBezTo>
                  <a:pt x="4010333" y="2550169"/>
                  <a:pt x="4000164" y="2525822"/>
                  <a:pt x="4000164" y="2497181"/>
                </a:cubicBezTo>
                <a:cubicBezTo>
                  <a:pt x="4000164" y="2468531"/>
                  <a:pt x="4010333" y="2444324"/>
                  <a:pt x="4030671" y="2424562"/>
                </a:cubicBezTo>
                <a:cubicBezTo>
                  <a:pt x="4051009" y="2404799"/>
                  <a:pt x="4076069" y="2394918"/>
                  <a:pt x="4105851" y="2394918"/>
                </a:cubicBezTo>
                <a:close/>
                <a:moveTo>
                  <a:pt x="2048396" y="2009825"/>
                </a:moveTo>
                <a:cubicBezTo>
                  <a:pt x="1992753" y="2009825"/>
                  <a:pt x="1947046" y="2030836"/>
                  <a:pt x="1911273" y="2072857"/>
                </a:cubicBezTo>
                <a:cubicBezTo>
                  <a:pt x="1882311" y="2106918"/>
                  <a:pt x="1867830" y="2145811"/>
                  <a:pt x="1867830" y="2189535"/>
                </a:cubicBezTo>
                <a:cubicBezTo>
                  <a:pt x="1867830" y="2233259"/>
                  <a:pt x="1882311" y="2272151"/>
                  <a:pt x="1911273" y="2306213"/>
                </a:cubicBezTo>
                <a:cubicBezTo>
                  <a:pt x="1946475" y="2348234"/>
                  <a:pt x="1992183" y="2369245"/>
                  <a:pt x="2048396" y="2369245"/>
                </a:cubicBezTo>
                <a:cubicBezTo>
                  <a:pt x="2098930" y="2369245"/>
                  <a:pt x="2141658" y="2351927"/>
                  <a:pt x="2176579" y="2317291"/>
                </a:cubicBezTo>
                <a:cubicBezTo>
                  <a:pt x="2211501" y="2282655"/>
                  <a:pt x="2228961" y="2240069"/>
                  <a:pt x="2228961" y="2189535"/>
                </a:cubicBezTo>
                <a:cubicBezTo>
                  <a:pt x="2228961" y="2139571"/>
                  <a:pt x="2211358" y="2097128"/>
                  <a:pt x="2176151" y="2062207"/>
                </a:cubicBezTo>
                <a:cubicBezTo>
                  <a:pt x="2140945" y="2027285"/>
                  <a:pt x="2098360" y="2009825"/>
                  <a:pt x="2048396" y="2009825"/>
                </a:cubicBezTo>
                <a:close/>
                <a:moveTo>
                  <a:pt x="3233661" y="1781336"/>
                </a:moveTo>
                <a:cubicBezTo>
                  <a:pt x="3248459" y="1781336"/>
                  <a:pt x="3266666" y="1782188"/>
                  <a:pt x="3288283" y="1783890"/>
                </a:cubicBezTo>
                <a:lnTo>
                  <a:pt x="3288283" y="2050901"/>
                </a:lnTo>
                <a:cubicBezTo>
                  <a:pt x="3249025" y="2032075"/>
                  <a:pt x="3209196" y="2022661"/>
                  <a:pt x="3168797" y="2022661"/>
                </a:cubicBezTo>
                <a:cubicBezTo>
                  <a:pt x="3076633" y="2022661"/>
                  <a:pt x="3016895" y="2060600"/>
                  <a:pt x="2989582" y="2136478"/>
                </a:cubicBezTo>
                <a:cubicBezTo>
                  <a:pt x="2979339" y="2163862"/>
                  <a:pt x="2974218" y="2200660"/>
                  <a:pt x="2974218" y="2246871"/>
                </a:cubicBezTo>
                <a:lnTo>
                  <a:pt x="2974218" y="2586608"/>
                </a:lnTo>
                <a:lnTo>
                  <a:pt x="2692672" y="2586608"/>
                </a:lnTo>
                <a:lnTo>
                  <a:pt x="2692672" y="1792461"/>
                </a:lnTo>
                <a:lnTo>
                  <a:pt x="2974218" y="1792461"/>
                </a:lnTo>
                <a:lnTo>
                  <a:pt x="2974218" y="1922537"/>
                </a:lnTo>
                <a:cubicBezTo>
                  <a:pt x="3003804" y="1876326"/>
                  <a:pt x="3035668" y="1842951"/>
                  <a:pt x="3069809" y="1822413"/>
                </a:cubicBezTo>
                <a:cubicBezTo>
                  <a:pt x="3115887" y="1795029"/>
                  <a:pt x="3170504" y="1781336"/>
                  <a:pt x="3233661" y="1781336"/>
                </a:cubicBezTo>
                <a:close/>
                <a:moveTo>
                  <a:pt x="1973423" y="1767644"/>
                </a:moveTo>
                <a:cubicBezTo>
                  <a:pt x="2029823" y="1767644"/>
                  <a:pt x="2082809" y="1779340"/>
                  <a:pt x="2132381" y="1802731"/>
                </a:cubicBezTo>
                <a:cubicBezTo>
                  <a:pt x="2160861" y="1816423"/>
                  <a:pt x="2190202" y="1838958"/>
                  <a:pt x="2220404" y="1870336"/>
                </a:cubicBezTo>
                <a:lnTo>
                  <a:pt x="2220404" y="1792461"/>
                </a:lnTo>
                <a:lnTo>
                  <a:pt x="2501949" y="1792461"/>
                </a:lnTo>
                <a:lnTo>
                  <a:pt x="2501949" y="2586608"/>
                </a:lnTo>
                <a:lnTo>
                  <a:pt x="2220404" y="2586608"/>
                </a:lnTo>
                <a:lnTo>
                  <a:pt x="2220404" y="2498465"/>
                </a:lnTo>
                <a:cubicBezTo>
                  <a:pt x="2193625" y="2532125"/>
                  <a:pt x="2166562" y="2556657"/>
                  <a:pt x="2139213" y="2572060"/>
                </a:cubicBezTo>
                <a:cubicBezTo>
                  <a:pt x="2091353" y="2598874"/>
                  <a:pt x="2036941" y="2612281"/>
                  <a:pt x="1975977" y="2612281"/>
                </a:cubicBezTo>
                <a:cubicBezTo>
                  <a:pt x="1877413" y="2612281"/>
                  <a:pt x="1789670" y="2578372"/>
                  <a:pt x="1712750" y="2510552"/>
                </a:cubicBezTo>
                <a:cubicBezTo>
                  <a:pt x="1621023" y="2429620"/>
                  <a:pt x="1575159" y="2322472"/>
                  <a:pt x="1575159" y="2189107"/>
                </a:cubicBezTo>
                <a:cubicBezTo>
                  <a:pt x="1575159" y="2053460"/>
                  <a:pt x="1622164" y="1945175"/>
                  <a:pt x="1716173" y="1864252"/>
                </a:cubicBezTo>
                <a:cubicBezTo>
                  <a:pt x="1790811" y="1799847"/>
                  <a:pt x="1876561" y="1767644"/>
                  <a:pt x="1973423" y="1767644"/>
                </a:cubicBezTo>
                <a:close/>
                <a:moveTo>
                  <a:pt x="3449091" y="1553704"/>
                </a:moveTo>
                <a:lnTo>
                  <a:pt x="3730637" y="1553704"/>
                </a:lnTo>
                <a:lnTo>
                  <a:pt x="3730637" y="1792461"/>
                </a:lnTo>
                <a:lnTo>
                  <a:pt x="3890664" y="1792461"/>
                </a:lnTo>
                <a:lnTo>
                  <a:pt x="3890664" y="2022661"/>
                </a:lnTo>
                <a:lnTo>
                  <a:pt x="3730637" y="2022661"/>
                </a:lnTo>
                <a:lnTo>
                  <a:pt x="3730637" y="2586608"/>
                </a:lnTo>
                <a:lnTo>
                  <a:pt x="3449091" y="2586608"/>
                </a:lnTo>
                <a:lnTo>
                  <a:pt x="3449091" y="2022661"/>
                </a:lnTo>
                <a:lnTo>
                  <a:pt x="3356669" y="2022661"/>
                </a:lnTo>
                <a:lnTo>
                  <a:pt x="3356669" y="1792461"/>
                </a:lnTo>
                <a:lnTo>
                  <a:pt x="3449091" y="1792461"/>
                </a:lnTo>
                <a:close/>
                <a:moveTo>
                  <a:pt x="1058316" y="1553704"/>
                </a:moveTo>
                <a:lnTo>
                  <a:pt x="1339862" y="1553704"/>
                </a:lnTo>
                <a:lnTo>
                  <a:pt x="1339862" y="1792461"/>
                </a:lnTo>
                <a:lnTo>
                  <a:pt x="1499889" y="1792461"/>
                </a:lnTo>
                <a:lnTo>
                  <a:pt x="1499889" y="2022661"/>
                </a:lnTo>
                <a:lnTo>
                  <a:pt x="1339862" y="2022661"/>
                </a:lnTo>
                <a:lnTo>
                  <a:pt x="1339862" y="2586608"/>
                </a:lnTo>
                <a:lnTo>
                  <a:pt x="1058316" y="2586608"/>
                </a:lnTo>
                <a:lnTo>
                  <a:pt x="1058316" y="2022661"/>
                </a:lnTo>
                <a:lnTo>
                  <a:pt x="965894" y="2022661"/>
                </a:lnTo>
                <a:lnTo>
                  <a:pt x="965894" y="1792461"/>
                </a:lnTo>
                <a:lnTo>
                  <a:pt x="1058316" y="1792461"/>
                </a:lnTo>
                <a:close/>
                <a:moveTo>
                  <a:pt x="444140" y="1390253"/>
                </a:moveTo>
                <a:cubicBezTo>
                  <a:pt x="570222" y="1390253"/>
                  <a:pt x="693737" y="1421917"/>
                  <a:pt x="814685" y="1485243"/>
                </a:cubicBezTo>
                <a:lnTo>
                  <a:pt x="693167" y="1721433"/>
                </a:lnTo>
                <a:cubicBezTo>
                  <a:pt x="626818" y="1669517"/>
                  <a:pt x="559895" y="1643559"/>
                  <a:pt x="492397" y="1643559"/>
                </a:cubicBezTo>
                <a:cubicBezTo>
                  <a:pt x="459798" y="1643559"/>
                  <a:pt x="430626" y="1651862"/>
                  <a:pt x="404882" y="1668470"/>
                </a:cubicBezTo>
                <a:cubicBezTo>
                  <a:pt x="375715" y="1687368"/>
                  <a:pt x="361131" y="1712564"/>
                  <a:pt x="361131" y="1744057"/>
                </a:cubicBezTo>
                <a:cubicBezTo>
                  <a:pt x="361131" y="1774972"/>
                  <a:pt x="380274" y="1801594"/>
                  <a:pt x="418561" y="1823924"/>
                </a:cubicBezTo>
                <a:cubicBezTo>
                  <a:pt x="435712" y="1834238"/>
                  <a:pt x="487146" y="1851990"/>
                  <a:pt x="572865" y="1877182"/>
                </a:cubicBezTo>
                <a:cubicBezTo>
                  <a:pt x="680308" y="1908595"/>
                  <a:pt x="756885" y="1953148"/>
                  <a:pt x="802597" y="2010841"/>
                </a:cubicBezTo>
                <a:cubicBezTo>
                  <a:pt x="842034" y="2059958"/>
                  <a:pt x="861752" y="2123071"/>
                  <a:pt x="861752" y="2200178"/>
                </a:cubicBezTo>
                <a:cubicBezTo>
                  <a:pt x="861752" y="2397797"/>
                  <a:pt x="775035" y="2526593"/>
                  <a:pt x="601600" y="2586568"/>
                </a:cubicBezTo>
                <a:cubicBezTo>
                  <a:pt x="541126" y="2607704"/>
                  <a:pt x="476088" y="2618271"/>
                  <a:pt x="406486" y="2618271"/>
                </a:cubicBezTo>
                <a:cubicBezTo>
                  <a:pt x="260436" y="2618271"/>
                  <a:pt x="124941" y="2574057"/>
                  <a:pt x="0" y="2485628"/>
                </a:cubicBezTo>
                <a:lnTo>
                  <a:pt x="130075" y="2240880"/>
                </a:lnTo>
                <a:cubicBezTo>
                  <a:pt x="221544" y="2323604"/>
                  <a:pt x="311011" y="2364966"/>
                  <a:pt x="398477" y="2364966"/>
                </a:cubicBezTo>
                <a:cubicBezTo>
                  <a:pt x="437922" y="2364966"/>
                  <a:pt x="471368" y="2355744"/>
                  <a:pt x="498815" y="2337301"/>
                </a:cubicBezTo>
                <a:cubicBezTo>
                  <a:pt x="530826" y="2316557"/>
                  <a:pt x="546831" y="2287167"/>
                  <a:pt x="546831" y="2249131"/>
                </a:cubicBezTo>
                <a:cubicBezTo>
                  <a:pt x="546831" y="2214552"/>
                  <a:pt x="529114" y="2185737"/>
                  <a:pt x="493681" y="2162685"/>
                </a:cubicBezTo>
                <a:cubicBezTo>
                  <a:pt x="467393" y="2145392"/>
                  <a:pt x="423102" y="2127813"/>
                  <a:pt x="360810" y="2109949"/>
                </a:cubicBezTo>
                <a:cubicBezTo>
                  <a:pt x="285378" y="2087726"/>
                  <a:pt x="237946" y="2072340"/>
                  <a:pt x="218513" y="2063791"/>
                </a:cubicBezTo>
                <a:cubicBezTo>
                  <a:pt x="187652" y="2050687"/>
                  <a:pt x="161364" y="2035302"/>
                  <a:pt x="139649" y="2017634"/>
                </a:cubicBezTo>
                <a:cubicBezTo>
                  <a:pt x="77357" y="1966350"/>
                  <a:pt x="46211" y="1888855"/>
                  <a:pt x="46211" y="1785147"/>
                </a:cubicBezTo>
                <a:cubicBezTo>
                  <a:pt x="46211" y="1676876"/>
                  <a:pt x="78444" y="1587128"/>
                  <a:pt x="142912" y="1515903"/>
                </a:cubicBezTo>
                <a:cubicBezTo>
                  <a:pt x="218219" y="1432137"/>
                  <a:pt x="318628" y="1390253"/>
                  <a:pt x="444140" y="1390253"/>
                </a:cubicBezTo>
                <a:close/>
                <a:moveTo>
                  <a:pt x="1275382" y="528861"/>
                </a:moveTo>
                <a:cubicBezTo>
                  <a:pt x="1227718" y="528861"/>
                  <a:pt x="1189129" y="543110"/>
                  <a:pt x="1159614" y="571609"/>
                </a:cubicBezTo>
                <a:cubicBezTo>
                  <a:pt x="1136348" y="594295"/>
                  <a:pt x="1121595" y="624831"/>
                  <a:pt x="1115355" y="663215"/>
                </a:cubicBezTo>
                <a:lnTo>
                  <a:pt x="1434554" y="663215"/>
                </a:lnTo>
                <a:cubicBezTo>
                  <a:pt x="1414693" y="573646"/>
                  <a:pt x="1361636" y="528861"/>
                  <a:pt x="1275382" y="528861"/>
                </a:cubicBezTo>
                <a:close/>
                <a:moveTo>
                  <a:pt x="1264257" y="351718"/>
                </a:moveTo>
                <a:cubicBezTo>
                  <a:pt x="1437121" y="351718"/>
                  <a:pt x="1560636" y="414590"/>
                  <a:pt x="1634802" y="540333"/>
                </a:cubicBezTo>
                <a:cubicBezTo>
                  <a:pt x="1676449" y="611201"/>
                  <a:pt x="1697273" y="693501"/>
                  <a:pt x="1697273" y="787234"/>
                </a:cubicBezTo>
                <a:lnTo>
                  <a:pt x="1697273" y="823243"/>
                </a:lnTo>
                <a:lnTo>
                  <a:pt x="1107653" y="823243"/>
                </a:lnTo>
                <a:cubicBezTo>
                  <a:pt x="1107653" y="942479"/>
                  <a:pt x="1164953" y="1002097"/>
                  <a:pt x="1279554" y="1002097"/>
                </a:cubicBezTo>
                <a:cubicBezTo>
                  <a:pt x="1337996" y="1002097"/>
                  <a:pt x="1382816" y="976995"/>
                  <a:pt x="1414016" y="926790"/>
                </a:cubicBezTo>
                <a:lnTo>
                  <a:pt x="1686148" y="926790"/>
                </a:lnTo>
                <a:cubicBezTo>
                  <a:pt x="1664469" y="998451"/>
                  <a:pt x="1632520" y="1053902"/>
                  <a:pt x="1590303" y="1093142"/>
                </a:cubicBezTo>
                <a:cubicBezTo>
                  <a:pt x="1513855" y="1164233"/>
                  <a:pt x="1411448" y="1199778"/>
                  <a:pt x="1283084" y="1199778"/>
                </a:cubicBezTo>
                <a:cubicBezTo>
                  <a:pt x="1119919" y="1199778"/>
                  <a:pt x="997259" y="1150144"/>
                  <a:pt x="915107" y="1050876"/>
                </a:cubicBezTo>
                <a:cubicBezTo>
                  <a:pt x="853492" y="976709"/>
                  <a:pt x="822684" y="886284"/>
                  <a:pt x="822684" y="779599"/>
                </a:cubicBezTo>
                <a:cubicBezTo>
                  <a:pt x="822684" y="652946"/>
                  <a:pt x="861194" y="549970"/>
                  <a:pt x="938212" y="470669"/>
                </a:cubicBezTo>
                <a:cubicBezTo>
                  <a:pt x="1015231" y="391368"/>
                  <a:pt x="1123912" y="351718"/>
                  <a:pt x="1264257" y="351718"/>
                </a:cubicBezTo>
                <a:close/>
                <a:moveTo>
                  <a:pt x="3410508" y="345728"/>
                </a:moveTo>
                <a:cubicBezTo>
                  <a:pt x="3498936" y="345728"/>
                  <a:pt x="3584798" y="362843"/>
                  <a:pt x="3668092" y="397074"/>
                </a:cubicBezTo>
                <a:lnTo>
                  <a:pt x="3573102" y="578495"/>
                </a:lnTo>
                <a:cubicBezTo>
                  <a:pt x="3520803" y="551111"/>
                  <a:pt x="3470781" y="537418"/>
                  <a:pt x="3423037" y="537418"/>
                </a:cubicBezTo>
                <a:cubicBezTo>
                  <a:pt x="3366761" y="537418"/>
                  <a:pt x="3338624" y="556981"/>
                  <a:pt x="3338624" y="596105"/>
                </a:cubicBezTo>
                <a:cubicBezTo>
                  <a:pt x="3338624" y="613942"/>
                  <a:pt x="3350007" y="628325"/>
                  <a:pt x="3372774" y="639254"/>
                </a:cubicBezTo>
                <a:cubicBezTo>
                  <a:pt x="3383016" y="644389"/>
                  <a:pt x="3413177" y="652091"/>
                  <a:pt x="3463257" y="662360"/>
                </a:cubicBezTo>
                <a:cubicBezTo>
                  <a:pt x="3536675" y="677763"/>
                  <a:pt x="3590744" y="702295"/>
                  <a:pt x="3625464" y="735955"/>
                </a:cubicBezTo>
                <a:cubicBezTo>
                  <a:pt x="3669286" y="778173"/>
                  <a:pt x="3691198" y="832942"/>
                  <a:pt x="3691198" y="900261"/>
                </a:cubicBezTo>
                <a:cubicBezTo>
                  <a:pt x="3691198" y="984697"/>
                  <a:pt x="3660961" y="1053728"/>
                  <a:pt x="3600487" y="1107356"/>
                </a:cubicBezTo>
                <a:cubicBezTo>
                  <a:pt x="3532597" y="1167830"/>
                  <a:pt x="3437036" y="1198067"/>
                  <a:pt x="3313807" y="1198067"/>
                </a:cubicBezTo>
                <a:cubicBezTo>
                  <a:pt x="3204839" y="1198067"/>
                  <a:pt x="3099010" y="1167545"/>
                  <a:pt x="2996319" y="1106500"/>
                </a:cubicBezTo>
                <a:lnTo>
                  <a:pt x="3098155" y="907963"/>
                </a:lnTo>
                <a:cubicBezTo>
                  <a:pt x="3178373" y="960450"/>
                  <a:pt x="3252905" y="986694"/>
                  <a:pt x="3321749" y="986694"/>
                </a:cubicBezTo>
                <a:cubicBezTo>
                  <a:pt x="3380351" y="986694"/>
                  <a:pt x="3409652" y="966440"/>
                  <a:pt x="3409652" y="925934"/>
                </a:cubicBezTo>
                <a:cubicBezTo>
                  <a:pt x="3409652" y="904826"/>
                  <a:pt x="3399410" y="888566"/>
                  <a:pt x="3378925" y="877156"/>
                </a:cubicBezTo>
                <a:cubicBezTo>
                  <a:pt x="3365830" y="869739"/>
                  <a:pt x="3336235" y="860896"/>
                  <a:pt x="3290140" y="850627"/>
                </a:cubicBezTo>
                <a:cubicBezTo>
                  <a:pt x="3238348" y="839235"/>
                  <a:pt x="3204483" y="830405"/>
                  <a:pt x="3188545" y="824139"/>
                </a:cubicBezTo>
                <a:cubicBezTo>
                  <a:pt x="3131636" y="801934"/>
                  <a:pt x="3093221" y="767195"/>
                  <a:pt x="3073298" y="719923"/>
                </a:cubicBezTo>
                <a:cubicBezTo>
                  <a:pt x="3062485" y="694286"/>
                  <a:pt x="3057078" y="663527"/>
                  <a:pt x="3057078" y="627648"/>
                </a:cubicBezTo>
                <a:cubicBezTo>
                  <a:pt x="3057078" y="558162"/>
                  <a:pt x="3080754" y="497505"/>
                  <a:pt x="3128106" y="445678"/>
                </a:cubicBezTo>
                <a:cubicBezTo>
                  <a:pt x="3189151" y="379045"/>
                  <a:pt x="3283284" y="345728"/>
                  <a:pt x="3410508" y="345728"/>
                </a:cubicBezTo>
                <a:close/>
                <a:moveTo>
                  <a:pt x="1886992" y="135210"/>
                </a:moveTo>
                <a:lnTo>
                  <a:pt x="2168537" y="135210"/>
                </a:lnTo>
                <a:lnTo>
                  <a:pt x="2168537" y="373968"/>
                </a:lnTo>
                <a:lnTo>
                  <a:pt x="2328564" y="373968"/>
                </a:lnTo>
                <a:lnTo>
                  <a:pt x="2328564" y="604168"/>
                </a:lnTo>
                <a:lnTo>
                  <a:pt x="2168537" y="604168"/>
                </a:lnTo>
                <a:lnTo>
                  <a:pt x="2168537" y="1168115"/>
                </a:lnTo>
                <a:lnTo>
                  <a:pt x="1886992" y="1168115"/>
                </a:lnTo>
                <a:lnTo>
                  <a:pt x="1886992" y="604168"/>
                </a:lnTo>
                <a:lnTo>
                  <a:pt x="1794569" y="604168"/>
                </a:lnTo>
                <a:lnTo>
                  <a:pt x="1794569" y="373968"/>
                </a:lnTo>
                <a:lnTo>
                  <a:pt x="1886992" y="373968"/>
                </a:lnTo>
                <a:close/>
                <a:moveTo>
                  <a:pt x="2598948" y="0"/>
                </a:moveTo>
                <a:lnTo>
                  <a:pt x="2862523" y="0"/>
                </a:lnTo>
                <a:lnTo>
                  <a:pt x="2577554" y="513457"/>
                </a:lnTo>
                <a:lnTo>
                  <a:pt x="2397844" y="513457"/>
                </a:lnTo>
                <a:close/>
                <a:moveTo>
                  <a:pt x="52201" y="0"/>
                </a:moveTo>
                <a:lnTo>
                  <a:pt x="355996" y="0"/>
                </a:lnTo>
                <a:lnTo>
                  <a:pt x="355996" y="914809"/>
                </a:lnTo>
                <a:lnTo>
                  <a:pt x="720551" y="914809"/>
                </a:lnTo>
                <a:lnTo>
                  <a:pt x="720551" y="1168115"/>
                </a:lnTo>
                <a:lnTo>
                  <a:pt x="52201" y="1168115"/>
                </a:lnTo>
                <a:close/>
              </a:path>
            </a:pathLst>
          </a:custGeom>
          <a:solidFill>
            <a:schemeClr val="bg1"/>
          </a:solidFill>
          <a:effectLst>
            <a:outerShdw blurRad="584200" sx="102000" sy="102000" algn="ctr" rotWithShape="0">
              <a:prstClr val="black">
                <a:alpha val="50000"/>
              </a:prstClr>
            </a:outerShdw>
          </a:effectLst>
        </p:spPr>
        <p:txBody>
          <a:bodyPr wrap="square">
            <a:noAutofit/>
          </a:bodyPr>
          <a:lstStyle/>
          <a:p>
            <a:endParaRPr lang="en-US"/>
          </a:p>
        </p:txBody>
      </p:sp>
      <p:sp>
        <p:nvSpPr>
          <p:cNvPr id="4" name="Slide Number Placeholder 7">
            <a:extLst>
              <a:ext uri="{FF2B5EF4-FFF2-40B4-BE49-F238E27FC236}">
                <a16:creationId xmlns:a16="http://schemas.microsoft.com/office/drawing/2014/main" id="{D223DC0C-20E6-46B6-8AC2-2ED3B35984D7}"/>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B451B8D6-147D-4DF2-BF02-04DD0593EC5A}"/>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1052404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1FF6C3-0DDA-440D-929C-90FC997CE20C}"/>
              </a:ext>
            </a:extLst>
          </p:cNvPr>
          <p:cNvSpPr>
            <a:spLocks noGrp="1"/>
          </p:cNvSpPr>
          <p:nvPr>
            <p:ph type="pic" sz="quarter" idx="11"/>
          </p:nvPr>
        </p:nvSpPr>
        <p:spPr>
          <a:xfrm>
            <a:off x="762000" y="495300"/>
            <a:ext cx="5734050" cy="5848350"/>
          </a:xfrm>
          <a:prstGeom prst="rect">
            <a:avLst/>
          </a:prstGeom>
        </p:spPr>
        <p:txBody>
          <a:bodyPr/>
          <a:lstStyle/>
          <a:p>
            <a:endParaRPr lang="en-US"/>
          </a:p>
        </p:txBody>
      </p:sp>
      <p:sp>
        <p:nvSpPr>
          <p:cNvPr id="4" name="Slide Number Placeholder 7">
            <a:extLst>
              <a:ext uri="{FF2B5EF4-FFF2-40B4-BE49-F238E27FC236}">
                <a16:creationId xmlns:a16="http://schemas.microsoft.com/office/drawing/2014/main" id="{8B07EF18-57F8-4369-B9C5-A66C6B33604A}"/>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798C98F1-30D4-430F-B2C3-A263050FBE70}"/>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91784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ED4895A-DB8B-4F2B-B67B-C5A125240A35}"/>
              </a:ext>
            </a:extLst>
          </p:cNvPr>
          <p:cNvSpPr>
            <a:spLocks noGrp="1"/>
          </p:cNvSpPr>
          <p:nvPr>
            <p:ph type="pic" sz="quarter" idx="10"/>
          </p:nvPr>
        </p:nvSpPr>
        <p:spPr>
          <a:xfrm>
            <a:off x="350598" y="2143714"/>
            <a:ext cx="2545002" cy="2570571"/>
          </a:xfrm>
        </p:spPr>
        <p:txBody>
          <a:bodyPr/>
          <a:lstStyle/>
          <a:p>
            <a:endParaRPr lang="en-US"/>
          </a:p>
        </p:txBody>
      </p:sp>
      <p:sp>
        <p:nvSpPr>
          <p:cNvPr id="3" name="Picture Placeholder 7">
            <a:extLst>
              <a:ext uri="{FF2B5EF4-FFF2-40B4-BE49-F238E27FC236}">
                <a16:creationId xmlns:a16="http://schemas.microsoft.com/office/drawing/2014/main" id="{A110AB0A-B585-4A17-9717-890B2DB7E889}"/>
              </a:ext>
            </a:extLst>
          </p:cNvPr>
          <p:cNvSpPr>
            <a:spLocks noGrp="1"/>
          </p:cNvSpPr>
          <p:nvPr>
            <p:ph type="pic" sz="quarter" idx="11"/>
          </p:nvPr>
        </p:nvSpPr>
        <p:spPr>
          <a:xfrm>
            <a:off x="3330865" y="2143713"/>
            <a:ext cx="2545002" cy="2570571"/>
          </a:xfrm>
        </p:spPr>
        <p:txBody>
          <a:bodyPr/>
          <a:lstStyle/>
          <a:p>
            <a:endParaRPr lang="en-US"/>
          </a:p>
        </p:txBody>
      </p:sp>
      <p:sp>
        <p:nvSpPr>
          <p:cNvPr id="4" name="Picture Placeholder 7">
            <a:extLst>
              <a:ext uri="{FF2B5EF4-FFF2-40B4-BE49-F238E27FC236}">
                <a16:creationId xmlns:a16="http://schemas.microsoft.com/office/drawing/2014/main" id="{11822CEF-4EC2-40A7-B8B2-0FB9D3B35259}"/>
              </a:ext>
            </a:extLst>
          </p:cNvPr>
          <p:cNvSpPr>
            <a:spLocks noGrp="1"/>
          </p:cNvSpPr>
          <p:nvPr>
            <p:ph type="pic" sz="quarter" idx="12"/>
          </p:nvPr>
        </p:nvSpPr>
        <p:spPr>
          <a:xfrm>
            <a:off x="6311132" y="2143712"/>
            <a:ext cx="2545002" cy="2570571"/>
          </a:xfrm>
        </p:spPr>
        <p:txBody>
          <a:bodyPr/>
          <a:lstStyle/>
          <a:p>
            <a:endParaRPr lang="en-US"/>
          </a:p>
        </p:txBody>
      </p:sp>
      <p:sp>
        <p:nvSpPr>
          <p:cNvPr id="5" name="Picture Placeholder 7">
            <a:extLst>
              <a:ext uri="{FF2B5EF4-FFF2-40B4-BE49-F238E27FC236}">
                <a16:creationId xmlns:a16="http://schemas.microsoft.com/office/drawing/2014/main" id="{1A7F57D7-6C7B-43A9-AE2F-F5A0F5E3C18A}"/>
              </a:ext>
            </a:extLst>
          </p:cNvPr>
          <p:cNvSpPr>
            <a:spLocks noGrp="1"/>
          </p:cNvSpPr>
          <p:nvPr>
            <p:ph type="pic" sz="quarter" idx="13"/>
          </p:nvPr>
        </p:nvSpPr>
        <p:spPr>
          <a:xfrm>
            <a:off x="9291399" y="2143711"/>
            <a:ext cx="2545002" cy="2570571"/>
          </a:xfrm>
        </p:spPr>
        <p:txBody>
          <a:bodyPr/>
          <a:lstStyle/>
          <a:p>
            <a:endParaRPr lang="en-US"/>
          </a:p>
        </p:txBody>
      </p:sp>
      <p:sp>
        <p:nvSpPr>
          <p:cNvPr id="6" name="Slide Number Placeholder 7">
            <a:extLst>
              <a:ext uri="{FF2B5EF4-FFF2-40B4-BE49-F238E27FC236}">
                <a16:creationId xmlns:a16="http://schemas.microsoft.com/office/drawing/2014/main" id="{25B2B5CD-BC1F-433C-BA90-2CB0F1111435}"/>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7" name="Footer Placeholder 8">
            <a:extLst>
              <a:ext uri="{FF2B5EF4-FFF2-40B4-BE49-F238E27FC236}">
                <a16:creationId xmlns:a16="http://schemas.microsoft.com/office/drawing/2014/main" id="{1CD432AD-841E-438D-A6B5-EB4E5122A37C}"/>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15705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F84683B4-1922-4E49-9345-1F562DE5890B}"/>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3" name="Footer Placeholder 8">
            <a:extLst>
              <a:ext uri="{FF2B5EF4-FFF2-40B4-BE49-F238E27FC236}">
                <a16:creationId xmlns:a16="http://schemas.microsoft.com/office/drawing/2014/main" id="{3A32F07A-C3DE-411C-8FF0-51B90A8869FD}"/>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2834221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ED4895A-DB8B-4F2B-B67B-C5A125240A35}"/>
              </a:ext>
            </a:extLst>
          </p:cNvPr>
          <p:cNvSpPr>
            <a:spLocks noGrp="1"/>
          </p:cNvSpPr>
          <p:nvPr>
            <p:ph type="pic" sz="quarter" idx="10"/>
          </p:nvPr>
        </p:nvSpPr>
        <p:spPr>
          <a:xfrm>
            <a:off x="7179732" y="1763939"/>
            <a:ext cx="3940849" cy="3980442"/>
          </a:xfrm>
        </p:spPr>
        <p:txBody>
          <a:bodyPr/>
          <a:lstStyle/>
          <a:p>
            <a:endParaRPr lang="en-US"/>
          </a:p>
        </p:txBody>
      </p:sp>
      <p:sp>
        <p:nvSpPr>
          <p:cNvPr id="3" name="Slide Number Placeholder 7">
            <a:extLst>
              <a:ext uri="{FF2B5EF4-FFF2-40B4-BE49-F238E27FC236}">
                <a16:creationId xmlns:a16="http://schemas.microsoft.com/office/drawing/2014/main" id="{4F2D5471-F30B-4639-9DE3-B152235E4B75}"/>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C811D1B1-2E93-4A2B-9FE9-9E8121D370E2}"/>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277137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185BB69F-CF3D-46CA-B27D-51CF7D2D63D8}"/>
              </a:ext>
            </a:extLst>
          </p:cNvPr>
          <p:cNvSpPr>
            <a:spLocks noGrp="1"/>
          </p:cNvSpPr>
          <p:nvPr>
            <p:ph type="pic" sz="quarter" idx="11"/>
          </p:nvPr>
        </p:nvSpPr>
        <p:spPr>
          <a:xfrm>
            <a:off x="0" y="0"/>
            <a:ext cx="5607050" cy="6858000"/>
          </a:xfrm>
          <a:custGeom>
            <a:avLst/>
            <a:gdLst>
              <a:gd name="connsiteX0" fmla="*/ 0 w 3481439"/>
              <a:gd name="connsiteY0" fmla="*/ 0 h 5276850"/>
              <a:gd name="connsiteX1" fmla="*/ 3481439 w 3481439"/>
              <a:gd name="connsiteY1" fmla="*/ 0 h 5276850"/>
              <a:gd name="connsiteX2" fmla="*/ 3481439 w 3481439"/>
              <a:gd name="connsiteY2" fmla="*/ 5276850 h 5276850"/>
              <a:gd name="connsiteX3" fmla="*/ 0 w 3481439"/>
              <a:gd name="connsiteY3" fmla="*/ 5276850 h 5276850"/>
            </a:gdLst>
            <a:ahLst/>
            <a:cxnLst>
              <a:cxn ang="0">
                <a:pos x="connsiteX0" y="connsiteY0"/>
              </a:cxn>
              <a:cxn ang="0">
                <a:pos x="connsiteX1" y="connsiteY1"/>
              </a:cxn>
              <a:cxn ang="0">
                <a:pos x="connsiteX2" y="connsiteY2"/>
              </a:cxn>
              <a:cxn ang="0">
                <a:pos x="connsiteX3" y="connsiteY3"/>
              </a:cxn>
            </a:cxnLst>
            <a:rect l="l" t="t" r="r" b="b"/>
            <a:pathLst>
              <a:path w="3481439" h="5276850">
                <a:moveTo>
                  <a:pt x="0" y="0"/>
                </a:moveTo>
                <a:lnTo>
                  <a:pt x="3481439" y="0"/>
                </a:lnTo>
                <a:lnTo>
                  <a:pt x="3481439" y="5276850"/>
                </a:lnTo>
                <a:lnTo>
                  <a:pt x="0" y="5276850"/>
                </a:lnTo>
                <a:close/>
              </a:path>
            </a:pathLst>
          </a:custGeom>
        </p:spPr>
        <p:txBody>
          <a:bodyPr wrap="square">
            <a:noAutofit/>
          </a:bodyPr>
          <a:lstStyle/>
          <a:p>
            <a:endParaRPr lang="en-US"/>
          </a:p>
        </p:txBody>
      </p:sp>
      <p:sp>
        <p:nvSpPr>
          <p:cNvPr id="4" name="Slide Number Placeholder 7">
            <a:extLst>
              <a:ext uri="{FF2B5EF4-FFF2-40B4-BE49-F238E27FC236}">
                <a16:creationId xmlns:a16="http://schemas.microsoft.com/office/drawing/2014/main" id="{90BCF6B5-A773-4763-9F23-2A2446FACDDA}"/>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C010A14E-572B-4C06-BDC1-D73FF9A5EFA2}"/>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18622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7">
            <a:extLst>
              <a:ext uri="{FF2B5EF4-FFF2-40B4-BE49-F238E27FC236}">
                <a16:creationId xmlns:a16="http://schemas.microsoft.com/office/drawing/2014/main" id="{6C943AFF-9164-4380-9EFE-1C983C483FA3}"/>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10" name="Footer Placeholder 8">
            <a:extLst>
              <a:ext uri="{FF2B5EF4-FFF2-40B4-BE49-F238E27FC236}">
                <a16:creationId xmlns:a16="http://schemas.microsoft.com/office/drawing/2014/main" id="{A4FE2CC6-85E5-4B06-8741-74976612C8D5}"/>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240401501"/>
      </p:ext>
    </p:extLst>
  </p:cSld>
  <p:clrMap bg1="lt1" tx1="dk1" bg2="lt2" tx2="dk2" accent1="accent1" accent2="accent2" accent3="accent3" accent4="accent4" accent5="accent5" accent6="accent6" hlink="hlink" folHlink="folHlink"/>
  <p:sldLayoutIdLst>
    <p:sldLayoutId id="2147483669" r:id="rId1"/>
    <p:sldLayoutId id="2147483686"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1A90400-0503-4EEE-9205-6AD36786A06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7361" b="35147"/>
          <a:stretch/>
        </p:blipFill>
        <p:spPr>
          <a:xfrm>
            <a:off x="1" y="0"/>
            <a:ext cx="12192000" cy="6858000"/>
          </a:xfrm>
        </p:spPr>
      </p:pic>
      <p:sp>
        <p:nvSpPr>
          <p:cNvPr id="4" name="Freeform: Shape 3">
            <a:extLst>
              <a:ext uri="{FF2B5EF4-FFF2-40B4-BE49-F238E27FC236}">
                <a16:creationId xmlns:a16="http://schemas.microsoft.com/office/drawing/2014/main" id="{9212332A-C8E7-44A0-BC79-B4DB7B7E99B0}"/>
              </a:ext>
            </a:extLst>
          </p:cNvPr>
          <p:cNvSpPr/>
          <p:nvPr/>
        </p:nvSpPr>
        <p:spPr>
          <a:xfrm rot="17100000" flipV="1">
            <a:off x="4396918" y="1412823"/>
            <a:ext cx="3961021" cy="3917169"/>
          </a:xfrm>
          <a:custGeom>
            <a:avLst/>
            <a:gdLst>
              <a:gd name="connsiteX0" fmla="*/ 32053 w 5159758"/>
              <a:gd name="connsiteY0" fmla="*/ 1206830 h 5102640"/>
              <a:gd name="connsiteX1" fmla="*/ 279878 w 5159758"/>
              <a:gd name="connsiteY1" fmla="*/ 728289 h 5102640"/>
              <a:gd name="connsiteX2" fmla="*/ 318500 w 5159758"/>
              <a:gd name="connsiteY2" fmla="*/ 700250 h 5102640"/>
              <a:gd name="connsiteX3" fmla="*/ 356183 w 5159758"/>
              <a:gd name="connsiteY3" fmla="*/ 660384 h 5102640"/>
              <a:gd name="connsiteX4" fmla="*/ 2595687 w 5159758"/>
              <a:gd name="connsiteY4" fmla="*/ 0 h 5102640"/>
              <a:gd name="connsiteX5" fmla="*/ 5097304 w 5159758"/>
              <a:gd name="connsiteY5" fmla="*/ 1088325 h 5102640"/>
              <a:gd name="connsiteX6" fmla="*/ 5099713 w 5159758"/>
              <a:gd name="connsiteY6" fmla="*/ 1111321 h 5102640"/>
              <a:gd name="connsiteX7" fmla="*/ 5127705 w 5159758"/>
              <a:gd name="connsiteY7" fmla="*/ 1215628 h 5102640"/>
              <a:gd name="connsiteX8" fmla="*/ 4571588 w 5159758"/>
              <a:gd name="connsiteY8" fmla="*/ 3447714 h 5102640"/>
              <a:gd name="connsiteX9" fmla="*/ 2501556 w 5159758"/>
              <a:gd name="connsiteY9" fmla="*/ 5097199 h 5102640"/>
              <a:gd name="connsiteX10" fmla="*/ 2421404 w 5159758"/>
              <a:gd name="connsiteY10" fmla="*/ 5079527 h 5102640"/>
              <a:gd name="connsiteX11" fmla="*/ 2387872 w 5159758"/>
              <a:gd name="connsiteY11" fmla="*/ 5075287 h 5102640"/>
              <a:gd name="connsiteX12" fmla="*/ 588170 w 5159758"/>
              <a:gd name="connsiteY12" fmla="*/ 3438916 h 5102640"/>
              <a:gd name="connsiteX13" fmla="*/ 32053 w 5159758"/>
              <a:gd name="connsiteY13" fmla="*/ 1206830 h 5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9758" h="5102640">
                <a:moveTo>
                  <a:pt x="32053" y="1206830"/>
                </a:moveTo>
                <a:cubicBezTo>
                  <a:pt x="73637" y="1004023"/>
                  <a:pt x="155875" y="839534"/>
                  <a:pt x="279878" y="728289"/>
                </a:cubicBezTo>
                <a:lnTo>
                  <a:pt x="318500" y="700250"/>
                </a:lnTo>
                <a:lnTo>
                  <a:pt x="356183" y="660384"/>
                </a:lnTo>
                <a:cubicBezTo>
                  <a:pt x="772721" y="268329"/>
                  <a:pt x="1619205" y="0"/>
                  <a:pt x="2595687" y="0"/>
                </a:cubicBezTo>
                <a:cubicBezTo>
                  <a:pt x="3897664" y="0"/>
                  <a:pt x="4968532" y="477029"/>
                  <a:pt x="5097304" y="1088325"/>
                </a:cubicBezTo>
                <a:lnTo>
                  <a:pt x="5099713" y="1111321"/>
                </a:lnTo>
                <a:lnTo>
                  <a:pt x="5127705" y="1215628"/>
                </a:lnTo>
                <a:cubicBezTo>
                  <a:pt x="5242062" y="1773347"/>
                  <a:pt x="5048979" y="2620847"/>
                  <a:pt x="4571588" y="3447714"/>
                </a:cubicBezTo>
                <a:cubicBezTo>
                  <a:pt x="3963999" y="4500089"/>
                  <a:pt x="3097198" y="5170342"/>
                  <a:pt x="2501556" y="5097199"/>
                </a:cubicBezTo>
                <a:lnTo>
                  <a:pt x="2421404" y="5079527"/>
                </a:lnTo>
                <a:lnTo>
                  <a:pt x="2387872" y="5075287"/>
                </a:lnTo>
                <a:cubicBezTo>
                  <a:pt x="1820193" y="4962245"/>
                  <a:pt x="1108960" y="4340952"/>
                  <a:pt x="588170" y="3438916"/>
                </a:cubicBezTo>
                <a:cubicBezTo>
                  <a:pt x="110778" y="2612050"/>
                  <a:pt x="-82304" y="1764550"/>
                  <a:pt x="32053" y="1206830"/>
                </a:cubicBezTo>
                <a:close/>
              </a:path>
            </a:pathLst>
          </a:custGeom>
          <a:gradFill flip="none" rotWithShape="1">
            <a:gsLst>
              <a:gs pos="1000">
                <a:schemeClr val="accent2"/>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ADC1E80-C594-4FCB-87E7-808F71D0D2A6}"/>
              </a:ext>
            </a:extLst>
          </p:cNvPr>
          <p:cNvSpPr/>
          <p:nvPr/>
        </p:nvSpPr>
        <p:spPr>
          <a:xfrm rot="17100000" flipH="1" flipV="1">
            <a:off x="2612167" y="1035151"/>
            <a:ext cx="437307" cy="432466"/>
          </a:xfrm>
          <a:custGeom>
            <a:avLst/>
            <a:gdLst>
              <a:gd name="connsiteX0" fmla="*/ 32053 w 5159758"/>
              <a:gd name="connsiteY0" fmla="*/ 1206830 h 5102640"/>
              <a:gd name="connsiteX1" fmla="*/ 279878 w 5159758"/>
              <a:gd name="connsiteY1" fmla="*/ 728289 h 5102640"/>
              <a:gd name="connsiteX2" fmla="*/ 318500 w 5159758"/>
              <a:gd name="connsiteY2" fmla="*/ 700250 h 5102640"/>
              <a:gd name="connsiteX3" fmla="*/ 356183 w 5159758"/>
              <a:gd name="connsiteY3" fmla="*/ 660384 h 5102640"/>
              <a:gd name="connsiteX4" fmla="*/ 2595687 w 5159758"/>
              <a:gd name="connsiteY4" fmla="*/ 0 h 5102640"/>
              <a:gd name="connsiteX5" fmla="*/ 5097304 w 5159758"/>
              <a:gd name="connsiteY5" fmla="*/ 1088325 h 5102640"/>
              <a:gd name="connsiteX6" fmla="*/ 5099713 w 5159758"/>
              <a:gd name="connsiteY6" fmla="*/ 1111321 h 5102640"/>
              <a:gd name="connsiteX7" fmla="*/ 5127705 w 5159758"/>
              <a:gd name="connsiteY7" fmla="*/ 1215628 h 5102640"/>
              <a:gd name="connsiteX8" fmla="*/ 4571588 w 5159758"/>
              <a:gd name="connsiteY8" fmla="*/ 3447714 h 5102640"/>
              <a:gd name="connsiteX9" fmla="*/ 2501556 w 5159758"/>
              <a:gd name="connsiteY9" fmla="*/ 5097199 h 5102640"/>
              <a:gd name="connsiteX10" fmla="*/ 2421404 w 5159758"/>
              <a:gd name="connsiteY10" fmla="*/ 5079527 h 5102640"/>
              <a:gd name="connsiteX11" fmla="*/ 2387872 w 5159758"/>
              <a:gd name="connsiteY11" fmla="*/ 5075287 h 5102640"/>
              <a:gd name="connsiteX12" fmla="*/ 588170 w 5159758"/>
              <a:gd name="connsiteY12" fmla="*/ 3438916 h 5102640"/>
              <a:gd name="connsiteX13" fmla="*/ 32053 w 5159758"/>
              <a:gd name="connsiteY13" fmla="*/ 1206830 h 5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9758" h="5102640">
                <a:moveTo>
                  <a:pt x="32053" y="1206830"/>
                </a:moveTo>
                <a:cubicBezTo>
                  <a:pt x="73637" y="1004023"/>
                  <a:pt x="155875" y="839534"/>
                  <a:pt x="279878" y="728289"/>
                </a:cubicBezTo>
                <a:lnTo>
                  <a:pt x="318500" y="700250"/>
                </a:lnTo>
                <a:lnTo>
                  <a:pt x="356183" y="660384"/>
                </a:lnTo>
                <a:cubicBezTo>
                  <a:pt x="772721" y="268329"/>
                  <a:pt x="1619205" y="0"/>
                  <a:pt x="2595687" y="0"/>
                </a:cubicBezTo>
                <a:cubicBezTo>
                  <a:pt x="3897664" y="0"/>
                  <a:pt x="4968532" y="477029"/>
                  <a:pt x="5097304" y="1088325"/>
                </a:cubicBezTo>
                <a:lnTo>
                  <a:pt x="5099713" y="1111321"/>
                </a:lnTo>
                <a:lnTo>
                  <a:pt x="5127705" y="1215628"/>
                </a:lnTo>
                <a:cubicBezTo>
                  <a:pt x="5242062" y="1773347"/>
                  <a:pt x="5048979" y="2620847"/>
                  <a:pt x="4571588" y="3447714"/>
                </a:cubicBezTo>
                <a:cubicBezTo>
                  <a:pt x="3963999" y="4500089"/>
                  <a:pt x="3097198" y="5170342"/>
                  <a:pt x="2501556" y="5097199"/>
                </a:cubicBezTo>
                <a:lnTo>
                  <a:pt x="2421404" y="5079527"/>
                </a:lnTo>
                <a:lnTo>
                  <a:pt x="2387872" y="5075287"/>
                </a:lnTo>
                <a:cubicBezTo>
                  <a:pt x="1820193" y="4962245"/>
                  <a:pt x="1108960" y="4340952"/>
                  <a:pt x="588170" y="3438916"/>
                </a:cubicBezTo>
                <a:cubicBezTo>
                  <a:pt x="110778" y="2612050"/>
                  <a:pt x="-82304" y="1764550"/>
                  <a:pt x="32053" y="1206830"/>
                </a:cubicBezTo>
                <a:close/>
              </a:path>
            </a:pathLst>
          </a:custGeom>
          <a:gradFill flip="none" rotWithShape="1">
            <a:gsLst>
              <a:gs pos="1000">
                <a:schemeClr val="accent2"/>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25E2E16-94A5-4D48-BE19-9095FFD93CC3}"/>
              </a:ext>
            </a:extLst>
          </p:cNvPr>
          <p:cNvSpPr/>
          <p:nvPr/>
        </p:nvSpPr>
        <p:spPr>
          <a:xfrm rot="17100000" flipH="1" flipV="1">
            <a:off x="721381" y="2587230"/>
            <a:ext cx="86170" cy="85216"/>
          </a:xfrm>
          <a:custGeom>
            <a:avLst/>
            <a:gdLst>
              <a:gd name="connsiteX0" fmla="*/ 32053 w 5159758"/>
              <a:gd name="connsiteY0" fmla="*/ 1206830 h 5102640"/>
              <a:gd name="connsiteX1" fmla="*/ 279878 w 5159758"/>
              <a:gd name="connsiteY1" fmla="*/ 728289 h 5102640"/>
              <a:gd name="connsiteX2" fmla="*/ 318500 w 5159758"/>
              <a:gd name="connsiteY2" fmla="*/ 700250 h 5102640"/>
              <a:gd name="connsiteX3" fmla="*/ 356183 w 5159758"/>
              <a:gd name="connsiteY3" fmla="*/ 660384 h 5102640"/>
              <a:gd name="connsiteX4" fmla="*/ 2595687 w 5159758"/>
              <a:gd name="connsiteY4" fmla="*/ 0 h 5102640"/>
              <a:gd name="connsiteX5" fmla="*/ 5097304 w 5159758"/>
              <a:gd name="connsiteY5" fmla="*/ 1088325 h 5102640"/>
              <a:gd name="connsiteX6" fmla="*/ 5099713 w 5159758"/>
              <a:gd name="connsiteY6" fmla="*/ 1111321 h 5102640"/>
              <a:gd name="connsiteX7" fmla="*/ 5127705 w 5159758"/>
              <a:gd name="connsiteY7" fmla="*/ 1215628 h 5102640"/>
              <a:gd name="connsiteX8" fmla="*/ 4571588 w 5159758"/>
              <a:gd name="connsiteY8" fmla="*/ 3447714 h 5102640"/>
              <a:gd name="connsiteX9" fmla="*/ 2501556 w 5159758"/>
              <a:gd name="connsiteY9" fmla="*/ 5097199 h 5102640"/>
              <a:gd name="connsiteX10" fmla="*/ 2421404 w 5159758"/>
              <a:gd name="connsiteY10" fmla="*/ 5079527 h 5102640"/>
              <a:gd name="connsiteX11" fmla="*/ 2387872 w 5159758"/>
              <a:gd name="connsiteY11" fmla="*/ 5075287 h 5102640"/>
              <a:gd name="connsiteX12" fmla="*/ 588170 w 5159758"/>
              <a:gd name="connsiteY12" fmla="*/ 3438916 h 5102640"/>
              <a:gd name="connsiteX13" fmla="*/ 32053 w 5159758"/>
              <a:gd name="connsiteY13" fmla="*/ 1206830 h 5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9758" h="5102640">
                <a:moveTo>
                  <a:pt x="32053" y="1206830"/>
                </a:moveTo>
                <a:cubicBezTo>
                  <a:pt x="73637" y="1004023"/>
                  <a:pt x="155875" y="839534"/>
                  <a:pt x="279878" y="728289"/>
                </a:cubicBezTo>
                <a:lnTo>
                  <a:pt x="318500" y="700250"/>
                </a:lnTo>
                <a:lnTo>
                  <a:pt x="356183" y="660384"/>
                </a:lnTo>
                <a:cubicBezTo>
                  <a:pt x="772721" y="268329"/>
                  <a:pt x="1619205" y="0"/>
                  <a:pt x="2595687" y="0"/>
                </a:cubicBezTo>
                <a:cubicBezTo>
                  <a:pt x="3897664" y="0"/>
                  <a:pt x="4968532" y="477029"/>
                  <a:pt x="5097304" y="1088325"/>
                </a:cubicBezTo>
                <a:lnTo>
                  <a:pt x="5099713" y="1111321"/>
                </a:lnTo>
                <a:lnTo>
                  <a:pt x="5127705" y="1215628"/>
                </a:lnTo>
                <a:cubicBezTo>
                  <a:pt x="5242062" y="1773347"/>
                  <a:pt x="5048979" y="2620847"/>
                  <a:pt x="4571588" y="3447714"/>
                </a:cubicBezTo>
                <a:cubicBezTo>
                  <a:pt x="3963999" y="4500089"/>
                  <a:pt x="3097198" y="5170342"/>
                  <a:pt x="2501556" y="5097199"/>
                </a:cubicBezTo>
                <a:lnTo>
                  <a:pt x="2421404" y="5079527"/>
                </a:lnTo>
                <a:lnTo>
                  <a:pt x="2387872" y="5075287"/>
                </a:lnTo>
                <a:cubicBezTo>
                  <a:pt x="1820193" y="4962245"/>
                  <a:pt x="1108960" y="4340952"/>
                  <a:pt x="588170" y="3438916"/>
                </a:cubicBezTo>
                <a:cubicBezTo>
                  <a:pt x="110778" y="2612050"/>
                  <a:pt x="-82304" y="1764550"/>
                  <a:pt x="32053" y="1206830"/>
                </a:cubicBezTo>
                <a:close/>
              </a:path>
            </a:pathLst>
          </a:custGeom>
          <a:gradFill flip="none" rotWithShape="1">
            <a:gsLst>
              <a:gs pos="1000">
                <a:schemeClr val="accent2"/>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89B2C35-D959-42C6-812D-B714980231A3}"/>
              </a:ext>
            </a:extLst>
          </p:cNvPr>
          <p:cNvSpPr/>
          <p:nvPr/>
        </p:nvSpPr>
        <p:spPr>
          <a:xfrm rot="17100000" flipH="1" flipV="1">
            <a:off x="10843573" y="5505321"/>
            <a:ext cx="244460" cy="241754"/>
          </a:xfrm>
          <a:custGeom>
            <a:avLst/>
            <a:gdLst>
              <a:gd name="connsiteX0" fmla="*/ 32053 w 5159758"/>
              <a:gd name="connsiteY0" fmla="*/ 1206830 h 5102640"/>
              <a:gd name="connsiteX1" fmla="*/ 279878 w 5159758"/>
              <a:gd name="connsiteY1" fmla="*/ 728289 h 5102640"/>
              <a:gd name="connsiteX2" fmla="*/ 318500 w 5159758"/>
              <a:gd name="connsiteY2" fmla="*/ 700250 h 5102640"/>
              <a:gd name="connsiteX3" fmla="*/ 356183 w 5159758"/>
              <a:gd name="connsiteY3" fmla="*/ 660384 h 5102640"/>
              <a:gd name="connsiteX4" fmla="*/ 2595687 w 5159758"/>
              <a:gd name="connsiteY4" fmla="*/ 0 h 5102640"/>
              <a:gd name="connsiteX5" fmla="*/ 5097304 w 5159758"/>
              <a:gd name="connsiteY5" fmla="*/ 1088325 h 5102640"/>
              <a:gd name="connsiteX6" fmla="*/ 5099713 w 5159758"/>
              <a:gd name="connsiteY6" fmla="*/ 1111321 h 5102640"/>
              <a:gd name="connsiteX7" fmla="*/ 5127705 w 5159758"/>
              <a:gd name="connsiteY7" fmla="*/ 1215628 h 5102640"/>
              <a:gd name="connsiteX8" fmla="*/ 4571588 w 5159758"/>
              <a:gd name="connsiteY8" fmla="*/ 3447714 h 5102640"/>
              <a:gd name="connsiteX9" fmla="*/ 2501556 w 5159758"/>
              <a:gd name="connsiteY9" fmla="*/ 5097199 h 5102640"/>
              <a:gd name="connsiteX10" fmla="*/ 2421404 w 5159758"/>
              <a:gd name="connsiteY10" fmla="*/ 5079527 h 5102640"/>
              <a:gd name="connsiteX11" fmla="*/ 2387872 w 5159758"/>
              <a:gd name="connsiteY11" fmla="*/ 5075287 h 5102640"/>
              <a:gd name="connsiteX12" fmla="*/ 588170 w 5159758"/>
              <a:gd name="connsiteY12" fmla="*/ 3438916 h 5102640"/>
              <a:gd name="connsiteX13" fmla="*/ 32053 w 5159758"/>
              <a:gd name="connsiteY13" fmla="*/ 1206830 h 5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9758" h="5102640">
                <a:moveTo>
                  <a:pt x="32053" y="1206830"/>
                </a:moveTo>
                <a:cubicBezTo>
                  <a:pt x="73637" y="1004023"/>
                  <a:pt x="155875" y="839534"/>
                  <a:pt x="279878" y="728289"/>
                </a:cubicBezTo>
                <a:lnTo>
                  <a:pt x="318500" y="700250"/>
                </a:lnTo>
                <a:lnTo>
                  <a:pt x="356183" y="660384"/>
                </a:lnTo>
                <a:cubicBezTo>
                  <a:pt x="772721" y="268329"/>
                  <a:pt x="1619205" y="0"/>
                  <a:pt x="2595687" y="0"/>
                </a:cubicBezTo>
                <a:cubicBezTo>
                  <a:pt x="3897664" y="0"/>
                  <a:pt x="4968532" y="477029"/>
                  <a:pt x="5097304" y="1088325"/>
                </a:cubicBezTo>
                <a:lnTo>
                  <a:pt x="5099713" y="1111321"/>
                </a:lnTo>
                <a:lnTo>
                  <a:pt x="5127705" y="1215628"/>
                </a:lnTo>
                <a:cubicBezTo>
                  <a:pt x="5242062" y="1773347"/>
                  <a:pt x="5048979" y="2620847"/>
                  <a:pt x="4571588" y="3447714"/>
                </a:cubicBezTo>
                <a:cubicBezTo>
                  <a:pt x="3963999" y="4500089"/>
                  <a:pt x="3097198" y="5170342"/>
                  <a:pt x="2501556" y="5097199"/>
                </a:cubicBezTo>
                <a:lnTo>
                  <a:pt x="2421404" y="5079527"/>
                </a:lnTo>
                <a:lnTo>
                  <a:pt x="2387872" y="5075287"/>
                </a:lnTo>
                <a:cubicBezTo>
                  <a:pt x="1820193" y="4962245"/>
                  <a:pt x="1108960" y="4340952"/>
                  <a:pt x="588170" y="3438916"/>
                </a:cubicBezTo>
                <a:cubicBezTo>
                  <a:pt x="110778" y="2612050"/>
                  <a:pt x="-82304" y="1764550"/>
                  <a:pt x="32053" y="1206830"/>
                </a:cubicBezTo>
                <a:close/>
              </a:path>
            </a:pathLst>
          </a:custGeom>
          <a:gradFill flip="none" rotWithShape="1">
            <a:gsLst>
              <a:gs pos="1000">
                <a:schemeClr val="accent2"/>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F090D6F-72F1-4704-AAF1-544E0858D036}"/>
              </a:ext>
            </a:extLst>
          </p:cNvPr>
          <p:cNvSpPr/>
          <p:nvPr/>
        </p:nvSpPr>
        <p:spPr>
          <a:xfrm rot="12600000" flipH="1" flipV="1">
            <a:off x="1165972" y="2192936"/>
            <a:ext cx="892697" cy="882813"/>
          </a:xfrm>
          <a:custGeom>
            <a:avLst/>
            <a:gdLst>
              <a:gd name="connsiteX0" fmla="*/ 32053 w 5159758"/>
              <a:gd name="connsiteY0" fmla="*/ 1206830 h 5102640"/>
              <a:gd name="connsiteX1" fmla="*/ 279878 w 5159758"/>
              <a:gd name="connsiteY1" fmla="*/ 728289 h 5102640"/>
              <a:gd name="connsiteX2" fmla="*/ 318500 w 5159758"/>
              <a:gd name="connsiteY2" fmla="*/ 700250 h 5102640"/>
              <a:gd name="connsiteX3" fmla="*/ 356183 w 5159758"/>
              <a:gd name="connsiteY3" fmla="*/ 660384 h 5102640"/>
              <a:gd name="connsiteX4" fmla="*/ 2595687 w 5159758"/>
              <a:gd name="connsiteY4" fmla="*/ 0 h 5102640"/>
              <a:gd name="connsiteX5" fmla="*/ 5097304 w 5159758"/>
              <a:gd name="connsiteY5" fmla="*/ 1088325 h 5102640"/>
              <a:gd name="connsiteX6" fmla="*/ 5099713 w 5159758"/>
              <a:gd name="connsiteY6" fmla="*/ 1111321 h 5102640"/>
              <a:gd name="connsiteX7" fmla="*/ 5127705 w 5159758"/>
              <a:gd name="connsiteY7" fmla="*/ 1215628 h 5102640"/>
              <a:gd name="connsiteX8" fmla="*/ 4571588 w 5159758"/>
              <a:gd name="connsiteY8" fmla="*/ 3447714 h 5102640"/>
              <a:gd name="connsiteX9" fmla="*/ 2501556 w 5159758"/>
              <a:gd name="connsiteY9" fmla="*/ 5097199 h 5102640"/>
              <a:gd name="connsiteX10" fmla="*/ 2421404 w 5159758"/>
              <a:gd name="connsiteY10" fmla="*/ 5079527 h 5102640"/>
              <a:gd name="connsiteX11" fmla="*/ 2387872 w 5159758"/>
              <a:gd name="connsiteY11" fmla="*/ 5075287 h 5102640"/>
              <a:gd name="connsiteX12" fmla="*/ 588170 w 5159758"/>
              <a:gd name="connsiteY12" fmla="*/ 3438916 h 5102640"/>
              <a:gd name="connsiteX13" fmla="*/ 32053 w 5159758"/>
              <a:gd name="connsiteY13" fmla="*/ 1206830 h 5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9758" h="5102640">
                <a:moveTo>
                  <a:pt x="32053" y="1206830"/>
                </a:moveTo>
                <a:cubicBezTo>
                  <a:pt x="73637" y="1004023"/>
                  <a:pt x="155875" y="839534"/>
                  <a:pt x="279878" y="728289"/>
                </a:cubicBezTo>
                <a:lnTo>
                  <a:pt x="318500" y="700250"/>
                </a:lnTo>
                <a:lnTo>
                  <a:pt x="356183" y="660384"/>
                </a:lnTo>
                <a:cubicBezTo>
                  <a:pt x="772721" y="268329"/>
                  <a:pt x="1619205" y="0"/>
                  <a:pt x="2595687" y="0"/>
                </a:cubicBezTo>
                <a:cubicBezTo>
                  <a:pt x="3897664" y="0"/>
                  <a:pt x="4968532" y="477029"/>
                  <a:pt x="5097304" y="1088325"/>
                </a:cubicBezTo>
                <a:lnTo>
                  <a:pt x="5099713" y="1111321"/>
                </a:lnTo>
                <a:lnTo>
                  <a:pt x="5127705" y="1215628"/>
                </a:lnTo>
                <a:cubicBezTo>
                  <a:pt x="5242062" y="1773347"/>
                  <a:pt x="5048979" y="2620847"/>
                  <a:pt x="4571588" y="3447714"/>
                </a:cubicBezTo>
                <a:cubicBezTo>
                  <a:pt x="3963999" y="4500089"/>
                  <a:pt x="3097198" y="5170342"/>
                  <a:pt x="2501556" y="5097199"/>
                </a:cubicBezTo>
                <a:lnTo>
                  <a:pt x="2421404" y="5079527"/>
                </a:lnTo>
                <a:lnTo>
                  <a:pt x="2387872" y="5075287"/>
                </a:lnTo>
                <a:cubicBezTo>
                  <a:pt x="1820193" y="4962245"/>
                  <a:pt x="1108960" y="4340952"/>
                  <a:pt x="588170" y="3438916"/>
                </a:cubicBezTo>
                <a:cubicBezTo>
                  <a:pt x="110778" y="2612050"/>
                  <a:pt x="-82304" y="1764550"/>
                  <a:pt x="32053" y="1206830"/>
                </a:cubicBezTo>
                <a:close/>
              </a:path>
            </a:pathLst>
          </a:custGeom>
          <a:gradFill flip="none" rotWithShape="1">
            <a:gsLst>
              <a:gs pos="1000">
                <a:schemeClr val="accent2"/>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DE00AF7-F594-4085-A3B7-3E7E7F50B465}"/>
              </a:ext>
            </a:extLst>
          </p:cNvPr>
          <p:cNvSpPr/>
          <p:nvPr/>
        </p:nvSpPr>
        <p:spPr>
          <a:xfrm rot="17100000" flipH="1" flipV="1">
            <a:off x="1514049" y="4332961"/>
            <a:ext cx="317564" cy="314048"/>
          </a:xfrm>
          <a:custGeom>
            <a:avLst/>
            <a:gdLst>
              <a:gd name="connsiteX0" fmla="*/ 32053 w 5159758"/>
              <a:gd name="connsiteY0" fmla="*/ 1206830 h 5102640"/>
              <a:gd name="connsiteX1" fmla="*/ 279878 w 5159758"/>
              <a:gd name="connsiteY1" fmla="*/ 728289 h 5102640"/>
              <a:gd name="connsiteX2" fmla="*/ 318500 w 5159758"/>
              <a:gd name="connsiteY2" fmla="*/ 700250 h 5102640"/>
              <a:gd name="connsiteX3" fmla="*/ 356183 w 5159758"/>
              <a:gd name="connsiteY3" fmla="*/ 660384 h 5102640"/>
              <a:gd name="connsiteX4" fmla="*/ 2595687 w 5159758"/>
              <a:gd name="connsiteY4" fmla="*/ 0 h 5102640"/>
              <a:gd name="connsiteX5" fmla="*/ 5097304 w 5159758"/>
              <a:gd name="connsiteY5" fmla="*/ 1088325 h 5102640"/>
              <a:gd name="connsiteX6" fmla="*/ 5099713 w 5159758"/>
              <a:gd name="connsiteY6" fmla="*/ 1111321 h 5102640"/>
              <a:gd name="connsiteX7" fmla="*/ 5127705 w 5159758"/>
              <a:gd name="connsiteY7" fmla="*/ 1215628 h 5102640"/>
              <a:gd name="connsiteX8" fmla="*/ 4571588 w 5159758"/>
              <a:gd name="connsiteY8" fmla="*/ 3447714 h 5102640"/>
              <a:gd name="connsiteX9" fmla="*/ 2501556 w 5159758"/>
              <a:gd name="connsiteY9" fmla="*/ 5097199 h 5102640"/>
              <a:gd name="connsiteX10" fmla="*/ 2421404 w 5159758"/>
              <a:gd name="connsiteY10" fmla="*/ 5079527 h 5102640"/>
              <a:gd name="connsiteX11" fmla="*/ 2387872 w 5159758"/>
              <a:gd name="connsiteY11" fmla="*/ 5075287 h 5102640"/>
              <a:gd name="connsiteX12" fmla="*/ 588170 w 5159758"/>
              <a:gd name="connsiteY12" fmla="*/ 3438916 h 5102640"/>
              <a:gd name="connsiteX13" fmla="*/ 32053 w 5159758"/>
              <a:gd name="connsiteY13" fmla="*/ 1206830 h 5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9758" h="5102640">
                <a:moveTo>
                  <a:pt x="32053" y="1206830"/>
                </a:moveTo>
                <a:cubicBezTo>
                  <a:pt x="73637" y="1004023"/>
                  <a:pt x="155875" y="839534"/>
                  <a:pt x="279878" y="728289"/>
                </a:cubicBezTo>
                <a:lnTo>
                  <a:pt x="318500" y="700250"/>
                </a:lnTo>
                <a:lnTo>
                  <a:pt x="356183" y="660384"/>
                </a:lnTo>
                <a:cubicBezTo>
                  <a:pt x="772721" y="268329"/>
                  <a:pt x="1619205" y="0"/>
                  <a:pt x="2595687" y="0"/>
                </a:cubicBezTo>
                <a:cubicBezTo>
                  <a:pt x="3897664" y="0"/>
                  <a:pt x="4968532" y="477029"/>
                  <a:pt x="5097304" y="1088325"/>
                </a:cubicBezTo>
                <a:lnTo>
                  <a:pt x="5099713" y="1111321"/>
                </a:lnTo>
                <a:lnTo>
                  <a:pt x="5127705" y="1215628"/>
                </a:lnTo>
                <a:cubicBezTo>
                  <a:pt x="5242062" y="1773347"/>
                  <a:pt x="5048979" y="2620847"/>
                  <a:pt x="4571588" y="3447714"/>
                </a:cubicBezTo>
                <a:cubicBezTo>
                  <a:pt x="3963999" y="4500089"/>
                  <a:pt x="3097198" y="5170342"/>
                  <a:pt x="2501556" y="5097199"/>
                </a:cubicBezTo>
                <a:lnTo>
                  <a:pt x="2421404" y="5079527"/>
                </a:lnTo>
                <a:lnTo>
                  <a:pt x="2387872" y="5075287"/>
                </a:lnTo>
                <a:cubicBezTo>
                  <a:pt x="1820193" y="4962245"/>
                  <a:pt x="1108960" y="4340952"/>
                  <a:pt x="588170" y="3438916"/>
                </a:cubicBezTo>
                <a:cubicBezTo>
                  <a:pt x="110778" y="2612050"/>
                  <a:pt x="-82304" y="1764550"/>
                  <a:pt x="32053" y="1206830"/>
                </a:cubicBezTo>
                <a:close/>
              </a:path>
            </a:pathLst>
          </a:custGeom>
          <a:gradFill flip="none" rotWithShape="1">
            <a:gsLst>
              <a:gs pos="1000">
                <a:schemeClr val="accent2"/>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D0CEC08-44B1-4290-9E38-B34CD89611C0}"/>
              </a:ext>
            </a:extLst>
          </p:cNvPr>
          <p:cNvSpPr/>
          <p:nvPr/>
        </p:nvSpPr>
        <p:spPr>
          <a:xfrm rot="17100000" flipH="1" flipV="1">
            <a:off x="2124181" y="3466655"/>
            <a:ext cx="86170" cy="85216"/>
          </a:xfrm>
          <a:custGeom>
            <a:avLst/>
            <a:gdLst>
              <a:gd name="connsiteX0" fmla="*/ 32053 w 5159758"/>
              <a:gd name="connsiteY0" fmla="*/ 1206830 h 5102640"/>
              <a:gd name="connsiteX1" fmla="*/ 279878 w 5159758"/>
              <a:gd name="connsiteY1" fmla="*/ 728289 h 5102640"/>
              <a:gd name="connsiteX2" fmla="*/ 318500 w 5159758"/>
              <a:gd name="connsiteY2" fmla="*/ 700250 h 5102640"/>
              <a:gd name="connsiteX3" fmla="*/ 356183 w 5159758"/>
              <a:gd name="connsiteY3" fmla="*/ 660384 h 5102640"/>
              <a:gd name="connsiteX4" fmla="*/ 2595687 w 5159758"/>
              <a:gd name="connsiteY4" fmla="*/ 0 h 5102640"/>
              <a:gd name="connsiteX5" fmla="*/ 5097304 w 5159758"/>
              <a:gd name="connsiteY5" fmla="*/ 1088325 h 5102640"/>
              <a:gd name="connsiteX6" fmla="*/ 5099713 w 5159758"/>
              <a:gd name="connsiteY6" fmla="*/ 1111321 h 5102640"/>
              <a:gd name="connsiteX7" fmla="*/ 5127705 w 5159758"/>
              <a:gd name="connsiteY7" fmla="*/ 1215628 h 5102640"/>
              <a:gd name="connsiteX8" fmla="*/ 4571588 w 5159758"/>
              <a:gd name="connsiteY8" fmla="*/ 3447714 h 5102640"/>
              <a:gd name="connsiteX9" fmla="*/ 2501556 w 5159758"/>
              <a:gd name="connsiteY9" fmla="*/ 5097199 h 5102640"/>
              <a:gd name="connsiteX10" fmla="*/ 2421404 w 5159758"/>
              <a:gd name="connsiteY10" fmla="*/ 5079527 h 5102640"/>
              <a:gd name="connsiteX11" fmla="*/ 2387872 w 5159758"/>
              <a:gd name="connsiteY11" fmla="*/ 5075287 h 5102640"/>
              <a:gd name="connsiteX12" fmla="*/ 588170 w 5159758"/>
              <a:gd name="connsiteY12" fmla="*/ 3438916 h 5102640"/>
              <a:gd name="connsiteX13" fmla="*/ 32053 w 5159758"/>
              <a:gd name="connsiteY13" fmla="*/ 1206830 h 5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9758" h="5102640">
                <a:moveTo>
                  <a:pt x="32053" y="1206830"/>
                </a:moveTo>
                <a:cubicBezTo>
                  <a:pt x="73637" y="1004023"/>
                  <a:pt x="155875" y="839534"/>
                  <a:pt x="279878" y="728289"/>
                </a:cubicBezTo>
                <a:lnTo>
                  <a:pt x="318500" y="700250"/>
                </a:lnTo>
                <a:lnTo>
                  <a:pt x="356183" y="660384"/>
                </a:lnTo>
                <a:cubicBezTo>
                  <a:pt x="772721" y="268329"/>
                  <a:pt x="1619205" y="0"/>
                  <a:pt x="2595687" y="0"/>
                </a:cubicBezTo>
                <a:cubicBezTo>
                  <a:pt x="3897664" y="0"/>
                  <a:pt x="4968532" y="477029"/>
                  <a:pt x="5097304" y="1088325"/>
                </a:cubicBezTo>
                <a:lnTo>
                  <a:pt x="5099713" y="1111321"/>
                </a:lnTo>
                <a:lnTo>
                  <a:pt x="5127705" y="1215628"/>
                </a:lnTo>
                <a:cubicBezTo>
                  <a:pt x="5242062" y="1773347"/>
                  <a:pt x="5048979" y="2620847"/>
                  <a:pt x="4571588" y="3447714"/>
                </a:cubicBezTo>
                <a:cubicBezTo>
                  <a:pt x="3963999" y="4500089"/>
                  <a:pt x="3097198" y="5170342"/>
                  <a:pt x="2501556" y="5097199"/>
                </a:cubicBezTo>
                <a:lnTo>
                  <a:pt x="2421404" y="5079527"/>
                </a:lnTo>
                <a:lnTo>
                  <a:pt x="2387872" y="5075287"/>
                </a:lnTo>
                <a:cubicBezTo>
                  <a:pt x="1820193" y="4962245"/>
                  <a:pt x="1108960" y="4340952"/>
                  <a:pt x="588170" y="3438916"/>
                </a:cubicBezTo>
                <a:cubicBezTo>
                  <a:pt x="110778" y="2612050"/>
                  <a:pt x="-82304" y="1764550"/>
                  <a:pt x="32053" y="1206830"/>
                </a:cubicBezTo>
                <a:close/>
              </a:path>
            </a:pathLst>
          </a:custGeom>
          <a:gradFill flip="none" rotWithShape="1">
            <a:gsLst>
              <a:gs pos="1000">
                <a:schemeClr val="accent2"/>
              </a:gs>
              <a:gs pos="99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B102F5-6B1B-4520-82E7-0C7C41211773}"/>
              </a:ext>
            </a:extLst>
          </p:cNvPr>
          <p:cNvSpPr txBox="1"/>
          <p:nvPr/>
        </p:nvSpPr>
        <p:spPr>
          <a:xfrm>
            <a:off x="4990799" y="2058931"/>
            <a:ext cx="5251758" cy="1862048"/>
          </a:xfrm>
          <a:prstGeom prst="rect">
            <a:avLst/>
          </a:prstGeom>
          <a:noFill/>
        </p:spPr>
        <p:txBody>
          <a:bodyPr wrap="none" rtlCol="0">
            <a:spAutoFit/>
          </a:bodyPr>
          <a:lstStyle/>
          <a:p>
            <a:pPr algn="ctr"/>
            <a:r>
              <a:rPr lang="en-US" sz="11500" b="1" spc="-300" dirty="0">
                <a:solidFill>
                  <a:srgbClr val="FFC000"/>
                </a:solidFill>
                <a:effectLst>
                  <a:outerShdw blurRad="584200" dist="114300" dir="5400000" algn="t" rotWithShape="0">
                    <a:prstClr val="black">
                      <a:alpha val="40000"/>
                    </a:prstClr>
                  </a:outerShdw>
                </a:effectLst>
                <a:cs typeface="Aharoni" panose="02010803020104030203" pitchFamily="2" charset="-79"/>
              </a:rPr>
              <a:t>SPORT</a:t>
            </a:r>
          </a:p>
        </p:txBody>
      </p:sp>
      <p:sp>
        <p:nvSpPr>
          <p:cNvPr id="6" name="TextBox 5">
            <a:extLst>
              <a:ext uri="{FF2B5EF4-FFF2-40B4-BE49-F238E27FC236}">
                <a16:creationId xmlns:a16="http://schemas.microsoft.com/office/drawing/2014/main" id="{E8198B79-2EC4-4D45-A598-6B585EC37C88}"/>
              </a:ext>
            </a:extLst>
          </p:cNvPr>
          <p:cNvSpPr txBox="1"/>
          <p:nvPr/>
        </p:nvSpPr>
        <p:spPr>
          <a:xfrm>
            <a:off x="5020444" y="3516085"/>
            <a:ext cx="6996930" cy="830997"/>
          </a:xfrm>
          <a:prstGeom prst="rect">
            <a:avLst/>
          </a:prstGeom>
          <a:noFill/>
        </p:spPr>
        <p:txBody>
          <a:bodyPr wrap="square" rtlCol="0">
            <a:spAutoFit/>
          </a:bodyPr>
          <a:lstStyle/>
          <a:p>
            <a:r>
              <a:rPr lang="en-US" sz="4800" b="1" spc="600" dirty="0">
                <a:solidFill>
                  <a:schemeClr val="bg1"/>
                </a:solidFill>
                <a:cs typeface="Aharoni" panose="02010803020104030203" pitchFamily="2" charset="-79"/>
              </a:rPr>
              <a:t>PRESENTATION</a:t>
            </a:r>
          </a:p>
        </p:txBody>
      </p:sp>
      <p:sp>
        <p:nvSpPr>
          <p:cNvPr id="2" name="Footer Placeholder 1">
            <a:extLst>
              <a:ext uri="{FF2B5EF4-FFF2-40B4-BE49-F238E27FC236}">
                <a16:creationId xmlns:a16="http://schemas.microsoft.com/office/drawing/2014/main" id="{A41BD039-0650-4601-88D8-84C232B56333}"/>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D07FBD9C-A393-44FF-9E96-27EB4997D7A5}"/>
              </a:ext>
            </a:extLst>
          </p:cNvPr>
          <p:cNvSpPr>
            <a:spLocks noGrp="1"/>
          </p:cNvSpPr>
          <p:nvPr>
            <p:ph type="sldNum" sz="quarter" idx="4"/>
          </p:nvPr>
        </p:nvSpPr>
        <p:spPr/>
        <p:txBody>
          <a:bodyPr/>
          <a:lstStyle/>
          <a:p>
            <a:fld id="{92B485D1-D61A-494D-A8A9-04DC541B8AAB}" type="slidenum">
              <a:rPr lang="en-US" smtClean="0"/>
              <a:pPr/>
              <a:t>1</a:t>
            </a:fld>
            <a:endParaRPr lang="en-US" dirty="0"/>
          </a:p>
        </p:txBody>
      </p:sp>
    </p:spTree>
    <p:extLst>
      <p:ext uri="{BB962C8B-B14F-4D97-AF65-F5344CB8AC3E}">
        <p14:creationId xmlns:p14="http://schemas.microsoft.com/office/powerpoint/2010/main" val="671267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CB4E8F3-E115-44F5-ADBC-C36A27BA11EB}"/>
              </a:ext>
            </a:extLst>
          </p:cNvPr>
          <p:cNvSpPr/>
          <p:nvPr/>
        </p:nvSpPr>
        <p:spPr>
          <a:xfrm>
            <a:off x="8663027" y="3507218"/>
            <a:ext cx="2962045" cy="261402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DEA9E47-4A0D-4D0B-A9F6-1B7F34A520F0}"/>
              </a:ext>
            </a:extLst>
          </p:cNvPr>
          <p:cNvSpPr/>
          <p:nvPr/>
        </p:nvSpPr>
        <p:spPr>
          <a:xfrm>
            <a:off x="3584868" y="4030442"/>
            <a:ext cx="4853226" cy="636906"/>
          </a:xfrm>
          <a:prstGeom prst="rect">
            <a:avLst/>
          </a:prstGeom>
        </p:spPr>
        <p:txBody>
          <a:bodyPr wrap="square">
            <a:spAutoFit/>
          </a:bodyPr>
          <a:lstStyle/>
          <a:p>
            <a:pPr>
              <a:lnSpc>
                <a:spcPct val="120000"/>
              </a:lnSpc>
            </a:pPr>
            <a:r>
              <a:rPr lang="en-US" sz="3200" dirty="0">
                <a:solidFill>
                  <a:schemeClr val="accent2"/>
                </a:solidFill>
                <a:cs typeface="Segoe UI" panose="020B0502040204020203" pitchFamily="34" charset="0"/>
              </a:rPr>
              <a:t>LIFTING </a:t>
            </a:r>
            <a:r>
              <a:rPr lang="en-US" sz="3200" b="1" dirty="0">
                <a:solidFill>
                  <a:schemeClr val="accent2"/>
                </a:solidFill>
                <a:cs typeface="Segoe UI" panose="020B0502040204020203" pitchFamily="34" charset="0"/>
              </a:rPr>
              <a:t>THE WEIGHT</a:t>
            </a:r>
          </a:p>
        </p:txBody>
      </p:sp>
      <p:sp>
        <p:nvSpPr>
          <p:cNvPr id="41" name="Rectangle 40">
            <a:extLst>
              <a:ext uri="{FF2B5EF4-FFF2-40B4-BE49-F238E27FC236}">
                <a16:creationId xmlns:a16="http://schemas.microsoft.com/office/drawing/2014/main" id="{B9F69C8D-E29B-45B2-B364-5EC39E7B2D03}"/>
              </a:ext>
            </a:extLst>
          </p:cNvPr>
          <p:cNvSpPr/>
          <p:nvPr/>
        </p:nvSpPr>
        <p:spPr>
          <a:xfrm>
            <a:off x="3599382" y="4742966"/>
            <a:ext cx="4601190" cy="1446102"/>
          </a:xfrm>
          <a:prstGeom prst="rect">
            <a:avLst/>
          </a:prstGeom>
        </p:spPr>
        <p:txBody>
          <a:bodyPr wrap="square">
            <a:spAutoFit/>
          </a:bodyPr>
          <a:lstStyle/>
          <a:p>
            <a:pPr algn="just">
              <a:lnSpc>
                <a:spcPct val="150000"/>
              </a:lnSpc>
            </a:pPr>
            <a:r>
              <a:rPr lang="id-ID" sz="1200" dirty="0">
                <a:solidFill>
                  <a:schemeClr val="tx1">
                    <a:lumMod val="50000"/>
                    <a:lumOff val="50000"/>
                  </a:schemeClr>
                </a:solidFill>
                <a:cs typeface="Segoe UI Light" panose="020B0502040204020203" pitchFamily="34" charset="0"/>
              </a:rPr>
              <a:t>The quick, brown fox jumps over a lazy dog. DJs flock by when MTV ax quiz prog. Junk MTV quiz graced by fox whelps. when quiz prog. Junk whelps. when quiz prog. The quick, brown fox jumps over a lazy dog. DJs flock by when MTV ax quiz prog. </a:t>
            </a:r>
            <a:endParaRPr lang="en-US" sz="1200" dirty="0">
              <a:solidFill>
                <a:schemeClr val="tx1">
                  <a:lumMod val="50000"/>
                  <a:lumOff val="50000"/>
                </a:schemeClr>
              </a:solidFill>
              <a:cs typeface="Segoe UI Light" panose="020B0502040204020203" pitchFamily="34" charset="0"/>
            </a:endParaRPr>
          </a:p>
        </p:txBody>
      </p:sp>
      <p:sp>
        <p:nvSpPr>
          <p:cNvPr id="42" name="Rectangle 41">
            <a:extLst>
              <a:ext uri="{FF2B5EF4-FFF2-40B4-BE49-F238E27FC236}">
                <a16:creationId xmlns:a16="http://schemas.microsoft.com/office/drawing/2014/main" id="{5B47E90B-BEEF-49F7-B99B-73C5BDF064D8}"/>
              </a:ext>
            </a:extLst>
          </p:cNvPr>
          <p:cNvSpPr/>
          <p:nvPr/>
        </p:nvSpPr>
        <p:spPr>
          <a:xfrm>
            <a:off x="3603576" y="3649970"/>
            <a:ext cx="2112048" cy="402546"/>
          </a:xfrm>
          <a:prstGeom prst="rect">
            <a:avLst/>
          </a:prstGeom>
        </p:spPr>
        <p:txBody>
          <a:bodyPr wrap="square">
            <a:spAutoFit/>
          </a:bodyPr>
          <a:lstStyle/>
          <a:p>
            <a:pPr>
              <a:lnSpc>
                <a:spcPct val="120000"/>
              </a:lnSpc>
            </a:pPr>
            <a:r>
              <a:rPr lang="en-US" dirty="0">
                <a:solidFill>
                  <a:schemeClr val="bg1">
                    <a:lumMod val="65000"/>
                  </a:schemeClr>
                </a:solidFill>
                <a:cs typeface="Segoe UI" panose="020B0502040204020203" pitchFamily="34" charset="0"/>
              </a:rPr>
              <a:t>INTRODUCING</a:t>
            </a:r>
          </a:p>
        </p:txBody>
      </p:sp>
      <p:sp>
        <p:nvSpPr>
          <p:cNvPr id="43" name="TextBox 42">
            <a:extLst>
              <a:ext uri="{FF2B5EF4-FFF2-40B4-BE49-F238E27FC236}">
                <a16:creationId xmlns:a16="http://schemas.microsoft.com/office/drawing/2014/main" id="{4A1A1F49-8F02-4DF8-9488-C597052718D0}"/>
              </a:ext>
            </a:extLst>
          </p:cNvPr>
          <p:cNvSpPr txBox="1"/>
          <p:nvPr/>
        </p:nvSpPr>
        <p:spPr>
          <a:xfrm>
            <a:off x="8992911" y="3872697"/>
            <a:ext cx="2387431" cy="1159676"/>
          </a:xfrm>
          <a:prstGeom prst="rect">
            <a:avLst/>
          </a:prstGeom>
          <a:noFill/>
        </p:spPr>
        <p:txBody>
          <a:bodyPr wrap="square" rtlCol="0">
            <a:spAutoFit/>
          </a:bodyPr>
          <a:lstStyle/>
          <a:p>
            <a:pPr>
              <a:lnSpc>
                <a:spcPct val="70000"/>
              </a:lnSpc>
            </a:pPr>
            <a:r>
              <a:rPr lang="en-US" sz="4800" dirty="0">
                <a:solidFill>
                  <a:schemeClr val="bg1"/>
                </a:solidFill>
              </a:rPr>
              <a:t>Best</a:t>
            </a:r>
            <a:r>
              <a:rPr lang="en-US" sz="4800" b="1" dirty="0">
                <a:solidFill>
                  <a:schemeClr val="bg1"/>
                </a:solidFill>
              </a:rPr>
              <a:t> Place </a:t>
            </a:r>
          </a:p>
        </p:txBody>
      </p:sp>
      <p:sp>
        <p:nvSpPr>
          <p:cNvPr id="44" name="Rectangle 43">
            <a:extLst>
              <a:ext uri="{FF2B5EF4-FFF2-40B4-BE49-F238E27FC236}">
                <a16:creationId xmlns:a16="http://schemas.microsoft.com/office/drawing/2014/main" id="{4FDDECBE-4C55-46F7-9D74-62C6CDFBA3D4}"/>
              </a:ext>
            </a:extLst>
          </p:cNvPr>
          <p:cNvSpPr/>
          <p:nvPr/>
        </p:nvSpPr>
        <p:spPr>
          <a:xfrm>
            <a:off x="9007425" y="5159990"/>
            <a:ext cx="2347569" cy="584775"/>
          </a:xfrm>
          <a:prstGeom prst="rect">
            <a:avLst/>
          </a:prstGeom>
        </p:spPr>
        <p:txBody>
          <a:bodyPr wrap="square">
            <a:spAutoFit/>
          </a:bodyPr>
          <a:lstStyle/>
          <a:p>
            <a:r>
              <a:rPr lang="id-ID" sz="1600" dirty="0">
                <a:solidFill>
                  <a:schemeClr val="bg1"/>
                </a:solidFill>
                <a:cs typeface="Segoe UI Light" panose="020B0502040204020203" pitchFamily="34" charset="0"/>
              </a:rPr>
              <a:t>The quick, brown fox jumps over a lazy </a:t>
            </a:r>
            <a:endParaRPr lang="en-US" sz="1600" dirty="0">
              <a:solidFill>
                <a:schemeClr val="bg1"/>
              </a:solidFill>
            </a:endParaRPr>
          </a:p>
        </p:txBody>
      </p:sp>
      <p:pic>
        <p:nvPicPr>
          <p:cNvPr id="16" name="Picture Placeholder 15">
            <a:extLst>
              <a:ext uri="{FF2B5EF4-FFF2-40B4-BE49-F238E27FC236}">
                <a16:creationId xmlns:a16="http://schemas.microsoft.com/office/drawing/2014/main" id="{D5ACAAB0-5168-4BB6-9B2C-3DEDDBB085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667" b="16667"/>
          <a:stretch>
            <a:fillRect/>
          </a:stretch>
        </p:blipFill>
        <p:spPr/>
      </p:pic>
      <p:pic>
        <p:nvPicPr>
          <p:cNvPr id="20" name="Picture Placeholder 19">
            <a:extLst>
              <a:ext uri="{FF2B5EF4-FFF2-40B4-BE49-F238E27FC236}">
                <a16:creationId xmlns:a16="http://schemas.microsoft.com/office/drawing/2014/main" id="{B3920F16-36C4-4A8D-815D-749168DDAB4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631" b="16631"/>
          <a:stretch>
            <a:fillRect/>
          </a:stretch>
        </p:blipFill>
        <p:spPr/>
      </p:pic>
      <p:pic>
        <p:nvPicPr>
          <p:cNvPr id="22" name="Picture Placeholder 21">
            <a:extLst>
              <a:ext uri="{FF2B5EF4-FFF2-40B4-BE49-F238E27FC236}">
                <a16:creationId xmlns:a16="http://schemas.microsoft.com/office/drawing/2014/main" id="{CA7B2C14-F953-48B2-88AD-DA361508A29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6332" b="26332"/>
          <a:stretch>
            <a:fillRect/>
          </a:stretch>
        </p:blipFill>
        <p:spPr/>
      </p:pic>
      <p:sp>
        <p:nvSpPr>
          <p:cNvPr id="30" name="TextBox 29">
            <a:extLst>
              <a:ext uri="{FF2B5EF4-FFF2-40B4-BE49-F238E27FC236}">
                <a16:creationId xmlns:a16="http://schemas.microsoft.com/office/drawing/2014/main" id="{DAB72AEC-C1C8-4BD8-A05F-11AEE1A62A08}"/>
              </a:ext>
            </a:extLst>
          </p:cNvPr>
          <p:cNvSpPr txBox="1"/>
          <p:nvPr/>
        </p:nvSpPr>
        <p:spPr>
          <a:xfrm>
            <a:off x="3642706" y="1882540"/>
            <a:ext cx="7680309" cy="1569660"/>
          </a:xfrm>
          <a:prstGeom prst="rect">
            <a:avLst/>
          </a:prstGeom>
          <a:noFill/>
          <a:effectLst>
            <a:outerShdw blurRad="444500" dist="38100" dir="16200000" rotWithShape="0">
              <a:prstClr val="black">
                <a:alpha val="67000"/>
              </a:prstClr>
            </a:outerShdw>
          </a:effectLst>
        </p:spPr>
        <p:txBody>
          <a:bodyPr wrap="none" rtlCol="0">
            <a:spAutoFit/>
          </a:bodyPr>
          <a:lstStyle/>
          <a:p>
            <a:pPr algn="ctr"/>
            <a:r>
              <a:rPr lang="en-US" sz="9600" dirty="0">
                <a:gradFill flip="none" rotWithShape="1">
                  <a:gsLst>
                    <a:gs pos="48000">
                      <a:schemeClr val="bg1">
                        <a:alpha val="24000"/>
                      </a:schemeClr>
                    </a:gs>
                    <a:gs pos="0">
                      <a:schemeClr val="bg1">
                        <a:alpha val="95000"/>
                      </a:schemeClr>
                    </a:gs>
                    <a:gs pos="73000">
                      <a:schemeClr val="bg1">
                        <a:alpha val="11000"/>
                      </a:schemeClr>
                    </a:gs>
                  </a:gsLst>
                  <a:lin ang="5400000" scaled="1"/>
                  <a:tileRect/>
                </a:gradFill>
                <a:latin typeface="Aharoni" panose="02010803020104030203" pitchFamily="2" charset="-79"/>
                <a:cs typeface="Aharoni" panose="02010803020104030203" pitchFamily="2" charset="-79"/>
              </a:rPr>
              <a:t>SPORTSMAN</a:t>
            </a:r>
          </a:p>
        </p:txBody>
      </p:sp>
      <p:sp>
        <p:nvSpPr>
          <p:cNvPr id="2" name="Footer Placeholder 1">
            <a:extLst>
              <a:ext uri="{FF2B5EF4-FFF2-40B4-BE49-F238E27FC236}">
                <a16:creationId xmlns:a16="http://schemas.microsoft.com/office/drawing/2014/main" id="{0651A509-BD76-42B7-85DF-E34E854A406C}"/>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C8CEA847-D650-4A83-A282-1A5658F5B32B}"/>
              </a:ext>
            </a:extLst>
          </p:cNvPr>
          <p:cNvSpPr>
            <a:spLocks noGrp="1"/>
          </p:cNvSpPr>
          <p:nvPr>
            <p:ph type="sldNum" sz="quarter" idx="4"/>
          </p:nvPr>
        </p:nvSpPr>
        <p:spPr/>
        <p:txBody>
          <a:bodyPr/>
          <a:lstStyle/>
          <a:p>
            <a:fld id="{92B485D1-D61A-494D-A8A9-04DC541B8AAB}" type="slidenum">
              <a:rPr lang="en-US" smtClean="0"/>
              <a:pPr/>
              <a:t>10</a:t>
            </a:fld>
            <a:endParaRPr lang="en-US" dirty="0"/>
          </a:p>
        </p:txBody>
      </p:sp>
    </p:spTree>
    <p:extLst>
      <p:ext uri="{BB962C8B-B14F-4D97-AF65-F5344CB8AC3E}">
        <p14:creationId xmlns:p14="http://schemas.microsoft.com/office/powerpoint/2010/main" val="23209805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A80B4B1-9038-4783-8811-73F42314BF78}"/>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8101" b="50403"/>
          <a:stretch/>
        </p:blipFill>
        <p:spPr>
          <a:xfrm>
            <a:off x="6309359" y="0"/>
            <a:ext cx="5882641" cy="3017519"/>
          </a:xfrm>
        </p:spPr>
      </p:pic>
      <p:grpSp>
        <p:nvGrpSpPr>
          <p:cNvPr id="28" name="Group 27">
            <a:extLst>
              <a:ext uri="{FF2B5EF4-FFF2-40B4-BE49-F238E27FC236}">
                <a16:creationId xmlns:a16="http://schemas.microsoft.com/office/drawing/2014/main" id="{BC56E24C-281C-40D8-B7E7-60B3C11C82B2}"/>
              </a:ext>
            </a:extLst>
          </p:cNvPr>
          <p:cNvGrpSpPr/>
          <p:nvPr/>
        </p:nvGrpSpPr>
        <p:grpSpPr>
          <a:xfrm>
            <a:off x="854915" y="5216841"/>
            <a:ext cx="670385" cy="670385"/>
            <a:chOff x="4287056" y="4175831"/>
            <a:chExt cx="1271959" cy="1271959"/>
          </a:xfrm>
        </p:grpSpPr>
        <p:sp>
          <p:nvSpPr>
            <p:cNvPr id="20" name="Oval 19">
              <a:extLst>
                <a:ext uri="{FF2B5EF4-FFF2-40B4-BE49-F238E27FC236}">
                  <a16:creationId xmlns:a16="http://schemas.microsoft.com/office/drawing/2014/main" id="{E0F8E415-2EFF-4580-96EC-0ADEA61B28FA}"/>
                </a:ext>
              </a:extLst>
            </p:cNvPr>
            <p:cNvSpPr/>
            <p:nvPr/>
          </p:nvSpPr>
          <p:spPr>
            <a:xfrm>
              <a:off x="4287056" y="4175831"/>
              <a:ext cx="1271959" cy="1271959"/>
            </a:xfrm>
            <a:prstGeom prst="ellipse">
              <a:avLst/>
            </a:prstGeom>
            <a:gradFill>
              <a:gsLst>
                <a:gs pos="0">
                  <a:schemeClr val="accent2"/>
                </a:gs>
                <a:gs pos="100000">
                  <a:schemeClr val="accent4"/>
                </a:gs>
              </a:gsLst>
              <a:lin ang="0" scaled="1"/>
            </a:gradFill>
            <a:ln>
              <a:noFill/>
            </a:ln>
            <a:effectLst>
              <a:outerShdw blurRad="812800" dist="50800" dir="5400000" sx="82000" sy="8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2000" dirty="0"/>
            </a:p>
          </p:txBody>
        </p:sp>
        <p:sp>
          <p:nvSpPr>
            <p:cNvPr id="21" name="Freeform 75">
              <a:extLst>
                <a:ext uri="{FF2B5EF4-FFF2-40B4-BE49-F238E27FC236}">
                  <a16:creationId xmlns:a16="http://schemas.microsoft.com/office/drawing/2014/main" id="{F43583FA-B3AB-474B-B7E2-2C41A4ABC94E}"/>
                </a:ext>
              </a:extLst>
            </p:cNvPr>
            <p:cNvSpPr>
              <a:spLocks noChangeArrowheads="1"/>
            </p:cNvSpPr>
            <p:nvPr/>
          </p:nvSpPr>
          <p:spPr bwMode="auto">
            <a:xfrm>
              <a:off x="4717883" y="4430813"/>
              <a:ext cx="410303" cy="761993"/>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ffectLst/>
          </p:spPr>
          <p:txBody>
            <a:bodyPr wrap="none" lIns="34290" tIns="17145" rIns="34290" bIns="17145" anchor="ctr"/>
            <a:lstStyle/>
            <a:p>
              <a:endParaRPr lang="en-US" dirty="0"/>
            </a:p>
          </p:txBody>
        </p:sp>
      </p:grpSp>
      <p:grpSp>
        <p:nvGrpSpPr>
          <p:cNvPr id="22" name="Group 21">
            <a:extLst>
              <a:ext uri="{FF2B5EF4-FFF2-40B4-BE49-F238E27FC236}">
                <a16:creationId xmlns:a16="http://schemas.microsoft.com/office/drawing/2014/main" id="{D34FA6DA-C697-44C7-A2DA-AB81F608A2B4}"/>
              </a:ext>
            </a:extLst>
          </p:cNvPr>
          <p:cNvGrpSpPr/>
          <p:nvPr/>
        </p:nvGrpSpPr>
        <p:grpSpPr>
          <a:xfrm>
            <a:off x="854916" y="3916331"/>
            <a:ext cx="670385" cy="670385"/>
            <a:chOff x="2507259" y="2986461"/>
            <a:chExt cx="1271959" cy="1271959"/>
          </a:xfrm>
        </p:grpSpPr>
        <p:sp>
          <p:nvSpPr>
            <p:cNvPr id="27" name="Oval 26">
              <a:extLst>
                <a:ext uri="{FF2B5EF4-FFF2-40B4-BE49-F238E27FC236}">
                  <a16:creationId xmlns:a16="http://schemas.microsoft.com/office/drawing/2014/main" id="{223FBDD8-3D52-4989-AE05-06943983F0FE}"/>
                </a:ext>
              </a:extLst>
            </p:cNvPr>
            <p:cNvSpPr/>
            <p:nvPr/>
          </p:nvSpPr>
          <p:spPr>
            <a:xfrm>
              <a:off x="2507259" y="2986461"/>
              <a:ext cx="1271959" cy="1271959"/>
            </a:xfrm>
            <a:prstGeom prst="ellipse">
              <a:avLst/>
            </a:prstGeom>
            <a:gradFill>
              <a:gsLst>
                <a:gs pos="0">
                  <a:schemeClr val="accent2"/>
                </a:gs>
                <a:gs pos="100000">
                  <a:schemeClr val="accent4"/>
                </a:gs>
              </a:gsLst>
              <a:lin ang="0" scaled="1"/>
            </a:gradFill>
            <a:ln>
              <a:noFill/>
            </a:ln>
            <a:effectLst>
              <a:outerShdw blurRad="812800" dist="50800" dir="5400000" sx="82000" sy="8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2000" dirty="0"/>
            </a:p>
          </p:txBody>
        </p:sp>
        <p:sp>
          <p:nvSpPr>
            <p:cNvPr id="24" name="Freeform 20">
              <a:extLst>
                <a:ext uri="{FF2B5EF4-FFF2-40B4-BE49-F238E27FC236}">
                  <a16:creationId xmlns:a16="http://schemas.microsoft.com/office/drawing/2014/main" id="{2458744B-54BE-43BD-9660-C17BE4A13313}"/>
                </a:ext>
              </a:extLst>
            </p:cNvPr>
            <p:cNvSpPr>
              <a:spLocks/>
            </p:cNvSpPr>
            <p:nvPr/>
          </p:nvSpPr>
          <p:spPr bwMode="auto">
            <a:xfrm>
              <a:off x="2852409" y="3376364"/>
              <a:ext cx="591871" cy="482146"/>
            </a:xfrm>
            <a:custGeom>
              <a:avLst/>
              <a:gdLst>
                <a:gd name="T0" fmla="*/ 280 w 280"/>
                <a:gd name="T1" fmla="*/ 27 h 228"/>
                <a:gd name="T2" fmla="*/ 247 w 280"/>
                <a:gd name="T3" fmla="*/ 36 h 228"/>
                <a:gd name="T4" fmla="*/ 272 w 280"/>
                <a:gd name="T5" fmla="*/ 5 h 228"/>
                <a:gd name="T6" fmla="*/ 236 w 280"/>
                <a:gd name="T7" fmla="*/ 19 h 228"/>
                <a:gd name="T8" fmla="*/ 194 w 280"/>
                <a:gd name="T9" fmla="*/ 0 h 228"/>
                <a:gd name="T10" fmla="*/ 136 w 280"/>
                <a:gd name="T11" fmla="*/ 58 h 228"/>
                <a:gd name="T12" fmla="*/ 138 w 280"/>
                <a:gd name="T13" fmla="*/ 71 h 228"/>
                <a:gd name="T14" fmla="*/ 19 w 280"/>
                <a:gd name="T15" fmla="*/ 11 h 228"/>
                <a:gd name="T16" fmla="*/ 12 w 280"/>
                <a:gd name="T17" fmla="*/ 40 h 228"/>
                <a:gd name="T18" fmla="*/ 37 w 280"/>
                <a:gd name="T19" fmla="*/ 88 h 228"/>
                <a:gd name="T20" fmla="*/ 11 w 280"/>
                <a:gd name="T21" fmla="*/ 80 h 228"/>
                <a:gd name="T22" fmla="*/ 11 w 280"/>
                <a:gd name="T23" fmla="*/ 81 h 228"/>
                <a:gd name="T24" fmla="*/ 57 w 280"/>
                <a:gd name="T25" fmla="*/ 138 h 228"/>
                <a:gd name="T26" fmla="*/ 42 w 280"/>
                <a:gd name="T27" fmla="*/ 140 h 228"/>
                <a:gd name="T28" fmla="*/ 31 w 280"/>
                <a:gd name="T29" fmla="*/ 139 h 228"/>
                <a:gd name="T30" fmla="*/ 85 w 280"/>
                <a:gd name="T31" fmla="*/ 178 h 228"/>
                <a:gd name="T32" fmla="*/ 14 w 280"/>
                <a:gd name="T33" fmla="*/ 203 h 228"/>
                <a:gd name="T34" fmla="*/ 0 w 280"/>
                <a:gd name="T35" fmla="*/ 202 h 228"/>
                <a:gd name="T36" fmla="*/ 88 w 280"/>
                <a:gd name="T37" fmla="*/ 228 h 228"/>
                <a:gd name="T38" fmla="*/ 251 w 280"/>
                <a:gd name="T39" fmla="*/ 65 h 228"/>
                <a:gd name="T40" fmla="*/ 251 w 280"/>
                <a:gd name="T41" fmla="*/ 57 h 228"/>
                <a:gd name="T42" fmla="*/ 280 w 280"/>
                <a:gd name="T43" fmla="*/ 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0" h="228">
                  <a:moveTo>
                    <a:pt x="280" y="27"/>
                  </a:moveTo>
                  <a:cubicBezTo>
                    <a:pt x="270" y="32"/>
                    <a:pt x="259" y="35"/>
                    <a:pt x="247" y="36"/>
                  </a:cubicBezTo>
                  <a:cubicBezTo>
                    <a:pt x="259" y="29"/>
                    <a:pt x="268" y="18"/>
                    <a:pt x="272" y="5"/>
                  </a:cubicBezTo>
                  <a:cubicBezTo>
                    <a:pt x="261" y="11"/>
                    <a:pt x="249" y="16"/>
                    <a:pt x="236" y="19"/>
                  </a:cubicBezTo>
                  <a:cubicBezTo>
                    <a:pt x="225" y="7"/>
                    <a:pt x="210" y="0"/>
                    <a:pt x="194" y="0"/>
                  </a:cubicBezTo>
                  <a:cubicBezTo>
                    <a:pt x="162" y="0"/>
                    <a:pt x="136" y="26"/>
                    <a:pt x="136" y="58"/>
                  </a:cubicBezTo>
                  <a:cubicBezTo>
                    <a:pt x="136" y="62"/>
                    <a:pt x="137" y="67"/>
                    <a:pt x="138" y="71"/>
                  </a:cubicBezTo>
                  <a:cubicBezTo>
                    <a:pt x="90" y="69"/>
                    <a:pt x="48" y="46"/>
                    <a:pt x="19" y="11"/>
                  </a:cubicBezTo>
                  <a:cubicBezTo>
                    <a:pt x="14" y="19"/>
                    <a:pt x="12" y="29"/>
                    <a:pt x="12" y="40"/>
                  </a:cubicBezTo>
                  <a:cubicBezTo>
                    <a:pt x="12" y="60"/>
                    <a:pt x="22" y="77"/>
                    <a:pt x="37" y="88"/>
                  </a:cubicBezTo>
                  <a:cubicBezTo>
                    <a:pt x="28" y="87"/>
                    <a:pt x="19" y="85"/>
                    <a:pt x="11" y="80"/>
                  </a:cubicBezTo>
                  <a:cubicBezTo>
                    <a:pt x="11" y="81"/>
                    <a:pt x="11" y="81"/>
                    <a:pt x="11" y="81"/>
                  </a:cubicBezTo>
                  <a:cubicBezTo>
                    <a:pt x="11" y="109"/>
                    <a:pt x="31" y="132"/>
                    <a:pt x="57" y="138"/>
                  </a:cubicBezTo>
                  <a:cubicBezTo>
                    <a:pt x="52" y="139"/>
                    <a:pt x="47" y="140"/>
                    <a:pt x="42" y="140"/>
                  </a:cubicBezTo>
                  <a:cubicBezTo>
                    <a:pt x="38" y="140"/>
                    <a:pt x="35" y="139"/>
                    <a:pt x="31" y="139"/>
                  </a:cubicBezTo>
                  <a:cubicBezTo>
                    <a:pt x="39" y="161"/>
                    <a:pt x="60" y="178"/>
                    <a:pt x="85" y="178"/>
                  </a:cubicBezTo>
                  <a:cubicBezTo>
                    <a:pt x="65" y="194"/>
                    <a:pt x="40" y="203"/>
                    <a:pt x="14" y="203"/>
                  </a:cubicBezTo>
                  <a:cubicBezTo>
                    <a:pt x="9" y="203"/>
                    <a:pt x="4" y="203"/>
                    <a:pt x="0" y="202"/>
                  </a:cubicBezTo>
                  <a:cubicBezTo>
                    <a:pt x="25" y="219"/>
                    <a:pt x="55" y="228"/>
                    <a:pt x="88" y="228"/>
                  </a:cubicBezTo>
                  <a:cubicBezTo>
                    <a:pt x="194" y="228"/>
                    <a:pt x="251" y="140"/>
                    <a:pt x="251" y="65"/>
                  </a:cubicBezTo>
                  <a:cubicBezTo>
                    <a:pt x="251" y="62"/>
                    <a:pt x="251" y="60"/>
                    <a:pt x="251" y="57"/>
                  </a:cubicBezTo>
                  <a:cubicBezTo>
                    <a:pt x="263" y="49"/>
                    <a:pt x="272" y="39"/>
                    <a:pt x="280"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9" name="Rectangle 28">
            <a:extLst>
              <a:ext uri="{FF2B5EF4-FFF2-40B4-BE49-F238E27FC236}">
                <a16:creationId xmlns:a16="http://schemas.microsoft.com/office/drawing/2014/main" id="{DA6A7471-F312-48A8-BEBA-2969F46D6F59}"/>
              </a:ext>
            </a:extLst>
          </p:cNvPr>
          <p:cNvSpPr/>
          <p:nvPr/>
        </p:nvSpPr>
        <p:spPr>
          <a:xfrm>
            <a:off x="1818964" y="3602695"/>
            <a:ext cx="2497692" cy="643894"/>
          </a:xfrm>
          <a:prstGeom prst="rect">
            <a:avLst/>
          </a:prstGeom>
        </p:spPr>
        <p:txBody>
          <a:bodyPr wrap="square">
            <a:spAutoFit/>
          </a:bodyPr>
          <a:lstStyle/>
          <a:p>
            <a:pPr>
              <a:lnSpc>
                <a:spcPct val="120000"/>
              </a:lnSpc>
            </a:pPr>
            <a:r>
              <a:rPr lang="en-US" sz="3200" dirty="0">
                <a:solidFill>
                  <a:schemeClr val="tx1">
                    <a:lumMod val="75000"/>
                    <a:lumOff val="25000"/>
                  </a:schemeClr>
                </a:solidFill>
                <a:cs typeface="Segoe UI" panose="020B0502040204020203" pitchFamily="34" charset="0"/>
              </a:rPr>
              <a:t>4,2m</a:t>
            </a:r>
            <a:r>
              <a:rPr lang="en-US" sz="1600" dirty="0">
                <a:solidFill>
                  <a:schemeClr val="tx1">
                    <a:lumMod val="75000"/>
                    <a:lumOff val="25000"/>
                  </a:schemeClr>
                </a:solidFill>
                <a:cs typeface="Segoe UI" panose="020B0502040204020203" pitchFamily="34" charset="0"/>
              </a:rPr>
              <a:t> </a:t>
            </a:r>
            <a:r>
              <a:rPr lang="en-US" sz="1600" dirty="0">
                <a:solidFill>
                  <a:schemeClr val="accent3"/>
                </a:solidFill>
                <a:cs typeface="Segoe UI" panose="020B0502040204020203" pitchFamily="34" charset="0"/>
              </a:rPr>
              <a:t>Subscribers</a:t>
            </a:r>
          </a:p>
        </p:txBody>
      </p:sp>
      <p:sp>
        <p:nvSpPr>
          <p:cNvPr id="30" name="Rectangle 29">
            <a:extLst>
              <a:ext uri="{FF2B5EF4-FFF2-40B4-BE49-F238E27FC236}">
                <a16:creationId xmlns:a16="http://schemas.microsoft.com/office/drawing/2014/main" id="{754A46C5-4389-4EAA-8B14-61DAA51A967E}"/>
              </a:ext>
            </a:extLst>
          </p:cNvPr>
          <p:cNvSpPr/>
          <p:nvPr/>
        </p:nvSpPr>
        <p:spPr>
          <a:xfrm>
            <a:off x="1818963" y="4131258"/>
            <a:ext cx="2888639" cy="592150"/>
          </a:xfrm>
          <a:prstGeom prst="rect">
            <a:avLst/>
          </a:prstGeom>
        </p:spPr>
        <p:txBody>
          <a:bodyPr wrap="square">
            <a:spAutoFit/>
          </a:bodyPr>
          <a:lstStyle/>
          <a:p>
            <a:pPr>
              <a:lnSpc>
                <a:spcPct val="120000"/>
              </a:lnSpc>
            </a:pPr>
            <a:r>
              <a:rPr lang="id-ID" sz="1400" dirty="0">
                <a:solidFill>
                  <a:schemeClr val="bg1">
                    <a:lumMod val="65000"/>
                  </a:schemeClr>
                </a:solidFill>
                <a:cs typeface="Segoe UI Light" panose="020B0502040204020203" pitchFamily="34" charset="0"/>
              </a:rPr>
              <a:t>The quick, brown fox jumps over a lazy dog. DJs flock by </a:t>
            </a:r>
            <a:endParaRPr lang="en-US" sz="1400" dirty="0">
              <a:solidFill>
                <a:schemeClr val="bg1">
                  <a:lumMod val="65000"/>
                </a:schemeClr>
              </a:solidFill>
              <a:cs typeface="Segoe UI Light" panose="020B0502040204020203" pitchFamily="34" charset="0"/>
            </a:endParaRPr>
          </a:p>
        </p:txBody>
      </p:sp>
      <p:sp>
        <p:nvSpPr>
          <p:cNvPr id="31" name="Rectangle 30">
            <a:extLst>
              <a:ext uri="{FF2B5EF4-FFF2-40B4-BE49-F238E27FC236}">
                <a16:creationId xmlns:a16="http://schemas.microsoft.com/office/drawing/2014/main" id="{44370A0A-A805-4E93-B049-F7CFA5056126}"/>
              </a:ext>
            </a:extLst>
          </p:cNvPr>
          <p:cNvSpPr/>
          <p:nvPr/>
        </p:nvSpPr>
        <p:spPr>
          <a:xfrm>
            <a:off x="1818964" y="4902107"/>
            <a:ext cx="2497692" cy="643894"/>
          </a:xfrm>
          <a:prstGeom prst="rect">
            <a:avLst/>
          </a:prstGeom>
        </p:spPr>
        <p:txBody>
          <a:bodyPr wrap="square">
            <a:spAutoFit/>
          </a:bodyPr>
          <a:lstStyle/>
          <a:p>
            <a:pPr>
              <a:lnSpc>
                <a:spcPct val="120000"/>
              </a:lnSpc>
            </a:pPr>
            <a:r>
              <a:rPr lang="en-US" sz="3200" dirty="0">
                <a:solidFill>
                  <a:schemeClr val="tx1">
                    <a:lumMod val="75000"/>
                    <a:lumOff val="25000"/>
                  </a:schemeClr>
                </a:solidFill>
                <a:cs typeface="Segoe UI" panose="020B0502040204020203" pitchFamily="34" charset="0"/>
              </a:rPr>
              <a:t>5,8m</a:t>
            </a:r>
            <a:r>
              <a:rPr lang="en-US" sz="1600" dirty="0">
                <a:solidFill>
                  <a:schemeClr val="tx1">
                    <a:lumMod val="75000"/>
                    <a:lumOff val="25000"/>
                  </a:schemeClr>
                </a:solidFill>
                <a:cs typeface="Segoe UI" panose="020B0502040204020203" pitchFamily="34" charset="0"/>
              </a:rPr>
              <a:t> </a:t>
            </a:r>
            <a:r>
              <a:rPr lang="en-US" sz="1600" dirty="0">
                <a:solidFill>
                  <a:schemeClr val="accent3"/>
                </a:solidFill>
                <a:cs typeface="Segoe UI" panose="020B0502040204020203" pitchFamily="34" charset="0"/>
              </a:rPr>
              <a:t>Subscribers</a:t>
            </a:r>
          </a:p>
        </p:txBody>
      </p:sp>
      <p:sp>
        <p:nvSpPr>
          <p:cNvPr id="32" name="Rectangle 31">
            <a:extLst>
              <a:ext uri="{FF2B5EF4-FFF2-40B4-BE49-F238E27FC236}">
                <a16:creationId xmlns:a16="http://schemas.microsoft.com/office/drawing/2014/main" id="{C47230C2-69D4-4EE4-80CA-23968646F130}"/>
              </a:ext>
            </a:extLst>
          </p:cNvPr>
          <p:cNvSpPr/>
          <p:nvPr/>
        </p:nvSpPr>
        <p:spPr>
          <a:xfrm>
            <a:off x="1818963" y="5430670"/>
            <a:ext cx="2888639" cy="592150"/>
          </a:xfrm>
          <a:prstGeom prst="rect">
            <a:avLst/>
          </a:prstGeom>
        </p:spPr>
        <p:txBody>
          <a:bodyPr wrap="square">
            <a:spAutoFit/>
          </a:bodyPr>
          <a:lstStyle/>
          <a:p>
            <a:pPr>
              <a:lnSpc>
                <a:spcPct val="120000"/>
              </a:lnSpc>
            </a:pPr>
            <a:r>
              <a:rPr lang="id-ID" sz="1400" dirty="0">
                <a:solidFill>
                  <a:schemeClr val="bg1">
                    <a:lumMod val="65000"/>
                  </a:schemeClr>
                </a:solidFill>
                <a:cs typeface="Segoe UI Light" panose="020B0502040204020203" pitchFamily="34" charset="0"/>
              </a:rPr>
              <a:t>The quick, brown fox jumps over a lazy dog. DJs flock by </a:t>
            </a:r>
            <a:endParaRPr lang="en-US" sz="1400" dirty="0">
              <a:solidFill>
                <a:schemeClr val="bg1">
                  <a:lumMod val="65000"/>
                </a:schemeClr>
              </a:solidFill>
              <a:cs typeface="Segoe UI Light" panose="020B0502040204020203" pitchFamily="34" charset="0"/>
            </a:endParaRPr>
          </a:p>
        </p:txBody>
      </p:sp>
      <p:sp>
        <p:nvSpPr>
          <p:cNvPr id="33" name="TextBox 32">
            <a:extLst>
              <a:ext uri="{FF2B5EF4-FFF2-40B4-BE49-F238E27FC236}">
                <a16:creationId xmlns:a16="http://schemas.microsoft.com/office/drawing/2014/main" id="{0E315A7D-2457-4B5E-B1A3-2048DD9C18AF}"/>
              </a:ext>
            </a:extLst>
          </p:cNvPr>
          <p:cNvSpPr txBox="1"/>
          <p:nvPr/>
        </p:nvSpPr>
        <p:spPr>
          <a:xfrm>
            <a:off x="715289" y="828114"/>
            <a:ext cx="5341356" cy="1200329"/>
          </a:xfrm>
          <a:prstGeom prst="rect">
            <a:avLst/>
          </a:prstGeom>
          <a:noFill/>
        </p:spPr>
        <p:txBody>
          <a:bodyPr wrap="square" rtlCol="0">
            <a:spAutoFit/>
          </a:bodyPr>
          <a:lstStyle/>
          <a:p>
            <a:r>
              <a:rPr lang="en-US" sz="3600" b="1" dirty="0">
                <a:solidFill>
                  <a:schemeClr val="tx1">
                    <a:lumMod val="75000"/>
                    <a:lumOff val="25000"/>
                  </a:schemeClr>
                </a:solidFill>
                <a:cs typeface="Aharoni" panose="02010803020104030203" pitchFamily="2" charset="-79"/>
              </a:rPr>
              <a:t>CREATIVE STUFF </a:t>
            </a:r>
          </a:p>
          <a:p>
            <a:r>
              <a:rPr lang="en-US" sz="3600" b="1" dirty="0">
                <a:gradFill flip="none" rotWithShape="1">
                  <a:gsLst>
                    <a:gs pos="0">
                      <a:schemeClr val="accent2"/>
                    </a:gs>
                    <a:gs pos="100000">
                      <a:schemeClr val="accent4"/>
                    </a:gs>
                  </a:gsLst>
                  <a:lin ang="2700000" scaled="1"/>
                  <a:tileRect/>
                </a:gradFill>
                <a:cs typeface="Aharoni" panose="02010803020104030203" pitchFamily="2" charset="-79"/>
              </a:rPr>
              <a:t>FOR YOUR </a:t>
            </a:r>
            <a:r>
              <a:rPr lang="en-US" sz="3600" b="1" dirty="0">
                <a:solidFill>
                  <a:schemeClr val="tx1">
                    <a:lumMod val="85000"/>
                    <a:lumOff val="15000"/>
                  </a:schemeClr>
                </a:solidFill>
                <a:cs typeface="Aharoni" panose="02010803020104030203" pitchFamily="2" charset="-79"/>
              </a:rPr>
              <a:t>PROJECT</a:t>
            </a:r>
          </a:p>
        </p:txBody>
      </p:sp>
      <p:sp>
        <p:nvSpPr>
          <p:cNvPr id="37" name="Rectangle 36">
            <a:extLst>
              <a:ext uri="{FF2B5EF4-FFF2-40B4-BE49-F238E27FC236}">
                <a16:creationId xmlns:a16="http://schemas.microsoft.com/office/drawing/2014/main" id="{10899792-DA5D-473E-B9C4-DBDEEDF7F1EC}"/>
              </a:ext>
            </a:extLst>
          </p:cNvPr>
          <p:cNvSpPr/>
          <p:nvPr/>
        </p:nvSpPr>
        <p:spPr>
          <a:xfrm>
            <a:off x="6544243" y="4745110"/>
            <a:ext cx="4180572" cy="568874"/>
          </a:xfrm>
          <a:prstGeom prst="rect">
            <a:avLst/>
          </a:prstGeom>
        </p:spPr>
        <p:txBody>
          <a:bodyPr wrap="square">
            <a:spAutoFit/>
          </a:bodyPr>
          <a:lstStyle/>
          <a:p>
            <a:pPr>
              <a:lnSpc>
                <a:spcPct val="120000"/>
              </a:lnSpc>
            </a:pPr>
            <a:r>
              <a:rPr lang="en-US" sz="2800" b="1" dirty="0">
                <a:solidFill>
                  <a:schemeClr val="tx1">
                    <a:lumMod val="75000"/>
                    <a:lumOff val="25000"/>
                  </a:schemeClr>
                </a:solidFill>
                <a:cs typeface="Segoe UI" panose="020B0502040204020203" pitchFamily="34" charset="0"/>
              </a:rPr>
              <a:t>LIFTING THE WEIGHT</a:t>
            </a:r>
          </a:p>
        </p:txBody>
      </p:sp>
      <p:sp>
        <p:nvSpPr>
          <p:cNvPr id="38" name="Rectangle 37">
            <a:extLst>
              <a:ext uri="{FF2B5EF4-FFF2-40B4-BE49-F238E27FC236}">
                <a16:creationId xmlns:a16="http://schemas.microsoft.com/office/drawing/2014/main" id="{51CC64AE-5CF8-4AEF-BDED-D927AD6E225C}"/>
              </a:ext>
            </a:extLst>
          </p:cNvPr>
          <p:cNvSpPr/>
          <p:nvPr/>
        </p:nvSpPr>
        <p:spPr>
          <a:xfrm>
            <a:off x="6544243" y="5430670"/>
            <a:ext cx="4059355" cy="702244"/>
          </a:xfrm>
          <a:prstGeom prst="rect">
            <a:avLst/>
          </a:prstGeom>
        </p:spPr>
        <p:txBody>
          <a:bodyPr wrap="square">
            <a:spAutoFit/>
          </a:bodyPr>
          <a:lstStyle/>
          <a:p>
            <a:pPr>
              <a:lnSpc>
                <a:spcPct val="150000"/>
              </a:lnSpc>
            </a:pPr>
            <a:r>
              <a:rPr lang="id-ID" sz="1400" dirty="0">
                <a:solidFill>
                  <a:schemeClr val="bg1">
                    <a:lumMod val="65000"/>
                  </a:schemeClr>
                </a:solidFill>
                <a:cs typeface="Segoe UI Light" panose="020B0502040204020203" pitchFamily="34" charset="0"/>
              </a:rPr>
              <a:t>The quick, brown fox jumps over a lazy dog. DJs flock by when MTV ax quiz prog. Junk</a:t>
            </a:r>
            <a:endParaRPr lang="en-US" sz="1400" dirty="0">
              <a:solidFill>
                <a:schemeClr val="bg1">
                  <a:lumMod val="65000"/>
                </a:schemeClr>
              </a:solidFill>
              <a:cs typeface="Segoe UI Light" panose="020B0502040204020203" pitchFamily="34" charset="0"/>
            </a:endParaRPr>
          </a:p>
        </p:txBody>
      </p:sp>
      <p:sp>
        <p:nvSpPr>
          <p:cNvPr id="39" name="Rectangle 38">
            <a:extLst>
              <a:ext uri="{FF2B5EF4-FFF2-40B4-BE49-F238E27FC236}">
                <a16:creationId xmlns:a16="http://schemas.microsoft.com/office/drawing/2014/main" id="{951B8EE1-91CD-4B32-BD5D-FB66CE39CB44}"/>
              </a:ext>
            </a:extLst>
          </p:cNvPr>
          <p:cNvSpPr/>
          <p:nvPr/>
        </p:nvSpPr>
        <p:spPr>
          <a:xfrm>
            <a:off x="6548437" y="4473614"/>
            <a:ext cx="2112048" cy="402546"/>
          </a:xfrm>
          <a:prstGeom prst="rect">
            <a:avLst/>
          </a:prstGeom>
        </p:spPr>
        <p:txBody>
          <a:bodyPr wrap="square">
            <a:spAutoFit/>
          </a:bodyPr>
          <a:lstStyle/>
          <a:p>
            <a:pPr>
              <a:lnSpc>
                <a:spcPct val="120000"/>
              </a:lnSpc>
            </a:pPr>
            <a:r>
              <a:rPr lang="en-US" dirty="0">
                <a:solidFill>
                  <a:schemeClr val="accent3"/>
                </a:solidFill>
                <a:cs typeface="Segoe UI" panose="020B0502040204020203" pitchFamily="34" charset="0"/>
              </a:rPr>
              <a:t>INTRODUCING</a:t>
            </a:r>
          </a:p>
        </p:txBody>
      </p:sp>
      <p:grpSp>
        <p:nvGrpSpPr>
          <p:cNvPr id="49" name="Group 48">
            <a:extLst>
              <a:ext uri="{FF2B5EF4-FFF2-40B4-BE49-F238E27FC236}">
                <a16:creationId xmlns:a16="http://schemas.microsoft.com/office/drawing/2014/main" id="{7D539A97-2E09-42EE-9B00-3A2E22F914F3}"/>
              </a:ext>
            </a:extLst>
          </p:cNvPr>
          <p:cNvGrpSpPr/>
          <p:nvPr/>
        </p:nvGrpSpPr>
        <p:grpSpPr>
          <a:xfrm>
            <a:off x="6659001" y="2106115"/>
            <a:ext cx="4065814" cy="1782085"/>
            <a:chOff x="1708202" y="4344391"/>
            <a:chExt cx="4065814" cy="1782085"/>
          </a:xfrm>
        </p:grpSpPr>
        <p:sp>
          <p:nvSpPr>
            <p:cNvPr id="50" name="Rectangle: Rounded Corners 35">
              <a:extLst>
                <a:ext uri="{FF2B5EF4-FFF2-40B4-BE49-F238E27FC236}">
                  <a16:creationId xmlns:a16="http://schemas.microsoft.com/office/drawing/2014/main" id="{3DBEED17-A80D-4333-A988-764B4FE8EC47}"/>
                </a:ext>
              </a:extLst>
            </p:cNvPr>
            <p:cNvSpPr/>
            <p:nvPr/>
          </p:nvSpPr>
          <p:spPr>
            <a:xfrm>
              <a:off x="1708202" y="4344391"/>
              <a:ext cx="4065814" cy="1782085"/>
            </a:xfrm>
            <a:prstGeom prst="roundRect">
              <a:avLst>
                <a:gd name="adj" fmla="val 897"/>
              </a:avLst>
            </a:prstGeom>
            <a:solidFill>
              <a:schemeClr val="bg1"/>
            </a:solidFill>
            <a:ln>
              <a:noFill/>
            </a:ln>
            <a:effectLst>
              <a:outerShdw blurRad="1270000" dist="266700" dir="5400000" sx="81000" sy="8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8646737-1F29-4849-B9C7-47B7E55EA7FF}"/>
                </a:ext>
              </a:extLst>
            </p:cNvPr>
            <p:cNvCxnSpPr>
              <a:cxnSpLocks/>
            </p:cNvCxnSpPr>
            <p:nvPr/>
          </p:nvCxnSpPr>
          <p:spPr>
            <a:xfrm>
              <a:off x="1708202" y="4892082"/>
              <a:ext cx="406581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C80CFAA4-AA41-4CD1-988D-6A8BEB121A1F}"/>
                </a:ext>
              </a:extLst>
            </p:cNvPr>
            <p:cNvSpPr/>
            <p:nvPr/>
          </p:nvSpPr>
          <p:spPr>
            <a:xfrm>
              <a:off x="1924316" y="4450518"/>
              <a:ext cx="2087910" cy="368049"/>
            </a:xfrm>
            <a:prstGeom prst="rect">
              <a:avLst/>
            </a:prstGeom>
          </p:spPr>
          <p:txBody>
            <a:bodyPr wrap="square">
              <a:spAutoFit/>
            </a:bodyPr>
            <a:lstStyle/>
            <a:p>
              <a:pPr>
                <a:lnSpc>
                  <a:spcPct val="120000"/>
                </a:lnSpc>
              </a:pPr>
              <a:r>
                <a:rPr lang="en-US" sz="1600" dirty="0">
                  <a:solidFill>
                    <a:schemeClr val="tx1">
                      <a:lumMod val="75000"/>
                      <a:lumOff val="25000"/>
                    </a:schemeClr>
                  </a:solidFill>
                  <a:cs typeface="Segoe UI Light" panose="020B0502040204020203" pitchFamily="34" charset="0"/>
                </a:rPr>
                <a:t>GREAT FEATURE</a:t>
              </a:r>
            </a:p>
          </p:txBody>
        </p:sp>
        <p:sp>
          <p:nvSpPr>
            <p:cNvPr id="53" name="Rectangle 52">
              <a:extLst>
                <a:ext uri="{FF2B5EF4-FFF2-40B4-BE49-F238E27FC236}">
                  <a16:creationId xmlns:a16="http://schemas.microsoft.com/office/drawing/2014/main" id="{A0EDD2CA-C22C-40B4-B98E-C43D232BDCE9}"/>
                </a:ext>
              </a:extLst>
            </p:cNvPr>
            <p:cNvSpPr/>
            <p:nvPr/>
          </p:nvSpPr>
          <p:spPr>
            <a:xfrm>
              <a:off x="2332239" y="4984380"/>
              <a:ext cx="1993899" cy="781817"/>
            </a:xfrm>
            <a:prstGeom prst="rect">
              <a:avLst/>
            </a:prstGeom>
          </p:spPr>
          <p:txBody>
            <a:bodyPr wrap="square">
              <a:spAutoFit/>
            </a:bodyPr>
            <a:lstStyle/>
            <a:p>
              <a:pPr>
                <a:lnSpc>
                  <a:spcPct val="120000"/>
                </a:lnSpc>
              </a:pPr>
              <a:r>
                <a:rPr lang="en-US" sz="4000" b="1" dirty="0">
                  <a:solidFill>
                    <a:schemeClr val="tx1">
                      <a:lumMod val="75000"/>
                      <a:lumOff val="25000"/>
                    </a:schemeClr>
                  </a:solidFill>
                  <a:cs typeface="Segoe UI Light" panose="020B0502040204020203" pitchFamily="34" charset="0"/>
                </a:rPr>
                <a:t>12%</a:t>
              </a:r>
            </a:p>
          </p:txBody>
        </p:sp>
        <p:sp>
          <p:nvSpPr>
            <p:cNvPr id="54" name="Rectangle 53">
              <a:extLst>
                <a:ext uri="{FF2B5EF4-FFF2-40B4-BE49-F238E27FC236}">
                  <a16:creationId xmlns:a16="http://schemas.microsoft.com/office/drawing/2014/main" id="{8A531FF9-EE37-4D2B-AF21-FD0A9169F2DD}"/>
                </a:ext>
              </a:extLst>
            </p:cNvPr>
            <p:cNvSpPr/>
            <p:nvPr/>
          </p:nvSpPr>
          <p:spPr>
            <a:xfrm>
              <a:off x="2332239" y="5618564"/>
              <a:ext cx="2176561" cy="333617"/>
            </a:xfrm>
            <a:prstGeom prst="rect">
              <a:avLst/>
            </a:prstGeom>
          </p:spPr>
          <p:txBody>
            <a:bodyPr wrap="square">
              <a:spAutoFit/>
            </a:bodyPr>
            <a:lstStyle/>
            <a:p>
              <a:pPr>
                <a:lnSpc>
                  <a:spcPct val="120000"/>
                </a:lnSpc>
              </a:pPr>
              <a:r>
                <a:rPr lang="en-US" sz="1400" dirty="0">
                  <a:solidFill>
                    <a:schemeClr val="tx1">
                      <a:lumMod val="75000"/>
                      <a:lumOff val="25000"/>
                    </a:schemeClr>
                  </a:solidFill>
                  <a:cs typeface="Segoe UI Light" panose="020B0502040204020203" pitchFamily="34" charset="0"/>
                </a:rPr>
                <a:t>Your text goes here</a:t>
              </a:r>
            </a:p>
          </p:txBody>
        </p:sp>
        <p:sp>
          <p:nvSpPr>
            <p:cNvPr id="55" name="Isosceles Triangle 54">
              <a:extLst>
                <a:ext uri="{FF2B5EF4-FFF2-40B4-BE49-F238E27FC236}">
                  <a16:creationId xmlns:a16="http://schemas.microsoft.com/office/drawing/2014/main" id="{AD6A6CCA-2352-425C-8B97-DD286753E658}"/>
                </a:ext>
              </a:extLst>
            </p:cNvPr>
            <p:cNvSpPr/>
            <p:nvPr/>
          </p:nvSpPr>
          <p:spPr>
            <a:xfrm>
              <a:off x="2007320" y="5213212"/>
              <a:ext cx="197088" cy="15926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59D758F-3C0D-4712-BB3F-2F9060D1396A}"/>
                </a:ext>
              </a:extLst>
            </p:cNvPr>
            <p:cNvSpPr/>
            <p:nvPr/>
          </p:nvSpPr>
          <p:spPr>
            <a:xfrm>
              <a:off x="5106177" y="4450518"/>
              <a:ext cx="485713" cy="368049"/>
            </a:xfrm>
            <a:prstGeom prst="rect">
              <a:avLst/>
            </a:prstGeom>
          </p:spPr>
          <p:txBody>
            <a:bodyPr wrap="square">
              <a:spAutoFit/>
            </a:bodyPr>
            <a:lstStyle/>
            <a:p>
              <a:pPr algn="r">
                <a:lnSpc>
                  <a:spcPct val="120000"/>
                </a:lnSpc>
              </a:pPr>
              <a:r>
                <a:rPr lang="en-US" sz="1600" dirty="0">
                  <a:solidFill>
                    <a:schemeClr val="accent3"/>
                  </a:solidFill>
                  <a:cs typeface="Segoe UI Light" panose="020B0502040204020203" pitchFamily="34" charset="0"/>
                </a:rPr>
                <a:t>10</a:t>
              </a:r>
            </a:p>
          </p:txBody>
        </p:sp>
      </p:grpSp>
      <p:sp>
        <p:nvSpPr>
          <p:cNvPr id="35" name="Rectangle 34">
            <a:extLst>
              <a:ext uri="{FF2B5EF4-FFF2-40B4-BE49-F238E27FC236}">
                <a16:creationId xmlns:a16="http://schemas.microsoft.com/office/drawing/2014/main" id="{D75FA40D-B312-4D40-9D8D-A9D3F391A4E6}"/>
              </a:ext>
            </a:extLst>
          </p:cNvPr>
          <p:cNvSpPr/>
          <p:nvPr/>
        </p:nvSpPr>
        <p:spPr>
          <a:xfrm>
            <a:off x="715289" y="2154698"/>
            <a:ext cx="4961612" cy="892104"/>
          </a:xfrm>
          <a:prstGeom prst="rect">
            <a:avLst/>
          </a:prstGeom>
        </p:spPr>
        <p:txBody>
          <a:bodyPr wrap="square">
            <a:spAutoFit/>
          </a:bodyPr>
          <a:lstStyle/>
          <a:p>
            <a:pPr algn="just">
              <a:lnSpc>
                <a:spcPct val="150000"/>
              </a:lnSpc>
            </a:pPr>
            <a:r>
              <a:rPr lang="id-ID" sz="1200" dirty="0">
                <a:solidFill>
                  <a:schemeClr val="tx1">
                    <a:lumMod val="50000"/>
                    <a:lumOff val="50000"/>
                  </a:schemeClr>
                </a:solidFill>
                <a:cs typeface="Segoe UI Light" panose="020B0502040204020203" pitchFamily="34" charset="0"/>
              </a:rPr>
              <a:t>The quick, brown fox jumps over a lazy dog. DJs flock by when MTV ax quiz prog. Junk MTV quiz graced by fox whelps. when quiz prog. Junk whelps. when quiz prog. The quick, brown</a:t>
            </a:r>
            <a:r>
              <a:rPr lang="en-US" sz="1200" dirty="0">
                <a:solidFill>
                  <a:schemeClr val="tx1">
                    <a:lumMod val="50000"/>
                    <a:lumOff val="50000"/>
                  </a:schemeClr>
                </a:solidFill>
                <a:cs typeface="Segoe UI Light" panose="020B0502040204020203" pitchFamily="34" charset="0"/>
              </a:rPr>
              <a:t>.</a:t>
            </a:r>
          </a:p>
        </p:txBody>
      </p:sp>
      <p:sp>
        <p:nvSpPr>
          <p:cNvPr id="2" name="Footer Placeholder 1">
            <a:extLst>
              <a:ext uri="{FF2B5EF4-FFF2-40B4-BE49-F238E27FC236}">
                <a16:creationId xmlns:a16="http://schemas.microsoft.com/office/drawing/2014/main" id="{2B59B354-08A2-4DDE-9AB6-390C57AB2370}"/>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9693F37F-C78E-4C93-A3CB-CA0C3A5F8793}"/>
              </a:ext>
            </a:extLst>
          </p:cNvPr>
          <p:cNvSpPr>
            <a:spLocks noGrp="1"/>
          </p:cNvSpPr>
          <p:nvPr>
            <p:ph type="sldNum" sz="quarter" idx="4"/>
          </p:nvPr>
        </p:nvSpPr>
        <p:spPr/>
        <p:txBody>
          <a:bodyPr/>
          <a:lstStyle/>
          <a:p>
            <a:fld id="{92B485D1-D61A-494D-A8A9-04DC541B8AAB}" type="slidenum">
              <a:rPr lang="en-US" smtClean="0"/>
              <a:pPr/>
              <a:t>11</a:t>
            </a:fld>
            <a:endParaRPr lang="en-US" dirty="0"/>
          </a:p>
        </p:txBody>
      </p:sp>
    </p:spTree>
    <p:extLst>
      <p:ext uri="{BB962C8B-B14F-4D97-AF65-F5344CB8AC3E}">
        <p14:creationId xmlns:p14="http://schemas.microsoft.com/office/powerpoint/2010/main" val="1090345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1353"/>
          <p:cNvSpPr>
            <a:spLocks/>
          </p:cNvSpPr>
          <p:nvPr/>
        </p:nvSpPr>
        <p:spPr bwMode="auto">
          <a:xfrm>
            <a:off x="3936231" y="2803713"/>
            <a:ext cx="1715802" cy="2085944"/>
          </a:xfrm>
          <a:custGeom>
            <a:avLst/>
            <a:gdLst>
              <a:gd name="T0" fmla="*/ 478 w 496"/>
              <a:gd name="T1" fmla="*/ 386 h 603"/>
              <a:gd name="T2" fmla="*/ 404 w 496"/>
              <a:gd name="T3" fmla="*/ 313 h 603"/>
              <a:gd name="T4" fmla="*/ 261 w 496"/>
              <a:gd name="T5" fmla="*/ 456 h 603"/>
              <a:gd name="T6" fmla="*/ 262 w 496"/>
              <a:gd name="T7" fmla="*/ 603 h 603"/>
              <a:gd name="T8" fmla="*/ 41 w 496"/>
              <a:gd name="T9" fmla="*/ 382 h 603"/>
              <a:gd name="T10" fmla="*/ 41 w 496"/>
              <a:gd name="T11" fmla="*/ 235 h 603"/>
              <a:gd name="T12" fmla="*/ 184 w 496"/>
              <a:gd name="T13" fmla="*/ 92 h 603"/>
              <a:gd name="T14" fmla="*/ 110 w 496"/>
              <a:gd name="T15" fmla="*/ 18 h 603"/>
              <a:gd name="T16" fmla="*/ 496 w 496"/>
              <a:gd name="T17" fmla="*/ 0 h 603"/>
              <a:gd name="T18" fmla="*/ 478 w 496"/>
              <a:gd name="T19" fmla="*/ 386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03">
                <a:moveTo>
                  <a:pt x="478" y="386"/>
                </a:moveTo>
                <a:cubicBezTo>
                  <a:pt x="404" y="313"/>
                  <a:pt x="404" y="313"/>
                  <a:pt x="404" y="313"/>
                </a:cubicBezTo>
                <a:cubicBezTo>
                  <a:pt x="261" y="456"/>
                  <a:pt x="261" y="456"/>
                  <a:pt x="261" y="456"/>
                </a:cubicBezTo>
                <a:cubicBezTo>
                  <a:pt x="221" y="496"/>
                  <a:pt x="221" y="562"/>
                  <a:pt x="262" y="603"/>
                </a:cubicBezTo>
                <a:cubicBezTo>
                  <a:pt x="41" y="382"/>
                  <a:pt x="41" y="382"/>
                  <a:pt x="41" y="382"/>
                </a:cubicBezTo>
                <a:cubicBezTo>
                  <a:pt x="0" y="341"/>
                  <a:pt x="0" y="275"/>
                  <a:pt x="41" y="235"/>
                </a:cubicBezTo>
                <a:cubicBezTo>
                  <a:pt x="184" y="92"/>
                  <a:pt x="184" y="92"/>
                  <a:pt x="184" y="92"/>
                </a:cubicBezTo>
                <a:cubicBezTo>
                  <a:pt x="110" y="18"/>
                  <a:pt x="110" y="18"/>
                  <a:pt x="110" y="18"/>
                </a:cubicBezTo>
                <a:cubicBezTo>
                  <a:pt x="496" y="0"/>
                  <a:pt x="496" y="0"/>
                  <a:pt x="496" y="0"/>
                </a:cubicBezTo>
                <a:lnTo>
                  <a:pt x="478" y="38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schemeClr val="tx1">
                  <a:lumMod val="65000"/>
                  <a:lumOff val="35000"/>
                </a:schemeClr>
              </a:solidFill>
              <a:effectLst/>
              <a:uLnTx/>
              <a:uFillTx/>
            </a:endParaRPr>
          </a:p>
        </p:txBody>
      </p:sp>
      <p:sp>
        <p:nvSpPr>
          <p:cNvPr id="46" name="Oval 1358"/>
          <p:cNvSpPr>
            <a:spLocks noChangeArrowheads="1"/>
          </p:cNvSpPr>
          <p:nvPr/>
        </p:nvSpPr>
        <p:spPr bwMode="auto">
          <a:xfrm>
            <a:off x="3867776" y="3850602"/>
            <a:ext cx="866703" cy="861629"/>
          </a:xfrm>
          <a:prstGeom prst="ellipse">
            <a:avLst/>
          </a:prstGeom>
          <a:solidFill>
            <a:srgbClr val="FFFFFF"/>
          </a:solidFill>
          <a:ln w="25400">
            <a:solidFill>
              <a:schemeClr val="accent1"/>
            </a:solidFill>
          </a:ln>
        </p:spPr>
        <p:txBody>
          <a:bodyPr vert="horz" wrap="square" lIns="0" tIns="0" rIns="0" bIns="0" numCol="1" anchor="ctr" anchorCtr="0" compatLnSpc="1">
            <a:prstTxWarp prst="textNoShape">
              <a:avLst/>
            </a:prstTxWarp>
          </a:bodyPr>
          <a:lstStyle/>
          <a:p>
            <a:pPr algn="ctr"/>
            <a:endParaRPr lang="en-US" sz="2400" dirty="0">
              <a:solidFill>
                <a:schemeClr val="tx1">
                  <a:lumMod val="65000"/>
                  <a:lumOff val="35000"/>
                </a:schemeClr>
              </a:solidFill>
            </a:endParaRPr>
          </a:p>
        </p:txBody>
      </p:sp>
      <p:sp>
        <p:nvSpPr>
          <p:cNvPr id="47" name="TextBox 46"/>
          <p:cNvSpPr txBox="1">
            <a:spLocks/>
          </p:cNvSpPr>
          <p:nvPr/>
        </p:nvSpPr>
        <p:spPr>
          <a:xfrm rot="18900000">
            <a:off x="4428820" y="3364580"/>
            <a:ext cx="865943" cy="461665"/>
          </a:xfrm>
          <a:prstGeom prst="rect">
            <a:avLst/>
          </a:prstGeom>
          <a:noFill/>
        </p:spPr>
        <p:txBody>
          <a:bodyPr wrap="none" rtlCol="0">
            <a:spAutoFit/>
          </a:bodyPr>
          <a:lstStyle>
            <a:defPPr>
              <a:defRPr lang="en-US"/>
            </a:defPPr>
            <a:lvl1pPr algn="ctr">
              <a:defRPr sz="1400">
                <a:solidFill>
                  <a:srgbClr val="FFFFFF"/>
                </a:solidFill>
                <a:latin typeface="Montserrat" panose="02000000000000000000" pitchFamily="2" charset="0"/>
                <a:cs typeface="Montserrat" panose="02000000000000000000" pitchFamily="2" charset="0"/>
              </a:defRPr>
            </a:lvl1pPr>
          </a:lstStyle>
          <a:p>
            <a:r>
              <a:rPr lang="en-US" sz="1200" dirty="0">
                <a:solidFill>
                  <a:schemeClr val="bg1"/>
                </a:solidFill>
                <a:latin typeface="+mn-lt"/>
              </a:rPr>
              <a:t>Dummy</a:t>
            </a:r>
          </a:p>
          <a:p>
            <a:r>
              <a:rPr lang="en-US" sz="1200" dirty="0">
                <a:solidFill>
                  <a:schemeClr val="bg1"/>
                </a:solidFill>
                <a:latin typeface="+mn-lt"/>
              </a:rPr>
              <a:t>Keyword</a:t>
            </a:r>
          </a:p>
        </p:txBody>
      </p:sp>
      <p:sp>
        <p:nvSpPr>
          <p:cNvPr id="48" name="Freeform 1351"/>
          <p:cNvSpPr>
            <a:spLocks/>
          </p:cNvSpPr>
          <p:nvPr/>
        </p:nvSpPr>
        <p:spPr bwMode="auto">
          <a:xfrm>
            <a:off x="6539966" y="2782204"/>
            <a:ext cx="1715801" cy="2085944"/>
          </a:xfrm>
          <a:custGeom>
            <a:avLst/>
            <a:gdLst>
              <a:gd name="T0" fmla="*/ 18 w 496"/>
              <a:gd name="T1" fmla="*/ 217 h 603"/>
              <a:gd name="T2" fmla="*/ 92 w 496"/>
              <a:gd name="T3" fmla="*/ 291 h 603"/>
              <a:gd name="T4" fmla="*/ 235 w 496"/>
              <a:gd name="T5" fmla="*/ 148 h 603"/>
              <a:gd name="T6" fmla="*/ 234 w 496"/>
              <a:gd name="T7" fmla="*/ 0 h 603"/>
              <a:gd name="T8" fmla="*/ 455 w 496"/>
              <a:gd name="T9" fmla="*/ 221 h 603"/>
              <a:gd name="T10" fmla="*/ 455 w 496"/>
              <a:gd name="T11" fmla="*/ 368 h 603"/>
              <a:gd name="T12" fmla="*/ 312 w 496"/>
              <a:gd name="T13" fmla="*/ 511 h 603"/>
              <a:gd name="T14" fmla="*/ 386 w 496"/>
              <a:gd name="T15" fmla="*/ 585 h 603"/>
              <a:gd name="T16" fmla="*/ 0 w 496"/>
              <a:gd name="T17" fmla="*/ 603 h 603"/>
              <a:gd name="T18" fmla="*/ 18 w 496"/>
              <a:gd name="T19" fmla="*/ 21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03">
                <a:moveTo>
                  <a:pt x="18" y="217"/>
                </a:moveTo>
                <a:cubicBezTo>
                  <a:pt x="92" y="291"/>
                  <a:pt x="92" y="291"/>
                  <a:pt x="92" y="291"/>
                </a:cubicBezTo>
                <a:cubicBezTo>
                  <a:pt x="235" y="148"/>
                  <a:pt x="235" y="148"/>
                  <a:pt x="235" y="148"/>
                </a:cubicBezTo>
                <a:cubicBezTo>
                  <a:pt x="275" y="107"/>
                  <a:pt x="275" y="41"/>
                  <a:pt x="234" y="0"/>
                </a:cubicBezTo>
                <a:cubicBezTo>
                  <a:pt x="455" y="221"/>
                  <a:pt x="455" y="221"/>
                  <a:pt x="455" y="221"/>
                </a:cubicBezTo>
                <a:cubicBezTo>
                  <a:pt x="496" y="262"/>
                  <a:pt x="496" y="328"/>
                  <a:pt x="455" y="368"/>
                </a:cubicBezTo>
                <a:cubicBezTo>
                  <a:pt x="312" y="511"/>
                  <a:pt x="312" y="511"/>
                  <a:pt x="312" y="511"/>
                </a:cubicBezTo>
                <a:cubicBezTo>
                  <a:pt x="386" y="585"/>
                  <a:pt x="386" y="585"/>
                  <a:pt x="386" y="585"/>
                </a:cubicBezTo>
                <a:cubicBezTo>
                  <a:pt x="0" y="603"/>
                  <a:pt x="0" y="603"/>
                  <a:pt x="0" y="603"/>
                </a:cubicBezTo>
                <a:lnTo>
                  <a:pt x="18" y="21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schemeClr val="tx1">
                  <a:lumMod val="65000"/>
                  <a:lumOff val="35000"/>
                </a:schemeClr>
              </a:solidFill>
              <a:effectLst/>
              <a:uLnTx/>
              <a:uFillTx/>
            </a:endParaRPr>
          </a:p>
        </p:txBody>
      </p:sp>
      <p:sp>
        <p:nvSpPr>
          <p:cNvPr id="50" name="Oval 1361"/>
          <p:cNvSpPr>
            <a:spLocks noChangeArrowheads="1"/>
          </p:cNvSpPr>
          <p:nvPr/>
        </p:nvSpPr>
        <p:spPr bwMode="auto">
          <a:xfrm>
            <a:off x="7457521" y="2959628"/>
            <a:ext cx="866703" cy="861629"/>
          </a:xfrm>
          <a:prstGeom prst="ellipse">
            <a:avLst/>
          </a:prstGeom>
          <a:solidFill>
            <a:srgbClr val="FFFFFF"/>
          </a:solidFill>
          <a:ln w="25400">
            <a:solidFill>
              <a:schemeClr val="accent4"/>
            </a:solidFill>
          </a:ln>
        </p:spPr>
        <p:txBody>
          <a:bodyPr vert="horz" wrap="square" lIns="0" tIns="0" rIns="0" bIns="0" numCol="1" anchor="ctr" anchorCtr="0" compatLnSpc="1">
            <a:prstTxWarp prst="textNoShape">
              <a:avLst/>
            </a:prstTxWarp>
          </a:bodyPr>
          <a:lstStyle/>
          <a:p>
            <a:pPr algn="ctr"/>
            <a:endParaRPr lang="en-US" sz="2400" dirty="0">
              <a:solidFill>
                <a:schemeClr val="tx1">
                  <a:lumMod val="65000"/>
                  <a:lumOff val="35000"/>
                </a:schemeClr>
              </a:solidFill>
            </a:endParaRPr>
          </a:p>
        </p:txBody>
      </p:sp>
      <p:sp>
        <p:nvSpPr>
          <p:cNvPr id="51" name="TextBox 50"/>
          <p:cNvSpPr txBox="1">
            <a:spLocks/>
          </p:cNvSpPr>
          <p:nvPr/>
        </p:nvSpPr>
        <p:spPr>
          <a:xfrm rot="18900000">
            <a:off x="6880024" y="3829490"/>
            <a:ext cx="865943" cy="461665"/>
          </a:xfrm>
          <a:prstGeom prst="rect">
            <a:avLst/>
          </a:prstGeom>
          <a:noFill/>
        </p:spPr>
        <p:txBody>
          <a:bodyPr wrap="none" rtlCol="0">
            <a:spAutoFit/>
          </a:bodyPr>
          <a:lstStyle>
            <a:defPPr>
              <a:defRPr lang="en-US"/>
            </a:defPPr>
            <a:lvl1pPr algn="ctr">
              <a:defRPr sz="1400">
                <a:solidFill>
                  <a:srgbClr val="FFFFFF"/>
                </a:solidFill>
                <a:latin typeface="Montserrat" panose="02000000000000000000" pitchFamily="2" charset="0"/>
                <a:cs typeface="Montserrat" panose="02000000000000000000" pitchFamily="2" charset="0"/>
              </a:defRPr>
            </a:lvl1pPr>
          </a:lstStyle>
          <a:p>
            <a:r>
              <a:rPr lang="en-US" sz="1200" dirty="0">
                <a:solidFill>
                  <a:schemeClr val="bg1"/>
                </a:solidFill>
                <a:latin typeface="+mn-lt"/>
              </a:rPr>
              <a:t>Dummy</a:t>
            </a:r>
          </a:p>
          <a:p>
            <a:r>
              <a:rPr lang="en-US" sz="1200" dirty="0">
                <a:solidFill>
                  <a:schemeClr val="bg1"/>
                </a:solidFill>
                <a:latin typeface="+mn-lt"/>
              </a:rPr>
              <a:t>Keyword</a:t>
            </a:r>
          </a:p>
        </p:txBody>
      </p:sp>
      <p:sp>
        <p:nvSpPr>
          <p:cNvPr id="52" name="Freeform 1350"/>
          <p:cNvSpPr>
            <a:spLocks/>
          </p:cNvSpPr>
          <p:nvPr/>
        </p:nvSpPr>
        <p:spPr bwMode="auto">
          <a:xfrm>
            <a:off x="5042272" y="1675968"/>
            <a:ext cx="2085946" cy="1719260"/>
          </a:xfrm>
          <a:custGeom>
            <a:avLst/>
            <a:gdLst>
              <a:gd name="T0" fmla="*/ 217 w 603"/>
              <a:gd name="T1" fmla="*/ 478 h 497"/>
              <a:gd name="T2" fmla="*/ 290 w 603"/>
              <a:gd name="T3" fmla="*/ 405 h 497"/>
              <a:gd name="T4" fmla="*/ 147 w 603"/>
              <a:gd name="T5" fmla="*/ 262 h 497"/>
              <a:gd name="T6" fmla="*/ 0 w 603"/>
              <a:gd name="T7" fmla="*/ 262 h 497"/>
              <a:gd name="T8" fmla="*/ 221 w 603"/>
              <a:gd name="T9" fmla="*/ 41 h 497"/>
              <a:gd name="T10" fmla="*/ 368 w 603"/>
              <a:gd name="T11" fmla="*/ 41 h 497"/>
              <a:gd name="T12" fmla="*/ 511 w 603"/>
              <a:gd name="T13" fmla="*/ 184 h 497"/>
              <a:gd name="T14" fmla="*/ 585 w 603"/>
              <a:gd name="T15" fmla="*/ 110 h 497"/>
              <a:gd name="T16" fmla="*/ 603 w 603"/>
              <a:gd name="T17" fmla="*/ 497 h 497"/>
              <a:gd name="T18" fmla="*/ 217 w 603"/>
              <a:gd name="T19" fmla="*/ 47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3" h="497">
                <a:moveTo>
                  <a:pt x="217" y="478"/>
                </a:moveTo>
                <a:cubicBezTo>
                  <a:pt x="290" y="405"/>
                  <a:pt x="290" y="405"/>
                  <a:pt x="290" y="405"/>
                </a:cubicBezTo>
                <a:cubicBezTo>
                  <a:pt x="147" y="262"/>
                  <a:pt x="147" y="262"/>
                  <a:pt x="147" y="262"/>
                </a:cubicBezTo>
                <a:cubicBezTo>
                  <a:pt x="107" y="221"/>
                  <a:pt x="41" y="221"/>
                  <a:pt x="0" y="262"/>
                </a:cubicBezTo>
                <a:cubicBezTo>
                  <a:pt x="221" y="41"/>
                  <a:pt x="221" y="41"/>
                  <a:pt x="221" y="41"/>
                </a:cubicBezTo>
                <a:cubicBezTo>
                  <a:pt x="262" y="0"/>
                  <a:pt x="328" y="0"/>
                  <a:pt x="368" y="41"/>
                </a:cubicBezTo>
                <a:cubicBezTo>
                  <a:pt x="511" y="184"/>
                  <a:pt x="511" y="184"/>
                  <a:pt x="511" y="184"/>
                </a:cubicBezTo>
                <a:cubicBezTo>
                  <a:pt x="585" y="110"/>
                  <a:pt x="585" y="110"/>
                  <a:pt x="585" y="110"/>
                </a:cubicBezTo>
                <a:cubicBezTo>
                  <a:pt x="603" y="497"/>
                  <a:pt x="603" y="497"/>
                  <a:pt x="603" y="497"/>
                </a:cubicBezTo>
                <a:lnTo>
                  <a:pt x="217" y="47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schemeClr val="tx1">
                  <a:lumMod val="65000"/>
                  <a:lumOff val="35000"/>
                </a:schemeClr>
              </a:solidFill>
              <a:effectLst/>
              <a:uLnTx/>
              <a:uFillTx/>
            </a:endParaRPr>
          </a:p>
        </p:txBody>
      </p:sp>
      <p:sp>
        <p:nvSpPr>
          <p:cNvPr id="53" name="Oval 1364"/>
          <p:cNvSpPr>
            <a:spLocks noChangeArrowheads="1"/>
          </p:cNvSpPr>
          <p:nvPr/>
        </p:nvSpPr>
        <p:spPr bwMode="auto">
          <a:xfrm>
            <a:off x="5219695" y="1607634"/>
            <a:ext cx="861631" cy="866697"/>
          </a:xfrm>
          <a:prstGeom prst="ellipse">
            <a:avLst/>
          </a:prstGeom>
          <a:solidFill>
            <a:srgbClr val="FFFFFF"/>
          </a:solidFill>
          <a:ln w="25400">
            <a:solidFill>
              <a:schemeClr val="accent2"/>
            </a:solidFill>
          </a:ln>
        </p:spPr>
        <p:txBody>
          <a:bodyPr vert="horz" wrap="square" lIns="0" tIns="0" rIns="0" bIns="0" numCol="1" anchor="ctr" anchorCtr="0" compatLnSpc="1">
            <a:prstTxWarp prst="textNoShape">
              <a:avLst/>
            </a:prstTxWarp>
          </a:bodyPr>
          <a:lstStyle/>
          <a:p>
            <a:pPr algn="ctr"/>
            <a:endParaRPr lang="en-US" sz="2400" dirty="0">
              <a:solidFill>
                <a:schemeClr val="tx1">
                  <a:lumMod val="65000"/>
                  <a:lumOff val="35000"/>
                </a:schemeClr>
              </a:solidFill>
            </a:endParaRPr>
          </a:p>
        </p:txBody>
      </p:sp>
      <p:sp>
        <p:nvSpPr>
          <p:cNvPr id="54" name="TextBox 53"/>
          <p:cNvSpPr txBox="1">
            <a:spLocks/>
          </p:cNvSpPr>
          <p:nvPr/>
        </p:nvSpPr>
        <p:spPr>
          <a:xfrm rot="2700000">
            <a:off x="5909941" y="2372073"/>
            <a:ext cx="865943" cy="461665"/>
          </a:xfrm>
          <a:prstGeom prst="rect">
            <a:avLst/>
          </a:prstGeom>
          <a:noFill/>
        </p:spPr>
        <p:txBody>
          <a:bodyPr wrap="none" rtlCol="0">
            <a:spAutoFit/>
          </a:bodyPr>
          <a:lstStyle>
            <a:defPPr>
              <a:defRPr lang="en-US"/>
            </a:defPPr>
            <a:lvl1pPr algn="ctr">
              <a:defRPr sz="1400">
                <a:solidFill>
                  <a:srgbClr val="FFFFFF"/>
                </a:solidFill>
                <a:latin typeface="Montserrat" panose="02000000000000000000" pitchFamily="2" charset="0"/>
                <a:cs typeface="Montserrat" panose="02000000000000000000" pitchFamily="2" charset="0"/>
              </a:defRPr>
            </a:lvl1pPr>
          </a:lstStyle>
          <a:p>
            <a:r>
              <a:rPr lang="en-US" sz="1200" dirty="0">
                <a:solidFill>
                  <a:schemeClr val="bg1"/>
                </a:solidFill>
                <a:latin typeface="+mn-lt"/>
              </a:rPr>
              <a:t>Dummy</a:t>
            </a:r>
          </a:p>
          <a:p>
            <a:r>
              <a:rPr lang="en-US" sz="1200" dirty="0">
                <a:solidFill>
                  <a:schemeClr val="bg1"/>
                </a:solidFill>
                <a:latin typeface="+mn-lt"/>
              </a:rPr>
              <a:t>Keyword</a:t>
            </a:r>
          </a:p>
        </p:txBody>
      </p:sp>
      <p:sp>
        <p:nvSpPr>
          <p:cNvPr id="55" name="Freeform 1352"/>
          <p:cNvSpPr>
            <a:spLocks/>
          </p:cNvSpPr>
          <p:nvPr/>
        </p:nvSpPr>
        <p:spPr bwMode="auto">
          <a:xfrm>
            <a:off x="5063782" y="4279914"/>
            <a:ext cx="2085946" cy="1715801"/>
          </a:xfrm>
          <a:custGeom>
            <a:avLst/>
            <a:gdLst>
              <a:gd name="T0" fmla="*/ 386 w 603"/>
              <a:gd name="T1" fmla="*/ 18 h 496"/>
              <a:gd name="T2" fmla="*/ 313 w 603"/>
              <a:gd name="T3" fmla="*/ 92 h 496"/>
              <a:gd name="T4" fmla="*/ 456 w 603"/>
              <a:gd name="T5" fmla="*/ 235 h 496"/>
              <a:gd name="T6" fmla="*/ 603 w 603"/>
              <a:gd name="T7" fmla="*/ 235 h 496"/>
              <a:gd name="T8" fmla="*/ 382 w 603"/>
              <a:gd name="T9" fmla="*/ 455 h 496"/>
              <a:gd name="T10" fmla="*/ 235 w 603"/>
              <a:gd name="T11" fmla="*/ 455 h 496"/>
              <a:gd name="T12" fmla="*/ 92 w 603"/>
              <a:gd name="T13" fmla="*/ 312 h 496"/>
              <a:gd name="T14" fmla="*/ 18 w 603"/>
              <a:gd name="T15" fmla="*/ 386 h 496"/>
              <a:gd name="T16" fmla="*/ 0 w 603"/>
              <a:gd name="T17" fmla="*/ 0 h 496"/>
              <a:gd name="T18" fmla="*/ 386 w 603"/>
              <a:gd name="T19" fmla="*/ 1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3" h="496">
                <a:moveTo>
                  <a:pt x="386" y="18"/>
                </a:moveTo>
                <a:cubicBezTo>
                  <a:pt x="313" y="92"/>
                  <a:pt x="313" y="92"/>
                  <a:pt x="313" y="92"/>
                </a:cubicBezTo>
                <a:cubicBezTo>
                  <a:pt x="456" y="235"/>
                  <a:pt x="456" y="235"/>
                  <a:pt x="456" y="235"/>
                </a:cubicBezTo>
                <a:cubicBezTo>
                  <a:pt x="496" y="275"/>
                  <a:pt x="562" y="275"/>
                  <a:pt x="603" y="235"/>
                </a:cubicBezTo>
                <a:cubicBezTo>
                  <a:pt x="382" y="455"/>
                  <a:pt x="382" y="455"/>
                  <a:pt x="382" y="455"/>
                </a:cubicBezTo>
                <a:cubicBezTo>
                  <a:pt x="341" y="496"/>
                  <a:pt x="275" y="496"/>
                  <a:pt x="235" y="455"/>
                </a:cubicBezTo>
                <a:cubicBezTo>
                  <a:pt x="92" y="312"/>
                  <a:pt x="92" y="312"/>
                  <a:pt x="92" y="312"/>
                </a:cubicBezTo>
                <a:cubicBezTo>
                  <a:pt x="18" y="386"/>
                  <a:pt x="18" y="386"/>
                  <a:pt x="18" y="386"/>
                </a:cubicBezTo>
                <a:cubicBezTo>
                  <a:pt x="0" y="0"/>
                  <a:pt x="0" y="0"/>
                  <a:pt x="0" y="0"/>
                </a:cubicBezTo>
                <a:lnTo>
                  <a:pt x="386" y="1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 normalizeH="0" baseline="0" noProof="0">
              <a:ln>
                <a:noFill/>
              </a:ln>
              <a:solidFill>
                <a:schemeClr val="tx1">
                  <a:lumMod val="65000"/>
                  <a:lumOff val="35000"/>
                </a:schemeClr>
              </a:solidFill>
              <a:effectLst/>
              <a:uLnTx/>
              <a:uFillTx/>
            </a:endParaRPr>
          </a:p>
        </p:txBody>
      </p:sp>
      <p:sp>
        <p:nvSpPr>
          <p:cNvPr id="56" name="Oval 1367"/>
          <p:cNvSpPr>
            <a:spLocks noChangeArrowheads="1"/>
          </p:cNvSpPr>
          <p:nvPr/>
        </p:nvSpPr>
        <p:spPr bwMode="auto">
          <a:xfrm>
            <a:off x="6110670" y="5201615"/>
            <a:ext cx="861631" cy="861631"/>
          </a:xfrm>
          <a:prstGeom prst="ellipse">
            <a:avLst/>
          </a:prstGeom>
          <a:solidFill>
            <a:srgbClr val="FFFFFF"/>
          </a:solidFill>
          <a:ln w="25400">
            <a:solidFill>
              <a:schemeClr val="accent3"/>
            </a:solidFill>
          </a:ln>
        </p:spPr>
        <p:txBody>
          <a:bodyPr vert="horz" wrap="square" lIns="0" tIns="0" rIns="0" bIns="0" numCol="1" anchor="ctr" anchorCtr="0" compatLnSpc="1">
            <a:prstTxWarp prst="textNoShape">
              <a:avLst/>
            </a:prstTxWarp>
          </a:bodyPr>
          <a:lstStyle/>
          <a:p>
            <a:pPr algn="ctr"/>
            <a:endParaRPr lang="en-US" sz="2400" dirty="0">
              <a:solidFill>
                <a:schemeClr val="tx1">
                  <a:lumMod val="65000"/>
                  <a:lumOff val="35000"/>
                </a:schemeClr>
              </a:solidFill>
            </a:endParaRPr>
          </a:p>
        </p:txBody>
      </p:sp>
      <p:sp>
        <p:nvSpPr>
          <p:cNvPr id="57" name="TextBox 56"/>
          <p:cNvSpPr txBox="1">
            <a:spLocks/>
          </p:cNvSpPr>
          <p:nvPr/>
        </p:nvSpPr>
        <p:spPr>
          <a:xfrm rot="2700000">
            <a:off x="5433286" y="4821929"/>
            <a:ext cx="865943" cy="461665"/>
          </a:xfrm>
          <a:prstGeom prst="rect">
            <a:avLst/>
          </a:prstGeom>
          <a:noFill/>
        </p:spPr>
        <p:txBody>
          <a:bodyPr wrap="none" rtlCol="0">
            <a:spAutoFit/>
          </a:bodyPr>
          <a:lstStyle>
            <a:defPPr>
              <a:defRPr lang="en-US"/>
            </a:defPPr>
            <a:lvl1pPr algn="ctr">
              <a:defRPr sz="1400">
                <a:solidFill>
                  <a:srgbClr val="FFFFFF"/>
                </a:solidFill>
                <a:latin typeface="Montserrat" panose="02000000000000000000" pitchFamily="2" charset="0"/>
                <a:cs typeface="Montserrat" panose="02000000000000000000" pitchFamily="2" charset="0"/>
              </a:defRPr>
            </a:lvl1pPr>
          </a:lstStyle>
          <a:p>
            <a:r>
              <a:rPr lang="en-US" sz="1200" dirty="0">
                <a:solidFill>
                  <a:schemeClr val="bg1"/>
                </a:solidFill>
                <a:latin typeface="+mn-lt"/>
              </a:rPr>
              <a:t>Dummy</a:t>
            </a:r>
          </a:p>
          <a:p>
            <a:r>
              <a:rPr lang="en-US" sz="1200" dirty="0">
                <a:solidFill>
                  <a:schemeClr val="bg1"/>
                </a:solidFill>
                <a:latin typeface="+mn-lt"/>
              </a:rPr>
              <a:t>Keyword</a:t>
            </a:r>
          </a:p>
        </p:txBody>
      </p:sp>
      <p:sp>
        <p:nvSpPr>
          <p:cNvPr id="66" name="TextBox 65"/>
          <p:cNvSpPr txBox="1"/>
          <p:nvPr/>
        </p:nvSpPr>
        <p:spPr>
          <a:xfrm>
            <a:off x="8845415" y="1551783"/>
            <a:ext cx="662361" cy="1107996"/>
          </a:xfrm>
          <a:prstGeom prst="rect">
            <a:avLst/>
          </a:prstGeom>
          <a:noFill/>
        </p:spPr>
        <p:txBody>
          <a:bodyPr wrap="none" rtlCol="0">
            <a:spAutoFit/>
          </a:bodyPr>
          <a:lstStyle/>
          <a:p>
            <a:r>
              <a:rPr lang="en-US" sz="6600" dirty="0">
                <a:solidFill>
                  <a:schemeClr val="bg1">
                    <a:lumMod val="85000"/>
                  </a:schemeClr>
                </a:solidFill>
              </a:rPr>
              <a:t>3</a:t>
            </a:r>
          </a:p>
        </p:txBody>
      </p:sp>
      <p:sp>
        <p:nvSpPr>
          <p:cNvPr id="67" name="TextBox 66"/>
          <p:cNvSpPr txBox="1"/>
          <p:nvPr/>
        </p:nvSpPr>
        <p:spPr>
          <a:xfrm>
            <a:off x="2863203" y="1551783"/>
            <a:ext cx="490840" cy="1107996"/>
          </a:xfrm>
          <a:prstGeom prst="rect">
            <a:avLst/>
          </a:prstGeom>
          <a:noFill/>
        </p:spPr>
        <p:txBody>
          <a:bodyPr wrap="none" rtlCol="0">
            <a:spAutoFit/>
          </a:bodyPr>
          <a:lstStyle/>
          <a:p>
            <a:pPr algn="r"/>
            <a:r>
              <a:rPr lang="en-US" sz="6600" dirty="0">
                <a:solidFill>
                  <a:schemeClr val="bg1">
                    <a:lumMod val="85000"/>
                  </a:schemeClr>
                </a:solidFill>
              </a:rPr>
              <a:t>1</a:t>
            </a:r>
          </a:p>
        </p:txBody>
      </p:sp>
      <p:sp>
        <p:nvSpPr>
          <p:cNvPr id="73" name="TextBox 72"/>
          <p:cNvSpPr txBox="1"/>
          <p:nvPr/>
        </p:nvSpPr>
        <p:spPr>
          <a:xfrm>
            <a:off x="790491" y="2078173"/>
            <a:ext cx="1992853" cy="307777"/>
          </a:xfrm>
          <a:prstGeom prst="rect">
            <a:avLst/>
          </a:prstGeom>
          <a:noFill/>
        </p:spPr>
        <p:txBody>
          <a:bodyPr wrap="none" rtlCol="0">
            <a:spAutoFit/>
          </a:bodyPr>
          <a:lstStyle/>
          <a:p>
            <a:r>
              <a:rPr lang="en-US" sz="1400" b="1" dirty="0">
                <a:solidFill>
                  <a:schemeClr val="accent2"/>
                </a:solidFill>
              </a:rPr>
              <a:t>INSERT TITLE HERE</a:t>
            </a:r>
          </a:p>
        </p:txBody>
      </p:sp>
      <p:sp>
        <p:nvSpPr>
          <p:cNvPr id="74" name="TextBox 73"/>
          <p:cNvSpPr txBox="1"/>
          <p:nvPr/>
        </p:nvSpPr>
        <p:spPr>
          <a:xfrm>
            <a:off x="790491" y="2426558"/>
            <a:ext cx="2575776"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Sed ut perspiciatis unde omnis iste natus voluptatem fringilla.</a:t>
            </a:r>
          </a:p>
        </p:txBody>
      </p:sp>
      <p:sp>
        <p:nvSpPr>
          <p:cNvPr id="75" name="TextBox 74"/>
          <p:cNvSpPr txBox="1"/>
          <p:nvPr/>
        </p:nvSpPr>
        <p:spPr>
          <a:xfrm>
            <a:off x="2688475" y="4124776"/>
            <a:ext cx="665568" cy="1107996"/>
          </a:xfrm>
          <a:prstGeom prst="rect">
            <a:avLst/>
          </a:prstGeom>
          <a:noFill/>
        </p:spPr>
        <p:txBody>
          <a:bodyPr wrap="none" rtlCol="0">
            <a:spAutoFit/>
          </a:bodyPr>
          <a:lstStyle/>
          <a:p>
            <a:pPr algn="r"/>
            <a:r>
              <a:rPr lang="en-US" sz="6600" dirty="0">
                <a:solidFill>
                  <a:schemeClr val="bg1">
                    <a:lumMod val="85000"/>
                  </a:schemeClr>
                </a:solidFill>
              </a:rPr>
              <a:t>2</a:t>
            </a:r>
          </a:p>
        </p:txBody>
      </p:sp>
      <p:sp>
        <p:nvSpPr>
          <p:cNvPr id="77" name="TextBox 76"/>
          <p:cNvSpPr txBox="1"/>
          <p:nvPr/>
        </p:nvSpPr>
        <p:spPr>
          <a:xfrm>
            <a:off x="790491" y="4651166"/>
            <a:ext cx="1992853" cy="307777"/>
          </a:xfrm>
          <a:prstGeom prst="rect">
            <a:avLst/>
          </a:prstGeom>
          <a:noFill/>
        </p:spPr>
        <p:txBody>
          <a:bodyPr wrap="none" rtlCol="0">
            <a:spAutoFit/>
          </a:bodyPr>
          <a:lstStyle/>
          <a:p>
            <a:r>
              <a:rPr lang="en-US" sz="1400" b="1" dirty="0">
                <a:solidFill>
                  <a:schemeClr val="accent2"/>
                </a:solidFill>
              </a:rPr>
              <a:t>INSERT TITLE HERE</a:t>
            </a:r>
          </a:p>
        </p:txBody>
      </p:sp>
      <p:sp>
        <p:nvSpPr>
          <p:cNvPr id="78" name="TextBox 77"/>
          <p:cNvSpPr txBox="1"/>
          <p:nvPr/>
        </p:nvSpPr>
        <p:spPr>
          <a:xfrm>
            <a:off x="790491" y="4999551"/>
            <a:ext cx="2575776"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Sed ut perspiciatis unde omnis iste natus voluptatem fringilla.</a:t>
            </a:r>
          </a:p>
        </p:txBody>
      </p:sp>
      <p:sp>
        <p:nvSpPr>
          <p:cNvPr id="79" name="TextBox 78"/>
          <p:cNvSpPr txBox="1"/>
          <p:nvPr/>
        </p:nvSpPr>
        <p:spPr>
          <a:xfrm>
            <a:off x="9408657" y="2078173"/>
            <a:ext cx="1992853" cy="307777"/>
          </a:xfrm>
          <a:prstGeom prst="rect">
            <a:avLst/>
          </a:prstGeom>
          <a:noFill/>
        </p:spPr>
        <p:txBody>
          <a:bodyPr wrap="none" rtlCol="0">
            <a:spAutoFit/>
          </a:bodyPr>
          <a:lstStyle/>
          <a:p>
            <a:pPr algn="r"/>
            <a:r>
              <a:rPr lang="en-US" sz="1400" b="1" dirty="0">
                <a:solidFill>
                  <a:schemeClr val="accent2"/>
                </a:solidFill>
              </a:rPr>
              <a:t>INSERT TITLE HERE</a:t>
            </a:r>
          </a:p>
        </p:txBody>
      </p:sp>
      <p:sp>
        <p:nvSpPr>
          <p:cNvPr id="84" name="TextBox 83"/>
          <p:cNvSpPr txBox="1"/>
          <p:nvPr/>
        </p:nvSpPr>
        <p:spPr>
          <a:xfrm>
            <a:off x="8825734" y="2426558"/>
            <a:ext cx="2575776" cy="498598"/>
          </a:xfrm>
          <a:prstGeom prst="rect">
            <a:avLst/>
          </a:prstGeom>
          <a:noFill/>
        </p:spPr>
        <p:txBody>
          <a:bodyPr wrap="square" rtlCol="0">
            <a:spAutoFit/>
          </a:bodyPr>
          <a:lstStyle/>
          <a:p>
            <a:pPr algn="r">
              <a:lnSpc>
                <a:spcPct val="110000"/>
              </a:lnSpc>
            </a:pPr>
            <a:r>
              <a:rPr lang="en-US" sz="1200" dirty="0">
                <a:solidFill>
                  <a:schemeClr val="tx1">
                    <a:lumMod val="65000"/>
                    <a:lumOff val="35000"/>
                  </a:schemeClr>
                </a:solidFill>
              </a:rPr>
              <a:t>Sed ut perspiciatis unde omnis iste natus voluptatem fringilla.</a:t>
            </a:r>
          </a:p>
        </p:txBody>
      </p:sp>
      <p:sp>
        <p:nvSpPr>
          <p:cNvPr id="85" name="TextBox 84"/>
          <p:cNvSpPr txBox="1"/>
          <p:nvPr/>
        </p:nvSpPr>
        <p:spPr>
          <a:xfrm>
            <a:off x="8837958" y="4124776"/>
            <a:ext cx="744114" cy="1107996"/>
          </a:xfrm>
          <a:prstGeom prst="rect">
            <a:avLst/>
          </a:prstGeom>
          <a:noFill/>
        </p:spPr>
        <p:txBody>
          <a:bodyPr wrap="none" rtlCol="0">
            <a:spAutoFit/>
          </a:bodyPr>
          <a:lstStyle/>
          <a:p>
            <a:r>
              <a:rPr lang="en-US" sz="6600" dirty="0">
                <a:solidFill>
                  <a:schemeClr val="bg1">
                    <a:lumMod val="85000"/>
                  </a:schemeClr>
                </a:solidFill>
              </a:rPr>
              <a:t>4</a:t>
            </a:r>
          </a:p>
        </p:txBody>
      </p:sp>
      <p:sp>
        <p:nvSpPr>
          <p:cNvPr id="86" name="TextBox 85"/>
          <p:cNvSpPr txBox="1"/>
          <p:nvPr/>
        </p:nvSpPr>
        <p:spPr>
          <a:xfrm>
            <a:off x="9408657" y="4651166"/>
            <a:ext cx="1992853" cy="307777"/>
          </a:xfrm>
          <a:prstGeom prst="rect">
            <a:avLst/>
          </a:prstGeom>
          <a:noFill/>
        </p:spPr>
        <p:txBody>
          <a:bodyPr wrap="none" rtlCol="0">
            <a:spAutoFit/>
          </a:bodyPr>
          <a:lstStyle/>
          <a:p>
            <a:pPr algn="r"/>
            <a:r>
              <a:rPr lang="en-US" sz="1400" b="1" dirty="0">
                <a:solidFill>
                  <a:schemeClr val="accent2"/>
                </a:solidFill>
              </a:rPr>
              <a:t>INSERT TITLE HERE</a:t>
            </a:r>
          </a:p>
        </p:txBody>
      </p:sp>
      <p:sp>
        <p:nvSpPr>
          <p:cNvPr id="87" name="TextBox 86"/>
          <p:cNvSpPr txBox="1"/>
          <p:nvPr/>
        </p:nvSpPr>
        <p:spPr>
          <a:xfrm>
            <a:off x="8825734" y="4999551"/>
            <a:ext cx="2575776" cy="498598"/>
          </a:xfrm>
          <a:prstGeom prst="rect">
            <a:avLst/>
          </a:prstGeom>
          <a:noFill/>
        </p:spPr>
        <p:txBody>
          <a:bodyPr wrap="square" rtlCol="0">
            <a:spAutoFit/>
          </a:bodyPr>
          <a:lstStyle/>
          <a:p>
            <a:pPr algn="r">
              <a:lnSpc>
                <a:spcPct val="110000"/>
              </a:lnSpc>
            </a:pPr>
            <a:r>
              <a:rPr lang="en-US" sz="1200" dirty="0">
                <a:solidFill>
                  <a:schemeClr val="tx1">
                    <a:lumMod val="65000"/>
                    <a:lumOff val="35000"/>
                  </a:schemeClr>
                </a:solidFill>
              </a:rPr>
              <a:t>Sed ut perspiciatis unde omnis iste natus voluptatem fringilla.</a:t>
            </a:r>
          </a:p>
        </p:txBody>
      </p:sp>
      <p:grpSp>
        <p:nvGrpSpPr>
          <p:cNvPr id="33" name="Group 1271">
            <a:extLst>
              <a:ext uri="{FF2B5EF4-FFF2-40B4-BE49-F238E27FC236}">
                <a16:creationId xmlns:a16="http://schemas.microsoft.com/office/drawing/2014/main" id="{08A66FBB-2FFC-4D8B-BA8C-6034AFA38B57}"/>
              </a:ext>
            </a:extLst>
          </p:cNvPr>
          <p:cNvGrpSpPr>
            <a:grpSpLocks noChangeAspect="1"/>
          </p:cNvGrpSpPr>
          <p:nvPr/>
        </p:nvGrpSpPr>
        <p:grpSpPr bwMode="auto">
          <a:xfrm>
            <a:off x="6421889" y="5512954"/>
            <a:ext cx="239192" cy="238952"/>
            <a:chOff x="5516" y="3626"/>
            <a:chExt cx="1981" cy="1979"/>
          </a:xfrm>
          <a:solidFill>
            <a:schemeClr val="accent3"/>
          </a:solidFill>
        </p:grpSpPr>
        <p:sp>
          <p:nvSpPr>
            <p:cNvPr id="34" name="Freeform 1273">
              <a:extLst>
                <a:ext uri="{FF2B5EF4-FFF2-40B4-BE49-F238E27FC236}">
                  <a16:creationId xmlns:a16="http://schemas.microsoft.com/office/drawing/2014/main" id="{18567308-D7FE-4CE8-A659-EA61E4E8FC20}"/>
                </a:ext>
              </a:extLst>
            </p:cNvPr>
            <p:cNvSpPr>
              <a:spLocks/>
            </p:cNvSpPr>
            <p:nvPr/>
          </p:nvSpPr>
          <p:spPr bwMode="auto">
            <a:xfrm>
              <a:off x="5524" y="4270"/>
              <a:ext cx="491" cy="498"/>
            </a:xfrm>
            <a:custGeom>
              <a:avLst/>
              <a:gdLst>
                <a:gd name="T0" fmla="*/ 980 w 980"/>
                <a:gd name="T1" fmla="*/ 0 h 996"/>
                <a:gd name="T2" fmla="*/ 952 w 980"/>
                <a:gd name="T3" fmla="*/ 46 h 996"/>
                <a:gd name="T4" fmla="*/ 921 w 980"/>
                <a:gd name="T5" fmla="*/ 94 h 996"/>
                <a:gd name="T6" fmla="*/ 890 w 980"/>
                <a:gd name="T7" fmla="*/ 145 h 996"/>
                <a:gd name="T8" fmla="*/ 856 w 980"/>
                <a:gd name="T9" fmla="*/ 198 h 996"/>
                <a:gd name="T10" fmla="*/ 819 w 980"/>
                <a:gd name="T11" fmla="*/ 255 h 996"/>
                <a:gd name="T12" fmla="*/ 781 w 980"/>
                <a:gd name="T13" fmla="*/ 314 h 996"/>
                <a:gd name="T14" fmla="*/ 740 w 980"/>
                <a:gd name="T15" fmla="*/ 376 h 996"/>
                <a:gd name="T16" fmla="*/ 696 w 980"/>
                <a:gd name="T17" fmla="*/ 444 h 996"/>
                <a:gd name="T18" fmla="*/ 649 w 980"/>
                <a:gd name="T19" fmla="*/ 514 h 996"/>
                <a:gd name="T20" fmla="*/ 599 w 980"/>
                <a:gd name="T21" fmla="*/ 588 h 996"/>
                <a:gd name="T22" fmla="*/ 546 w 980"/>
                <a:gd name="T23" fmla="*/ 665 h 996"/>
                <a:gd name="T24" fmla="*/ 491 w 980"/>
                <a:gd name="T25" fmla="*/ 748 h 996"/>
                <a:gd name="T26" fmla="*/ 431 w 980"/>
                <a:gd name="T27" fmla="*/ 834 h 996"/>
                <a:gd name="T28" fmla="*/ 369 w 980"/>
                <a:gd name="T29" fmla="*/ 926 h 996"/>
                <a:gd name="T30" fmla="*/ 347 w 980"/>
                <a:gd name="T31" fmla="*/ 960 h 996"/>
                <a:gd name="T32" fmla="*/ 331 w 980"/>
                <a:gd name="T33" fmla="*/ 996 h 996"/>
                <a:gd name="T34" fmla="*/ 0 w 980"/>
                <a:gd name="T35" fmla="*/ 666 h 996"/>
                <a:gd name="T36" fmla="*/ 2 w 980"/>
                <a:gd name="T37" fmla="*/ 664 h 996"/>
                <a:gd name="T38" fmla="*/ 8 w 980"/>
                <a:gd name="T39" fmla="*/ 657 h 996"/>
                <a:gd name="T40" fmla="*/ 18 w 980"/>
                <a:gd name="T41" fmla="*/ 645 h 996"/>
                <a:gd name="T42" fmla="*/ 30 w 980"/>
                <a:gd name="T43" fmla="*/ 629 h 996"/>
                <a:gd name="T44" fmla="*/ 47 w 980"/>
                <a:gd name="T45" fmla="*/ 609 h 996"/>
                <a:gd name="T46" fmla="*/ 66 w 980"/>
                <a:gd name="T47" fmla="*/ 588 h 996"/>
                <a:gd name="T48" fmla="*/ 89 w 980"/>
                <a:gd name="T49" fmla="*/ 561 h 996"/>
                <a:gd name="T50" fmla="*/ 115 w 980"/>
                <a:gd name="T51" fmla="*/ 533 h 996"/>
                <a:gd name="T52" fmla="*/ 144 w 980"/>
                <a:gd name="T53" fmla="*/ 503 h 996"/>
                <a:gd name="T54" fmla="*/ 174 w 980"/>
                <a:gd name="T55" fmla="*/ 471 h 996"/>
                <a:gd name="T56" fmla="*/ 208 w 980"/>
                <a:gd name="T57" fmla="*/ 438 h 996"/>
                <a:gd name="T58" fmla="*/ 244 w 980"/>
                <a:gd name="T59" fmla="*/ 403 h 996"/>
                <a:gd name="T60" fmla="*/ 283 w 980"/>
                <a:gd name="T61" fmla="*/ 368 h 996"/>
                <a:gd name="T62" fmla="*/ 324 w 980"/>
                <a:gd name="T63" fmla="*/ 332 h 996"/>
                <a:gd name="T64" fmla="*/ 366 w 980"/>
                <a:gd name="T65" fmla="*/ 296 h 996"/>
                <a:gd name="T66" fmla="*/ 410 w 980"/>
                <a:gd name="T67" fmla="*/ 261 h 996"/>
                <a:gd name="T68" fmla="*/ 457 w 980"/>
                <a:gd name="T69" fmla="*/ 226 h 996"/>
                <a:gd name="T70" fmla="*/ 504 w 980"/>
                <a:gd name="T71" fmla="*/ 192 h 996"/>
                <a:gd name="T72" fmla="*/ 554 w 980"/>
                <a:gd name="T73" fmla="*/ 160 h 996"/>
                <a:gd name="T74" fmla="*/ 603 w 980"/>
                <a:gd name="T75" fmla="*/ 130 h 996"/>
                <a:gd name="T76" fmla="*/ 655 w 980"/>
                <a:gd name="T77" fmla="*/ 102 h 996"/>
                <a:gd name="T78" fmla="*/ 707 w 980"/>
                <a:gd name="T79" fmla="*/ 76 h 996"/>
                <a:gd name="T80" fmla="*/ 761 w 980"/>
                <a:gd name="T81" fmla="*/ 54 h 996"/>
                <a:gd name="T82" fmla="*/ 815 w 980"/>
                <a:gd name="T83" fmla="*/ 35 h 996"/>
                <a:gd name="T84" fmla="*/ 870 w 980"/>
                <a:gd name="T85" fmla="*/ 19 h 996"/>
                <a:gd name="T86" fmla="*/ 925 w 980"/>
                <a:gd name="T87" fmla="*/ 7 h 996"/>
                <a:gd name="T88" fmla="*/ 980 w 980"/>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0" h="996">
                  <a:moveTo>
                    <a:pt x="980" y="0"/>
                  </a:moveTo>
                  <a:lnTo>
                    <a:pt x="952" y="46"/>
                  </a:lnTo>
                  <a:lnTo>
                    <a:pt x="921" y="94"/>
                  </a:lnTo>
                  <a:lnTo>
                    <a:pt x="890" y="145"/>
                  </a:lnTo>
                  <a:lnTo>
                    <a:pt x="856" y="198"/>
                  </a:lnTo>
                  <a:lnTo>
                    <a:pt x="819" y="255"/>
                  </a:lnTo>
                  <a:lnTo>
                    <a:pt x="781" y="314"/>
                  </a:lnTo>
                  <a:lnTo>
                    <a:pt x="740" y="376"/>
                  </a:lnTo>
                  <a:lnTo>
                    <a:pt x="696" y="444"/>
                  </a:lnTo>
                  <a:lnTo>
                    <a:pt x="649" y="514"/>
                  </a:lnTo>
                  <a:lnTo>
                    <a:pt x="599" y="588"/>
                  </a:lnTo>
                  <a:lnTo>
                    <a:pt x="546" y="665"/>
                  </a:lnTo>
                  <a:lnTo>
                    <a:pt x="491" y="748"/>
                  </a:lnTo>
                  <a:lnTo>
                    <a:pt x="431" y="834"/>
                  </a:lnTo>
                  <a:lnTo>
                    <a:pt x="369" y="926"/>
                  </a:lnTo>
                  <a:lnTo>
                    <a:pt x="347" y="960"/>
                  </a:lnTo>
                  <a:lnTo>
                    <a:pt x="331" y="996"/>
                  </a:lnTo>
                  <a:lnTo>
                    <a:pt x="0" y="666"/>
                  </a:lnTo>
                  <a:lnTo>
                    <a:pt x="2" y="664"/>
                  </a:lnTo>
                  <a:lnTo>
                    <a:pt x="8" y="657"/>
                  </a:lnTo>
                  <a:lnTo>
                    <a:pt x="18" y="645"/>
                  </a:lnTo>
                  <a:lnTo>
                    <a:pt x="30" y="629"/>
                  </a:lnTo>
                  <a:lnTo>
                    <a:pt x="47" y="609"/>
                  </a:lnTo>
                  <a:lnTo>
                    <a:pt x="66" y="588"/>
                  </a:lnTo>
                  <a:lnTo>
                    <a:pt x="89" y="561"/>
                  </a:lnTo>
                  <a:lnTo>
                    <a:pt x="115" y="533"/>
                  </a:lnTo>
                  <a:lnTo>
                    <a:pt x="144" y="503"/>
                  </a:lnTo>
                  <a:lnTo>
                    <a:pt x="174" y="471"/>
                  </a:lnTo>
                  <a:lnTo>
                    <a:pt x="208" y="438"/>
                  </a:lnTo>
                  <a:lnTo>
                    <a:pt x="244" y="403"/>
                  </a:lnTo>
                  <a:lnTo>
                    <a:pt x="283" y="368"/>
                  </a:lnTo>
                  <a:lnTo>
                    <a:pt x="324" y="332"/>
                  </a:lnTo>
                  <a:lnTo>
                    <a:pt x="366" y="296"/>
                  </a:lnTo>
                  <a:lnTo>
                    <a:pt x="410" y="261"/>
                  </a:lnTo>
                  <a:lnTo>
                    <a:pt x="457" y="226"/>
                  </a:lnTo>
                  <a:lnTo>
                    <a:pt x="504" y="192"/>
                  </a:lnTo>
                  <a:lnTo>
                    <a:pt x="554" y="160"/>
                  </a:lnTo>
                  <a:lnTo>
                    <a:pt x="603" y="130"/>
                  </a:lnTo>
                  <a:lnTo>
                    <a:pt x="655" y="102"/>
                  </a:lnTo>
                  <a:lnTo>
                    <a:pt x="707" y="76"/>
                  </a:lnTo>
                  <a:lnTo>
                    <a:pt x="761" y="54"/>
                  </a:lnTo>
                  <a:lnTo>
                    <a:pt x="815" y="35"/>
                  </a:lnTo>
                  <a:lnTo>
                    <a:pt x="870" y="19"/>
                  </a:lnTo>
                  <a:lnTo>
                    <a:pt x="925" y="7"/>
                  </a:lnTo>
                  <a:lnTo>
                    <a:pt x="9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sp>
          <p:nvSpPr>
            <p:cNvPr id="35" name="Freeform 1274">
              <a:extLst>
                <a:ext uri="{FF2B5EF4-FFF2-40B4-BE49-F238E27FC236}">
                  <a16:creationId xmlns:a16="http://schemas.microsoft.com/office/drawing/2014/main" id="{35CC46D3-0CF6-484C-9F28-7FCF6437EF7D}"/>
                </a:ext>
              </a:extLst>
            </p:cNvPr>
            <p:cNvSpPr>
              <a:spLocks/>
            </p:cNvSpPr>
            <p:nvPr/>
          </p:nvSpPr>
          <p:spPr bwMode="auto">
            <a:xfrm>
              <a:off x="6354" y="5106"/>
              <a:ext cx="498" cy="489"/>
            </a:xfrm>
            <a:custGeom>
              <a:avLst/>
              <a:gdLst>
                <a:gd name="T0" fmla="*/ 998 w 998"/>
                <a:gd name="T1" fmla="*/ 0 h 979"/>
                <a:gd name="T2" fmla="*/ 990 w 998"/>
                <a:gd name="T3" fmla="*/ 55 h 979"/>
                <a:gd name="T4" fmla="*/ 978 w 998"/>
                <a:gd name="T5" fmla="*/ 111 h 979"/>
                <a:gd name="T6" fmla="*/ 963 w 998"/>
                <a:gd name="T7" fmla="*/ 165 h 979"/>
                <a:gd name="T8" fmla="*/ 943 w 998"/>
                <a:gd name="T9" fmla="*/ 220 h 979"/>
                <a:gd name="T10" fmla="*/ 920 w 998"/>
                <a:gd name="T11" fmla="*/ 273 h 979"/>
                <a:gd name="T12" fmla="*/ 895 w 998"/>
                <a:gd name="T13" fmla="*/ 326 h 979"/>
                <a:gd name="T14" fmla="*/ 867 w 998"/>
                <a:gd name="T15" fmla="*/ 377 h 979"/>
                <a:gd name="T16" fmla="*/ 837 w 998"/>
                <a:gd name="T17" fmla="*/ 427 h 979"/>
                <a:gd name="T18" fmla="*/ 804 w 998"/>
                <a:gd name="T19" fmla="*/ 477 h 979"/>
                <a:gd name="T20" fmla="*/ 770 w 998"/>
                <a:gd name="T21" fmla="*/ 524 h 979"/>
                <a:gd name="T22" fmla="*/ 736 w 998"/>
                <a:gd name="T23" fmla="*/ 570 h 979"/>
                <a:gd name="T24" fmla="*/ 700 w 998"/>
                <a:gd name="T25" fmla="*/ 614 h 979"/>
                <a:gd name="T26" fmla="*/ 665 w 998"/>
                <a:gd name="T27" fmla="*/ 657 h 979"/>
                <a:gd name="T28" fmla="*/ 629 w 998"/>
                <a:gd name="T29" fmla="*/ 698 h 979"/>
                <a:gd name="T30" fmla="*/ 594 w 998"/>
                <a:gd name="T31" fmla="*/ 736 h 979"/>
                <a:gd name="T32" fmla="*/ 559 w 998"/>
                <a:gd name="T33" fmla="*/ 771 h 979"/>
                <a:gd name="T34" fmla="*/ 525 w 998"/>
                <a:gd name="T35" fmla="*/ 805 h 979"/>
                <a:gd name="T36" fmla="*/ 494 w 998"/>
                <a:gd name="T37" fmla="*/ 837 h 979"/>
                <a:gd name="T38" fmla="*/ 463 w 998"/>
                <a:gd name="T39" fmla="*/ 866 h 979"/>
                <a:gd name="T40" fmla="*/ 434 w 998"/>
                <a:gd name="T41" fmla="*/ 891 h 979"/>
                <a:gd name="T42" fmla="*/ 409 w 998"/>
                <a:gd name="T43" fmla="*/ 914 h 979"/>
                <a:gd name="T44" fmla="*/ 386 w 998"/>
                <a:gd name="T45" fmla="*/ 933 h 979"/>
                <a:gd name="T46" fmla="*/ 367 w 998"/>
                <a:gd name="T47" fmla="*/ 949 h 979"/>
                <a:gd name="T48" fmla="*/ 351 w 998"/>
                <a:gd name="T49" fmla="*/ 962 h 979"/>
                <a:gd name="T50" fmla="*/ 340 w 998"/>
                <a:gd name="T51" fmla="*/ 972 h 979"/>
                <a:gd name="T52" fmla="*/ 333 w 998"/>
                <a:gd name="T53" fmla="*/ 978 h 979"/>
                <a:gd name="T54" fmla="*/ 330 w 998"/>
                <a:gd name="T55" fmla="*/ 979 h 979"/>
                <a:gd name="T56" fmla="*/ 0 w 998"/>
                <a:gd name="T57" fmla="*/ 649 h 979"/>
                <a:gd name="T58" fmla="*/ 35 w 998"/>
                <a:gd name="T59" fmla="*/ 633 h 979"/>
                <a:gd name="T60" fmla="*/ 70 w 998"/>
                <a:gd name="T61" fmla="*/ 612 h 979"/>
                <a:gd name="T62" fmla="*/ 161 w 998"/>
                <a:gd name="T63" fmla="*/ 549 h 979"/>
                <a:gd name="T64" fmla="*/ 248 w 998"/>
                <a:gd name="T65" fmla="*/ 490 h 979"/>
                <a:gd name="T66" fmla="*/ 330 w 998"/>
                <a:gd name="T67" fmla="*/ 433 h 979"/>
                <a:gd name="T68" fmla="*/ 409 w 998"/>
                <a:gd name="T69" fmla="*/ 381 h 979"/>
                <a:gd name="T70" fmla="*/ 483 w 998"/>
                <a:gd name="T71" fmla="*/ 332 h 979"/>
                <a:gd name="T72" fmla="*/ 553 w 998"/>
                <a:gd name="T73" fmla="*/ 285 h 979"/>
                <a:gd name="T74" fmla="*/ 619 w 998"/>
                <a:gd name="T75" fmla="*/ 241 h 979"/>
                <a:gd name="T76" fmla="*/ 682 w 998"/>
                <a:gd name="T77" fmla="*/ 200 h 979"/>
                <a:gd name="T78" fmla="*/ 743 w 998"/>
                <a:gd name="T79" fmla="*/ 162 h 979"/>
                <a:gd name="T80" fmla="*/ 799 w 998"/>
                <a:gd name="T81" fmla="*/ 125 h 979"/>
                <a:gd name="T82" fmla="*/ 853 w 998"/>
                <a:gd name="T83" fmla="*/ 92 h 979"/>
                <a:gd name="T84" fmla="*/ 903 w 998"/>
                <a:gd name="T85" fmla="*/ 59 h 979"/>
                <a:gd name="T86" fmla="*/ 952 w 998"/>
                <a:gd name="T87" fmla="*/ 29 h 979"/>
                <a:gd name="T88" fmla="*/ 998 w 998"/>
                <a:gd name="T89"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8" h="979">
                  <a:moveTo>
                    <a:pt x="998" y="0"/>
                  </a:moveTo>
                  <a:lnTo>
                    <a:pt x="990" y="55"/>
                  </a:lnTo>
                  <a:lnTo>
                    <a:pt x="978" y="111"/>
                  </a:lnTo>
                  <a:lnTo>
                    <a:pt x="963" y="165"/>
                  </a:lnTo>
                  <a:lnTo>
                    <a:pt x="943" y="220"/>
                  </a:lnTo>
                  <a:lnTo>
                    <a:pt x="920" y="273"/>
                  </a:lnTo>
                  <a:lnTo>
                    <a:pt x="895" y="326"/>
                  </a:lnTo>
                  <a:lnTo>
                    <a:pt x="867" y="377"/>
                  </a:lnTo>
                  <a:lnTo>
                    <a:pt x="837" y="427"/>
                  </a:lnTo>
                  <a:lnTo>
                    <a:pt x="804" y="477"/>
                  </a:lnTo>
                  <a:lnTo>
                    <a:pt x="770" y="524"/>
                  </a:lnTo>
                  <a:lnTo>
                    <a:pt x="736" y="570"/>
                  </a:lnTo>
                  <a:lnTo>
                    <a:pt x="700" y="614"/>
                  </a:lnTo>
                  <a:lnTo>
                    <a:pt x="665" y="657"/>
                  </a:lnTo>
                  <a:lnTo>
                    <a:pt x="629" y="698"/>
                  </a:lnTo>
                  <a:lnTo>
                    <a:pt x="594" y="736"/>
                  </a:lnTo>
                  <a:lnTo>
                    <a:pt x="559" y="771"/>
                  </a:lnTo>
                  <a:lnTo>
                    <a:pt x="525" y="805"/>
                  </a:lnTo>
                  <a:lnTo>
                    <a:pt x="494" y="837"/>
                  </a:lnTo>
                  <a:lnTo>
                    <a:pt x="463" y="866"/>
                  </a:lnTo>
                  <a:lnTo>
                    <a:pt x="434" y="891"/>
                  </a:lnTo>
                  <a:lnTo>
                    <a:pt x="409" y="914"/>
                  </a:lnTo>
                  <a:lnTo>
                    <a:pt x="386" y="933"/>
                  </a:lnTo>
                  <a:lnTo>
                    <a:pt x="367" y="949"/>
                  </a:lnTo>
                  <a:lnTo>
                    <a:pt x="351" y="962"/>
                  </a:lnTo>
                  <a:lnTo>
                    <a:pt x="340" y="972"/>
                  </a:lnTo>
                  <a:lnTo>
                    <a:pt x="333" y="978"/>
                  </a:lnTo>
                  <a:lnTo>
                    <a:pt x="330" y="979"/>
                  </a:lnTo>
                  <a:lnTo>
                    <a:pt x="0" y="649"/>
                  </a:lnTo>
                  <a:lnTo>
                    <a:pt x="35" y="633"/>
                  </a:lnTo>
                  <a:lnTo>
                    <a:pt x="70" y="612"/>
                  </a:lnTo>
                  <a:lnTo>
                    <a:pt x="161" y="549"/>
                  </a:lnTo>
                  <a:lnTo>
                    <a:pt x="248" y="490"/>
                  </a:lnTo>
                  <a:lnTo>
                    <a:pt x="330" y="433"/>
                  </a:lnTo>
                  <a:lnTo>
                    <a:pt x="409" y="381"/>
                  </a:lnTo>
                  <a:lnTo>
                    <a:pt x="483" y="332"/>
                  </a:lnTo>
                  <a:lnTo>
                    <a:pt x="553" y="285"/>
                  </a:lnTo>
                  <a:lnTo>
                    <a:pt x="619" y="241"/>
                  </a:lnTo>
                  <a:lnTo>
                    <a:pt x="682" y="200"/>
                  </a:lnTo>
                  <a:lnTo>
                    <a:pt x="743" y="162"/>
                  </a:lnTo>
                  <a:lnTo>
                    <a:pt x="799" y="125"/>
                  </a:lnTo>
                  <a:lnTo>
                    <a:pt x="853" y="92"/>
                  </a:lnTo>
                  <a:lnTo>
                    <a:pt x="903" y="59"/>
                  </a:lnTo>
                  <a:lnTo>
                    <a:pt x="952" y="29"/>
                  </a:lnTo>
                  <a:lnTo>
                    <a:pt x="9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sp>
          <p:nvSpPr>
            <p:cNvPr id="36" name="Freeform 1275">
              <a:extLst>
                <a:ext uri="{FF2B5EF4-FFF2-40B4-BE49-F238E27FC236}">
                  <a16:creationId xmlns:a16="http://schemas.microsoft.com/office/drawing/2014/main" id="{BFD928AC-EF5A-4ED2-85C8-9BF140F25DAF}"/>
                </a:ext>
              </a:extLst>
            </p:cNvPr>
            <p:cNvSpPr>
              <a:spLocks/>
            </p:cNvSpPr>
            <p:nvPr/>
          </p:nvSpPr>
          <p:spPr bwMode="auto">
            <a:xfrm>
              <a:off x="5516" y="4987"/>
              <a:ext cx="618" cy="618"/>
            </a:xfrm>
            <a:custGeom>
              <a:avLst/>
              <a:gdLst>
                <a:gd name="T0" fmla="*/ 496 w 1237"/>
                <a:gd name="T1" fmla="*/ 0 h 1235"/>
                <a:gd name="T2" fmla="*/ 532 w 1237"/>
                <a:gd name="T3" fmla="*/ 36 h 1235"/>
                <a:gd name="T4" fmla="*/ 502 w 1237"/>
                <a:gd name="T5" fmla="*/ 104 h 1235"/>
                <a:gd name="T6" fmla="*/ 474 w 1237"/>
                <a:gd name="T7" fmla="*/ 173 h 1235"/>
                <a:gd name="T8" fmla="*/ 447 w 1237"/>
                <a:gd name="T9" fmla="*/ 248 h 1235"/>
                <a:gd name="T10" fmla="*/ 423 w 1237"/>
                <a:gd name="T11" fmla="*/ 324 h 1235"/>
                <a:gd name="T12" fmla="*/ 403 w 1237"/>
                <a:gd name="T13" fmla="*/ 401 h 1235"/>
                <a:gd name="T14" fmla="*/ 375 w 1237"/>
                <a:gd name="T15" fmla="*/ 522 h 1235"/>
                <a:gd name="T16" fmla="*/ 353 w 1237"/>
                <a:gd name="T17" fmla="*/ 644 h 1235"/>
                <a:gd name="T18" fmla="*/ 335 w 1237"/>
                <a:gd name="T19" fmla="*/ 767 h 1235"/>
                <a:gd name="T20" fmla="*/ 323 w 1237"/>
                <a:gd name="T21" fmla="*/ 890 h 1235"/>
                <a:gd name="T22" fmla="*/ 320 w 1237"/>
                <a:gd name="T23" fmla="*/ 915 h 1235"/>
                <a:gd name="T24" fmla="*/ 423 w 1237"/>
                <a:gd name="T25" fmla="*/ 906 h 1235"/>
                <a:gd name="T26" fmla="*/ 526 w 1237"/>
                <a:gd name="T27" fmla="*/ 893 h 1235"/>
                <a:gd name="T28" fmla="*/ 647 w 1237"/>
                <a:gd name="T29" fmla="*/ 874 h 1235"/>
                <a:gd name="T30" fmla="*/ 766 w 1237"/>
                <a:gd name="T31" fmla="*/ 849 h 1235"/>
                <a:gd name="T32" fmla="*/ 885 w 1237"/>
                <a:gd name="T33" fmla="*/ 820 h 1235"/>
                <a:gd name="T34" fmla="*/ 1002 w 1237"/>
                <a:gd name="T35" fmla="*/ 784 h 1235"/>
                <a:gd name="T36" fmla="*/ 1060 w 1237"/>
                <a:gd name="T37" fmla="*/ 763 h 1235"/>
                <a:gd name="T38" fmla="*/ 1117 w 1237"/>
                <a:gd name="T39" fmla="*/ 740 h 1235"/>
                <a:gd name="T40" fmla="*/ 1173 w 1237"/>
                <a:gd name="T41" fmla="*/ 717 h 1235"/>
                <a:gd name="T42" fmla="*/ 1200 w 1237"/>
                <a:gd name="T43" fmla="*/ 704 h 1235"/>
                <a:gd name="T44" fmla="*/ 1237 w 1237"/>
                <a:gd name="T45" fmla="*/ 740 h 1235"/>
                <a:gd name="T46" fmla="*/ 1194 w 1237"/>
                <a:gd name="T47" fmla="*/ 797 h 1235"/>
                <a:gd name="T48" fmla="*/ 1147 w 1237"/>
                <a:gd name="T49" fmla="*/ 851 h 1235"/>
                <a:gd name="T50" fmla="*/ 1095 w 1237"/>
                <a:gd name="T51" fmla="*/ 901 h 1235"/>
                <a:gd name="T52" fmla="*/ 1041 w 1237"/>
                <a:gd name="T53" fmla="*/ 947 h 1235"/>
                <a:gd name="T54" fmla="*/ 983 w 1237"/>
                <a:gd name="T55" fmla="*/ 989 h 1235"/>
                <a:gd name="T56" fmla="*/ 922 w 1237"/>
                <a:gd name="T57" fmla="*/ 1027 h 1235"/>
                <a:gd name="T58" fmla="*/ 858 w 1237"/>
                <a:gd name="T59" fmla="*/ 1062 h 1235"/>
                <a:gd name="T60" fmla="*/ 794 w 1237"/>
                <a:gd name="T61" fmla="*/ 1094 h 1235"/>
                <a:gd name="T62" fmla="*/ 728 w 1237"/>
                <a:gd name="T63" fmla="*/ 1123 h 1235"/>
                <a:gd name="T64" fmla="*/ 661 w 1237"/>
                <a:gd name="T65" fmla="*/ 1147 h 1235"/>
                <a:gd name="T66" fmla="*/ 594 w 1237"/>
                <a:gd name="T67" fmla="*/ 1169 h 1235"/>
                <a:gd name="T68" fmla="*/ 491 w 1237"/>
                <a:gd name="T69" fmla="*/ 1196 h 1235"/>
                <a:gd name="T70" fmla="*/ 386 w 1237"/>
                <a:gd name="T71" fmla="*/ 1217 h 1235"/>
                <a:gd name="T72" fmla="*/ 280 w 1237"/>
                <a:gd name="T73" fmla="*/ 1229 h 1235"/>
                <a:gd name="T74" fmla="*/ 174 w 1237"/>
                <a:gd name="T75" fmla="*/ 1235 h 1235"/>
                <a:gd name="T76" fmla="*/ 151 w 1237"/>
                <a:gd name="T77" fmla="*/ 1235 h 1235"/>
                <a:gd name="T78" fmla="*/ 128 w 1237"/>
                <a:gd name="T79" fmla="*/ 1233 h 1235"/>
                <a:gd name="T80" fmla="*/ 106 w 1237"/>
                <a:gd name="T81" fmla="*/ 1228 h 1235"/>
                <a:gd name="T82" fmla="*/ 80 w 1237"/>
                <a:gd name="T83" fmla="*/ 1217 h 1235"/>
                <a:gd name="T84" fmla="*/ 57 w 1237"/>
                <a:gd name="T85" fmla="*/ 1201 h 1235"/>
                <a:gd name="T86" fmla="*/ 36 w 1237"/>
                <a:gd name="T87" fmla="*/ 1182 h 1235"/>
                <a:gd name="T88" fmla="*/ 21 w 1237"/>
                <a:gd name="T89" fmla="*/ 1159 h 1235"/>
                <a:gd name="T90" fmla="*/ 8 w 1237"/>
                <a:gd name="T91" fmla="*/ 1134 h 1235"/>
                <a:gd name="T92" fmla="*/ 1 w 1237"/>
                <a:gd name="T93" fmla="*/ 1106 h 1235"/>
                <a:gd name="T94" fmla="*/ 0 w 1237"/>
                <a:gd name="T95" fmla="*/ 1073 h 1235"/>
                <a:gd name="T96" fmla="*/ 0 w 1237"/>
                <a:gd name="T97" fmla="*/ 1041 h 1235"/>
                <a:gd name="T98" fmla="*/ 6 w 1237"/>
                <a:gd name="T99" fmla="*/ 947 h 1235"/>
                <a:gd name="T100" fmla="*/ 18 w 1237"/>
                <a:gd name="T101" fmla="*/ 855 h 1235"/>
                <a:gd name="T102" fmla="*/ 35 w 1237"/>
                <a:gd name="T103" fmla="*/ 762 h 1235"/>
                <a:gd name="T104" fmla="*/ 57 w 1237"/>
                <a:gd name="T105" fmla="*/ 671 h 1235"/>
                <a:gd name="T106" fmla="*/ 85 w 1237"/>
                <a:gd name="T107" fmla="*/ 582 h 1235"/>
                <a:gd name="T108" fmla="*/ 115 w 1237"/>
                <a:gd name="T109" fmla="*/ 501 h 1235"/>
                <a:gd name="T110" fmla="*/ 150 w 1237"/>
                <a:gd name="T111" fmla="*/ 421 h 1235"/>
                <a:gd name="T112" fmla="*/ 190 w 1237"/>
                <a:gd name="T113" fmla="*/ 345 h 1235"/>
                <a:gd name="T114" fmla="*/ 235 w 1237"/>
                <a:gd name="T115" fmla="*/ 270 h 1235"/>
                <a:gd name="T116" fmla="*/ 285 w 1237"/>
                <a:gd name="T117" fmla="*/ 200 h 1235"/>
                <a:gd name="T118" fmla="*/ 331 w 1237"/>
                <a:gd name="T119" fmla="*/ 144 h 1235"/>
                <a:gd name="T120" fmla="*/ 382 w 1237"/>
                <a:gd name="T121" fmla="*/ 92 h 1235"/>
                <a:gd name="T122" fmla="*/ 438 w 1237"/>
                <a:gd name="T123" fmla="*/ 44 h 1235"/>
                <a:gd name="T124" fmla="*/ 496 w 1237"/>
                <a:gd name="T125" fmla="*/ 0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7" h="1235">
                  <a:moveTo>
                    <a:pt x="496" y="0"/>
                  </a:moveTo>
                  <a:lnTo>
                    <a:pt x="532" y="36"/>
                  </a:lnTo>
                  <a:lnTo>
                    <a:pt x="502" y="104"/>
                  </a:lnTo>
                  <a:lnTo>
                    <a:pt x="474" y="173"/>
                  </a:lnTo>
                  <a:lnTo>
                    <a:pt x="447" y="248"/>
                  </a:lnTo>
                  <a:lnTo>
                    <a:pt x="423" y="324"/>
                  </a:lnTo>
                  <a:lnTo>
                    <a:pt x="403" y="401"/>
                  </a:lnTo>
                  <a:lnTo>
                    <a:pt x="375" y="522"/>
                  </a:lnTo>
                  <a:lnTo>
                    <a:pt x="353" y="644"/>
                  </a:lnTo>
                  <a:lnTo>
                    <a:pt x="335" y="767"/>
                  </a:lnTo>
                  <a:lnTo>
                    <a:pt x="323" y="890"/>
                  </a:lnTo>
                  <a:lnTo>
                    <a:pt x="320" y="915"/>
                  </a:lnTo>
                  <a:lnTo>
                    <a:pt x="423" y="906"/>
                  </a:lnTo>
                  <a:lnTo>
                    <a:pt x="526" y="893"/>
                  </a:lnTo>
                  <a:lnTo>
                    <a:pt x="647" y="874"/>
                  </a:lnTo>
                  <a:lnTo>
                    <a:pt x="766" y="849"/>
                  </a:lnTo>
                  <a:lnTo>
                    <a:pt x="885" y="820"/>
                  </a:lnTo>
                  <a:lnTo>
                    <a:pt x="1002" y="784"/>
                  </a:lnTo>
                  <a:lnTo>
                    <a:pt x="1060" y="763"/>
                  </a:lnTo>
                  <a:lnTo>
                    <a:pt x="1117" y="740"/>
                  </a:lnTo>
                  <a:lnTo>
                    <a:pt x="1173" y="717"/>
                  </a:lnTo>
                  <a:lnTo>
                    <a:pt x="1200" y="704"/>
                  </a:lnTo>
                  <a:lnTo>
                    <a:pt x="1237" y="740"/>
                  </a:lnTo>
                  <a:lnTo>
                    <a:pt x="1194" y="797"/>
                  </a:lnTo>
                  <a:lnTo>
                    <a:pt x="1147" y="851"/>
                  </a:lnTo>
                  <a:lnTo>
                    <a:pt x="1095" y="901"/>
                  </a:lnTo>
                  <a:lnTo>
                    <a:pt x="1041" y="947"/>
                  </a:lnTo>
                  <a:lnTo>
                    <a:pt x="983" y="989"/>
                  </a:lnTo>
                  <a:lnTo>
                    <a:pt x="922" y="1027"/>
                  </a:lnTo>
                  <a:lnTo>
                    <a:pt x="858" y="1062"/>
                  </a:lnTo>
                  <a:lnTo>
                    <a:pt x="794" y="1094"/>
                  </a:lnTo>
                  <a:lnTo>
                    <a:pt x="728" y="1123"/>
                  </a:lnTo>
                  <a:lnTo>
                    <a:pt x="661" y="1147"/>
                  </a:lnTo>
                  <a:lnTo>
                    <a:pt x="594" y="1169"/>
                  </a:lnTo>
                  <a:lnTo>
                    <a:pt x="491" y="1196"/>
                  </a:lnTo>
                  <a:lnTo>
                    <a:pt x="386" y="1217"/>
                  </a:lnTo>
                  <a:lnTo>
                    <a:pt x="280" y="1229"/>
                  </a:lnTo>
                  <a:lnTo>
                    <a:pt x="174" y="1235"/>
                  </a:lnTo>
                  <a:lnTo>
                    <a:pt x="151" y="1235"/>
                  </a:lnTo>
                  <a:lnTo>
                    <a:pt x="128" y="1233"/>
                  </a:lnTo>
                  <a:lnTo>
                    <a:pt x="106" y="1228"/>
                  </a:lnTo>
                  <a:lnTo>
                    <a:pt x="80" y="1217"/>
                  </a:lnTo>
                  <a:lnTo>
                    <a:pt x="57" y="1201"/>
                  </a:lnTo>
                  <a:lnTo>
                    <a:pt x="36" y="1182"/>
                  </a:lnTo>
                  <a:lnTo>
                    <a:pt x="21" y="1159"/>
                  </a:lnTo>
                  <a:lnTo>
                    <a:pt x="8" y="1134"/>
                  </a:lnTo>
                  <a:lnTo>
                    <a:pt x="1" y="1106"/>
                  </a:lnTo>
                  <a:lnTo>
                    <a:pt x="0" y="1073"/>
                  </a:lnTo>
                  <a:lnTo>
                    <a:pt x="0" y="1041"/>
                  </a:lnTo>
                  <a:lnTo>
                    <a:pt x="6" y="947"/>
                  </a:lnTo>
                  <a:lnTo>
                    <a:pt x="18" y="855"/>
                  </a:lnTo>
                  <a:lnTo>
                    <a:pt x="35" y="762"/>
                  </a:lnTo>
                  <a:lnTo>
                    <a:pt x="57" y="671"/>
                  </a:lnTo>
                  <a:lnTo>
                    <a:pt x="85" y="582"/>
                  </a:lnTo>
                  <a:lnTo>
                    <a:pt x="115" y="501"/>
                  </a:lnTo>
                  <a:lnTo>
                    <a:pt x="150" y="421"/>
                  </a:lnTo>
                  <a:lnTo>
                    <a:pt x="190" y="345"/>
                  </a:lnTo>
                  <a:lnTo>
                    <a:pt x="235" y="270"/>
                  </a:lnTo>
                  <a:lnTo>
                    <a:pt x="285" y="200"/>
                  </a:lnTo>
                  <a:lnTo>
                    <a:pt x="331" y="144"/>
                  </a:lnTo>
                  <a:lnTo>
                    <a:pt x="382" y="92"/>
                  </a:lnTo>
                  <a:lnTo>
                    <a:pt x="438" y="44"/>
                  </a:lnTo>
                  <a:lnTo>
                    <a:pt x="4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sp>
          <p:nvSpPr>
            <p:cNvPr id="37" name="Freeform 1276">
              <a:extLst>
                <a:ext uri="{FF2B5EF4-FFF2-40B4-BE49-F238E27FC236}">
                  <a16:creationId xmlns:a16="http://schemas.microsoft.com/office/drawing/2014/main" id="{599EDE24-7D0D-4A3C-870E-304FEC35470B}"/>
                </a:ext>
              </a:extLst>
            </p:cNvPr>
            <p:cNvSpPr>
              <a:spLocks noEditPoints="1"/>
            </p:cNvSpPr>
            <p:nvPr/>
          </p:nvSpPr>
          <p:spPr bwMode="auto">
            <a:xfrm>
              <a:off x="5766" y="3626"/>
              <a:ext cx="1731" cy="1729"/>
            </a:xfrm>
            <a:custGeom>
              <a:avLst/>
              <a:gdLst>
                <a:gd name="T0" fmla="*/ 1977 w 3461"/>
                <a:gd name="T1" fmla="*/ 939 h 3456"/>
                <a:gd name="T2" fmla="*/ 1837 w 3461"/>
                <a:gd name="T3" fmla="*/ 996 h 3456"/>
                <a:gd name="T4" fmla="*/ 1719 w 3461"/>
                <a:gd name="T5" fmla="*/ 1101 h 3456"/>
                <a:gd name="T6" fmla="*/ 1646 w 3461"/>
                <a:gd name="T7" fmla="*/ 1235 h 3456"/>
                <a:gd name="T8" fmla="*/ 1621 w 3461"/>
                <a:gd name="T9" fmla="*/ 1382 h 3456"/>
                <a:gd name="T10" fmla="*/ 1646 w 3461"/>
                <a:gd name="T11" fmla="*/ 1529 h 3456"/>
                <a:gd name="T12" fmla="*/ 1719 w 3461"/>
                <a:gd name="T13" fmla="*/ 1665 h 3456"/>
                <a:gd name="T14" fmla="*/ 1837 w 3461"/>
                <a:gd name="T15" fmla="*/ 1770 h 3456"/>
                <a:gd name="T16" fmla="*/ 1977 w 3461"/>
                <a:gd name="T17" fmla="*/ 1826 h 3456"/>
                <a:gd name="T18" fmla="*/ 2127 w 3461"/>
                <a:gd name="T19" fmla="*/ 1835 h 3456"/>
                <a:gd name="T20" fmla="*/ 2270 w 3461"/>
                <a:gd name="T21" fmla="*/ 1794 h 3456"/>
                <a:gd name="T22" fmla="*/ 2399 w 3461"/>
                <a:gd name="T23" fmla="*/ 1705 h 3456"/>
                <a:gd name="T24" fmla="*/ 2488 w 3461"/>
                <a:gd name="T25" fmla="*/ 1577 h 3456"/>
                <a:gd name="T26" fmla="*/ 2529 w 3461"/>
                <a:gd name="T27" fmla="*/ 1433 h 3456"/>
                <a:gd name="T28" fmla="*/ 2521 w 3461"/>
                <a:gd name="T29" fmla="*/ 1283 h 3456"/>
                <a:gd name="T30" fmla="*/ 2464 w 3461"/>
                <a:gd name="T31" fmla="*/ 1143 h 3456"/>
                <a:gd name="T32" fmla="*/ 2359 w 3461"/>
                <a:gd name="T33" fmla="*/ 1026 h 3456"/>
                <a:gd name="T34" fmla="*/ 2225 w 3461"/>
                <a:gd name="T35" fmla="*/ 952 h 3456"/>
                <a:gd name="T36" fmla="*/ 2076 w 3461"/>
                <a:gd name="T37" fmla="*/ 928 h 3456"/>
                <a:gd name="T38" fmla="*/ 3351 w 3461"/>
                <a:gd name="T39" fmla="*/ 2 h 3456"/>
                <a:gd name="T40" fmla="*/ 3421 w 3461"/>
                <a:gd name="T41" fmla="*/ 40 h 3456"/>
                <a:gd name="T42" fmla="*/ 3459 w 3461"/>
                <a:gd name="T43" fmla="*/ 111 h 3456"/>
                <a:gd name="T44" fmla="*/ 3457 w 3461"/>
                <a:gd name="T45" fmla="*/ 256 h 3456"/>
                <a:gd name="T46" fmla="*/ 3444 w 3461"/>
                <a:gd name="T47" fmla="*/ 471 h 3456"/>
                <a:gd name="T48" fmla="*/ 3416 w 3461"/>
                <a:gd name="T49" fmla="*/ 722 h 3456"/>
                <a:gd name="T50" fmla="*/ 3372 w 3461"/>
                <a:gd name="T51" fmla="*/ 997 h 3456"/>
                <a:gd name="T52" fmla="*/ 3304 w 3461"/>
                <a:gd name="T53" fmla="*/ 1283 h 3456"/>
                <a:gd name="T54" fmla="*/ 3210 w 3461"/>
                <a:gd name="T55" fmla="*/ 1569 h 3456"/>
                <a:gd name="T56" fmla="*/ 3083 w 3461"/>
                <a:gd name="T57" fmla="*/ 1845 h 3456"/>
                <a:gd name="T58" fmla="*/ 2922 w 3461"/>
                <a:gd name="T59" fmla="*/ 2094 h 3456"/>
                <a:gd name="T60" fmla="*/ 2738 w 3461"/>
                <a:gd name="T61" fmla="*/ 2296 h 3456"/>
                <a:gd name="T62" fmla="*/ 2592 w 3461"/>
                <a:gd name="T63" fmla="*/ 2431 h 3456"/>
                <a:gd name="T64" fmla="*/ 2457 w 3461"/>
                <a:gd name="T65" fmla="*/ 2538 h 3456"/>
                <a:gd name="T66" fmla="*/ 2318 w 3461"/>
                <a:gd name="T67" fmla="*/ 2635 h 3456"/>
                <a:gd name="T68" fmla="*/ 2156 w 3461"/>
                <a:gd name="T69" fmla="*/ 2738 h 3456"/>
                <a:gd name="T70" fmla="*/ 2003 w 3461"/>
                <a:gd name="T71" fmla="*/ 2833 h 3456"/>
                <a:gd name="T72" fmla="*/ 1849 w 3461"/>
                <a:gd name="T73" fmla="*/ 2931 h 3456"/>
                <a:gd name="T74" fmla="*/ 1665 w 3461"/>
                <a:gd name="T75" fmla="*/ 3049 h 3456"/>
                <a:gd name="T76" fmla="*/ 1449 w 3461"/>
                <a:gd name="T77" fmla="*/ 3193 h 3456"/>
                <a:gd name="T78" fmla="*/ 1193 w 3461"/>
                <a:gd name="T79" fmla="*/ 3366 h 3456"/>
                <a:gd name="T80" fmla="*/ 1048 w 3461"/>
                <a:gd name="T81" fmla="*/ 3453 h 3456"/>
                <a:gd name="T82" fmla="*/ 969 w 3461"/>
                <a:gd name="T83" fmla="*/ 3445 h 3456"/>
                <a:gd name="T84" fmla="*/ 40 w 3461"/>
                <a:gd name="T85" fmla="*/ 2534 h 3456"/>
                <a:gd name="T86" fmla="*/ 3 w 3461"/>
                <a:gd name="T87" fmla="*/ 2463 h 3456"/>
                <a:gd name="T88" fmla="*/ 11 w 3461"/>
                <a:gd name="T89" fmla="*/ 2383 h 3456"/>
                <a:gd name="T90" fmla="*/ 152 w 3461"/>
                <a:gd name="T91" fmla="*/ 2175 h 3456"/>
                <a:gd name="T92" fmla="*/ 315 w 3461"/>
                <a:gd name="T93" fmla="*/ 1934 h 3456"/>
                <a:gd name="T94" fmla="*/ 449 w 3461"/>
                <a:gd name="T95" fmla="*/ 1729 h 3456"/>
                <a:gd name="T96" fmla="*/ 560 w 3461"/>
                <a:gd name="T97" fmla="*/ 1556 h 3456"/>
                <a:gd name="T98" fmla="*/ 653 w 3461"/>
                <a:gd name="T99" fmla="*/ 1409 h 3456"/>
                <a:gd name="T100" fmla="*/ 755 w 3461"/>
                <a:gd name="T101" fmla="*/ 1246 h 3456"/>
                <a:gd name="T102" fmla="*/ 855 w 3461"/>
                <a:gd name="T103" fmla="*/ 1094 h 3456"/>
                <a:gd name="T104" fmla="*/ 953 w 3461"/>
                <a:gd name="T105" fmla="*/ 957 h 3456"/>
                <a:gd name="T106" fmla="*/ 1068 w 3461"/>
                <a:gd name="T107" fmla="*/ 822 h 3456"/>
                <a:gd name="T108" fmla="*/ 1215 w 3461"/>
                <a:gd name="T109" fmla="*/ 667 h 3456"/>
                <a:gd name="T110" fmla="*/ 1442 w 3461"/>
                <a:gd name="T111" fmla="*/ 480 h 3456"/>
                <a:gd name="T112" fmla="*/ 1704 w 3461"/>
                <a:gd name="T113" fmla="*/ 332 h 3456"/>
                <a:gd name="T114" fmla="*/ 1983 w 3461"/>
                <a:gd name="T115" fmla="*/ 217 h 3456"/>
                <a:gd name="T116" fmla="*/ 2272 w 3461"/>
                <a:gd name="T117" fmla="*/ 131 h 3456"/>
                <a:gd name="T118" fmla="*/ 2556 w 3461"/>
                <a:gd name="T119" fmla="*/ 72 h 3456"/>
                <a:gd name="T120" fmla="*/ 2824 w 3461"/>
                <a:gd name="T121" fmla="*/ 34 h 3456"/>
                <a:gd name="T122" fmla="*/ 3065 w 3461"/>
                <a:gd name="T123" fmla="*/ 11 h 3456"/>
                <a:gd name="T124" fmla="*/ 3265 w 3461"/>
                <a:gd name="T125" fmla="*/ 1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1" h="3456">
                  <a:moveTo>
                    <a:pt x="2076" y="928"/>
                  </a:moveTo>
                  <a:lnTo>
                    <a:pt x="2026" y="931"/>
                  </a:lnTo>
                  <a:lnTo>
                    <a:pt x="1977" y="939"/>
                  </a:lnTo>
                  <a:lnTo>
                    <a:pt x="1928" y="952"/>
                  </a:lnTo>
                  <a:lnTo>
                    <a:pt x="1881" y="972"/>
                  </a:lnTo>
                  <a:lnTo>
                    <a:pt x="1837" y="996"/>
                  </a:lnTo>
                  <a:lnTo>
                    <a:pt x="1794" y="1026"/>
                  </a:lnTo>
                  <a:lnTo>
                    <a:pt x="1754" y="1061"/>
                  </a:lnTo>
                  <a:lnTo>
                    <a:pt x="1719" y="1101"/>
                  </a:lnTo>
                  <a:lnTo>
                    <a:pt x="1689" y="1143"/>
                  </a:lnTo>
                  <a:lnTo>
                    <a:pt x="1665" y="1188"/>
                  </a:lnTo>
                  <a:lnTo>
                    <a:pt x="1646" y="1235"/>
                  </a:lnTo>
                  <a:lnTo>
                    <a:pt x="1632" y="1283"/>
                  </a:lnTo>
                  <a:lnTo>
                    <a:pt x="1624" y="1333"/>
                  </a:lnTo>
                  <a:lnTo>
                    <a:pt x="1621" y="1382"/>
                  </a:lnTo>
                  <a:lnTo>
                    <a:pt x="1624" y="1433"/>
                  </a:lnTo>
                  <a:lnTo>
                    <a:pt x="1632" y="1481"/>
                  </a:lnTo>
                  <a:lnTo>
                    <a:pt x="1646" y="1529"/>
                  </a:lnTo>
                  <a:lnTo>
                    <a:pt x="1665" y="1577"/>
                  </a:lnTo>
                  <a:lnTo>
                    <a:pt x="1689" y="1622"/>
                  </a:lnTo>
                  <a:lnTo>
                    <a:pt x="1719" y="1665"/>
                  </a:lnTo>
                  <a:lnTo>
                    <a:pt x="1754" y="1705"/>
                  </a:lnTo>
                  <a:lnTo>
                    <a:pt x="1794" y="1740"/>
                  </a:lnTo>
                  <a:lnTo>
                    <a:pt x="1837" y="1770"/>
                  </a:lnTo>
                  <a:lnTo>
                    <a:pt x="1881" y="1794"/>
                  </a:lnTo>
                  <a:lnTo>
                    <a:pt x="1928" y="1813"/>
                  </a:lnTo>
                  <a:lnTo>
                    <a:pt x="1977" y="1826"/>
                  </a:lnTo>
                  <a:lnTo>
                    <a:pt x="2026" y="1835"/>
                  </a:lnTo>
                  <a:lnTo>
                    <a:pt x="2076" y="1837"/>
                  </a:lnTo>
                  <a:lnTo>
                    <a:pt x="2127" y="1835"/>
                  </a:lnTo>
                  <a:lnTo>
                    <a:pt x="2175" y="1826"/>
                  </a:lnTo>
                  <a:lnTo>
                    <a:pt x="2225" y="1813"/>
                  </a:lnTo>
                  <a:lnTo>
                    <a:pt x="2270" y="1794"/>
                  </a:lnTo>
                  <a:lnTo>
                    <a:pt x="2316" y="1770"/>
                  </a:lnTo>
                  <a:lnTo>
                    <a:pt x="2359" y="1740"/>
                  </a:lnTo>
                  <a:lnTo>
                    <a:pt x="2399" y="1705"/>
                  </a:lnTo>
                  <a:lnTo>
                    <a:pt x="2434" y="1665"/>
                  </a:lnTo>
                  <a:lnTo>
                    <a:pt x="2464" y="1622"/>
                  </a:lnTo>
                  <a:lnTo>
                    <a:pt x="2488" y="1577"/>
                  </a:lnTo>
                  <a:lnTo>
                    <a:pt x="2507" y="1529"/>
                  </a:lnTo>
                  <a:lnTo>
                    <a:pt x="2521" y="1481"/>
                  </a:lnTo>
                  <a:lnTo>
                    <a:pt x="2529" y="1433"/>
                  </a:lnTo>
                  <a:lnTo>
                    <a:pt x="2532" y="1382"/>
                  </a:lnTo>
                  <a:lnTo>
                    <a:pt x="2529" y="1333"/>
                  </a:lnTo>
                  <a:lnTo>
                    <a:pt x="2521" y="1283"/>
                  </a:lnTo>
                  <a:lnTo>
                    <a:pt x="2507" y="1235"/>
                  </a:lnTo>
                  <a:lnTo>
                    <a:pt x="2488" y="1188"/>
                  </a:lnTo>
                  <a:lnTo>
                    <a:pt x="2464" y="1143"/>
                  </a:lnTo>
                  <a:lnTo>
                    <a:pt x="2434" y="1101"/>
                  </a:lnTo>
                  <a:lnTo>
                    <a:pt x="2399" y="1061"/>
                  </a:lnTo>
                  <a:lnTo>
                    <a:pt x="2359" y="1026"/>
                  </a:lnTo>
                  <a:lnTo>
                    <a:pt x="2316" y="996"/>
                  </a:lnTo>
                  <a:lnTo>
                    <a:pt x="2270" y="972"/>
                  </a:lnTo>
                  <a:lnTo>
                    <a:pt x="2225" y="952"/>
                  </a:lnTo>
                  <a:lnTo>
                    <a:pt x="2175" y="939"/>
                  </a:lnTo>
                  <a:lnTo>
                    <a:pt x="2127" y="931"/>
                  </a:lnTo>
                  <a:lnTo>
                    <a:pt x="2076" y="928"/>
                  </a:lnTo>
                  <a:close/>
                  <a:moveTo>
                    <a:pt x="3322" y="0"/>
                  </a:moveTo>
                  <a:lnTo>
                    <a:pt x="3325" y="0"/>
                  </a:lnTo>
                  <a:lnTo>
                    <a:pt x="3351" y="2"/>
                  </a:lnTo>
                  <a:lnTo>
                    <a:pt x="3377" y="10"/>
                  </a:lnTo>
                  <a:lnTo>
                    <a:pt x="3401" y="23"/>
                  </a:lnTo>
                  <a:lnTo>
                    <a:pt x="3421" y="40"/>
                  </a:lnTo>
                  <a:lnTo>
                    <a:pt x="3438" y="60"/>
                  </a:lnTo>
                  <a:lnTo>
                    <a:pt x="3451" y="86"/>
                  </a:lnTo>
                  <a:lnTo>
                    <a:pt x="3459" y="111"/>
                  </a:lnTo>
                  <a:lnTo>
                    <a:pt x="3461" y="139"/>
                  </a:lnTo>
                  <a:lnTo>
                    <a:pt x="3460" y="194"/>
                  </a:lnTo>
                  <a:lnTo>
                    <a:pt x="3457" y="256"/>
                  </a:lnTo>
                  <a:lnTo>
                    <a:pt x="3454" y="323"/>
                  </a:lnTo>
                  <a:lnTo>
                    <a:pt x="3450" y="395"/>
                  </a:lnTo>
                  <a:lnTo>
                    <a:pt x="3444" y="471"/>
                  </a:lnTo>
                  <a:lnTo>
                    <a:pt x="3437" y="552"/>
                  </a:lnTo>
                  <a:lnTo>
                    <a:pt x="3427" y="635"/>
                  </a:lnTo>
                  <a:lnTo>
                    <a:pt x="3416" y="722"/>
                  </a:lnTo>
                  <a:lnTo>
                    <a:pt x="3404" y="811"/>
                  </a:lnTo>
                  <a:lnTo>
                    <a:pt x="3389" y="903"/>
                  </a:lnTo>
                  <a:lnTo>
                    <a:pt x="3372" y="997"/>
                  </a:lnTo>
                  <a:lnTo>
                    <a:pt x="3351" y="1091"/>
                  </a:lnTo>
                  <a:lnTo>
                    <a:pt x="3329" y="1187"/>
                  </a:lnTo>
                  <a:lnTo>
                    <a:pt x="3304" y="1283"/>
                  </a:lnTo>
                  <a:lnTo>
                    <a:pt x="3275" y="1380"/>
                  </a:lnTo>
                  <a:lnTo>
                    <a:pt x="3244" y="1475"/>
                  </a:lnTo>
                  <a:lnTo>
                    <a:pt x="3210" y="1569"/>
                  </a:lnTo>
                  <a:lnTo>
                    <a:pt x="3171" y="1663"/>
                  </a:lnTo>
                  <a:lnTo>
                    <a:pt x="3129" y="1755"/>
                  </a:lnTo>
                  <a:lnTo>
                    <a:pt x="3083" y="1845"/>
                  </a:lnTo>
                  <a:lnTo>
                    <a:pt x="3033" y="1932"/>
                  </a:lnTo>
                  <a:lnTo>
                    <a:pt x="2980" y="2015"/>
                  </a:lnTo>
                  <a:lnTo>
                    <a:pt x="2922" y="2094"/>
                  </a:lnTo>
                  <a:lnTo>
                    <a:pt x="2859" y="2172"/>
                  </a:lnTo>
                  <a:lnTo>
                    <a:pt x="2793" y="2243"/>
                  </a:lnTo>
                  <a:lnTo>
                    <a:pt x="2738" y="2296"/>
                  </a:lnTo>
                  <a:lnTo>
                    <a:pt x="2686" y="2346"/>
                  </a:lnTo>
                  <a:lnTo>
                    <a:pt x="2638" y="2390"/>
                  </a:lnTo>
                  <a:lnTo>
                    <a:pt x="2592" y="2431"/>
                  </a:lnTo>
                  <a:lnTo>
                    <a:pt x="2546" y="2469"/>
                  </a:lnTo>
                  <a:lnTo>
                    <a:pt x="2501" y="2504"/>
                  </a:lnTo>
                  <a:lnTo>
                    <a:pt x="2457" y="2538"/>
                  </a:lnTo>
                  <a:lnTo>
                    <a:pt x="2412" y="2571"/>
                  </a:lnTo>
                  <a:lnTo>
                    <a:pt x="2366" y="2603"/>
                  </a:lnTo>
                  <a:lnTo>
                    <a:pt x="2318" y="2635"/>
                  </a:lnTo>
                  <a:lnTo>
                    <a:pt x="2267" y="2668"/>
                  </a:lnTo>
                  <a:lnTo>
                    <a:pt x="2214" y="2702"/>
                  </a:lnTo>
                  <a:lnTo>
                    <a:pt x="2156" y="2738"/>
                  </a:lnTo>
                  <a:lnTo>
                    <a:pt x="2094" y="2777"/>
                  </a:lnTo>
                  <a:lnTo>
                    <a:pt x="2050" y="2804"/>
                  </a:lnTo>
                  <a:lnTo>
                    <a:pt x="2003" y="2833"/>
                  </a:lnTo>
                  <a:lnTo>
                    <a:pt x="1955" y="2865"/>
                  </a:lnTo>
                  <a:lnTo>
                    <a:pt x="1903" y="2897"/>
                  </a:lnTo>
                  <a:lnTo>
                    <a:pt x="1849" y="2931"/>
                  </a:lnTo>
                  <a:lnTo>
                    <a:pt x="1791" y="2969"/>
                  </a:lnTo>
                  <a:lnTo>
                    <a:pt x="1729" y="3007"/>
                  </a:lnTo>
                  <a:lnTo>
                    <a:pt x="1665" y="3049"/>
                  </a:lnTo>
                  <a:lnTo>
                    <a:pt x="1597" y="3094"/>
                  </a:lnTo>
                  <a:lnTo>
                    <a:pt x="1525" y="3142"/>
                  </a:lnTo>
                  <a:lnTo>
                    <a:pt x="1449" y="3193"/>
                  </a:lnTo>
                  <a:lnTo>
                    <a:pt x="1368" y="3247"/>
                  </a:lnTo>
                  <a:lnTo>
                    <a:pt x="1283" y="3304"/>
                  </a:lnTo>
                  <a:lnTo>
                    <a:pt x="1193" y="3366"/>
                  </a:lnTo>
                  <a:lnTo>
                    <a:pt x="1099" y="3431"/>
                  </a:lnTo>
                  <a:lnTo>
                    <a:pt x="1074" y="3445"/>
                  </a:lnTo>
                  <a:lnTo>
                    <a:pt x="1048" y="3453"/>
                  </a:lnTo>
                  <a:lnTo>
                    <a:pt x="1021" y="3456"/>
                  </a:lnTo>
                  <a:lnTo>
                    <a:pt x="994" y="3454"/>
                  </a:lnTo>
                  <a:lnTo>
                    <a:pt x="969" y="3445"/>
                  </a:lnTo>
                  <a:lnTo>
                    <a:pt x="946" y="3433"/>
                  </a:lnTo>
                  <a:lnTo>
                    <a:pt x="924" y="3415"/>
                  </a:lnTo>
                  <a:lnTo>
                    <a:pt x="40" y="2534"/>
                  </a:lnTo>
                  <a:lnTo>
                    <a:pt x="23" y="2512"/>
                  </a:lnTo>
                  <a:lnTo>
                    <a:pt x="10" y="2488"/>
                  </a:lnTo>
                  <a:lnTo>
                    <a:pt x="3" y="2463"/>
                  </a:lnTo>
                  <a:lnTo>
                    <a:pt x="0" y="2436"/>
                  </a:lnTo>
                  <a:lnTo>
                    <a:pt x="3" y="2408"/>
                  </a:lnTo>
                  <a:lnTo>
                    <a:pt x="11" y="2383"/>
                  </a:lnTo>
                  <a:lnTo>
                    <a:pt x="25" y="2359"/>
                  </a:lnTo>
                  <a:lnTo>
                    <a:pt x="90" y="2265"/>
                  </a:lnTo>
                  <a:lnTo>
                    <a:pt x="152" y="2175"/>
                  </a:lnTo>
                  <a:lnTo>
                    <a:pt x="210" y="2090"/>
                  </a:lnTo>
                  <a:lnTo>
                    <a:pt x="264" y="2010"/>
                  </a:lnTo>
                  <a:lnTo>
                    <a:pt x="315" y="1934"/>
                  </a:lnTo>
                  <a:lnTo>
                    <a:pt x="362" y="1861"/>
                  </a:lnTo>
                  <a:lnTo>
                    <a:pt x="407" y="1794"/>
                  </a:lnTo>
                  <a:lnTo>
                    <a:pt x="449" y="1729"/>
                  </a:lnTo>
                  <a:lnTo>
                    <a:pt x="489" y="1668"/>
                  </a:lnTo>
                  <a:lnTo>
                    <a:pt x="525" y="1610"/>
                  </a:lnTo>
                  <a:lnTo>
                    <a:pt x="560" y="1556"/>
                  </a:lnTo>
                  <a:lnTo>
                    <a:pt x="593" y="1504"/>
                  </a:lnTo>
                  <a:lnTo>
                    <a:pt x="624" y="1456"/>
                  </a:lnTo>
                  <a:lnTo>
                    <a:pt x="653" y="1409"/>
                  </a:lnTo>
                  <a:lnTo>
                    <a:pt x="681" y="1365"/>
                  </a:lnTo>
                  <a:lnTo>
                    <a:pt x="718" y="1303"/>
                  </a:lnTo>
                  <a:lnTo>
                    <a:pt x="755" y="1246"/>
                  </a:lnTo>
                  <a:lnTo>
                    <a:pt x="790" y="1193"/>
                  </a:lnTo>
                  <a:lnTo>
                    <a:pt x="822" y="1142"/>
                  </a:lnTo>
                  <a:lnTo>
                    <a:pt x="855" y="1094"/>
                  </a:lnTo>
                  <a:lnTo>
                    <a:pt x="886" y="1048"/>
                  </a:lnTo>
                  <a:lnTo>
                    <a:pt x="919" y="1002"/>
                  </a:lnTo>
                  <a:lnTo>
                    <a:pt x="953" y="957"/>
                  </a:lnTo>
                  <a:lnTo>
                    <a:pt x="989" y="914"/>
                  </a:lnTo>
                  <a:lnTo>
                    <a:pt x="1027" y="868"/>
                  </a:lnTo>
                  <a:lnTo>
                    <a:pt x="1068" y="822"/>
                  </a:lnTo>
                  <a:lnTo>
                    <a:pt x="1112" y="773"/>
                  </a:lnTo>
                  <a:lnTo>
                    <a:pt x="1161" y="722"/>
                  </a:lnTo>
                  <a:lnTo>
                    <a:pt x="1215" y="667"/>
                  </a:lnTo>
                  <a:lnTo>
                    <a:pt x="1287" y="601"/>
                  </a:lnTo>
                  <a:lnTo>
                    <a:pt x="1363" y="538"/>
                  </a:lnTo>
                  <a:lnTo>
                    <a:pt x="1442" y="480"/>
                  </a:lnTo>
                  <a:lnTo>
                    <a:pt x="1527" y="427"/>
                  </a:lnTo>
                  <a:lnTo>
                    <a:pt x="1613" y="378"/>
                  </a:lnTo>
                  <a:lnTo>
                    <a:pt x="1704" y="332"/>
                  </a:lnTo>
                  <a:lnTo>
                    <a:pt x="1794" y="290"/>
                  </a:lnTo>
                  <a:lnTo>
                    <a:pt x="1889" y="252"/>
                  </a:lnTo>
                  <a:lnTo>
                    <a:pt x="1983" y="217"/>
                  </a:lnTo>
                  <a:lnTo>
                    <a:pt x="2080" y="186"/>
                  </a:lnTo>
                  <a:lnTo>
                    <a:pt x="2175" y="157"/>
                  </a:lnTo>
                  <a:lnTo>
                    <a:pt x="2272" y="131"/>
                  </a:lnTo>
                  <a:lnTo>
                    <a:pt x="2367" y="110"/>
                  </a:lnTo>
                  <a:lnTo>
                    <a:pt x="2463" y="89"/>
                  </a:lnTo>
                  <a:lnTo>
                    <a:pt x="2556" y="72"/>
                  </a:lnTo>
                  <a:lnTo>
                    <a:pt x="2648" y="57"/>
                  </a:lnTo>
                  <a:lnTo>
                    <a:pt x="2737" y="45"/>
                  </a:lnTo>
                  <a:lnTo>
                    <a:pt x="2824" y="34"/>
                  </a:lnTo>
                  <a:lnTo>
                    <a:pt x="2909" y="24"/>
                  </a:lnTo>
                  <a:lnTo>
                    <a:pt x="2988" y="17"/>
                  </a:lnTo>
                  <a:lnTo>
                    <a:pt x="3065" y="11"/>
                  </a:lnTo>
                  <a:lnTo>
                    <a:pt x="3137" y="6"/>
                  </a:lnTo>
                  <a:lnTo>
                    <a:pt x="3204" y="3"/>
                  </a:lnTo>
                  <a:lnTo>
                    <a:pt x="3265" y="1"/>
                  </a:lnTo>
                  <a:lnTo>
                    <a:pt x="33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grpSp>
      <p:grpSp>
        <p:nvGrpSpPr>
          <p:cNvPr id="38" name="Group 1036">
            <a:extLst>
              <a:ext uri="{FF2B5EF4-FFF2-40B4-BE49-F238E27FC236}">
                <a16:creationId xmlns:a16="http://schemas.microsoft.com/office/drawing/2014/main" id="{4421A30E-4DC7-4D43-844C-78F9E8361608}"/>
              </a:ext>
            </a:extLst>
          </p:cNvPr>
          <p:cNvGrpSpPr>
            <a:grpSpLocks noChangeAspect="1"/>
          </p:cNvGrpSpPr>
          <p:nvPr/>
        </p:nvGrpSpPr>
        <p:grpSpPr bwMode="auto">
          <a:xfrm>
            <a:off x="4177866" y="4158906"/>
            <a:ext cx="246522" cy="245021"/>
            <a:chOff x="9876" y="-1946"/>
            <a:chExt cx="822" cy="817"/>
          </a:xfrm>
          <a:solidFill>
            <a:schemeClr val="accent1"/>
          </a:solidFill>
        </p:grpSpPr>
        <p:sp>
          <p:nvSpPr>
            <p:cNvPr id="40" name="Freeform 1038">
              <a:extLst>
                <a:ext uri="{FF2B5EF4-FFF2-40B4-BE49-F238E27FC236}">
                  <a16:creationId xmlns:a16="http://schemas.microsoft.com/office/drawing/2014/main" id="{E8866A45-D6E9-4C44-8404-01E1F90413F2}"/>
                </a:ext>
              </a:extLst>
            </p:cNvPr>
            <p:cNvSpPr>
              <a:spLocks/>
            </p:cNvSpPr>
            <p:nvPr/>
          </p:nvSpPr>
          <p:spPr bwMode="auto">
            <a:xfrm>
              <a:off x="10016" y="-1801"/>
              <a:ext cx="356" cy="75"/>
            </a:xfrm>
            <a:custGeom>
              <a:avLst/>
              <a:gdLst>
                <a:gd name="T0" fmla="*/ 149 w 1421"/>
                <a:gd name="T1" fmla="*/ 0 h 298"/>
                <a:gd name="T2" fmla="*/ 1272 w 1421"/>
                <a:gd name="T3" fmla="*/ 0 h 298"/>
                <a:gd name="T4" fmla="*/ 1302 w 1421"/>
                <a:gd name="T5" fmla="*/ 3 h 298"/>
                <a:gd name="T6" fmla="*/ 1330 w 1421"/>
                <a:gd name="T7" fmla="*/ 12 h 298"/>
                <a:gd name="T8" fmla="*/ 1356 w 1421"/>
                <a:gd name="T9" fmla="*/ 25 h 298"/>
                <a:gd name="T10" fmla="*/ 1378 w 1421"/>
                <a:gd name="T11" fmla="*/ 44 h 298"/>
                <a:gd name="T12" fmla="*/ 1396 w 1421"/>
                <a:gd name="T13" fmla="*/ 66 h 298"/>
                <a:gd name="T14" fmla="*/ 1410 w 1421"/>
                <a:gd name="T15" fmla="*/ 91 h 298"/>
                <a:gd name="T16" fmla="*/ 1418 w 1421"/>
                <a:gd name="T17" fmla="*/ 119 h 298"/>
                <a:gd name="T18" fmla="*/ 1421 w 1421"/>
                <a:gd name="T19" fmla="*/ 149 h 298"/>
                <a:gd name="T20" fmla="*/ 1418 w 1421"/>
                <a:gd name="T21" fmla="*/ 179 h 298"/>
                <a:gd name="T22" fmla="*/ 1410 w 1421"/>
                <a:gd name="T23" fmla="*/ 206 h 298"/>
                <a:gd name="T24" fmla="*/ 1396 w 1421"/>
                <a:gd name="T25" fmla="*/ 232 h 298"/>
                <a:gd name="T26" fmla="*/ 1378 w 1421"/>
                <a:gd name="T27" fmla="*/ 254 h 298"/>
                <a:gd name="T28" fmla="*/ 1356 w 1421"/>
                <a:gd name="T29" fmla="*/ 272 h 298"/>
                <a:gd name="T30" fmla="*/ 1330 w 1421"/>
                <a:gd name="T31" fmla="*/ 285 h 298"/>
                <a:gd name="T32" fmla="*/ 1302 w 1421"/>
                <a:gd name="T33" fmla="*/ 295 h 298"/>
                <a:gd name="T34" fmla="*/ 1272 w 1421"/>
                <a:gd name="T35" fmla="*/ 298 h 298"/>
                <a:gd name="T36" fmla="*/ 149 w 1421"/>
                <a:gd name="T37" fmla="*/ 298 h 298"/>
                <a:gd name="T38" fmla="*/ 119 w 1421"/>
                <a:gd name="T39" fmla="*/ 295 h 298"/>
                <a:gd name="T40" fmla="*/ 91 w 1421"/>
                <a:gd name="T41" fmla="*/ 285 h 298"/>
                <a:gd name="T42" fmla="*/ 65 w 1421"/>
                <a:gd name="T43" fmla="*/ 272 h 298"/>
                <a:gd name="T44" fmla="*/ 44 w 1421"/>
                <a:gd name="T45" fmla="*/ 254 h 298"/>
                <a:gd name="T46" fmla="*/ 25 w 1421"/>
                <a:gd name="T47" fmla="*/ 232 h 298"/>
                <a:gd name="T48" fmla="*/ 11 w 1421"/>
                <a:gd name="T49" fmla="*/ 206 h 298"/>
                <a:gd name="T50" fmla="*/ 3 w 1421"/>
                <a:gd name="T51" fmla="*/ 179 h 298"/>
                <a:gd name="T52" fmla="*/ 0 w 1421"/>
                <a:gd name="T53" fmla="*/ 149 h 298"/>
                <a:gd name="T54" fmla="*/ 3 w 1421"/>
                <a:gd name="T55" fmla="*/ 119 h 298"/>
                <a:gd name="T56" fmla="*/ 11 w 1421"/>
                <a:gd name="T57" fmla="*/ 91 h 298"/>
                <a:gd name="T58" fmla="*/ 25 w 1421"/>
                <a:gd name="T59" fmla="*/ 66 h 298"/>
                <a:gd name="T60" fmla="*/ 44 w 1421"/>
                <a:gd name="T61" fmla="*/ 44 h 298"/>
                <a:gd name="T62" fmla="*/ 65 w 1421"/>
                <a:gd name="T63" fmla="*/ 25 h 298"/>
                <a:gd name="T64" fmla="*/ 91 w 1421"/>
                <a:gd name="T65" fmla="*/ 12 h 298"/>
                <a:gd name="T66" fmla="*/ 119 w 1421"/>
                <a:gd name="T67" fmla="*/ 3 h 298"/>
                <a:gd name="T68" fmla="*/ 149 w 1421"/>
                <a:gd name="T6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1" h="298">
                  <a:moveTo>
                    <a:pt x="149" y="0"/>
                  </a:moveTo>
                  <a:lnTo>
                    <a:pt x="1272" y="0"/>
                  </a:lnTo>
                  <a:lnTo>
                    <a:pt x="1302" y="3"/>
                  </a:lnTo>
                  <a:lnTo>
                    <a:pt x="1330" y="12"/>
                  </a:lnTo>
                  <a:lnTo>
                    <a:pt x="1356" y="25"/>
                  </a:lnTo>
                  <a:lnTo>
                    <a:pt x="1378" y="44"/>
                  </a:lnTo>
                  <a:lnTo>
                    <a:pt x="1396" y="66"/>
                  </a:lnTo>
                  <a:lnTo>
                    <a:pt x="1410" y="91"/>
                  </a:lnTo>
                  <a:lnTo>
                    <a:pt x="1418" y="119"/>
                  </a:lnTo>
                  <a:lnTo>
                    <a:pt x="1421" y="149"/>
                  </a:lnTo>
                  <a:lnTo>
                    <a:pt x="1418" y="179"/>
                  </a:lnTo>
                  <a:lnTo>
                    <a:pt x="1410" y="206"/>
                  </a:lnTo>
                  <a:lnTo>
                    <a:pt x="1396" y="232"/>
                  </a:lnTo>
                  <a:lnTo>
                    <a:pt x="1378" y="254"/>
                  </a:lnTo>
                  <a:lnTo>
                    <a:pt x="1356" y="272"/>
                  </a:lnTo>
                  <a:lnTo>
                    <a:pt x="1330" y="285"/>
                  </a:lnTo>
                  <a:lnTo>
                    <a:pt x="1302" y="295"/>
                  </a:lnTo>
                  <a:lnTo>
                    <a:pt x="1272" y="298"/>
                  </a:lnTo>
                  <a:lnTo>
                    <a:pt x="149" y="298"/>
                  </a:lnTo>
                  <a:lnTo>
                    <a:pt x="119" y="295"/>
                  </a:lnTo>
                  <a:lnTo>
                    <a:pt x="91" y="285"/>
                  </a:lnTo>
                  <a:lnTo>
                    <a:pt x="65" y="272"/>
                  </a:lnTo>
                  <a:lnTo>
                    <a:pt x="44" y="254"/>
                  </a:lnTo>
                  <a:lnTo>
                    <a:pt x="25" y="232"/>
                  </a:lnTo>
                  <a:lnTo>
                    <a:pt x="11" y="206"/>
                  </a:lnTo>
                  <a:lnTo>
                    <a:pt x="3" y="179"/>
                  </a:lnTo>
                  <a:lnTo>
                    <a:pt x="0" y="149"/>
                  </a:lnTo>
                  <a:lnTo>
                    <a:pt x="3" y="119"/>
                  </a:lnTo>
                  <a:lnTo>
                    <a:pt x="11" y="91"/>
                  </a:lnTo>
                  <a:lnTo>
                    <a:pt x="25" y="66"/>
                  </a:lnTo>
                  <a:lnTo>
                    <a:pt x="44" y="44"/>
                  </a:lnTo>
                  <a:lnTo>
                    <a:pt x="65" y="25"/>
                  </a:lnTo>
                  <a:lnTo>
                    <a:pt x="91" y="12"/>
                  </a:lnTo>
                  <a:lnTo>
                    <a:pt x="119" y="3"/>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sp>
          <p:nvSpPr>
            <p:cNvPr id="41" name="Freeform 1039">
              <a:extLst>
                <a:ext uri="{FF2B5EF4-FFF2-40B4-BE49-F238E27FC236}">
                  <a16:creationId xmlns:a16="http://schemas.microsoft.com/office/drawing/2014/main" id="{917E7A5D-6062-403F-86FC-69D8F7019DDD}"/>
                </a:ext>
              </a:extLst>
            </p:cNvPr>
            <p:cNvSpPr>
              <a:spLocks/>
            </p:cNvSpPr>
            <p:nvPr/>
          </p:nvSpPr>
          <p:spPr bwMode="auto">
            <a:xfrm>
              <a:off x="10016" y="-1662"/>
              <a:ext cx="356" cy="75"/>
            </a:xfrm>
            <a:custGeom>
              <a:avLst/>
              <a:gdLst>
                <a:gd name="T0" fmla="*/ 149 w 1421"/>
                <a:gd name="T1" fmla="*/ 0 h 298"/>
                <a:gd name="T2" fmla="*/ 1272 w 1421"/>
                <a:gd name="T3" fmla="*/ 0 h 298"/>
                <a:gd name="T4" fmla="*/ 1302 w 1421"/>
                <a:gd name="T5" fmla="*/ 3 h 298"/>
                <a:gd name="T6" fmla="*/ 1330 w 1421"/>
                <a:gd name="T7" fmla="*/ 12 h 298"/>
                <a:gd name="T8" fmla="*/ 1356 w 1421"/>
                <a:gd name="T9" fmla="*/ 26 h 298"/>
                <a:gd name="T10" fmla="*/ 1378 w 1421"/>
                <a:gd name="T11" fmla="*/ 44 h 298"/>
                <a:gd name="T12" fmla="*/ 1396 w 1421"/>
                <a:gd name="T13" fmla="*/ 66 h 298"/>
                <a:gd name="T14" fmla="*/ 1410 w 1421"/>
                <a:gd name="T15" fmla="*/ 91 h 298"/>
                <a:gd name="T16" fmla="*/ 1418 w 1421"/>
                <a:gd name="T17" fmla="*/ 119 h 298"/>
                <a:gd name="T18" fmla="*/ 1421 w 1421"/>
                <a:gd name="T19" fmla="*/ 149 h 298"/>
                <a:gd name="T20" fmla="*/ 1418 w 1421"/>
                <a:gd name="T21" fmla="*/ 179 h 298"/>
                <a:gd name="T22" fmla="*/ 1410 w 1421"/>
                <a:gd name="T23" fmla="*/ 207 h 298"/>
                <a:gd name="T24" fmla="*/ 1396 w 1421"/>
                <a:gd name="T25" fmla="*/ 232 h 298"/>
                <a:gd name="T26" fmla="*/ 1378 w 1421"/>
                <a:gd name="T27" fmla="*/ 255 h 298"/>
                <a:gd name="T28" fmla="*/ 1356 w 1421"/>
                <a:gd name="T29" fmla="*/ 272 h 298"/>
                <a:gd name="T30" fmla="*/ 1330 w 1421"/>
                <a:gd name="T31" fmla="*/ 287 h 298"/>
                <a:gd name="T32" fmla="*/ 1302 w 1421"/>
                <a:gd name="T33" fmla="*/ 295 h 298"/>
                <a:gd name="T34" fmla="*/ 1272 w 1421"/>
                <a:gd name="T35" fmla="*/ 298 h 298"/>
                <a:gd name="T36" fmla="*/ 149 w 1421"/>
                <a:gd name="T37" fmla="*/ 298 h 298"/>
                <a:gd name="T38" fmla="*/ 119 w 1421"/>
                <a:gd name="T39" fmla="*/ 295 h 298"/>
                <a:gd name="T40" fmla="*/ 91 w 1421"/>
                <a:gd name="T41" fmla="*/ 287 h 298"/>
                <a:gd name="T42" fmla="*/ 65 w 1421"/>
                <a:gd name="T43" fmla="*/ 272 h 298"/>
                <a:gd name="T44" fmla="*/ 44 w 1421"/>
                <a:gd name="T45" fmla="*/ 255 h 298"/>
                <a:gd name="T46" fmla="*/ 25 w 1421"/>
                <a:gd name="T47" fmla="*/ 232 h 298"/>
                <a:gd name="T48" fmla="*/ 11 w 1421"/>
                <a:gd name="T49" fmla="*/ 207 h 298"/>
                <a:gd name="T50" fmla="*/ 3 w 1421"/>
                <a:gd name="T51" fmla="*/ 179 h 298"/>
                <a:gd name="T52" fmla="*/ 0 w 1421"/>
                <a:gd name="T53" fmla="*/ 149 h 298"/>
                <a:gd name="T54" fmla="*/ 3 w 1421"/>
                <a:gd name="T55" fmla="*/ 119 h 298"/>
                <a:gd name="T56" fmla="*/ 11 w 1421"/>
                <a:gd name="T57" fmla="*/ 91 h 298"/>
                <a:gd name="T58" fmla="*/ 25 w 1421"/>
                <a:gd name="T59" fmla="*/ 66 h 298"/>
                <a:gd name="T60" fmla="*/ 44 w 1421"/>
                <a:gd name="T61" fmla="*/ 44 h 298"/>
                <a:gd name="T62" fmla="*/ 65 w 1421"/>
                <a:gd name="T63" fmla="*/ 26 h 298"/>
                <a:gd name="T64" fmla="*/ 91 w 1421"/>
                <a:gd name="T65" fmla="*/ 12 h 298"/>
                <a:gd name="T66" fmla="*/ 119 w 1421"/>
                <a:gd name="T67" fmla="*/ 3 h 298"/>
                <a:gd name="T68" fmla="*/ 149 w 1421"/>
                <a:gd name="T6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1" h="298">
                  <a:moveTo>
                    <a:pt x="149" y="0"/>
                  </a:moveTo>
                  <a:lnTo>
                    <a:pt x="1272" y="0"/>
                  </a:lnTo>
                  <a:lnTo>
                    <a:pt x="1302" y="3"/>
                  </a:lnTo>
                  <a:lnTo>
                    <a:pt x="1330" y="12"/>
                  </a:lnTo>
                  <a:lnTo>
                    <a:pt x="1356" y="26"/>
                  </a:lnTo>
                  <a:lnTo>
                    <a:pt x="1378" y="44"/>
                  </a:lnTo>
                  <a:lnTo>
                    <a:pt x="1396" y="66"/>
                  </a:lnTo>
                  <a:lnTo>
                    <a:pt x="1410" y="91"/>
                  </a:lnTo>
                  <a:lnTo>
                    <a:pt x="1418" y="119"/>
                  </a:lnTo>
                  <a:lnTo>
                    <a:pt x="1421" y="149"/>
                  </a:lnTo>
                  <a:lnTo>
                    <a:pt x="1418" y="179"/>
                  </a:lnTo>
                  <a:lnTo>
                    <a:pt x="1410" y="207"/>
                  </a:lnTo>
                  <a:lnTo>
                    <a:pt x="1396" y="232"/>
                  </a:lnTo>
                  <a:lnTo>
                    <a:pt x="1378" y="255"/>
                  </a:lnTo>
                  <a:lnTo>
                    <a:pt x="1356" y="272"/>
                  </a:lnTo>
                  <a:lnTo>
                    <a:pt x="1330" y="287"/>
                  </a:lnTo>
                  <a:lnTo>
                    <a:pt x="1302" y="295"/>
                  </a:lnTo>
                  <a:lnTo>
                    <a:pt x="1272" y="298"/>
                  </a:lnTo>
                  <a:lnTo>
                    <a:pt x="149" y="298"/>
                  </a:lnTo>
                  <a:lnTo>
                    <a:pt x="119" y="295"/>
                  </a:lnTo>
                  <a:lnTo>
                    <a:pt x="91" y="287"/>
                  </a:lnTo>
                  <a:lnTo>
                    <a:pt x="65" y="272"/>
                  </a:lnTo>
                  <a:lnTo>
                    <a:pt x="44" y="255"/>
                  </a:lnTo>
                  <a:lnTo>
                    <a:pt x="25" y="232"/>
                  </a:lnTo>
                  <a:lnTo>
                    <a:pt x="11" y="207"/>
                  </a:lnTo>
                  <a:lnTo>
                    <a:pt x="3" y="179"/>
                  </a:lnTo>
                  <a:lnTo>
                    <a:pt x="0" y="149"/>
                  </a:lnTo>
                  <a:lnTo>
                    <a:pt x="3" y="119"/>
                  </a:lnTo>
                  <a:lnTo>
                    <a:pt x="11" y="91"/>
                  </a:lnTo>
                  <a:lnTo>
                    <a:pt x="25" y="66"/>
                  </a:lnTo>
                  <a:lnTo>
                    <a:pt x="44" y="44"/>
                  </a:lnTo>
                  <a:lnTo>
                    <a:pt x="65" y="26"/>
                  </a:lnTo>
                  <a:lnTo>
                    <a:pt x="91" y="12"/>
                  </a:lnTo>
                  <a:lnTo>
                    <a:pt x="119" y="3"/>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sp>
          <p:nvSpPr>
            <p:cNvPr id="42" name="Freeform 1040">
              <a:extLst>
                <a:ext uri="{FF2B5EF4-FFF2-40B4-BE49-F238E27FC236}">
                  <a16:creationId xmlns:a16="http://schemas.microsoft.com/office/drawing/2014/main" id="{C6FE2780-F91D-4439-BA56-A35B03CB715B}"/>
                </a:ext>
              </a:extLst>
            </p:cNvPr>
            <p:cNvSpPr>
              <a:spLocks/>
            </p:cNvSpPr>
            <p:nvPr/>
          </p:nvSpPr>
          <p:spPr bwMode="auto">
            <a:xfrm>
              <a:off x="10016" y="-1522"/>
              <a:ext cx="215" cy="74"/>
            </a:xfrm>
            <a:custGeom>
              <a:avLst/>
              <a:gdLst>
                <a:gd name="T0" fmla="*/ 149 w 860"/>
                <a:gd name="T1" fmla="*/ 0 h 297"/>
                <a:gd name="T2" fmla="*/ 711 w 860"/>
                <a:gd name="T3" fmla="*/ 0 h 297"/>
                <a:gd name="T4" fmla="*/ 741 w 860"/>
                <a:gd name="T5" fmla="*/ 3 h 297"/>
                <a:gd name="T6" fmla="*/ 769 w 860"/>
                <a:gd name="T7" fmla="*/ 11 h 297"/>
                <a:gd name="T8" fmla="*/ 795 w 860"/>
                <a:gd name="T9" fmla="*/ 26 h 297"/>
                <a:gd name="T10" fmla="*/ 817 w 860"/>
                <a:gd name="T11" fmla="*/ 43 h 297"/>
                <a:gd name="T12" fmla="*/ 835 w 860"/>
                <a:gd name="T13" fmla="*/ 66 h 297"/>
                <a:gd name="T14" fmla="*/ 849 w 860"/>
                <a:gd name="T15" fmla="*/ 90 h 297"/>
                <a:gd name="T16" fmla="*/ 857 w 860"/>
                <a:gd name="T17" fmla="*/ 118 h 297"/>
                <a:gd name="T18" fmla="*/ 860 w 860"/>
                <a:gd name="T19" fmla="*/ 149 h 297"/>
                <a:gd name="T20" fmla="*/ 857 w 860"/>
                <a:gd name="T21" fmla="*/ 179 h 297"/>
                <a:gd name="T22" fmla="*/ 849 w 860"/>
                <a:gd name="T23" fmla="*/ 207 h 297"/>
                <a:gd name="T24" fmla="*/ 835 w 860"/>
                <a:gd name="T25" fmla="*/ 231 h 297"/>
                <a:gd name="T26" fmla="*/ 817 w 860"/>
                <a:gd name="T27" fmla="*/ 254 h 297"/>
                <a:gd name="T28" fmla="*/ 795 w 860"/>
                <a:gd name="T29" fmla="*/ 271 h 297"/>
                <a:gd name="T30" fmla="*/ 769 w 860"/>
                <a:gd name="T31" fmla="*/ 286 h 297"/>
                <a:gd name="T32" fmla="*/ 741 w 860"/>
                <a:gd name="T33" fmla="*/ 294 h 297"/>
                <a:gd name="T34" fmla="*/ 711 w 860"/>
                <a:gd name="T35" fmla="*/ 297 h 297"/>
                <a:gd name="T36" fmla="*/ 149 w 860"/>
                <a:gd name="T37" fmla="*/ 297 h 297"/>
                <a:gd name="T38" fmla="*/ 119 w 860"/>
                <a:gd name="T39" fmla="*/ 294 h 297"/>
                <a:gd name="T40" fmla="*/ 91 w 860"/>
                <a:gd name="T41" fmla="*/ 286 h 297"/>
                <a:gd name="T42" fmla="*/ 65 w 860"/>
                <a:gd name="T43" fmla="*/ 271 h 297"/>
                <a:gd name="T44" fmla="*/ 44 w 860"/>
                <a:gd name="T45" fmla="*/ 254 h 297"/>
                <a:gd name="T46" fmla="*/ 25 w 860"/>
                <a:gd name="T47" fmla="*/ 231 h 297"/>
                <a:gd name="T48" fmla="*/ 11 w 860"/>
                <a:gd name="T49" fmla="*/ 207 h 297"/>
                <a:gd name="T50" fmla="*/ 3 w 860"/>
                <a:gd name="T51" fmla="*/ 179 h 297"/>
                <a:gd name="T52" fmla="*/ 0 w 860"/>
                <a:gd name="T53" fmla="*/ 149 h 297"/>
                <a:gd name="T54" fmla="*/ 3 w 860"/>
                <a:gd name="T55" fmla="*/ 118 h 297"/>
                <a:gd name="T56" fmla="*/ 11 w 860"/>
                <a:gd name="T57" fmla="*/ 90 h 297"/>
                <a:gd name="T58" fmla="*/ 25 w 860"/>
                <a:gd name="T59" fmla="*/ 66 h 297"/>
                <a:gd name="T60" fmla="*/ 44 w 860"/>
                <a:gd name="T61" fmla="*/ 43 h 297"/>
                <a:gd name="T62" fmla="*/ 65 w 860"/>
                <a:gd name="T63" fmla="*/ 26 h 297"/>
                <a:gd name="T64" fmla="*/ 91 w 860"/>
                <a:gd name="T65" fmla="*/ 11 h 297"/>
                <a:gd name="T66" fmla="*/ 119 w 860"/>
                <a:gd name="T67" fmla="*/ 3 h 297"/>
                <a:gd name="T68" fmla="*/ 149 w 860"/>
                <a:gd name="T6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0" h="297">
                  <a:moveTo>
                    <a:pt x="149" y="0"/>
                  </a:moveTo>
                  <a:lnTo>
                    <a:pt x="711" y="0"/>
                  </a:lnTo>
                  <a:lnTo>
                    <a:pt x="741" y="3"/>
                  </a:lnTo>
                  <a:lnTo>
                    <a:pt x="769" y="11"/>
                  </a:lnTo>
                  <a:lnTo>
                    <a:pt x="795" y="26"/>
                  </a:lnTo>
                  <a:lnTo>
                    <a:pt x="817" y="43"/>
                  </a:lnTo>
                  <a:lnTo>
                    <a:pt x="835" y="66"/>
                  </a:lnTo>
                  <a:lnTo>
                    <a:pt x="849" y="90"/>
                  </a:lnTo>
                  <a:lnTo>
                    <a:pt x="857" y="118"/>
                  </a:lnTo>
                  <a:lnTo>
                    <a:pt x="860" y="149"/>
                  </a:lnTo>
                  <a:lnTo>
                    <a:pt x="857" y="179"/>
                  </a:lnTo>
                  <a:lnTo>
                    <a:pt x="849" y="207"/>
                  </a:lnTo>
                  <a:lnTo>
                    <a:pt x="835" y="231"/>
                  </a:lnTo>
                  <a:lnTo>
                    <a:pt x="817" y="254"/>
                  </a:lnTo>
                  <a:lnTo>
                    <a:pt x="795" y="271"/>
                  </a:lnTo>
                  <a:lnTo>
                    <a:pt x="769" y="286"/>
                  </a:lnTo>
                  <a:lnTo>
                    <a:pt x="741" y="294"/>
                  </a:lnTo>
                  <a:lnTo>
                    <a:pt x="711" y="297"/>
                  </a:lnTo>
                  <a:lnTo>
                    <a:pt x="149" y="297"/>
                  </a:lnTo>
                  <a:lnTo>
                    <a:pt x="119" y="294"/>
                  </a:lnTo>
                  <a:lnTo>
                    <a:pt x="91" y="286"/>
                  </a:lnTo>
                  <a:lnTo>
                    <a:pt x="65" y="271"/>
                  </a:lnTo>
                  <a:lnTo>
                    <a:pt x="44" y="254"/>
                  </a:lnTo>
                  <a:lnTo>
                    <a:pt x="25" y="231"/>
                  </a:lnTo>
                  <a:lnTo>
                    <a:pt x="11" y="207"/>
                  </a:lnTo>
                  <a:lnTo>
                    <a:pt x="3" y="179"/>
                  </a:lnTo>
                  <a:lnTo>
                    <a:pt x="0" y="149"/>
                  </a:lnTo>
                  <a:lnTo>
                    <a:pt x="3" y="118"/>
                  </a:lnTo>
                  <a:lnTo>
                    <a:pt x="11" y="90"/>
                  </a:lnTo>
                  <a:lnTo>
                    <a:pt x="25" y="66"/>
                  </a:lnTo>
                  <a:lnTo>
                    <a:pt x="44" y="43"/>
                  </a:lnTo>
                  <a:lnTo>
                    <a:pt x="65" y="26"/>
                  </a:lnTo>
                  <a:lnTo>
                    <a:pt x="91" y="11"/>
                  </a:lnTo>
                  <a:lnTo>
                    <a:pt x="119" y="3"/>
                  </a:lnTo>
                  <a:lnTo>
                    <a:pt x="1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sp>
          <p:nvSpPr>
            <p:cNvPr id="43" name="Freeform 1041">
              <a:extLst>
                <a:ext uri="{FF2B5EF4-FFF2-40B4-BE49-F238E27FC236}">
                  <a16:creationId xmlns:a16="http://schemas.microsoft.com/office/drawing/2014/main" id="{13D96A51-AF4D-4207-88CF-01C3C69CB17D}"/>
                </a:ext>
              </a:extLst>
            </p:cNvPr>
            <p:cNvSpPr>
              <a:spLocks/>
            </p:cNvSpPr>
            <p:nvPr/>
          </p:nvSpPr>
          <p:spPr bwMode="auto">
            <a:xfrm>
              <a:off x="9876" y="-1946"/>
              <a:ext cx="636" cy="817"/>
            </a:xfrm>
            <a:custGeom>
              <a:avLst/>
              <a:gdLst>
                <a:gd name="T0" fmla="*/ 150 w 2545"/>
                <a:gd name="T1" fmla="*/ 0 h 3271"/>
                <a:gd name="T2" fmla="*/ 2395 w 2545"/>
                <a:gd name="T3" fmla="*/ 0 h 3271"/>
                <a:gd name="T4" fmla="*/ 2425 w 2545"/>
                <a:gd name="T5" fmla="*/ 3 h 3271"/>
                <a:gd name="T6" fmla="*/ 2453 w 2545"/>
                <a:gd name="T7" fmla="*/ 11 h 3271"/>
                <a:gd name="T8" fmla="*/ 2479 w 2545"/>
                <a:gd name="T9" fmla="*/ 26 h 3271"/>
                <a:gd name="T10" fmla="*/ 2501 w 2545"/>
                <a:gd name="T11" fmla="*/ 43 h 3271"/>
                <a:gd name="T12" fmla="*/ 2520 w 2545"/>
                <a:gd name="T13" fmla="*/ 66 h 3271"/>
                <a:gd name="T14" fmla="*/ 2533 w 2545"/>
                <a:gd name="T15" fmla="*/ 90 h 3271"/>
                <a:gd name="T16" fmla="*/ 2542 w 2545"/>
                <a:gd name="T17" fmla="*/ 118 h 3271"/>
                <a:gd name="T18" fmla="*/ 2545 w 2545"/>
                <a:gd name="T19" fmla="*/ 148 h 3271"/>
                <a:gd name="T20" fmla="*/ 2545 w 2545"/>
                <a:gd name="T21" fmla="*/ 369 h 3271"/>
                <a:gd name="T22" fmla="*/ 2246 w 2545"/>
                <a:gd name="T23" fmla="*/ 885 h 3271"/>
                <a:gd name="T24" fmla="*/ 2246 w 2545"/>
                <a:gd name="T25" fmla="*/ 297 h 3271"/>
                <a:gd name="T26" fmla="*/ 300 w 2545"/>
                <a:gd name="T27" fmla="*/ 297 h 3271"/>
                <a:gd name="T28" fmla="*/ 300 w 2545"/>
                <a:gd name="T29" fmla="*/ 2973 h 3271"/>
                <a:gd name="T30" fmla="*/ 2246 w 2545"/>
                <a:gd name="T31" fmla="*/ 2973 h 3271"/>
                <a:gd name="T32" fmla="*/ 2246 w 2545"/>
                <a:gd name="T33" fmla="*/ 2603 h 3271"/>
                <a:gd name="T34" fmla="*/ 2403 w 2545"/>
                <a:gd name="T35" fmla="*/ 2500 h 3271"/>
                <a:gd name="T36" fmla="*/ 2430 w 2545"/>
                <a:gd name="T37" fmla="*/ 2478 h 3271"/>
                <a:gd name="T38" fmla="*/ 2454 w 2545"/>
                <a:gd name="T39" fmla="*/ 2453 h 3271"/>
                <a:gd name="T40" fmla="*/ 2474 w 2545"/>
                <a:gd name="T41" fmla="*/ 2425 h 3271"/>
                <a:gd name="T42" fmla="*/ 2545 w 2545"/>
                <a:gd name="T43" fmla="*/ 2302 h 3271"/>
                <a:gd name="T44" fmla="*/ 2545 w 2545"/>
                <a:gd name="T45" fmla="*/ 3122 h 3271"/>
                <a:gd name="T46" fmla="*/ 2542 w 2545"/>
                <a:gd name="T47" fmla="*/ 3151 h 3271"/>
                <a:gd name="T48" fmla="*/ 2533 w 2545"/>
                <a:gd name="T49" fmla="*/ 3179 h 3271"/>
                <a:gd name="T50" fmla="*/ 2520 w 2545"/>
                <a:gd name="T51" fmla="*/ 3205 h 3271"/>
                <a:gd name="T52" fmla="*/ 2501 w 2545"/>
                <a:gd name="T53" fmla="*/ 3226 h 3271"/>
                <a:gd name="T54" fmla="*/ 2479 w 2545"/>
                <a:gd name="T55" fmla="*/ 3245 h 3271"/>
                <a:gd name="T56" fmla="*/ 2453 w 2545"/>
                <a:gd name="T57" fmla="*/ 3258 h 3271"/>
                <a:gd name="T58" fmla="*/ 2425 w 2545"/>
                <a:gd name="T59" fmla="*/ 3268 h 3271"/>
                <a:gd name="T60" fmla="*/ 2395 w 2545"/>
                <a:gd name="T61" fmla="*/ 3271 h 3271"/>
                <a:gd name="T62" fmla="*/ 150 w 2545"/>
                <a:gd name="T63" fmla="*/ 3271 h 3271"/>
                <a:gd name="T64" fmla="*/ 120 w 2545"/>
                <a:gd name="T65" fmla="*/ 3268 h 3271"/>
                <a:gd name="T66" fmla="*/ 92 w 2545"/>
                <a:gd name="T67" fmla="*/ 3258 h 3271"/>
                <a:gd name="T68" fmla="*/ 66 w 2545"/>
                <a:gd name="T69" fmla="*/ 3245 h 3271"/>
                <a:gd name="T70" fmla="*/ 44 w 2545"/>
                <a:gd name="T71" fmla="*/ 3226 h 3271"/>
                <a:gd name="T72" fmla="*/ 26 w 2545"/>
                <a:gd name="T73" fmla="*/ 3205 h 3271"/>
                <a:gd name="T74" fmla="*/ 12 w 2545"/>
                <a:gd name="T75" fmla="*/ 3179 h 3271"/>
                <a:gd name="T76" fmla="*/ 3 w 2545"/>
                <a:gd name="T77" fmla="*/ 3151 h 3271"/>
                <a:gd name="T78" fmla="*/ 0 w 2545"/>
                <a:gd name="T79" fmla="*/ 3122 h 3271"/>
                <a:gd name="T80" fmla="*/ 0 w 2545"/>
                <a:gd name="T81" fmla="*/ 148 h 3271"/>
                <a:gd name="T82" fmla="*/ 3 w 2545"/>
                <a:gd name="T83" fmla="*/ 118 h 3271"/>
                <a:gd name="T84" fmla="*/ 12 w 2545"/>
                <a:gd name="T85" fmla="*/ 90 h 3271"/>
                <a:gd name="T86" fmla="*/ 26 w 2545"/>
                <a:gd name="T87" fmla="*/ 66 h 3271"/>
                <a:gd name="T88" fmla="*/ 44 w 2545"/>
                <a:gd name="T89" fmla="*/ 43 h 3271"/>
                <a:gd name="T90" fmla="*/ 66 w 2545"/>
                <a:gd name="T91" fmla="*/ 26 h 3271"/>
                <a:gd name="T92" fmla="*/ 92 w 2545"/>
                <a:gd name="T93" fmla="*/ 11 h 3271"/>
                <a:gd name="T94" fmla="*/ 120 w 2545"/>
                <a:gd name="T95" fmla="*/ 3 h 3271"/>
                <a:gd name="T96" fmla="*/ 150 w 2545"/>
                <a:gd name="T97" fmla="*/ 0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5" h="3271">
                  <a:moveTo>
                    <a:pt x="150" y="0"/>
                  </a:moveTo>
                  <a:lnTo>
                    <a:pt x="2395" y="0"/>
                  </a:lnTo>
                  <a:lnTo>
                    <a:pt x="2425" y="3"/>
                  </a:lnTo>
                  <a:lnTo>
                    <a:pt x="2453" y="11"/>
                  </a:lnTo>
                  <a:lnTo>
                    <a:pt x="2479" y="26"/>
                  </a:lnTo>
                  <a:lnTo>
                    <a:pt x="2501" y="43"/>
                  </a:lnTo>
                  <a:lnTo>
                    <a:pt x="2520" y="66"/>
                  </a:lnTo>
                  <a:lnTo>
                    <a:pt x="2533" y="90"/>
                  </a:lnTo>
                  <a:lnTo>
                    <a:pt x="2542" y="118"/>
                  </a:lnTo>
                  <a:lnTo>
                    <a:pt x="2545" y="148"/>
                  </a:lnTo>
                  <a:lnTo>
                    <a:pt x="2545" y="369"/>
                  </a:lnTo>
                  <a:lnTo>
                    <a:pt x="2246" y="885"/>
                  </a:lnTo>
                  <a:lnTo>
                    <a:pt x="2246" y="297"/>
                  </a:lnTo>
                  <a:lnTo>
                    <a:pt x="300" y="297"/>
                  </a:lnTo>
                  <a:lnTo>
                    <a:pt x="300" y="2973"/>
                  </a:lnTo>
                  <a:lnTo>
                    <a:pt x="2246" y="2973"/>
                  </a:lnTo>
                  <a:lnTo>
                    <a:pt x="2246" y="2603"/>
                  </a:lnTo>
                  <a:lnTo>
                    <a:pt x="2403" y="2500"/>
                  </a:lnTo>
                  <a:lnTo>
                    <a:pt x="2430" y="2478"/>
                  </a:lnTo>
                  <a:lnTo>
                    <a:pt x="2454" y="2453"/>
                  </a:lnTo>
                  <a:lnTo>
                    <a:pt x="2474" y="2425"/>
                  </a:lnTo>
                  <a:lnTo>
                    <a:pt x="2545" y="2302"/>
                  </a:lnTo>
                  <a:lnTo>
                    <a:pt x="2545" y="3122"/>
                  </a:lnTo>
                  <a:lnTo>
                    <a:pt x="2542" y="3151"/>
                  </a:lnTo>
                  <a:lnTo>
                    <a:pt x="2533" y="3179"/>
                  </a:lnTo>
                  <a:lnTo>
                    <a:pt x="2520" y="3205"/>
                  </a:lnTo>
                  <a:lnTo>
                    <a:pt x="2501" y="3226"/>
                  </a:lnTo>
                  <a:lnTo>
                    <a:pt x="2479" y="3245"/>
                  </a:lnTo>
                  <a:lnTo>
                    <a:pt x="2453" y="3258"/>
                  </a:lnTo>
                  <a:lnTo>
                    <a:pt x="2425" y="3268"/>
                  </a:lnTo>
                  <a:lnTo>
                    <a:pt x="2395" y="3271"/>
                  </a:lnTo>
                  <a:lnTo>
                    <a:pt x="150" y="3271"/>
                  </a:lnTo>
                  <a:lnTo>
                    <a:pt x="120" y="3268"/>
                  </a:lnTo>
                  <a:lnTo>
                    <a:pt x="92" y="3258"/>
                  </a:lnTo>
                  <a:lnTo>
                    <a:pt x="66" y="3245"/>
                  </a:lnTo>
                  <a:lnTo>
                    <a:pt x="44" y="3226"/>
                  </a:lnTo>
                  <a:lnTo>
                    <a:pt x="26" y="3205"/>
                  </a:lnTo>
                  <a:lnTo>
                    <a:pt x="12" y="3179"/>
                  </a:lnTo>
                  <a:lnTo>
                    <a:pt x="3" y="3151"/>
                  </a:lnTo>
                  <a:lnTo>
                    <a:pt x="0" y="3122"/>
                  </a:lnTo>
                  <a:lnTo>
                    <a:pt x="0" y="148"/>
                  </a:lnTo>
                  <a:lnTo>
                    <a:pt x="3" y="118"/>
                  </a:lnTo>
                  <a:lnTo>
                    <a:pt x="12" y="90"/>
                  </a:lnTo>
                  <a:lnTo>
                    <a:pt x="26" y="66"/>
                  </a:lnTo>
                  <a:lnTo>
                    <a:pt x="44" y="43"/>
                  </a:lnTo>
                  <a:lnTo>
                    <a:pt x="66" y="26"/>
                  </a:lnTo>
                  <a:lnTo>
                    <a:pt x="92" y="11"/>
                  </a:lnTo>
                  <a:lnTo>
                    <a:pt x="120" y="3"/>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dirty="0">
                <a:solidFill>
                  <a:schemeClr val="bg1"/>
                </a:solidFill>
              </a:endParaRPr>
            </a:p>
          </p:txBody>
        </p:sp>
        <p:sp>
          <p:nvSpPr>
            <p:cNvPr id="44" name="Freeform 1042">
              <a:extLst>
                <a:ext uri="{FF2B5EF4-FFF2-40B4-BE49-F238E27FC236}">
                  <a16:creationId xmlns:a16="http://schemas.microsoft.com/office/drawing/2014/main" id="{B1D5717E-E636-4B58-B109-4E3DA011C913}"/>
                </a:ext>
              </a:extLst>
            </p:cNvPr>
            <p:cNvSpPr>
              <a:spLocks noEditPoints="1"/>
            </p:cNvSpPr>
            <p:nvPr/>
          </p:nvSpPr>
          <p:spPr bwMode="auto">
            <a:xfrm>
              <a:off x="10305" y="-1855"/>
              <a:ext cx="393" cy="586"/>
            </a:xfrm>
            <a:custGeom>
              <a:avLst/>
              <a:gdLst>
                <a:gd name="T0" fmla="*/ 130 w 1574"/>
                <a:gd name="T1" fmla="*/ 1973 h 2342"/>
                <a:gd name="T2" fmla="*/ 221 w 1574"/>
                <a:gd name="T3" fmla="*/ 2017 h 2342"/>
                <a:gd name="T4" fmla="*/ 305 w 1574"/>
                <a:gd name="T5" fmla="*/ 2073 h 2342"/>
                <a:gd name="T6" fmla="*/ 434 w 1574"/>
                <a:gd name="T7" fmla="*/ 1957 h 2342"/>
                <a:gd name="T8" fmla="*/ 385 w 1574"/>
                <a:gd name="T9" fmla="*/ 1912 h 2342"/>
                <a:gd name="T10" fmla="*/ 311 w 1574"/>
                <a:gd name="T11" fmla="*/ 1861 h 2342"/>
                <a:gd name="T12" fmla="*/ 242 w 1574"/>
                <a:gd name="T13" fmla="*/ 1827 h 2342"/>
                <a:gd name="T14" fmla="*/ 186 w 1574"/>
                <a:gd name="T15" fmla="*/ 1808 h 2342"/>
                <a:gd name="T16" fmla="*/ 140 w 1574"/>
                <a:gd name="T17" fmla="*/ 1799 h 2342"/>
                <a:gd name="T18" fmla="*/ 1106 w 1574"/>
                <a:gd name="T19" fmla="*/ 0 h 2342"/>
                <a:gd name="T20" fmla="*/ 1161 w 1574"/>
                <a:gd name="T21" fmla="*/ 7 h 2342"/>
                <a:gd name="T22" fmla="*/ 1227 w 1574"/>
                <a:gd name="T23" fmla="*/ 25 h 2342"/>
                <a:gd name="T24" fmla="*/ 1305 w 1574"/>
                <a:gd name="T25" fmla="*/ 56 h 2342"/>
                <a:gd name="T26" fmla="*/ 1391 w 1574"/>
                <a:gd name="T27" fmla="*/ 107 h 2342"/>
                <a:gd name="T28" fmla="*/ 1462 w 1574"/>
                <a:gd name="T29" fmla="*/ 161 h 2342"/>
                <a:gd name="T30" fmla="*/ 1512 w 1574"/>
                <a:gd name="T31" fmla="*/ 213 h 2342"/>
                <a:gd name="T32" fmla="*/ 1544 w 1574"/>
                <a:gd name="T33" fmla="*/ 258 h 2342"/>
                <a:gd name="T34" fmla="*/ 1562 w 1574"/>
                <a:gd name="T35" fmla="*/ 294 h 2342"/>
                <a:gd name="T36" fmla="*/ 1571 w 1574"/>
                <a:gd name="T37" fmla="*/ 316 h 2342"/>
                <a:gd name="T38" fmla="*/ 1574 w 1574"/>
                <a:gd name="T39" fmla="*/ 340 h 2342"/>
                <a:gd name="T40" fmla="*/ 1563 w 1574"/>
                <a:gd name="T41" fmla="*/ 375 h 2342"/>
                <a:gd name="T42" fmla="*/ 618 w 1574"/>
                <a:gd name="T43" fmla="*/ 1998 h 2342"/>
                <a:gd name="T44" fmla="*/ 115 w 1574"/>
                <a:gd name="T45" fmla="*/ 2330 h 2342"/>
                <a:gd name="T46" fmla="*/ 77 w 1574"/>
                <a:gd name="T47" fmla="*/ 2342 h 2342"/>
                <a:gd name="T48" fmla="*/ 36 w 1574"/>
                <a:gd name="T49" fmla="*/ 2332 h 2342"/>
                <a:gd name="T50" fmla="*/ 13 w 1574"/>
                <a:gd name="T51" fmla="*/ 2311 h 2342"/>
                <a:gd name="T52" fmla="*/ 0 w 1574"/>
                <a:gd name="T53" fmla="*/ 2280 h 2342"/>
                <a:gd name="T54" fmla="*/ 34 w 1574"/>
                <a:gd name="T55" fmla="*/ 1683 h 2342"/>
                <a:gd name="T56" fmla="*/ 45 w 1574"/>
                <a:gd name="T57" fmla="*/ 1651 h 2342"/>
                <a:gd name="T58" fmla="*/ 991 w 1574"/>
                <a:gd name="T59" fmla="*/ 27 h 2342"/>
                <a:gd name="T60" fmla="*/ 1023 w 1574"/>
                <a:gd name="T61" fmla="*/ 7 h 2342"/>
                <a:gd name="T62" fmla="*/ 1036 w 1574"/>
                <a:gd name="T63" fmla="*/ 4 h 2342"/>
                <a:gd name="T64" fmla="*/ 1064 w 1574"/>
                <a:gd name="T6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4" h="2342">
                  <a:moveTo>
                    <a:pt x="140" y="1799"/>
                  </a:moveTo>
                  <a:lnTo>
                    <a:pt x="130" y="1973"/>
                  </a:lnTo>
                  <a:lnTo>
                    <a:pt x="175" y="1993"/>
                  </a:lnTo>
                  <a:lnTo>
                    <a:pt x="221" y="2017"/>
                  </a:lnTo>
                  <a:lnTo>
                    <a:pt x="264" y="2043"/>
                  </a:lnTo>
                  <a:lnTo>
                    <a:pt x="305" y="2073"/>
                  </a:lnTo>
                  <a:lnTo>
                    <a:pt x="451" y="1976"/>
                  </a:lnTo>
                  <a:lnTo>
                    <a:pt x="434" y="1957"/>
                  </a:lnTo>
                  <a:lnTo>
                    <a:pt x="412" y="1935"/>
                  </a:lnTo>
                  <a:lnTo>
                    <a:pt x="385" y="1912"/>
                  </a:lnTo>
                  <a:lnTo>
                    <a:pt x="351" y="1887"/>
                  </a:lnTo>
                  <a:lnTo>
                    <a:pt x="311" y="1861"/>
                  </a:lnTo>
                  <a:lnTo>
                    <a:pt x="276" y="1843"/>
                  </a:lnTo>
                  <a:lnTo>
                    <a:pt x="242" y="1827"/>
                  </a:lnTo>
                  <a:lnTo>
                    <a:pt x="212" y="1816"/>
                  </a:lnTo>
                  <a:lnTo>
                    <a:pt x="186" y="1808"/>
                  </a:lnTo>
                  <a:lnTo>
                    <a:pt x="162" y="1803"/>
                  </a:lnTo>
                  <a:lnTo>
                    <a:pt x="140" y="1799"/>
                  </a:lnTo>
                  <a:close/>
                  <a:moveTo>
                    <a:pt x="1083" y="0"/>
                  </a:moveTo>
                  <a:lnTo>
                    <a:pt x="1106" y="0"/>
                  </a:lnTo>
                  <a:lnTo>
                    <a:pt x="1132" y="2"/>
                  </a:lnTo>
                  <a:lnTo>
                    <a:pt x="1161" y="7"/>
                  </a:lnTo>
                  <a:lnTo>
                    <a:pt x="1192" y="14"/>
                  </a:lnTo>
                  <a:lnTo>
                    <a:pt x="1227" y="25"/>
                  </a:lnTo>
                  <a:lnTo>
                    <a:pt x="1264" y="39"/>
                  </a:lnTo>
                  <a:lnTo>
                    <a:pt x="1305" y="56"/>
                  </a:lnTo>
                  <a:lnTo>
                    <a:pt x="1347" y="80"/>
                  </a:lnTo>
                  <a:lnTo>
                    <a:pt x="1391" y="107"/>
                  </a:lnTo>
                  <a:lnTo>
                    <a:pt x="1430" y="135"/>
                  </a:lnTo>
                  <a:lnTo>
                    <a:pt x="1462" y="161"/>
                  </a:lnTo>
                  <a:lnTo>
                    <a:pt x="1489" y="188"/>
                  </a:lnTo>
                  <a:lnTo>
                    <a:pt x="1512" y="213"/>
                  </a:lnTo>
                  <a:lnTo>
                    <a:pt x="1529" y="236"/>
                  </a:lnTo>
                  <a:lnTo>
                    <a:pt x="1544" y="258"/>
                  </a:lnTo>
                  <a:lnTo>
                    <a:pt x="1554" y="277"/>
                  </a:lnTo>
                  <a:lnTo>
                    <a:pt x="1562" y="294"/>
                  </a:lnTo>
                  <a:lnTo>
                    <a:pt x="1567" y="307"/>
                  </a:lnTo>
                  <a:lnTo>
                    <a:pt x="1571" y="316"/>
                  </a:lnTo>
                  <a:lnTo>
                    <a:pt x="1572" y="322"/>
                  </a:lnTo>
                  <a:lnTo>
                    <a:pt x="1574" y="340"/>
                  </a:lnTo>
                  <a:lnTo>
                    <a:pt x="1571" y="359"/>
                  </a:lnTo>
                  <a:lnTo>
                    <a:pt x="1563" y="375"/>
                  </a:lnTo>
                  <a:lnTo>
                    <a:pt x="628" y="1985"/>
                  </a:lnTo>
                  <a:lnTo>
                    <a:pt x="618" y="1998"/>
                  </a:lnTo>
                  <a:lnTo>
                    <a:pt x="605" y="2009"/>
                  </a:lnTo>
                  <a:lnTo>
                    <a:pt x="115" y="2330"/>
                  </a:lnTo>
                  <a:lnTo>
                    <a:pt x="97" y="2339"/>
                  </a:lnTo>
                  <a:lnTo>
                    <a:pt x="77" y="2342"/>
                  </a:lnTo>
                  <a:lnTo>
                    <a:pt x="56" y="2340"/>
                  </a:lnTo>
                  <a:lnTo>
                    <a:pt x="36" y="2332"/>
                  </a:lnTo>
                  <a:lnTo>
                    <a:pt x="23" y="2323"/>
                  </a:lnTo>
                  <a:lnTo>
                    <a:pt x="13" y="2311"/>
                  </a:lnTo>
                  <a:lnTo>
                    <a:pt x="5" y="2296"/>
                  </a:lnTo>
                  <a:lnTo>
                    <a:pt x="0" y="2280"/>
                  </a:lnTo>
                  <a:lnTo>
                    <a:pt x="0" y="2263"/>
                  </a:lnTo>
                  <a:lnTo>
                    <a:pt x="34" y="1683"/>
                  </a:lnTo>
                  <a:lnTo>
                    <a:pt x="38" y="1666"/>
                  </a:lnTo>
                  <a:lnTo>
                    <a:pt x="45" y="1651"/>
                  </a:lnTo>
                  <a:lnTo>
                    <a:pt x="981" y="41"/>
                  </a:lnTo>
                  <a:lnTo>
                    <a:pt x="991" y="27"/>
                  </a:lnTo>
                  <a:lnTo>
                    <a:pt x="1005" y="15"/>
                  </a:lnTo>
                  <a:lnTo>
                    <a:pt x="1023" y="7"/>
                  </a:lnTo>
                  <a:lnTo>
                    <a:pt x="1027" y="6"/>
                  </a:lnTo>
                  <a:lnTo>
                    <a:pt x="1036" y="4"/>
                  </a:lnTo>
                  <a:lnTo>
                    <a:pt x="1049" y="2"/>
                  </a:lnTo>
                  <a:lnTo>
                    <a:pt x="1064" y="0"/>
                  </a:lnTo>
                  <a:lnTo>
                    <a:pt x="10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sp>
          <p:nvSpPr>
            <p:cNvPr id="45" name="Freeform 1043">
              <a:extLst>
                <a:ext uri="{FF2B5EF4-FFF2-40B4-BE49-F238E27FC236}">
                  <a16:creationId xmlns:a16="http://schemas.microsoft.com/office/drawing/2014/main" id="{C36ACE1E-CC48-42C9-B65A-942033B18E25}"/>
                </a:ext>
              </a:extLst>
            </p:cNvPr>
            <p:cNvSpPr>
              <a:spLocks/>
            </p:cNvSpPr>
            <p:nvPr/>
          </p:nvSpPr>
          <p:spPr bwMode="auto">
            <a:xfrm>
              <a:off x="9995" y="-1385"/>
              <a:ext cx="286" cy="146"/>
            </a:xfrm>
            <a:custGeom>
              <a:avLst/>
              <a:gdLst>
                <a:gd name="T0" fmla="*/ 551 w 1143"/>
                <a:gd name="T1" fmla="*/ 5 h 585"/>
                <a:gd name="T2" fmla="*/ 577 w 1143"/>
                <a:gd name="T3" fmla="*/ 28 h 585"/>
                <a:gd name="T4" fmla="*/ 585 w 1143"/>
                <a:gd name="T5" fmla="*/ 110 h 585"/>
                <a:gd name="T6" fmla="*/ 554 w 1143"/>
                <a:gd name="T7" fmla="*/ 197 h 585"/>
                <a:gd name="T8" fmla="*/ 563 w 1143"/>
                <a:gd name="T9" fmla="*/ 239 h 585"/>
                <a:gd name="T10" fmla="*/ 581 w 1143"/>
                <a:gd name="T11" fmla="*/ 267 h 585"/>
                <a:gd name="T12" fmla="*/ 631 w 1143"/>
                <a:gd name="T13" fmla="*/ 275 h 585"/>
                <a:gd name="T14" fmla="*/ 674 w 1143"/>
                <a:gd name="T15" fmla="*/ 319 h 585"/>
                <a:gd name="T16" fmla="*/ 685 w 1143"/>
                <a:gd name="T17" fmla="*/ 353 h 585"/>
                <a:gd name="T18" fmla="*/ 838 w 1143"/>
                <a:gd name="T19" fmla="*/ 347 h 585"/>
                <a:gd name="T20" fmla="*/ 986 w 1143"/>
                <a:gd name="T21" fmla="*/ 362 h 585"/>
                <a:gd name="T22" fmla="*/ 1106 w 1143"/>
                <a:gd name="T23" fmla="*/ 369 h 585"/>
                <a:gd name="T24" fmla="*/ 1137 w 1143"/>
                <a:gd name="T25" fmla="*/ 396 h 585"/>
                <a:gd name="T26" fmla="*/ 1142 w 1143"/>
                <a:gd name="T27" fmla="*/ 436 h 585"/>
                <a:gd name="T28" fmla="*/ 1119 w 1143"/>
                <a:gd name="T29" fmla="*/ 470 h 585"/>
                <a:gd name="T30" fmla="*/ 1055 w 1143"/>
                <a:gd name="T31" fmla="*/ 477 h 585"/>
                <a:gd name="T32" fmla="*/ 946 w 1143"/>
                <a:gd name="T33" fmla="*/ 461 h 585"/>
                <a:gd name="T34" fmla="*/ 834 w 1143"/>
                <a:gd name="T35" fmla="*/ 447 h 585"/>
                <a:gd name="T36" fmla="*/ 730 w 1143"/>
                <a:gd name="T37" fmla="*/ 456 h 585"/>
                <a:gd name="T38" fmla="*/ 672 w 1143"/>
                <a:gd name="T39" fmla="*/ 481 h 585"/>
                <a:gd name="T40" fmla="*/ 630 w 1143"/>
                <a:gd name="T41" fmla="*/ 486 h 585"/>
                <a:gd name="T42" fmla="*/ 596 w 1143"/>
                <a:gd name="T43" fmla="*/ 472 h 585"/>
                <a:gd name="T44" fmla="*/ 571 w 1143"/>
                <a:gd name="T45" fmla="*/ 449 h 585"/>
                <a:gd name="T46" fmla="*/ 565 w 1143"/>
                <a:gd name="T47" fmla="*/ 403 h 585"/>
                <a:gd name="T48" fmla="*/ 531 w 1143"/>
                <a:gd name="T49" fmla="*/ 452 h 585"/>
                <a:gd name="T50" fmla="*/ 490 w 1143"/>
                <a:gd name="T51" fmla="*/ 465 h 585"/>
                <a:gd name="T52" fmla="*/ 450 w 1143"/>
                <a:gd name="T53" fmla="*/ 451 h 585"/>
                <a:gd name="T54" fmla="*/ 435 w 1143"/>
                <a:gd name="T55" fmla="*/ 414 h 585"/>
                <a:gd name="T56" fmla="*/ 445 w 1143"/>
                <a:gd name="T57" fmla="*/ 385 h 585"/>
                <a:gd name="T58" fmla="*/ 454 w 1143"/>
                <a:gd name="T59" fmla="*/ 365 h 585"/>
                <a:gd name="T60" fmla="*/ 417 w 1143"/>
                <a:gd name="T61" fmla="*/ 400 h 585"/>
                <a:gd name="T62" fmla="*/ 375 w 1143"/>
                <a:gd name="T63" fmla="*/ 423 h 585"/>
                <a:gd name="T64" fmla="*/ 331 w 1143"/>
                <a:gd name="T65" fmla="*/ 412 h 585"/>
                <a:gd name="T66" fmla="*/ 311 w 1143"/>
                <a:gd name="T67" fmla="*/ 375 h 585"/>
                <a:gd name="T68" fmla="*/ 360 w 1143"/>
                <a:gd name="T69" fmla="*/ 285 h 585"/>
                <a:gd name="T70" fmla="*/ 250 w 1143"/>
                <a:gd name="T71" fmla="*/ 388 h 585"/>
                <a:gd name="T72" fmla="*/ 95 w 1143"/>
                <a:gd name="T73" fmla="*/ 574 h 585"/>
                <a:gd name="T74" fmla="*/ 49 w 1143"/>
                <a:gd name="T75" fmla="*/ 584 h 585"/>
                <a:gd name="T76" fmla="*/ 9 w 1143"/>
                <a:gd name="T77" fmla="*/ 562 h 585"/>
                <a:gd name="T78" fmla="*/ 2 w 1143"/>
                <a:gd name="T79" fmla="*/ 521 h 585"/>
                <a:gd name="T80" fmla="*/ 137 w 1143"/>
                <a:gd name="T81" fmla="*/ 347 h 585"/>
                <a:gd name="T82" fmla="*/ 341 w 1143"/>
                <a:gd name="T83" fmla="*/ 122 h 585"/>
                <a:gd name="T84" fmla="*/ 395 w 1143"/>
                <a:gd name="T85" fmla="*/ 70 h 585"/>
                <a:gd name="T86" fmla="*/ 458 w 1143"/>
                <a:gd name="T87" fmla="*/ 20 h 585"/>
                <a:gd name="T88" fmla="*/ 528 w 1143"/>
                <a:gd name="T89"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3" h="585">
                  <a:moveTo>
                    <a:pt x="528" y="0"/>
                  </a:moveTo>
                  <a:lnTo>
                    <a:pt x="539" y="2"/>
                  </a:lnTo>
                  <a:lnTo>
                    <a:pt x="551" y="5"/>
                  </a:lnTo>
                  <a:lnTo>
                    <a:pt x="561" y="10"/>
                  </a:lnTo>
                  <a:lnTo>
                    <a:pt x="571" y="18"/>
                  </a:lnTo>
                  <a:lnTo>
                    <a:pt x="577" y="28"/>
                  </a:lnTo>
                  <a:lnTo>
                    <a:pt x="585" y="53"/>
                  </a:lnTo>
                  <a:lnTo>
                    <a:pt x="587" y="81"/>
                  </a:lnTo>
                  <a:lnTo>
                    <a:pt x="585" y="110"/>
                  </a:lnTo>
                  <a:lnTo>
                    <a:pt x="578" y="139"/>
                  </a:lnTo>
                  <a:lnTo>
                    <a:pt x="567" y="168"/>
                  </a:lnTo>
                  <a:lnTo>
                    <a:pt x="554" y="197"/>
                  </a:lnTo>
                  <a:lnTo>
                    <a:pt x="537" y="227"/>
                  </a:lnTo>
                  <a:lnTo>
                    <a:pt x="551" y="232"/>
                  </a:lnTo>
                  <a:lnTo>
                    <a:pt x="563" y="239"/>
                  </a:lnTo>
                  <a:lnTo>
                    <a:pt x="573" y="252"/>
                  </a:lnTo>
                  <a:lnTo>
                    <a:pt x="577" y="260"/>
                  </a:lnTo>
                  <a:lnTo>
                    <a:pt x="581" y="267"/>
                  </a:lnTo>
                  <a:lnTo>
                    <a:pt x="597" y="266"/>
                  </a:lnTo>
                  <a:lnTo>
                    <a:pt x="614" y="269"/>
                  </a:lnTo>
                  <a:lnTo>
                    <a:pt x="631" y="275"/>
                  </a:lnTo>
                  <a:lnTo>
                    <a:pt x="646" y="286"/>
                  </a:lnTo>
                  <a:lnTo>
                    <a:pt x="661" y="300"/>
                  </a:lnTo>
                  <a:lnTo>
                    <a:pt x="674" y="319"/>
                  </a:lnTo>
                  <a:lnTo>
                    <a:pt x="681" y="334"/>
                  </a:lnTo>
                  <a:lnTo>
                    <a:pt x="684" y="345"/>
                  </a:lnTo>
                  <a:lnTo>
                    <a:pt x="685" y="353"/>
                  </a:lnTo>
                  <a:lnTo>
                    <a:pt x="738" y="347"/>
                  </a:lnTo>
                  <a:lnTo>
                    <a:pt x="789" y="346"/>
                  </a:lnTo>
                  <a:lnTo>
                    <a:pt x="838" y="347"/>
                  </a:lnTo>
                  <a:lnTo>
                    <a:pt x="887" y="351"/>
                  </a:lnTo>
                  <a:lnTo>
                    <a:pt x="936" y="356"/>
                  </a:lnTo>
                  <a:lnTo>
                    <a:pt x="986" y="362"/>
                  </a:lnTo>
                  <a:lnTo>
                    <a:pt x="1036" y="365"/>
                  </a:lnTo>
                  <a:lnTo>
                    <a:pt x="1089" y="367"/>
                  </a:lnTo>
                  <a:lnTo>
                    <a:pt x="1106" y="369"/>
                  </a:lnTo>
                  <a:lnTo>
                    <a:pt x="1119" y="375"/>
                  </a:lnTo>
                  <a:lnTo>
                    <a:pt x="1130" y="384"/>
                  </a:lnTo>
                  <a:lnTo>
                    <a:pt x="1137" y="396"/>
                  </a:lnTo>
                  <a:lnTo>
                    <a:pt x="1142" y="408"/>
                  </a:lnTo>
                  <a:lnTo>
                    <a:pt x="1143" y="422"/>
                  </a:lnTo>
                  <a:lnTo>
                    <a:pt x="1142" y="436"/>
                  </a:lnTo>
                  <a:lnTo>
                    <a:pt x="1137" y="449"/>
                  </a:lnTo>
                  <a:lnTo>
                    <a:pt x="1130" y="460"/>
                  </a:lnTo>
                  <a:lnTo>
                    <a:pt x="1119" y="470"/>
                  </a:lnTo>
                  <a:lnTo>
                    <a:pt x="1106" y="476"/>
                  </a:lnTo>
                  <a:lnTo>
                    <a:pt x="1089" y="478"/>
                  </a:lnTo>
                  <a:lnTo>
                    <a:pt x="1055" y="477"/>
                  </a:lnTo>
                  <a:lnTo>
                    <a:pt x="1020" y="473"/>
                  </a:lnTo>
                  <a:lnTo>
                    <a:pt x="983" y="467"/>
                  </a:lnTo>
                  <a:lnTo>
                    <a:pt x="946" y="461"/>
                  </a:lnTo>
                  <a:lnTo>
                    <a:pt x="909" y="455"/>
                  </a:lnTo>
                  <a:lnTo>
                    <a:pt x="872" y="450"/>
                  </a:lnTo>
                  <a:lnTo>
                    <a:pt x="834" y="447"/>
                  </a:lnTo>
                  <a:lnTo>
                    <a:pt x="798" y="446"/>
                  </a:lnTo>
                  <a:lnTo>
                    <a:pt x="763" y="449"/>
                  </a:lnTo>
                  <a:lnTo>
                    <a:pt x="730" y="456"/>
                  </a:lnTo>
                  <a:lnTo>
                    <a:pt x="698" y="469"/>
                  </a:lnTo>
                  <a:lnTo>
                    <a:pt x="685" y="475"/>
                  </a:lnTo>
                  <a:lnTo>
                    <a:pt x="672" y="481"/>
                  </a:lnTo>
                  <a:lnTo>
                    <a:pt x="657" y="486"/>
                  </a:lnTo>
                  <a:lnTo>
                    <a:pt x="644" y="488"/>
                  </a:lnTo>
                  <a:lnTo>
                    <a:pt x="630" y="486"/>
                  </a:lnTo>
                  <a:lnTo>
                    <a:pt x="619" y="482"/>
                  </a:lnTo>
                  <a:lnTo>
                    <a:pt x="608" y="477"/>
                  </a:lnTo>
                  <a:lnTo>
                    <a:pt x="596" y="472"/>
                  </a:lnTo>
                  <a:lnTo>
                    <a:pt x="586" y="465"/>
                  </a:lnTo>
                  <a:lnTo>
                    <a:pt x="578" y="458"/>
                  </a:lnTo>
                  <a:lnTo>
                    <a:pt x="571" y="449"/>
                  </a:lnTo>
                  <a:lnTo>
                    <a:pt x="566" y="437"/>
                  </a:lnTo>
                  <a:lnTo>
                    <a:pt x="565" y="418"/>
                  </a:lnTo>
                  <a:lnTo>
                    <a:pt x="565" y="403"/>
                  </a:lnTo>
                  <a:lnTo>
                    <a:pt x="554" y="422"/>
                  </a:lnTo>
                  <a:lnTo>
                    <a:pt x="542" y="441"/>
                  </a:lnTo>
                  <a:lnTo>
                    <a:pt x="531" y="452"/>
                  </a:lnTo>
                  <a:lnTo>
                    <a:pt x="519" y="460"/>
                  </a:lnTo>
                  <a:lnTo>
                    <a:pt x="504" y="464"/>
                  </a:lnTo>
                  <a:lnTo>
                    <a:pt x="490" y="465"/>
                  </a:lnTo>
                  <a:lnTo>
                    <a:pt x="475" y="463"/>
                  </a:lnTo>
                  <a:lnTo>
                    <a:pt x="462" y="458"/>
                  </a:lnTo>
                  <a:lnTo>
                    <a:pt x="450" y="451"/>
                  </a:lnTo>
                  <a:lnTo>
                    <a:pt x="441" y="441"/>
                  </a:lnTo>
                  <a:lnTo>
                    <a:pt x="436" y="428"/>
                  </a:lnTo>
                  <a:lnTo>
                    <a:pt x="435" y="414"/>
                  </a:lnTo>
                  <a:lnTo>
                    <a:pt x="439" y="398"/>
                  </a:lnTo>
                  <a:lnTo>
                    <a:pt x="442" y="391"/>
                  </a:lnTo>
                  <a:lnTo>
                    <a:pt x="445" y="385"/>
                  </a:lnTo>
                  <a:lnTo>
                    <a:pt x="445" y="385"/>
                  </a:lnTo>
                  <a:lnTo>
                    <a:pt x="444" y="385"/>
                  </a:lnTo>
                  <a:lnTo>
                    <a:pt x="454" y="365"/>
                  </a:lnTo>
                  <a:lnTo>
                    <a:pt x="440" y="374"/>
                  </a:lnTo>
                  <a:lnTo>
                    <a:pt x="428" y="385"/>
                  </a:lnTo>
                  <a:lnTo>
                    <a:pt x="417" y="400"/>
                  </a:lnTo>
                  <a:lnTo>
                    <a:pt x="405" y="412"/>
                  </a:lnTo>
                  <a:lnTo>
                    <a:pt x="390" y="420"/>
                  </a:lnTo>
                  <a:lnTo>
                    <a:pt x="375" y="423"/>
                  </a:lnTo>
                  <a:lnTo>
                    <a:pt x="359" y="423"/>
                  </a:lnTo>
                  <a:lnTo>
                    <a:pt x="345" y="419"/>
                  </a:lnTo>
                  <a:lnTo>
                    <a:pt x="331" y="412"/>
                  </a:lnTo>
                  <a:lnTo>
                    <a:pt x="321" y="402"/>
                  </a:lnTo>
                  <a:lnTo>
                    <a:pt x="314" y="389"/>
                  </a:lnTo>
                  <a:lnTo>
                    <a:pt x="311" y="375"/>
                  </a:lnTo>
                  <a:lnTo>
                    <a:pt x="313" y="360"/>
                  </a:lnTo>
                  <a:lnTo>
                    <a:pt x="320" y="343"/>
                  </a:lnTo>
                  <a:lnTo>
                    <a:pt x="360" y="285"/>
                  </a:lnTo>
                  <a:lnTo>
                    <a:pt x="400" y="224"/>
                  </a:lnTo>
                  <a:lnTo>
                    <a:pt x="323" y="305"/>
                  </a:lnTo>
                  <a:lnTo>
                    <a:pt x="250" y="388"/>
                  </a:lnTo>
                  <a:lnTo>
                    <a:pt x="177" y="475"/>
                  </a:lnTo>
                  <a:lnTo>
                    <a:pt x="108" y="562"/>
                  </a:lnTo>
                  <a:lnTo>
                    <a:pt x="95" y="574"/>
                  </a:lnTo>
                  <a:lnTo>
                    <a:pt x="80" y="582"/>
                  </a:lnTo>
                  <a:lnTo>
                    <a:pt x="64" y="585"/>
                  </a:lnTo>
                  <a:lnTo>
                    <a:pt x="49" y="584"/>
                  </a:lnTo>
                  <a:lnTo>
                    <a:pt x="33" y="580"/>
                  </a:lnTo>
                  <a:lnTo>
                    <a:pt x="21" y="572"/>
                  </a:lnTo>
                  <a:lnTo>
                    <a:pt x="9" y="562"/>
                  </a:lnTo>
                  <a:lnTo>
                    <a:pt x="2" y="550"/>
                  </a:lnTo>
                  <a:lnTo>
                    <a:pt x="0" y="535"/>
                  </a:lnTo>
                  <a:lnTo>
                    <a:pt x="2" y="521"/>
                  </a:lnTo>
                  <a:lnTo>
                    <a:pt x="12" y="506"/>
                  </a:lnTo>
                  <a:lnTo>
                    <a:pt x="74" y="426"/>
                  </a:lnTo>
                  <a:lnTo>
                    <a:pt x="137" y="347"/>
                  </a:lnTo>
                  <a:lnTo>
                    <a:pt x="202" y="270"/>
                  </a:lnTo>
                  <a:lnTo>
                    <a:pt x="270" y="194"/>
                  </a:lnTo>
                  <a:lnTo>
                    <a:pt x="341" y="122"/>
                  </a:lnTo>
                  <a:lnTo>
                    <a:pt x="357" y="106"/>
                  </a:lnTo>
                  <a:lnTo>
                    <a:pt x="376" y="88"/>
                  </a:lnTo>
                  <a:lnTo>
                    <a:pt x="395" y="70"/>
                  </a:lnTo>
                  <a:lnTo>
                    <a:pt x="414" y="51"/>
                  </a:lnTo>
                  <a:lnTo>
                    <a:pt x="435" y="35"/>
                  </a:lnTo>
                  <a:lnTo>
                    <a:pt x="458" y="20"/>
                  </a:lnTo>
                  <a:lnTo>
                    <a:pt x="480" y="9"/>
                  </a:lnTo>
                  <a:lnTo>
                    <a:pt x="504" y="2"/>
                  </a:lnTo>
                  <a:lnTo>
                    <a:pt x="5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grpSp>
      <p:sp>
        <p:nvSpPr>
          <p:cNvPr id="49" name="Freeform 1171">
            <a:extLst>
              <a:ext uri="{FF2B5EF4-FFF2-40B4-BE49-F238E27FC236}">
                <a16:creationId xmlns:a16="http://schemas.microsoft.com/office/drawing/2014/main" id="{C5EB4313-A840-432B-ACFF-6F35B2C89B58}"/>
              </a:ext>
            </a:extLst>
          </p:cNvPr>
          <p:cNvSpPr>
            <a:spLocks/>
          </p:cNvSpPr>
          <p:nvPr/>
        </p:nvSpPr>
        <p:spPr bwMode="auto">
          <a:xfrm>
            <a:off x="7735480" y="3273910"/>
            <a:ext cx="310785" cy="233064"/>
          </a:xfrm>
          <a:custGeom>
            <a:avLst/>
            <a:gdLst>
              <a:gd name="T0" fmla="*/ 6189 w 6231"/>
              <a:gd name="T1" fmla="*/ 0 h 4673"/>
              <a:gd name="T2" fmla="*/ 6206 w 6231"/>
              <a:gd name="T3" fmla="*/ 6 h 4673"/>
              <a:gd name="T4" fmla="*/ 6219 w 6231"/>
              <a:gd name="T5" fmla="*/ 17 h 4673"/>
              <a:gd name="T6" fmla="*/ 6229 w 6231"/>
              <a:gd name="T7" fmla="*/ 34 h 4673"/>
              <a:gd name="T8" fmla="*/ 6231 w 6231"/>
              <a:gd name="T9" fmla="*/ 53 h 4673"/>
              <a:gd name="T10" fmla="*/ 6223 w 6231"/>
              <a:gd name="T11" fmla="*/ 72 h 4673"/>
              <a:gd name="T12" fmla="*/ 3477 w 6231"/>
              <a:gd name="T13" fmla="*/ 4603 h 4673"/>
              <a:gd name="T14" fmla="*/ 3455 w 6231"/>
              <a:gd name="T15" fmla="*/ 4631 h 4673"/>
              <a:gd name="T16" fmla="*/ 3428 w 6231"/>
              <a:gd name="T17" fmla="*/ 4652 h 4673"/>
              <a:gd name="T18" fmla="*/ 3398 w 6231"/>
              <a:gd name="T19" fmla="*/ 4665 h 4673"/>
              <a:gd name="T20" fmla="*/ 3366 w 6231"/>
              <a:gd name="T21" fmla="*/ 4673 h 4673"/>
              <a:gd name="T22" fmla="*/ 3332 w 6231"/>
              <a:gd name="T23" fmla="*/ 4673 h 4673"/>
              <a:gd name="T24" fmla="*/ 3300 w 6231"/>
              <a:gd name="T25" fmla="*/ 4664 h 4673"/>
              <a:gd name="T26" fmla="*/ 3269 w 6231"/>
              <a:gd name="T27" fmla="*/ 4648 h 4673"/>
              <a:gd name="T28" fmla="*/ 2513 w 6231"/>
              <a:gd name="T29" fmla="*/ 4132 h 4673"/>
              <a:gd name="T30" fmla="*/ 1745 w 6231"/>
              <a:gd name="T31" fmla="*/ 4641 h 4673"/>
              <a:gd name="T32" fmla="*/ 1717 w 6231"/>
              <a:gd name="T33" fmla="*/ 4654 h 4673"/>
              <a:gd name="T34" fmla="*/ 1690 w 6231"/>
              <a:gd name="T35" fmla="*/ 4656 h 4673"/>
              <a:gd name="T36" fmla="*/ 1664 w 6231"/>
              <a:gd name="T37" fmla="*/ 4650 h 4673"/>
              <a:gd name="T38" fmla="*/ 1639 w 6231"/>
              <a:gd name="T39" fmla="*/ 4639 h 4673"/>
              <a:gd name="T40" fmla="*/ 1621 w 6231"/>
              <a:gd name="T41" fmla="*/ 4618 h 4673"/>
              <a:gd name="T42" fmla="*/ 1609 w 6231"/>
              <a:gd name="T43" fmla="*/ 4595 h 4673"/>
              <a:gd name="T44" fmla="*/ 1603 w 6231"/>
              <a:gd name="T45" fmla="*/ 4565 h 4673"/>
              <a:gd name="T46" fmla="*/ 1603 w 6231"/>
              <a:gd name="T47" fmla="*/ 3511 h 4673"/>
              <a:gd name="T48" fmla="*/ 5090 w 6231"/>
              <a:gd name="T49" fmla="*/ 905 h 4673"/>
              <a:gd name="T50" fmla="*/ 972 w 6231"/>
              <a:gd name="T51" fmla="*/ 3077 h 4673"/>
              <a:gd name="T52" fmla="*/ 64 w 6231"/>
              <a:gd name="T53" fmla="*/ 2459 h 4673"/>
              <a:gd name="T54" fmla="*/ 36 w 6231"/>
              <a:gd name="T55" fmla="*/ 2434 h 4673"/>
              <a:gd name="T56" fmla="*/ 15 w 6231"/>
              <a:gd name="T57" fmla="*/ 2404 h 4673"/>
              <a:gd name="T58" fmla="*/ 4 w 6231"/>
              <a:gd name="T59" fmla="*/ 2370 h 4673"/>
              <a:gd name="T60" fmla="*/ 0 w 6231"/>
              <a:gd name="T61" fmla="*/ 2335 h 4673"/>
              <a:gd name="T62" fmla="*/ 0 w 6231"/>
              <a:gd name="T63" fmla="*/ 2335 h 4673"/>
              <a:gd name="T64" fmla="*/ 4 w 6231"/>
              <a:gd name="T65" fmla="*/ 2301 h 4673"/>
              <a:gd name="T66" fmla="*/ 17 w 6231"/>
              <a:gd name="T67" fmla="*/ 2269 h 4673"/>
              <a:gd name="T68" fmla="*/ 36 w 6231"/>
              <a:gd name="T69" fmla="*/ 2241 h 4673"/>
              <a:gd name="T70" fmla="*/ 62 w 6231"/>
              <a:gd name="T71" fmla="*/ 2216 h 4673"/>
              <a:gd name="T72" fmla="*/ 96 w 6231"/>
              <a:gd name="T73" fmla="*/ 2199 h 4673"/>
              <a:gd name="T74" fmla="*/ 6168 w 6231"/>
              <a:gd name="T75" fmla="*/ 4 h 4673"/>
              <a:gd name="T76" fmla="*/ 6189 w 6231"/>
              <a:gd name="T77" fmla="*/ 0 h 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1" h="4673">
                <a:moveTo>
                  <a:pt x="6189" y="0"/>
                </a:moveTo>
                <a:lnTo>
                  <a:pt x="6206" y="6"/>
                </a:lnTo>
                <a:lnTo>
                  <a:pt x="6219" y="17"/>
                </a:lnTo>
                <a:lnTo>
                  <a:pt x="6229" y="34"/>
                </a:lnTo>
                <a:lnTo>
                  <a:pt x="6231" y="53"/>
                </a:lnTo>
                <a:lnTo>
                  <a:pt x="6223" y="72"/>
                </a:lnTo>
                <a:lnTo>
                  <a:pt x="3477" y="4603"/>
                </a:lnTo>
                <a:lnTo>
                  <a:pt x="3455" y="4631"/>
                </a:lnTo>
                <a:lnTo>
                  <a:pt x="3428" y="4652"/>
                </a:lnTo>
                <a:lnTo>
                  <a:pt x="3398" y="4665"/>
                </a:lnTo>
                <a:lnTo>
                  <a:pt x="3366" y="4673"/>
                </a:lnTo>
                <a:lnTo>
                  <a:pt x="3332" y="4673"/>
                </a:lnTo>
                <a:lnTo>
                  <a:pt x="3300" y="4664"/>
                </a:lnTo>
                <a:lnTo>
                  <a:pt x="3269" y="4648"/>
                </a:lnTo>
                <a:lnTo>
                  <a:pt x="2513" y="4132"/>
                </a:lnTo>
                <a:lnTo>
                  <a:pt x="1745" y="4641"/>
                </a:lnTo>
                <a:lnTo>
                  <a:pt x="1717" y="4654"/>
                </a:lnTo>
                <a:lnTo>
                  <a:pt x="1690" y="4656"/>
                </a:lnTo>
                <a:lnTo>
                  <a:pt x="1664" y="4650"/>
                </a:lnTo>
                <a:lnTo>
                  <a:pt x="1639" y="4639"/>
                </a:lnTo>
                <a:lnTo>
                  <a:pt x="1621" y="4618"/>
                </a:lnTo>
                <a:lnTo>
                  <a:pt x="1609" y="4595"/>
                </a:lnTo>
                <a:lnTo>
                  <a:pt x="1603" y="4565"/>
                </a:lnTo>
                <a:lnTo>
                  <a:pt x="1603" y="3511"/>
                </a:lnTo>
                <a:lnTo>
                  <a:pt x="5090" y="905"/>
                </a:lnTo>
                <a:lnTo>
                  <a:pt x="972" y="3077"/>
                </a:lnTo>
                <a:lnTo>
                  <a:pt x="64" y="2459"/>
                </a:lnTo>
                <a:lnTo>
                  <a:pt x="36" y="2434"/>
                </a:lnTo>
                <a:lnTo>
                  <a:pt x="15" y="2404"/>
                </a:lnTo>
                <a:lnTo>
                  <a:pt x="4" y="2370"/>
                </a:lnTo>
                <a:lnTo>
                  <a:pt x="0" y="2335"/>
                </a:lnTo>
                <a:lnTo>
                  <a:pt x="0" y="2335"/>
                </a:lnTo>
                <a:lnTo>
                  <a:pt x="4" y="2301"/>
                </a:lnTo>
                <a:lnTo>
                  <a:pt x="17" y="2269"/>
                </a:lnTo>
                <a:lnTo>
                  <a:pt x="36" y="2241"/>
                </a:lnTo>
                <a:lnTo>
                  <a:pt x="62" y="2216"/>
                </a:lnTo>
                <a:lnTo>
                  <a:pt x="96" y="2199"/>
                </a:lnTo>
                <a:lnTo>
                  <a:pt x="6168" y="4"/>
                </a:lnTo>
                <a:lnTo>
                  <a:pt x="6189"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a:solidFill>
                <a:schemeClr val="bg1"/>
              </a:solidFill>
            </a:endParaRPr>
          </a:p>
        </p:txBody>
      </p:sp>
      <p:sp>
        <p:nvSpPr>
          <p:cNvPr id="58" name="Freeform 1120">
            <a:extLst>
              <a:ext uri="{FF2B5EF4-FFF2-40B4-BE49-F238E27FC236}">
                <a16:creationId xmlns:a16="http://schemas.microsoft.com/office/drawing/2014/main" id="{930E8699-6757-4AE9-A711-C1954BBF78C2}"/>
              </a:ext>
            </a:extLst>
          </p:cNvPr>
          <p:cNvSpPr>
            <a:spLocks noEditPoints="1"/>
          </p:cNvSpPr>
          <p:nvPr/>
        </p:nvSpPr>
        <p:spPr bwMode="auto">
          <a:xfrm>
            <a:off x="5498720" y="1920825"/>
            <a:ext cx="303581" cy="240314"/>
          </a:xfrm>
          <a:custGeom>
            <a:avLst/>
            <a:gdLst>
              <a:gd name="T0" fmla="*/ 2455 w 3573"/>
              <a:gd name="T1" fmla="*/ 579 h 2827"/>
              <a:gd name="T2" fmla="*/ 2600 w 3573"/>
              <a:gd name="T3" fmla="*/ 760 h 2827"/>
              <a:gd name="T4" fmla="*/ 2739 w 3573"/>
              <a:gd name="T5" fmla="*/ 1081 h 2827"/>
              <a:gd name="T6" fmla="*/ 2787 w 3573"/>
              <a:gd name="T7" fmla="*/ 1432 h 2827"/>
              <a:gd name="T8" fmla="*/ 2745 w 3573"/>
              <a:gd name="T9" fmla="*/ 1761 h 2827"/>
              <a:gd name="T10" fmla="*/ 2621 w 3573"/>
              <a:gd name="T11" fmla="*/ 2067 h 2827"/>
              <a:gd name="T12" fmla="*/ 2489 w 3573"/>
              <a:gd name="T13" fmla="*/ 2244 h 2827"/>
              <a:gd name="T14" fmla="*/ 2399 w 3573"/>
              <a:gd name="T15" fmla="*/ 2271 h 2827"/>
              <a:gd name="T16" fmla="*/ 2304 w 3573"/>
              <a:gd name="T17" fmla="*/ 2241 h 2827"/>
              <a:gd name="T18" fmla="*/ 2230 w 3573"/>
              <a:gd name="T19" fmla="*/ 2155 h 2827"/>
              <a:gd name="T20" fmla="*/ 2221 w 3573"/>
              <a:gd name="T21" fmla="*/ 2044 h 2827"/>
              <a:gd name="T22" fmla="*/ 2327 w 3573"/>
              <a:gd name="T23" fmla="*/ 1864 h 2827"/>
              <a:gd name="T24" fmla="*/ 2421 w 3573"/>
              <a:gd name="T25" fmla="*/ 1582 h 2827"/>
              <a:gd name="T26" fmla="*/ 2422 w 3573"/>
              <a:gd name="T27" fmla="*/ 1289 h 2827"/>
              <a:gd name="T28" fmla="*/ 2338 w 3573"/>
              <a:gd name="T29" fmla="*/ 1020 h 2827"/>
              <a:gd name="T30" fmla="*/ 2205 w 3573"/>
              <a:gd name="T31" fmla="*/ 815 h 2827"/>
              <a:gd name="T32" fmla="*/ 2191 w 3573"/>
              <a:gd name="T33" fmla="*/ 701 h 2827"/>
              <a:gd name="T34" fmla="*/ 2255 w 3573"/>
              <a:gd name="T35" fmla="*/ 602 h 2827"/>
              <a:gd name="T36" fmla="*/ 2350 w 3573"/>
              <a:gd name="T37" fmla="*/ 557 h 2827"/>
              <a:gd name="T38" fmla="*/ 1694 w 3573"/>
              <a:gd name="T39" fmla="*/ 195 h 2827"/>
              <a:gd name="T40" fmla="*/ 1776 w 3573"/>
              <a:gd name="T41" fmla="*/ 282 h 2827"/>
              <a:gd name="T42" fmla="*/ 1785 w 3573"/>
              <a:gd name="T43" fmla="*/ 2553 h 2827"/>
              <a:gd name="T44" fmla="*/ 1720 w 3573"/>
              <a:gd name="T45" fmla="*/ 2653 h 2827"/>
              <a:gd name="T46" fmla="*/ 1625 w 3573"/>
              <a:gd name="T47" fmla="*/ 2685 h 2827"/>
              <a:gd name="T48" fmla="*/ 1522 w 3573"/>
              <a:gd name="T49" fmla="*/ 2647 h 2827"/>
              <a:gd name="T50" fmla="*/ 99 w 3573"/>
              <a:gd name="T51" fmla="*/ 1903 h 2827"/>
              <a:gd name="T52" fmla="*/ 13 w 3573"/>
              <a:gd name="T53" fmla="*/ 1817 h 2827"/>
              <a:gd name="T54" fmla="*/ 3 w 3573"/>
              <a:gd name="T55" fmla="*/ 1078 h 2827"/>
              <a:gd name="T56" fmla="*/ 72 w 3573"/>
              <a:gd name="T57" fmla="*/ 976 h 2827"/>
              <a:gd name="T58" fmla="*/ 635 w 3573"/>
              <a:gd name="T59" fmla="*/ 949 h 2827"/>
              <a:gd name="T60" fmla="*/ 1605 w 3573"/>
              <a:gd name="T61" fmla="*/ 181 h 2827"/>
              <a:gd name="T62" fmla="*/ 2983 w 3573"/>
              <a:gd name="T63" fmla="*/ 11 h 2827"/>
              <a:gd name="T64" fmla="*/ 3118 w 3573"/>
              <a:gd name="T65" fmla="*/ 138 h 2827"/>
              <a:gd name="T66" fmla="*/ 3350 w 3573"/>
              <a:gd name="T67" fmla="*/ 499 h 2827"/>
              <a:gd name="T68" fmla="*/ 3503 w 3573"/>
              <a:gd name="T69" fmla="*/ 899 h 2827"/>
              <a:gd name="T70" fmla="*/ 3569 w 3573"/>
              <a:gd name="T71" fmla="*/ 1324 h 2827"/>
              <a:gd name="T72" fmla="*/ 3545 w 3573"/>
              <a:gd name="T73" fmla="*/ 1768 h 2827"/>
              <a:gd name="T74" fmla="*/ 3427 w 3573"/>
              <a:gd name="T75" fmla="*/ 2196 h 2827"/>
              <a:gd name="T76" fmla="*/ 3218 w 3573"/>
              <a:gd name="T77" fmla="*/ 2590 h 2827"/>
              <a:gd name="T78" fmla="*/ 3040 w 3573"/>
              <a:gd name="T79" fmla="*/ 2804 h 2827"/>
              <a:gd name="T80" fmla="*/ 2957 w 3573"/>
              <a:gd name="T81" fmla="*/ 2827 h 2827"/>
              <a:gd name="T82" fmla="*/ 2863 w 3573"/>
              <a:gd name="T83" fmla="*/ 2797 h 2827"/>
              <a:gd name="T84" fmla="*/ 2787 w 3573"/>
              <a:gd name="T85" fmla="*/ 2709 h 2827"/>
              <a:gd name="T86" fmla="*/ 2783 w 3573"/>
              <a:gd name="T87" fmla="*/ 2594 h 2827"/>
              <a:gd name="T88" fmla="*/ 2933 w 3573"/>
              <a:gd name="T89" fmla="*/ 2378 h 2827"/>
              <a:gd name="T90" fmla="*/ 3113 w 3573"/>
              <a:gd name="T91" fmla="*/ 2022 h 2827"/>
              <a:gd name="T92" fmla="*/ 3206 w 3573"/>
              <a:gd name="T93" fmla="*/ 1633 h 2827"/>
              <a:gd name="T94" fmla="*/ 3207 w 3573"/>
              <a:gd name="T95" fmla="*/ 1239 h 2827"/>
              <a:gd name="T96" fmla="*/ 3122 w 3573"/>
              <a:gd name="T97" fmla="*/ 866 h 2827"/>
              <a:gd name="T98" fmla="*/ 2957 w 3573"/>
              <a:gd name="T99" fmla="*/ 522 h 2827"/>
              <a:gd name="T100" fmla="*/ 2767 w 3573"/>
              <a:gd name="T101" fmla="*/ 269 h 2827"/>
              <a:gd name="T102" fmla="*/ 2744 w 3573"/>
              <a:gd name="T103" fmla="*/ 165 h 2827"/>
              <a:gd name="T104" fmla="*/ 2791 w 3573"/>
              <a:gd name="T105" fmla="*/ 70 h 2827"/>
              <a:gd name="T106" fmla="*/ 2878 w 3573"/>
              <a:gd name="T107" fmla="*/ 8 h 2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73" h="2827">
                <a:moveTo>
                  <a:pt x="2378" y="555"/>
                </a:moveTo>
                <a:lnTo>
                  <a:pt x="2404" y="559"/>
                </a:lnTo>
                <a:lnTo>
                  <a:pt x="2431" y="567"/>
                </a:lnTo>
                <a:lnTo>
                  <a:pt x="2455" y="579"/>
                </a:lnTo>
                <a:lnTo>
                  <a:pt x="2476" y="595"/>
                </a:lnTo>
                <a:lnTo>
                  <a:pt x="2495" y="614"/>
                </a:lnTo>
                <a:lnTo>
                  <a:pt x="2551" y="686"/>
                </a:lnTo>
                <a:lnTo>
                  <a:pt x="2600" y="760"/>
                </a:lnTo>
                <a:lnTo>
                  <a:pt x="2643" y="837"/>
                </a:lnTo>
                <a:lnTo>
                  <a:pt x="2680" y="916"/>
                </a:lnTo>
                <a:lnTo>
                  <a:pt x="2713" y="998"/>
                </a:lnTo>
                <a:lnTo>
                  <a:pt x="2739" y="1081"/>
                </a:lnTo>
                <a:lnTo>
                  <a:pt x="2761" y="1166"/>
                </a:lnTo>
                <a:lnTo>
                  <a:pt x="2775" y="1253"/>
                </a:lnTo>
                <a:lnTo>
                  <a:pt x="2784" y="1342"/>
                </a:lnTo>
                <a:lnTo>
                  <a:pt x="2787" y="1432"/>
                </a:lnTo>
                <a:lnTo>
                  <a:pt x="2785" y="1516"/>
                </a:lnTo>
                <a:lnTo>
                  <a:pt x="2776" y="1598"/>
                </a:lnTo>
                <a:lnTo>
                  <a:pt x="2763" y="1681"/>
                </a:lnTo>
                <a:lnTo>
                  <a:pt x="2745" y="1761"/>
                </a:lnTo>
                <a:lnTo>
                  <a:pt x="2722" y="1840"/>
                </a:lnTo>
                <a:lnTo>
                  <a:pt x="2693" y="1918"/>
                </a:lnTo>
                <a:lnTo>
                  <a:pt x="2660" y="1993"/>
                </a:lnTo>
                <a:lnTo>
                  <a:pt x="2621" y="2067"/>
                </a:lnTo>
                <a:lnTo>
                  <a:pt x="2578" y="2137"/>
                </a:lnTo>
                <a:lnTo>
                  <a:pt x="2529" y="2206"/>
                </a:lnTo>
                <a:lnTo>
                  <a:pt x="2510" y="2226"/>
                </a:lnTo>
                <a:lnTo>
                  <a:pt x="2489" y="2244"/>
                </a:lnTo>
                <a:lnTo>
                  <a:pt x="2464" y="2257"/>
                </a:lnTo>
                <a:lnTo>
                  <a:pt x="2438" y="2267"/>
                </a:lnTo>
                <a:lnTo>
                  <a:pt x="2411" y="2271"/>
                </a:lnTo>
                <a:lnTo>
                  <a:pt x="2399" y="2271"/>
                </a:lnTo>
                <a:lnTo>
                  <a:pt x="2374" y="2269"/>
                </a:lnTo>
                <a:lnTo>
                  <a:pt x="2349" y="2263"/>
                </a:lnTo>
                <a:lnTo>
                  <a:pt x="2326" y="2254"/>
                </a:lnTo>
                <a:lnTo>
                  <a:pt x="2304" y="2241"/>
                </a:lnTo>
                <a:lnTo>
                  <a:pt x="2284" y="2224"/>
                </a:lnTo>
                <a:lnTo>
                  <a:pt x="2263" y="2202"/>
                </a:lnTo>
                <a:lnTo>
                  <a:pt x="2244" y="2180"/>
                </a:lnTo>
                <a:lnTo>
                  <a:pt x="2230" y="2155"/>
                </a:lnTo>
                <a:lnTo>
                  <a:pt x="2220" y="2128"/>
                </a:lnTo>
                <a:lnTo>
                  <a:pt x="2216" y="2099"/>
                </a:lnTo>
                <a:lnTo>
                  <a:pt x="2216" y="2071"/>
                </a:lnTo>
                <a:lnTo>
                  <a:pt x="2221" y="2044"/>
                </a:lnTo>
                <a:lnTo>
                  <a:pt x="2232" y="2017"/>
                </a:lnTo>
                <a:lnTo>
                  <a:pt x="2247" y="1992"/>
                </a:lnTo>
                <a:lnTo>
                  <a:pt x="2290" y="1929"/>
                </a:lnTo>
                <a:lnTo>
                  <a:pt x="2327" y="1864"/>
                </a:lnTo>
                <a:lnTo>
                  <a:pt x="2360" y="1796"/>
                </a:lnTo>
                <a:lnTo>
                  <a:pt x="2386" y="1727"/>
                </a:lnTo>
                <a:lnTo>
                  <a:pt x="2407" y="1655"/>
                </a:lnTo>
                <a:lnTo>
                  <a:pt x="2421" y="1582"/>
                </a:lnTo>
                <a:lnTo>
                  <a:pt x="2429" y="1507"/>
                </a:lnTo>
                <a:lnTo>
                  <a:pt x="2433" y="1432"/>
                </a:lnTo>
                <a:lnTo>
                  <a:pt x="2431" y="1359"/>
                </a:lnTo>
                <a:lnTo>
                  <a:pt x="2422" y="1289"/>
                </a:lnTo>
                <a:lnTo>
                  <a:pt x="2409" y="1219"/>
                </a:lnTo>
                <a:lnTo>
                  <a:pt x="2390" y="1151"/>
                </a:lnTo>
                <a:lnTo>
                  <a:pt x="2366" y="1085"/>
                </a:lnTo>
                <a:lnTo>
                  <a:pt x="2338" y="1020"/>
                </a:lnTo>
                <a:lnTo>
                  <a:pt x="2304" y="957"/>
                </a:lnTo>
                <a:lnTo>
                  <a:pt x="2266" y="898"/>
                </a:lnTo>
                <a:lnTo>
                  <a:pt x="2222" y="840"/>
                </a:lnTo>
                <a:lnTo>
                  <a:pt x="2205" y="815"/>
                </a:lnTo>
                <a:lnTo>
                  <a:pt x="2194" y="788"/>
                </a:lnTo>
                <a:lnTo>
                  <a:pt x="2187" y="759"/>
                </a:lnTo>
                <a:lnTo>
                  <a:pt x="2186" y="730"/>
                </a:lnTo>
                <a:lnTo>
                  <a:pt x="2191" y="701"/>
                </a:lnTo>
                <a:lnTo>
                  <a:pt x="2199" y="674"/>
                </a:lnTo>
                <a:lnTo>
                  <a:pt x="2213" y="648"/>
                </a:lnTo>
                <a:lnTo>
                  <a:pt x="2233" y="624"/>
                </a:lnTo>
                <a:lnTo>
                  <a:pt x="2255" y="602"/>
                </a:lnTo>
                <a:lnTo>
                  <a:pt x="2276" y="585"/>
                </a:lnTo>
                <a:lnTo>
                  <a:pt x="2299" y="571"/>
                </a:lnTo>
                <a:lnTo>
                  <a:pt x="2324" y="562"/>
                </a:lnTo>
                <a:lnTo>
                  <a:pt x="2350" y="557"/>
                </a:lnTo>
                <a:lnTo>
                  <a:pt x="2378" y="555"/>
                </a:lnTo>
                <a:close/>
                <a:moveTo>
                  <a:pt x="1635" y="180"/>
                </a:moveTo>
                <a:lnTo>
                  <a:pt x="1665" y="184"/>
                </a:lnTo>
                <a:lnTo>
                  <a:pt x="1694" y="195"/>
                </a:lnTo>
                <a:lnTo>
                  <a:pt x="1720" y="210"/>
                </a:lnTo>
                <a:lnTo>
                  <a:pt x="1743" y="231"/>
                </a:lnTo>
                <a:lnTo>
                  <a:pt x="1762" y="255"/>
                </a:lnTo>
                <a:lnTo>
                  <a:pt x="1776" y="282"/>
                </a:lnTo>
                <a:lnTo>
                  <a:pt x="1785" y="310"/>
                </a:lnTo>
                <a:lnTo>
                  <a:pt x="1787" y="341"/>
                </a:lnTo>
                <a:lnTo>
                  <a:pt x="1787" y="2523"/>
                </a:lnTo>
                <a:lnTo>
                  <a:pt x="1785" y="2553"/>
                </a:lnTo>
                <a:lnTo>
                  <a:pt x="1776" y="2583"/>
                </a:lnTo>
                <a:lnTo>
                  <a:pt x="1762" y="2610"/>
                </a:lnTo>
                <a:lnTo>
                  <a:pt x="1743" y="2634"/>
                </a:lnTo>
                <a:lnTo>
                  <a:pt x="1720" y="2653"/>
                </a:lnTo>
                <a:lnTo>
                  <a:pt x="1694" y="2670"/>
                </a:lnTo>
                <a:lnTo>
                  <a:pt x="1671" y="2678"/>
                </a:lnTo>
                <a:lnTo>
                  <a:pt x="1648" y="2683"/>
                </a:lnTo>
                <a:lnTo>
                  <a:pt x="1625" y="2685"/>
                </a:lnTo>
                <a:lnTo>
                  <a:pt x="1597" y="2683"/>
                </a:lnTo>
                <a:lnTo>
                  <a:pt x="1571" y="2675"/>
                </a:lnTo>
                <a:lnTo>
                  <a:pt x="1545" y="2663"/>
                </a:lnTo>
                <a:lnTo>
                  <a:pt x="1522" y="2647"/>
                </a:lnTo>
                <a:lnTo>
                  <a:pt x="635" y="1916"/>
                </a:lnTo>
                <a:lnTo>
                  <a:pt x="163" y="1916"/>
                </a:lnTo>
                <a:lnTo>
                  <a:pt x="130" y="1912"/>
                </a:lnTo>
                <a:lnTo>
                  <a:pt x="99" y="1903"/>
                </a:lnTo>
                <a:lnTo>
                  <a:pt x="72" y="1887"/>
                </a:lnTo>
                <a:lnTo>
                  <a:pt x="48" y="1868"/>
                </a:lnTo>
                <a:lnTo>
                  <a:pt x="27" y="1844"/>
                </a:lnTo>
                <a:lnTo>
                  <a:pt x="13" y="1817"/>
                </a:lnTo>
                <a:lnTo>
                  <a:pt x="3" y="1786"/>
                </a:lnTo>
                <a:lnTo>
                  <a:pt x="0" y="1754"/>
                </a:lnTo>
                <a:lnTo>
                  <a:pt x="0" y="1111"/>
                </a:lnTo>
                <a:lnTo>
                  <a:pt x="3" y="1078"/>
                </a:lnTo>
                <a:lnTo>
                  <a:pt x="13" y="1048"/>
                </a:lnTo>
                <a:lnTo>
                  <a:pt x="27" y="1019"/>
                </a:lnTo>
                <a:lnTo>
                  <a:pt x="48" y="995"/>
                </a:lnTo>
                <a:lnTo>
                  <a:pt x="72" y="976"/>
                </a:lnTo>
                <a:lnTo>
                  <a:pt x="99" y="961"/>
                </a:lnTo>
                <a:lnTo>
                  <a:pt x="130" y="952"/>
                </a:lnTo>
                <a:lnTo>
                  <a:pt x="163" y="949"/>
                </a:lnTo>
                <a:lnTo>
                  <a:pt x="635" y="949"/>
                </a:lnTo>
                <a:lnTo>
                  <a:pt x="1522" y="216"/>
                </a:lnTo>
                <a:lnTo>
                  <a:pt x="1547" y="199"/>
                </a:lnTo>
                <a:lnTo>
                  <a:pt x="1575" y="187"/>
                </a:lnTo>
                <a:lnTo>
                  <a:pt x="1605" y="181"/>
                </a:lnTo>
                <a:lnTo>
                  <a:pt x="1635" y="180"/>
                </a:lnTo>
                <a:close/>
                <a:moveTo>
                  <a:pt x="2931" y="0"/>
                </a:moveTo>
                <a:lnTo>
                  <a:pt x="2957" y="4"/>
                </a:lnTo>
                <a:lnTo>
                  <a:pt x="2983" y="11"/>
                </a:lnTo>
                <a:lnTo>
                  <a:pt x="3007" y="22"/>
                </a:lnTo>
                <a:lnTo>
                  <a:pt x="3028" y="37"/>
                </a:lnTo>
                <a:lnTo>
                  <a:pt x="3048" y="55"/>
                </a:lnTo>
                <a:lnTo>
                  <a:pt x="3118" y="138"/>
                </a:lnTo>
                <a:lnTo>
                  <a:pt x="3183" y="224"/>
                </a:lnTo>
                <a:lnTo>
                  <a:pt x="3244" y="313"/>
                </a:lnTo>
                <a:lnTo>
                  <a:pt x="3300" y="406"/>
                </a:lnTo>
                <a:lnTo>
                  <a:pt x="3350" y="499"/>
                </a:lnTo>
                <a:lnTo>
                  <a:pt x="3396" y="597"/>
                </a:lnTo>
                <a:lnTo>
                  <a:pt x="3437" y="696"/>
                </a:lnTo>
                <a:lnTo>
                  <a:pt x="3472" y="797"/>
                </a:lnTo>
                <a:lnTo>
                  <a:pt x="3503" y="899"/>
                </a:lnTo>
                <a:lnTo>
                  <a:pt x="3528" y="1003"/>
                </a:lnTo>
                <a:lnTo>
                  <a:pt x="3548" y="1108"/>
                </a:lnTo>
                <a:lnTo>
                  <a:pt x="3562" y="1216"/>
                </a:lnTo>
                <a:lnTo>
                  <a:pt x="3569" y="1324"/>
                </a:lnTo>
                <a:lnTo>
                  <a:pt x="3573" y="1432"/>
                </a:lnTo>
                <a:lnTo>
                  <a:pt x="3569" y="1545"/>
                </a:lnTo>
                <a:lnTo>
                  <a:pt x="3561" y="1656"/>
                </a:lnTo>
                <a:lnTo>
                  <a:pt x="3545" y="1768"/>
                </a:lnTo>
                <a:lnTo>
                  <a:pt x="3524" y="1877"/>
                </a:lnTo>
                <a:lnTo>
                  <a:pt x="3497" y="1985"/>
                </a:lnTo>
                <a:lnTo>
                  <a:pt x="3465" y="2092"/>
                </a:lnTo>
                <a:lnTo>
                  <a:pt x="3427" y="2196"/>
                </a:lnTo>
                <a:lnTo>
                  <a:pt x="3382" y="2299"/>
                </a:lnTo>
                <a:lnTo>
                  <a:pt x="3333" y="2399"/>
                </a:lnTo>
                <a:lnTo>
                  <a:pt x="3278" y="2496"/>
                </a:lnTo>
                <a:lnTo>
                  <a:pt x="3218" y="2590"/>
                </a:lnTo>
                <a:lnTo>
                  <a:pt x="3153" y="2682"/>
                </a:lnTo>
                <a:lnTo>
                  <a:pt x="3082" y="2770"/>
                </a:lnTo>
                <a:lnTo>
                  <a:pt x="3062" y="2789"/>
                </a:lnTo>
                <a:lnTo>
                  <a:pt x="3040" y="2804"/>
                </a:lnTo>
                <a:lnTo>
                  <a:pt x="3017" y="2816"/>
                </a:lnTo>
                <a:lnTo>
                  <a:pt x="2991" y="2824"/>
                </a:lnTo>
                <a:lnTo>
                  <a:pt x="2965" y="2827"/>
                </a:lnTo>
                <a:lnTo>
                  <a:pt x="2957" y="2827"/>
                </a:lnTo>
                <a:lnTo>
                  <a:pt x="2932" y="2825"/>
                </a:lnTo>
                <a:lnTo>
                  <a:pt x="2907" y="2820"/>
                </a:lnTo>
                <a:lnTo>
                  <a:pt x="2884" y="2810"/>
                </a:lnTo>
                <a:lnTo>
                  <a:pt x="2863" y="2797"/>
                </a:lnTo>
                <a:lnTo>
                  <a:pt x="2843" y="2780"/>
                </a:lnTo>
                <a:lnTo>
                  <a:pt x="2822" y="2759"/>
                </a:lnTo>
                <a:lnTo>
                  <a:pt x="2801" y="2735"/>
                </a:lnTo>
                <a:lnTo>
                  <a:pt x="2787" y="2709"/>
                </a:lnTo>
                <a:lnTo>
                  <a:pt x="2779" y="2681"/>
                </a:lnTo>
                <a:lnTo>
                  <a:pt x="2774" y="2651"/>
                </a:lnTo>
                <a:lnTo>
                  <a:pt x="2775" y="2622"/>
                </a:lnTo>
                <a:lnTo>
                  <a:pt x="2783" y="2594"/>
                </a:lnTo>
                <a:lnTo>
                  <a:pt x="2795" y="2565"/>
                </a:lnTo>
                <a:lnTo>
                  <a:pt x="2812" y="2540"/>
                </a:lnTo>
                <a:lnTo>
                  <a:pt x="2876" y="2461"/>
                </a:lnTo>
                <a:lnTo>
                  <a:pt x="2933" y="2378"/>
                </a:lnTo>
                <a:lnTo>
                  <a:pt x="2986" y="2294"/>
                </a:lnTo>
                <a:lnTo>
                  <a:pt x="3034" y="2206"/>
                </a:lnTo>
                <a:lnTo>
                  <a:pt x="3076" y="2114"/>
                </a:lnTo>
                <a:lnTo>
                  <a:pt x="3113" y="2022"/>
                </a:lnTo>
                <a:lnTo>
                  <a:pt x="3145" y="1927"/>
                </a:lnTo>
                <a:lnTo>
                  <a:pt x="3171" y="1831"/>
                </a:lnTo>
                <a:lnTo>
                  <a:pt x="3191" y="1732"/>
                </a:lnTo>
                <a:lnTo>
                  <a:pt x="3206" y="1633"/>
                </a:lnTo>
                <a:lnTo>
                  <a:pt x="3215" y="1533"/>
                </a:lnTo>
                <a:lnTo>
                  <a:pt x="3218" y="1432"/>
                </a:lnTo>
                <a:lnTo>
                  <a:pt x="3215" y="1336"/>
                </a:lnTo>
                <a:lnTo>
                  <a:pt x="3207" y="1239"/>
                </a:lnTo>
                <a:lnTo>
                  <a:pt x="3194" y="1144"/>
                </a:lnTo>
                <a:lnTo>
                  <a:pt x="3175" y="1050"/>
                </a:lnTo>
                <a:lnTo>
                  <a:pt x="3152" y="957"/>
                </a:lnTo>
                <a:lnTo>
                  <a:pt x="3122" y="866"/>
                </a:lnTo>
                <a:lnTo>
                  <a:pt x="3088" y="777"/>
                </a:lnTo>
                <a:lnTo>
                  <a:pt x="3049" y="690"/>
                </a:lnTo>
                <a:lnTo>
                  <a:pt x="3005" y="604"/>
                </a:lnTo>
                <a:lnTo>
                  <a:pt x="2957" y="522"/>
                </a:lnTo>
                <a:lnTo>
                  <a:pt x="2904" y="442"/>
                </a:lnTo>
                <a:lnTo>
                  <a:pt x="2846" y="365"/>
                </a:lnTo>
                <a:lnTo>
                  <a:pt x="2784" y="290"/>
                </a:lnTo>
                <a:lnTo>
                  <a:pt x="2767" y="269"/>
                </a:lnTo>
                <a:lnTo>
                  <a:pt x="2755" y="244"/>
                </a:lnTo>
                <a:lnTo>
                  <a:pt x="2747" y="219"/>
                </a:lnTo>
                <a:lnTo>
                  <a:pt x="2743" y="191"/>
                </a:lnTo>
                <a:lnTo>
                  <a:pt x="2744" y="165"/>
                </a:lnTo>
                <a:lnTo>
                  <a:pt x="2749" y="139"/>
                </a:lnTo>
                <a:lnTo>
                  <a:pt x="2758" y="114"/>
                </a:lnTo>
                <a:lnTo>
                  <a:pt x="2772" y="90"/>
                </a:lnTo>
                <a:lnTo>
                  <a:pt x="2791" y="70"/>
                </a:lnTo>
                <a:lnTo>
                  <a:pt x="2811" y="48"/>
                </a:lnTo>
                <a:lnTo>
                  <a:pt x="2831" y="31"/>
                </a:lnTo>
                <a:lnTo>
                  <a:pt x="2854" y="18"/>
                </a:lnTo>
                <a:lnTo>
                  <a:pt x="2878" y="8"/>
                </a:lnTo>
                <a:lnTo>
                  <a:pt x="2904" y="2"/>
                </a:lnTo>
                <a:lnTo>
                  <a:pt x="293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algn="r"/>
            <a:endParaRPr lang="en-US" dirty="0">
              <a:solidFill>
                <a:schemeClr val="bg1"/>
              </a:solidFill>
            </a:endParaRPr>
          </a:p>
        </p:txBody>
      </p:sp>
      <p:sp>
        <p:nvSpPr>
          <p:cNvPr id="63" name="Title 2">
            <a:extLst>
              <a:ext uri="{FF2B5EF4-FFF2-40B4-BE49-F238E27FC236}">
                <a16:creationId xmlns:a16="http://schemas.microsoft.com/office/drawing/2014/main" id="{59923094-5D00-4066-9BBB-FB67527BCB15}"/>
              </a:ext>
            </a:extLst>
          </p:cNvPr>
          <p:cNvSpPr txBox="1">
            <a:spLocks/>
          </p:cNvSpPr>
          <p:nvPr/>
        </p:nvSpPr>
        <p:spPr>
          <a:xfrm>
            <a:off x="508001" y="382642"/>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solidFill>
                <a:latin typeface="+mn-lt"/>
              </a:rPr>
              <a:t>SPORT INFOGRAPHIC</a:t>
            </a:r>
          </a:p>
        </p:txBody>
      </p:sp>
      <p:sp>
        <p:nvSpPr>
          <p:cNvPr id="2" name="Footer Placeholder 1">
            <a:extLst>
              <a:ext uri="{FF2B5EF4-FFF2-40B4-BE49-F238E27FC236}">
                <a16:creationId xmlns:a16="http://schemas.microsoft.com/office/drawing/2014/main" id="{7BBB3090-801B-4803-B9BC-8714D731B35E}"/>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90462318-0CDA-4AE7-A073-10907BCC584E}"/>
              </a:ext>
            </a:extLst>
          </p:cNvPr>
          <p:cNvSpPr>
            <a:spLocks noGrp="1"/>
          </p:cNvSpPr>
          <p:nvPr>
            <p:ph type="sldNum" sz="quarter" idx="4"/>
          </p:nvPr>
        </p:nvSpPr>
        <p:spPr/>
        <p:txBody>
          <a:bodyPr/>
          <a:lstStyle/>
          <a:p>
            <a:fld id="{92B485D1-D61A-494D-A8A9-04DC541B8AAB}" type="slidenum">
              <a:rPr lang="en-US" smtClean="0"/>
              <a:pPr/>
              <a:t>12</a:t>
            </a:fld>
            <a:endParaRPr lang="en-US" dirty="0"/>
          </a:p>
        </p:txBody>
      </p:sp>
    </p:spTree>
    <p:extLst>
      <p:ext uri="{BB962C8B-B14F-4D97-AF65-F5344CB8AC3E}">
        <p14:creationId xmlns:p14="http://schemas.microsoft.com/office/powerpoint/2010/main" val="885562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4084154" y="1870846"/>
            <a:ext cx="4018970" cy="4018970"/>
          </a:xfrm>
          <a:prstGeom prst="ellipse">
            <a:avLst/>
          </a:prstGeom>
          <a:noFill/>
          <a:ln w="25400">
            <a:solidFill>
              <a:srgbClr val="E1E9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23" name="Freeform 337"/>
          <p:cNvSpPr>
            <a:spLocks/>
          </p:cNvSpPr>
          <p:nvPr/>
        </p:nvSpPr>
        <p:spPr bwMode="auto">
          <a:xfrm>
            <a:off x="4858919" y="2240942"/>
            <a:ext cx="1351626" cy="1095809"/>
          </a:xfrm>
          <a:custGeom>
            <a:avLst/>
            <a:gdLst>
              <a:gd name="T0" fmla="*/ 354 w 354"/>
              <a:gd name="T1" fmla="*/ 213 h 287"/>
              <a:gd name="T2" fmla="*/ 324 w 354"/>
              <a:gd name="T3" fmla="*/ 211 h 287"/>
              <a:gd name="T4" fmla="*/ 153 w 354"/>
              <a:gd name="T5" fmla="*/ 287 h 287"/>
              <a:gd name="T6" fmla="*/ 58 w 354"/>
              <a:gd name="T7" fmla="*/ 264 h 287"/>
              <a:gd name="T8" fmla="*/ 40 w 354"/>
              <a:gd name="T9" fmla="*/ 265 h 287"/>
              <a:gd name="T10" fmla="*/ 69 w 354"/>
              <a:gd name="T11" fmla="*/ 0 h 287"/>
              <a:gd name="T12" fmla="*/ 329 w 354"/>
              <a:gd name="T13" fmla="*/ 131 h 287"/>
              <a:gd name="T14" fmla="*/ 354 w 354"/>
              <a:gd name="T15" fmla="*/ 213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 h="287">
                <a:moveTo>
                  <a:pt x="354" y="213"/>
                </a:moveTo>
                <a:cubicBezTo>
                  <a:pt x="344" y="211"/>
                  <a:pt x="334" y="211"/>
                  <a:pt x="324" y="211"/>
                </a:cubicBezTo>
                <a:cubicBezTo>
                  <a:pt x="256" y="211"/>
                  <a:pt x="195" y="240"/>
                  <a:pt x="153" y="287"/>
                </a:cubicBezTo>
                <a:cubicBezTo>
                  <a:pt x="124" y="273"/>
                  <a:pt x="92" y="264"/>
                  <a:pt x="58" y="264"/>
                </a:cubicBezTo>
                <a:cubicBezTo>
                  <a:pt x="52" y="264"/>
                  <a:pt x="46" y="264"/>
                  <a:pt x="40" y="265"/>
                </a:cubicBezTo>
                <a:cubicBezTo>
                  <a:pt x="0" y="160"/>
                  <a:pt x="57" y="28"/>
                  <a:pt x="69" y="0"/>
                </a:cubicBezTo>
                <a:cubicBezTo>
                  <a:pt x="102" y="3"/>
                  <a:pt x="267" y="23"/>
                  <a:pt x="329" y="131"/>
                </a:cubicBezTo>
                <a:cubicBezTo>
                  <a:pt x="344" y="156"/>
                  <a:pt x="352" y="184"/>
                  <a:pt x="354" y="21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pc="-30">
              <a:solidFill>
                <a:schemeClr val="tx1">
                  <a:lumMod val="65000"/>
                  <a:lumOff val="35000"/>
                </a:schemeClr>
              </a:solidFill>
            </a:endParaRPr>
          </a:p>
        </p:txBody>
      </p:sp>
      <p:sp>
        <p:nvSpPr>
          <p:cNvPr id="24" name="Oval 343"/>
          <p:cNvSpPr>
            <a:spLocks noChangeArrowheads="1"/>
          </p:cNvSpPr>
          <p:nvPr/>
        </p:nvSpPr>
        <p:spPr bwMode="auto">
          <a:xfrm>
            <a:off x="4668990" y="1787560"/>
            <a:ext cx="910582" cy="910582"/>
          </a:xfrm>
          <a:prstGeom prst="ellipse">
            <a:avLst/>
          </a:prstGeom>
          <a:solidFill>
            <a:srgbClr val="FFFFFF"/>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schemeClr val="tx1">
                  <a:lumMod val="65000"/>
                  <a:lumOff val="35000"/>
                </a:schemeClr>
              </a:solidFill>
            </a:endParaRPr>
          </a:p>
        </p:txBody>
      </p:sp>
      <p:sp>
        <p:nvSpPr>
          <p:cNvPr id="25" name="Freeform 338"/>
          <p:cNvSpPr>
            <a:spLocks/>
          </p:cNvSpPr>
          <p:nvPr/>
        </p:nvSpPr>
        <p:spPr bwMode="auto">
          <a:xfrm>
            <a:off x="4152561" y="3313842"/>
            <a:ext cx="1244717" cy="1214172"/>
          </a:xfrm>
          <a:custGeom>
            <a:avLst/>
            <a:gdLst>
              <a:gd name="T0" fmla="*/ 279 w 326"/>
              <a:gd name="T1" fmla="*/ 160 h 318"/>
              <a:gd name="T2" fmla="*/ 290 w 326"/>
              <a:gd name="T3" fmla="*/ 231 h 318"/>
              <a:gd name="T4" fmla="*/ 223 w 326"/>
              <a:gd name="T5" fmla="*/ 302 h 318"/>
              <a:gd name="T6" fmla="*/ 214 w 326"/>
              <a:gd name="T7" fmla="*/ 318 h 318"/>
              <a:gd name="T8" fmla="*/ 0 w 326"/>
              <a:gd name="T9" fmla="*/ 160 h 318"/>
              <a:gd name="T10" fmla="*/ 243 w 326"/>
              <a:gd name="T11" fmla="*/ 0 h 318"/>
              <a:gd name="T12" fmla="*/ 326 w 326"/>
              <a:gd name="T13" fmla="*/ 20 h 318"/>
              <a:gd name="T14" fmla="*/ 279 w 326"/>
              <a:gd name="T15" fmla="*/ 16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318">
                <a:moveTo>
                  <a:pt x="279" y="160"/>
                </a:moveTo>
                <a:cubicBezTo>
                  <a:pt x="279" y="185"/>
                  <a:pt x="282" y="209"/>
                  <a:pt x="290" y="231"/>
                </a:cubicBezTo>
                <a:cubicBezTo>
                  <a:pt x="263" y="249"/>
                  <a:pt x="240" y="273"/>
                  <a:pt x="223" y="302"/>
                </a:cubicBezTo>
                <a:cubicBezTo>
                  <a:pt x="220" y="307"/>
                  <a:pt x="217" y="312"/>
                  <a:pt x="214" y="318"/>
                </a:cubicBezTo>
                <a:cubicBezTo>
                  <a:pt x="103" y="300"/>
                  <a:pt x="17" y="185"/>
                  <a:pt x="0" y="160"/>
                </a:cubicBezTo>
                <a:cubicBezTo>
                  <a:pt x="19" y="133"/>
                  <a:pt x="118" y="0"/>
                  <a:pt x="243" y="0"/>
                </a:cubicBezTo>
                <a:cubicBezTo>
                  <a:pt x="272" y="0"/>
                  <a:pt x="300" y="8"/>
                  <a:pt x="326" y="20"/>
                </a:cubicBezTo>
                <a:cubicBezTo>
                  <a:pt x="296" y="58"/>
                  <a:pt x="279" y="107"/>
                  <a:pt x="279" y="16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pc="-30">
              <a:solidFill>
                <a:schemeClr val="tx1">
                  <a:lumMod val="65000"/>
                  <a:lumOff val="35000"/>
                </a:schemeClr>
              </a:solidFill>
            </a:endParaRPr>
          </a:p>
        </p:txBody>
      </p:sp>
      <p:sp>
        <p:nvSpPr>
          <p:cNvPr id="26" name="Oval 346"/>
          <p:cNvSpPr>
            <a:spLocks noChangeArrowheads="1"/>
          </p:cNvSpPr>
          <p:nvPr/>
        </p:nvSpPr>
        <p:spPr bwMode="auto">
          <a:xfrm>
            <a:off x="3699470" y="3471655"/>
            <a:ext cx="906184" cy="906182"/>
          </a:xfrm>
          <a:prstGeom prst="ellipse">
            <a:avLst/>
          </a:prstGeom>
          <a:solidFill>
            <a:srgbClr val="FFFFFF"/>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65000"/>
                  <a:lumOff val="35000"/>
                </a:schemeClr>
              </a:solidFill>
            </a:endParaRPr>
          </a:p>
        </p:txBody>
      </p:sp>
      <p:sp>
        <p:nvSpPr>
          <p:cNvPr id="27" name="Freeform 341"/>
          <p:cNvSpPr>
            <a:spLocks/>
          </p:cNvSpPr>
          <p:nvPr/>
        </p:nvSpPr>
        <p:spPr bwMode="auto">
          <a:xfrm>
            <a:off x="6794722" y="3325296"/>
            <a:ext cx="1244717" cy="1210354"/>
          </a:xfrm>
          <a:custGeom>
            <a:avLst/>
            <a:gdLst>
              <a:gd name="T0" fmla="*/ 326 w 326"/>
              <a:gd name="T1" fmla="*/ 157 h 317"/>
              <a:gd name="T2" fmla="*/ 83 w 326"/>
              <a:gd name="T3" fmla="*/ 317 h 317"/>
              <a:gd name="T4" fmla="*/ 0 w 326"/>
              <a:gd name="T5" fmla="*/ 298 h 317"/>
              <a:gd name="T6" fmla="*/ 47 w 326"/>
              <a:gd name="T7" fmla="*/ 157 h 317"/>
              <a:gd name="T8" fmla="*/ 36 w 326"/>
              <a:gd name="T9" fmla="*/ 86 h 317"/>
              <a:gd name="T10" fmla="*/ 103 w 326"/>
              <a:gd name="T11" fmla="*/ 15 h 317"/>
              <a:gd name="T12" fmla="*/ 111 w 326"/>
              <a:gd name="T13" fmla="*/ 0 h 317"/>
              <a:gd name="T14" fmla="*/ 326 w 326"/>
              <a:gd name="T15" fmla="*/ 157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317">
                <a:moveTo>
                  <a:pt x="326" y="157"/>
                </a:moveTo>
                <a:cubicBezTo>
                  <a:pt x="307" y="184"/>
                  <a:pt x="208" y="317"/>
                  <a:pt x="83" y="317"/>
                </a:cubicBezTo>
                <a:cubicBezTo>
                  <a:pt x="54" y="317"/>
                  <a:pt x="26" y="310"/>
                  <a:pt x="0" y="298"/>
                </a:cubicBezTo>
                <a:cubicBezTo>
                  <a:pt x="30" y="259"/>
                  <a:pt x="47" y="210"/>
                  <a:pt x="47" y="157"/>
                </a:cubicBezTo>
                <a:cubicBezTo>
                  <a:pt x="47" y="133"/>
                  <a:pt x="44" y="109"/>
                  <a:pt x="36" y="86"/>
                </a:cubicBezTo>
                <a:cubicBezTo>
                  <a:pt x="63" y="68"/>
                  <a:pt x="86" y="45"/>
                  <a:pt x="103" y="15"/>
                </a:cubicBezTo>
                <a:cubicBezTo>
                  <a:pt x="106" y="10"/>
                  <a:pt x="109" y="5"/>
                  <a:pt x="111" y="0"/>
                </a:cubicBezTo>
                <a:cubicBezTo>
                  <a:pt x="223" y="17"/>
                  <a:pt x="309" y="132"/>
                  <a:pt x="326" y="15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pc="-30">
              <a:solidFill>
                <a:schemeClr val="tx1">
                  <a:lumMod val="65000"/>
                  <a:lumOff val="35000"/>
                </a:schemeClr>
              </a:solidFill>
            </a:endParaRPr>
          </a:p>
        </p:txBody>
      </p:sp>
      <p:sp>
        <p:nvSpPr>
          <p:cNvPr id="29" name="Oval 349"/>
          <p:cNvSpPr>
            <a:spLocks noChangeArrowheads="1"/>
          </p:cNvSpPr>
          <p:nvPr/>
        </p:nvSpPr>
        <p:spPr bwMode="auto">
          <a:xfrm>
            <a:off x="7586348" y="3471655"/>
            <a:ext cx="906184" cy="906182"/>
          </a:xfrm>
          <a:prstGeom prst="ellipse">
            <a:avLst/>
          </a:prstGeom>
          <a:solidFill>
            <a:srgbClr val="FFFFFF"/>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65000"/>
                  <a:lumOff val="35000"/>
                </a:schemeClr>
              </a:solidFill>
            </a:endParaRPr>
          </a:p>
        </p:txBody>
      </p:sp>
      <p:sp>
        <p:nvSpPr>
          <p:cNvPr id="30" name="Freeform 342"/>
          <p:cNvSpPr>
            <a:spLocks/>
          </p:cNvSpPr>
          <p:nvPr/>
        </p:nvSpPr>
        <p:spPr bwMode="auto">
          <a:xfrm>
            <a:off x="6138000" y="2240942"/>
            <a:ext cx="1233263" cy="1347807"/>
          </a:xfrm>
          <a:custGeom>
            <a:avLst/>
            <a:gdLst>
              <a:gd name="T0" fmla="*/ 260 w 323"/>
              <a:gd name="T1" fmla="*/ 291 h 353"/>
              <a:gd name="T2" fmla="*/ 202 w 323"/>
              <a:gd name="T3" fmla="*/ 353 h 353"/>
              <a:gd name="T4" fmla="*/ 37 w 323"/>
              <a:gd name="T5" fmla="*/ 216 h 353"/>
              <a:gd name="T6" fmla="*/ 9 w 323"/>
              <a:gd name="T7" fmla="*/ 122 h 353"/>
              <a:gd name="T8" fmla="*/ 0 w 323"/>
              <a:gd name="T9" fmla="*/ 107 h 353"/>
              <a:gd name="T10" fmla="*/ 243 w 323"/>
              <a:gd name="T11" fmla="*/ 0 h 353"/>
              <a:gd name="T12" fmla="*/ 260 w 323"/>
              <a:gd name="T13" fmla="*/ 291 h 353"/>
            </a:gdLst>
            <a:ahLst/>
            <a:cxnLst>
              <a:cxn ang="0">
                <a:pos x="T0" y="T1"/>
              </a:cxn>
              <a:cxn ang="0">
                <a:pos x="T2" y="T3"/>
              </a:cxn>
              <a:cxn ang="0">
                <a:pos x="T4" y="T5"/>
              </a:cxn>
              <a:cxn ang="0">
                <a:pos x="T6" y="T7"/>
              </a:cxn>
              <a:cxn ang="0">
                <a:pos x="T8" y="T9"/>
              </a:cxn>
              <a:cxn ang="0">
                <a:pos x="T10" y="T11"/>
              </a:cxn>
              <a:cxn ang="0">
                <a:pos x="T12" y="T13"/>
              </a:cxn>
            </a:cxnLst>
            <a:rect l="0" t="0" r="r" b="b"/>
            <a:pathLst>
              <a:path w="323" h="353">
                <a:moveTo>
                  <a:pt x="260" y="291"/>
                </a:moveTo>
                <a:cubicBezTo>
                  <a:pt x="246" y="316"/>
                  <a:pt x="225" y="337"/>
                  <a:pt x="202" y="353"/>
                </a:cubicBezTo>
                <a:cubicBezTo>
                  <a:pt x="174" y="284"/>
                  <a:pt x="112" y="232"/>
                  <a:pt x="37" y="216"/>
                </a:cubicBezTo>
                <a:cubicBezTo>
                  <a:pt x="35" y="184"/>
                  <a:pt x="26" y="152"/>
                  <a:pt x="9" y="122"/>
                </a:cubicBezTo>
                <a:cubicBezTo>
                  <a:pt x="6" y="117"/>
                  <a:pt x="3" y="112"/>
                  <a:pt x="0" y="107"/>
                </a:cubicBezTo>
                <a:cubicBezTo>
                  <a:pt x="71" y="20"/>
                  <a:pt x="213" y="3"/>
                  <a:pt x="243" y="0"/>
                </a:cubicBezTo>
                <a:cubicBezTo>
                  <a:pt x="257" y="30"/>
                  <a:pt x="323" y="183"/>
                  <a:pt x="260" y="29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pc="-30">
              <a:solidFill>
                <a:schemeClr val="tx1">
                  <a:lumMod val="65000"/>
                  <a:lumOff val="35000"/>
                </a:schemeClr>
              </a:solidFill>
            </a:endParaRPr>
          </a:p>
        </p:txBody>
      </p:sp>
      <p:sp>
        <p:nvSpPr>
          <p:cNvPr id="31" name="Oval 352"/>
          <p:cNvSpPr>
            <a:spLocks noChangeArrowheads="1"/>
          </p:cNvSpPr>
          <p:nvPr/>
        </p:nvSpPr>
        <p:spPr bwMode="auto">
          <a:xfrm>
            <a:off x="6612429" y="1787560"/>
            <a:ext cx="910582" cy="910582"/>
          </a:xfrm>
          <a:prstGeom prst="ellipse">
            <a:avLst/>
          </a:prstGeom>
          <a:solidFill>
            <a:srgbClr val="FFFFFF"/>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65000"/>
                  <a:lumOff val="35000"/>
                </a:schemeClr>
              </a:solidFill>
            </a:endParaRPr>
          </a:p>
        </p:txBody>
      </p:sp>
      <p:sp>
        <p:nvSpPr>
          <p:cNvPr id="32" name="Freeform 339"/>
          <p:cNvSpPr>
            <a:spLocks/>
          </p:cNvSpPr>
          <p:nvPr/>
        </p:nvSpPr>
        <p:spPr bwMode="auto">
          <a:xfrm>
            <a:off x="4820738" y="4260743"/>
            <a:ext cx="1233263" cy="1347807"/>
          </a:xfrm>
          <a:custGeom>
            <a:avLst/>
            <a:gdLst>
              <a:gd name="T0" fmla="*/ 323 w 323"/>
              <a:gd name="T1" fmla="*/ 246 h 353"/>
              <a:gd name="T2" fmla="*/ 79 w 323"/>
              <a:gd name="T3" fmla="*/ 353 h 353"/>
              <a:gd name="T4" fmla="*/ 63 w 323"/>
              <a:gd name="T5" fmla="*/ 63 h 353"/>
              <a:gd name="T6" fmla="*/ 121 w 323"/>
              <a:gd name="T7" fmla="*/ 0 h 353"/>
              <a:gd name="T8" fmla="*/ 286 w 323"/>
              <a:gd name="T9" fmla="*/ 138 h 353"/>
              <a:gd name="T10" fmla="*/ 314 w 323"/>
              <a:gd name="T11" fmla="*/ 231 h 353"/>
              <a:gd name="T12" fmla="*/ 323 w 323"/>
              <a:gd name="T13" fmla="*/ 246 h 353"/>
            </a:gdLst>
            <a:ahLst/>
            <a:cxnLst>
              <a:cxn ang="0">
                <a:pos x="T0" y="T1"/>
              </a:cxn>
              <a:cxn ang="0">
                <a:pos x="T2" y="T3"/>
              </a:cxn>
              <a:cxn ang="0">
                <a:pos x="T4" y="T5"/>
              </a:cxn>
              <a:cxn ang="0">
                <a:pos x="T6" y="T7"/>
              </a:cxn>
              <a:cxn ang="0">
                <a:pos x="T8" y="T9"/>
              </a:cxn>
              <a:cxn ang="0">
                <a:pos x="T10" y="T11"/>
              </a:cxn>
              <a:cxn ang="0">
                <a:pos x="T12" y="T13"/>
              </a:cxn>
            </a:cxnLst>
            <a:rect l="0" t="0" r="r" b="b"/>
            <a:pathLst>
              <a:path w="323" h="353">
                <a:moveTo>
                  <a:pt x="323" y="246"/>
                </a:moveTo>
                <a:cubicBezTo>
                  <a:pt x="252" y="334"/>
                  <a:pt x="110" y="350"/>
                  <a:pt x="79" y="353"/>
                </a:cubicBezTo>
                <a:cubicBezTo>
                  <a:pt x="66" y="323"/>
                  <a:pt x="0" y="171"/>
                  <a:pt x="63" y="63"/>
                </a:cubicBezTo>
                <a:cubicBezTo>
                  <a:pt x="77" y="37"/>
                  <a:pt x="98" y="17"/>
                  <a:pt x="121" y="0"/>
                </a:cubicBezTo>
                <a:cubicBezTo>
                  <a:pt x="149" y="69"/>
                  <a:pt x="211" y="122"/>
                  <a:pt x="286" y="138"/>
                </a:cubicBezTo>
                <a:cubicBezTo>
                  <a:pt x="288" y="170"/>
                  <a:pt x="297" y="202"/>
                  <a:pt x="314" y="231"/>
                </a:cubicBezTo>
                <a:cubicBezTo>
                  <a:pt x="317" y="236"/>
                  <a:pt x="320" y="241"/>
                  <a:pt x="323" y="24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pc="-30">
              <a:solidFill>
                <a:schemeClr val="tx1">
                  <a:lumMod val="65000"/>
                  <a:lumOff val="35000"/>
                </a:schemeClr>
              </a:solidFill>
            </a:endParaRPr>
          </a:p>
        </p:txBody>
      </p:sp>
      <p:sp>
        <p:nvSpPr>
          <p:cNvPr id="33" name="Oval 355"/>
          <p:cNvSpPr>
            <a:spLocks noChangeArrowheads="1"/>
          </p:cNvSpPr>
          <p:nvPr/>
        </p:nvSpPr>
        <p:spPr bwMode="auto">
          <a:xfrm>
            <a:off x="4668990" y="5155460"/>
            <a:ext cx="910582" cy="906182"/>
          </a:xfrm>
          <a:prstGeom prst="ellipse">
            <a:avLst/>
          </a:prstGeom>
          <a:solidFill>
            <a:srgbClr val="FFFFFF"/>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65000"/>
                  <a:lumOff val="35000"/>
                </a:schemeClr>
              </a:solidFill>
            </a:endParaRPr>
          </a:p>
        </p:txBody>
      </p:sp>
      <p:sp>
        <p:nvSpPr>
          <p:cNvPr id="39" name="Freeform 340"/>
          <p:cNvSpPr>
            <a:spLocks/>
          </p:cNvSpPr>
          <p:nvPr/>
        </p:nvSpPr>
        <p:spPr bwMode="auto">
          <a:xfrm>
            <a:off x="5977639" y="4516560"/>
            <a:ext cx="1355443" cy="1091991"/>
          </a:xfrm>
          <a:custGeom>
            <a:avLst/>
            <a:gdLst>
              <a:gd name="T0" fmla="*/ 286 w 355"/>
              <a:gd name="T1" fmla="*/ 286 h 286"/>
              <a:gd name="T2" fmla="*/ 26 w 355"/>
              <a:gd name="T3" fmla="*/ 156 h 286"/>
              <a:gd name="T4" fmla="*/ 0 w 355"/>
              <a:gd name="T5" fmla="*/ 74 h 286"/>
              <a:gd name="T6" fmla="*/ 31 w 355"/>
              <a:gd name="T7" fmla="*/ 76 h 286"/>
              <a:gd name="T8" fmla="*/ 202 w 355"/>
              <a:gd name="T9" fmla="*/ 0 h 286"/>
              <a:gd name="T10" fmla="*/ 297 w 355"/>
              <a:gd name="T11" fmla="*/ 22 h 286"/>
              <a:gd name="T12" fmla="*/ 315 w 355"/>
              <a:gd name="T13" fmla="*/ 21 h 286"/>
              <a:gd name="T14" fmla="*/ 286 w 355"/>
              <a:gd name="T15" fmla="*/ 286 h 2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286">
                <a:moveTo>
                  <a:pt x="286" y="286"/>
                </a:moveTo>
                <a:cubicBezTo>
                  <a:pt x="253" y="283"/>
                  <a:pt x="88" y="264"/>
                  <a:pt x="26" y="156"/>
                </a:cubicBezTo>
                <a:cubicBezTo>
                  <a:pt x="11" y="130"/>
                  <a:pt x="3" y="102"/>
                  <a:pt x="0" y="74"/>
                </a:cubicBezTo>
                <a:cubicBezTo>
                  <a:pt x="10" y="75"/>
                  <a:pt x="21" y="76"/>
                  <a:pt x="31" y="76"/>
                </a:cubicBezTo>
                <a:cubicBezTo>
                  <a:pt x="99" y="76"/>
                  <a:pt x="160" y="46"/>
                  <a:pt x="202" y="0"/>
                </a:cubicBezTo>
                <a:cubicBezTo>
                  <a:pt x="231" y="13"/>
                  <a:pt x="263" y="22"/>
                  <a:pt x="297" y="22"/>
                </a:cubicBezTo>
                <a:cubicBezTo>
                  <a:pt x="303" y="22"/>
                  <a:pt x="309" y="22"/>
                  <a:pt x="315" y="21"/>
                </a:cubicBezTo>
                <a:cubicBezTo>
                  <a:pt x="355" y="127"/>
                  <a:pt x="298" y="259"/>
                  <a:pt x="286" y="286"/>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spc="-30">
              <a:solidFill>
                <a:schemeClr val="tx1">
                  <a:lumMod val="65000"/>
                  <a:lumOff val="35000"/>
                </a:schemeClr>
              </a:solidFill>
            </a:endParaRPr>
          </a:p>
        </p:txBody>
      </p:sp>
      <p:sp>
        <p:nvSpPr>
          <p:cNvPr id="41" name="Freeform 358"/>
          <p:cNvSpPr>
            <a:spLocks/>
          </p:cNvSpPr>
          <p:nvPr/>
        </p:nvSpPr>
        <p:spPr bwMode="auto">
          <a:xfrm>
            <a:off x="6550844" y="5089476"/>
            <a:ext cx="1033752" cy="1038150"/>
          </a:xfrm>
          <a:custGeom>
            <a:avLst/>
            <a:gdLst>
              <a:gd name="T0" fmla="*/ 66 w 235"/>
              <a:gd name="T1" fmla="*/ 29 h 236"/>
              <a:gd name="T2" fmla="*/ 28 w 235"/>
              <a:gd name="T3" fmla="*/ 170 h 236"/>
              <a:gd name="T4" fmla="*/ 169 w 235"/>
              <a:gd name="T5" fmla="*/ 207 h 236"/>
              <a:gd name="T6" fmla="*/ 207 w 235"/>
              <a:gd name="T7" fmla="*/ 66 h 236"/>
              <a:gd name="T8" fmla="*/ 66 w 235"/>
              <a:gd name="T9" fmla="*/ 29 h 236"/>
            </a:gdLst>
            <a:ahLst/>
            <a:cxnLst>
              <a:cxn ang="0">
                <a:pos x="T0" y="T1"/>
              </a:cxn>
              <a:cxn ang="0">
                <a:pos x="T2" y="T3"/>
              </a:cxn>
              <a:cxn ang="0">
                <a:pos x="T4" y="T5"/>
              </a:cxn>
              <a:cxn ang="0">
                <a:pos x="T6" y="T7"/>
              </a:cxn>
              <a:cxn ang="0">
                <a:pos x="T8" y="T9"/>
              </a:cxn>
            </a:cxnLst>
            <a:rect l="0" t="0" r="r" b="b"/>
            <a:pathLst>
              <a:path w="235" h="236">
                <a:moveTo>
                  <a:pt x="66" y="29"/>
                </a:moveTo>
                <a:cubicBezTo>
                  <a:pt x="17" y="57"/>
                  <a:pt x="0" y="120"/>
                  <a:pt x="28" y="170"/>
                </a:cubicBezTo>
                <a:cubicBezTo>
                  <a:pt x="57" y="219"/>
                  <a:pt x="120" y="236"/>
                  <a:pt x="169" y="207"/>
                </a:cubicBezTo>
                <a:cubicBezTo>
                  <a:pt x="219" y="179"/>
                  <a:pt x="235" y="116"/>
                  <a:pt x="207" y="66"/>
                </a:cubicBezTo>
                <a:cubicBezTo>
                  <a:pt x="178" y="17"/>
                  <a:pt x="115" y="0"/>
                  <a:pt x="66" y="29"/>
                </a:cubicBezTo>
                <a:close/>
              </a:path>
            </a:pathLst>
          </a:custGeom>
          <a:solidFill>
            <a:srgbClr val="FFFFFF"/>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65000"/>
                  <a:lumOff val="35000"/>
                </a:schemeClr>
              </a:solidFill>
            </a:endParaRPr>
          </a:p>
        </p:txBody>
      </p:sp>
      <p:sp>
        <p:nvSpPr>
          <p:cNvPr id="46" name="TextBox 45"/>
          <p:cNvSpPr txBox="1"/>
          <p:nvPr/>
        </p:nvSpPr>
        <p:spPr>
          <a:xfrm>
            <a:off x="4914929" y="2058056"/>
            <a:ext cx="418704" cy="369332"/>
          </a:xfrm>
          <a:prstGeom prst="rect">
            <a:avLst/>
          </a:prstGeom>
          <a:noFill/>
        </p:spPr>
        <p:txBody>
          <a:bodyPr wrap="none" rtlCol="0">
            <a:spAutoFit/>
          </a:bodyPr>
          <a:lstStyle/>
          <a:p>
            <a:pPr algn="ctr"/>
            <a:r>
              <a:rPr lang="en-US" dirty="0">
                <a:solidFill>
                  <a:schemeClr val="tx1">
                    <a:lumMod val="65000"/>
                    <a:lumOff val="35000"/>
                  </a:schemeClr>
                </a:solidFill>
              </a:rPr>
              <a:t>01</a:t>
            </a:r>
          </a:p>
        </p:txBody>
      </p:sp>
      <p:sp>
        <p:nvSpPr>
          <p:cNvPr id="47" name="TextBox 46"/>
          <p:cNvSpPr txBox="1"/>
          <p:nvPr/>
        </p:nvSpPr>
        <p:spPr>
          <a:xfrm>
            <a:off x="3918363" y="3740080"/>
            <a:ext cx="468398" cy="369332"/>
          </a:xfrm>
          <a:prstGeom prst="rect">
            <a:avLst/>
          </a:prstGeom>
          <a:noFill/>
        </p:spPr>
        <p:txBody>
          <a:bodyPr wrap="none" rtlCol="0">
            <a:spAutoFit/>
          </a:bodyPr>
          <a:lstStyle/>
          <a:p>
            <a:pPr algn="ctr"/>
            <a:r>
              <a:rPr lang="en-US" dirty="0">
                <a:solidFill>
                  <a:schemeClr val="tx1">
                    <a:lumMod val="65000"/>
                    <a:lumOff val="35000"/>
                  </a:schemeClr>
                </a:solidFill>
              </a:rPr>
              <a:t>02</a:t>
            </a:r>
          </a:p>
        </p:txBody>
      </p:sp>
      <p:sp>
        <p:nvSpPr>
          <p:cNvPr id="48" name="TextBox 47"/>
          <p:cNvSpPr txBox="1"/>
          <p:nvPr/>
        </p:nvSpPr>
        <p:spPr>
          <a:xfrm>
            <a:off x="6858368" y="2058056"/>
            <a:ext cx="418704" cy="369332"/>
          </a:xfrm>
          <a:prstGeom prst="rect">
            <a:avLst/>
          </a:prstGeom>
          <a:noFill/>
        </p:spPr>
        <p:txBody>
          <a:bodyPr wrap="none" rtlCol="0">
            <a:spAutoFit/>
          </a:bodyPr>
          <a:lstStyle/>
          <a:p>
            <a:pPr algn="ctr"/>
            <a:r>
              <a:rPr lang="en-US" dirty="0">
                <a:solidFill>
                  <a:schemeClr val="tx1">
                    <a:lumMod val="65000"/>
                    <a:lumOff val="35000"/>
                  </a:schemeClr>
                </a:solidFill>
              </a:rPr>
              <a:t>06</a:t>
            </a:r>
          </a:p>
        </p:txBody>
      </p:sp>
      <p:sp>
        <p:nvSpPr>
          <p:cNvPr id="50" name="TextBox 49"/>
          <p:cNvSpPr txBox="1"/>
          <p:nvPr/>
        </p:nvSpPr>
        <p:spPr>
          <a:xfrm>
            <a:off x="7830088" y="3739951"/>
            <a:ext cx="418704" cy="369332"/>
          </a:xfrm>
          <a:prstGeom prst="rect">
            <a:avLst/>
          </a:prstGeom>
          <a:noFill/>
        </p:spPr>
        <p:txBody>
          <a:bodyPr wrap="none" rtlCol="0">
            <a:spAutoFit/>
          </a:bodyPr>
          <a:lstStyle/>
          <a:p>
            <a:pPr algn="ctr"/>
            <a:r>
              <a:rPr lang="en-US" dirty="0">
                <a:solidFill>
                  <a:schemeClr val="tx1">
                    <a:lumMod val="65000"/>
                    <a:lumOff val="35000"/>
                  </a:schemeClr>
                </a:solidFill>
              </a:rPr>
              <a:t>05</a:t>
            </a:r>
          </a:p>
        </p:txBody>
      </p:sp>
      <p:sp>
        <p:nvSpPr>
          <p:cNvPr id="51" name="TextBox 50"/>
          <p:cNvSpPr txBox="1"/>
          <p:nvPr/>
        </p:nvSpPr>
        <p:spPr>
          <a:xfrm>
            <a:off x="6858368" y="5423756"/>
            <a:ext cx="418704" cy="369332"/>
          </a:xfrm>
          <a:prstGeom prst="rect">
            <a:avLst/>
          </a:prstGeom>
          <a:noFill/>
        </p:spPr>
        <p:txBody>
          <a:bodyPr wrap="none" rtlCol="0">
            <a:spAutoFit/>
          </a:bodyPr>
          <a:lstStyle/>
          <a:p>
            <a:pPr algn="ctr"/>
            <a:r>
              <a:rPr lang="en-US" dirty="0">
                <a:solidFill>
                  <a:schemeClr val="tx1">
                    <a:lumMod val="65000"/>
                    <a:lumOff val="35000"/>
                  </a:schemeClr>
                </a:solidFill>
              </a:rPr>
              <a:t>04</a:t>
            </a:r>
          </a:p>
        </p:txBody>
      </p:sp>
      <p:sp>
        <p:nvSpPr>
          <p:cNvPr id="52" name="TextBox 51"/>
          <p:cNvSpPr txBox="1"/>
          <p:nvPr/>
        </p:nvSpPr>
        <p:spPr>
          <a:xfrm>
            <a:off x="4914929" y="5423885"/>
            <a:ext cx="418704" cy="369332"/>
          </a:xfrm>
          <a:prstGeom prst="rect">
            <a:avLst/>
          </a:prstGeom>
          <a:noFill/>
        </p:spPr>
        <p:txBody>
          <a:bodyPr wrap="none" rtlCol="0">
            <a:spAutoFit/>
          </a:bodyPr>
          <a:lstStyle/>
          <a:p>
            <a:pPr algn="ctr"/>
            <a:r>
              <a:rPr lang="en-US" dirty="0">
                <a:solidFill>
                  <a:schemeClr val="tx1">
                    <a:lumMod val="65000"/>
                    <a:lumOff val="35000"/>
                  </a:schemeClr>
                </a:solidFill>
              </a:rPr>
              <a:t>03</a:t>
            </a:r>
          </a:p>
        </p:txBody>
      </p:sp>
      <p:sp>
        <p:nvSpPr>
          <p:cNvPr id="56" name="TextBox 55"/>
          <p:cNvSpPr txBox="1"/>
          <p:nvPr/>
        </p:nvSpPr>
        <p:spPr>
          <a:xfrm>
            <a:off x="1621504" y="1512076"/>
            <a:ext cx="614271" cy="1107996"/>
          </a:xfrm>
          <a:prstGeom prst="rect">
            <a:avLst/>
          </a:prstGeom>
          <a:noFill/>
        </p:spPr>
        <p:txBody>
          <a:bodyPr wrap="none" rtlCol="0">
            <a:spAutoFit/>
          </a:bodyPr>
          <a:lstStyle/>
          <a:p>
            <a:r>
              <a:rPr lang="en-US" sz="6600" dirty="0">
                <a:solidFill>
                  <a:schemeClr val="bg1">
                    <a:lumMod val="95000"/>
                  </a:schemeClr>
                </a:solidFill>
              </a:rPr>
              <a:t>1</a:t>
            </a:r>
          </a:p>
        </p:txBody>
      </p:sp>
      <p:sp>
        <p:nvSpPr>
          <p:cNvPr id="57" name="TextBox 56"/>
          <p:cNvSpPr txBox="1"/>
          <p:nvPr/>
        </p:nvSpPr>
        <p:spPr>
          <a:xfrm>
            <a:off x="2571772" y="1796959"/>
            <a:ext cx="1475597" cy="338554"/>
          </a:xfrm>
          <a:prstGeom prst="rect">
            <a:avLst/>
          </a:prstGeom>
          <a:noFill/>
        </p:spPr>
        <p:txBody>
          <a:bodyPr wrap="none" rtlCol="0">
            <a:spAutoFit/>
          </a:bodyPr>
          <a:lstStyle/>
          <a:p>
            <a:pPr algn="r"/>
            <a:r>
              <a:rPr lang="en-US" sz="1600" dirty="0">
                <a:solidFill>
                  <a:schemeClr val="tx1">
                    <a:lumMod val="65000"/>
                    <a:lumOff val="35000"/>
                  </a:schemeClr>
                </a:solidFill>
              </a:rPr>
              <a:t>Insert title here</a:t>
            </a:r>
          </a:p>
        </p:txBody>
      </p:sp>
      <p:sp>
        <p:nvSpPr>
          <p:cNvPr id="65" name="TextBox 64"/>
          <p:cNvSpPr txBox="1"/>
          <p:nvPr/>
        </p:nvSpPr>
        <p:spPr>
          <a:xfrm>
            <a:off x="1375683" y="2158407"/>
            <a:ext cx="2666829" cy="498598"/>
          </a:xfrm>
          <a:prstGeom prst="rect">
            <a:avLst/>
          </a:prstGeom>
          <a:noFill/>
        </p:spPr>
        <p:txBody>
          <a:bodyPr wrap="square" rtlCol="0">
            <a:spAutoFit/>
          </a:bodyPr>
          <a:lstStyle/>
          <a:p>
            <a:pPr algn="r">
              <a:lnSpc>
                <a:spcPct val="110000"/>
              </a:lnSpc>
            </a:pPr>
            <a:r>
              <a:rPr lang="en-US" sz="1200" dirty="0">
                <a:solidFill>
                  <a:schemeClr val="tx1">
                    <a:lumMod val="65000"/>
                    <a:lumOff val="35000"/>
                  </a:schemeClr>
                </a:solidFill>
              </a:rPr>
              <a:t>Sed perspiciatis unde omnis iste natus error voluptatem rem.</a:t>
            </a:r>
          </a:p>
        </p:txBody>
      </p:sp>
      <p:sp>
        <p:nvSpPr>
          <p:cNvPr id="67" name="TextBox 66"/>
          <p:cNvSpPr txBox="1"/>
          <p:nvPr/>
        </p:nvSpPr>
        <p:spPr>
          <a:xfrm>
            <a:off x="653566" y="3204315"/>
            <a:ext cx="614271" cy="1107996"/>
          </a:xfrm>
          <a:prstGeom prst="rect">
            <a:avLst/>
          </a:prstGeom>
          <a:noFill/>
        </p:spPr>
        <p:txBody>
          <a:bodyPr wrap="none" rtlCol="0">
            <a:spAutoFit/>
          </a:bodyPr>
          <a:lstStyle/>
          <a:p>
            <a:r>
              <a:rPr lang="en-US" sz="6600" dirty="0">
                <a:solidFill>
                  <a:schemeClr val="bg1">
                    <a:lumMod val="95000"/>
                  </a:schemeClr>
                </a:solidFill>
              </a:rPr>
              <a:t>2</a:t>
            </a:r>
          </a:p>
        </p:txBody>
      </p:sp>
      <p:sp>
        <p:nvSpPr>
          <p:cNvPr id="68" name="TextBox 67"/>
          <p:cNvSpPr txBox="1"/>
          <p:nvPr/>
        </p:nvSpPr>
        <p:spPr>
          <a:xfrm>
            <a:off x="1603834" y="3489198"/>
            <a:ext cx="1475597" cy="338554"/>
          </a:xfrm>
          <a:prstGeom prst="rect">
            <a:avLst/>
          </a:prstGeom>
          <a:noFill/>
        </p:spPr>
        <p:txBody>
          <a:bodyPr wrap="none" rtlCol="0">
            <a:spAutoFit/>
          </a:bodyPr>
          <a:lstStyle/>
          <a:p>
            <a:pPr algn="r"/>
            <a:r>
              <a:rPr lang="en-US" sz="1600" dirty="0">
                <a:solidFill>
                  <a:schemeClr val="tx1">
                    <a:lumMod val="65000"/>
                    <a:lumOff val="35000"/>
                  </a:schemeClr>
                </a:solidFill>
              </a:rPr>
              <a:t>Insert title here</a:t>
            </a:r>
          </a:p>
        </p:txBody>
      </p:sp>
      <p:sp>
        <p:nvSpPr>
          <p:cNvPr id="69" name="TextBox 68"/>
          <p:cNvSpPr txBox="1"/>
          <p:nvPr/>
        </p:nvSpPr>
        <p:spPr>
          <a:xfrm>
            <a:off x="414958" y="3850646"/>
            <a:ext cx="2666829" cy="498598"/>
          </a:xfrm>
          <a:prstGeom prst="rect">
            <a:avLst/>
          </a:prstGeom>
          <a:noFill/>
        </p:spPr>
        <p:txBody>
          <a:bodyPr wrap="square" rtlCol="0">
            <a:spAutoFit/>
          </a:bodyPr>
          <a:lstStyle/>
          <a:p>
            <a:pPr algn="r">
              <a:lnSpc>
                <a:spcPct val="110000"/>
              </a:lnSpc>
            </a:pPr>
            <a:r>
              <a:rPr lang="en-US" sz="1200" dirty="0">
                <a:solidFill>
                  <a:schemeClr val="tx1">
                    <a:lumMod val="65000"/>
                    <a:lumOff val="35000"/>
                  </a:schemeClr>
                </a:solidFill>
              </a:rPr>
              <a:t>Sed perspiciatis unde omnis iste natus error voluptatem rem.</a:t>
            </a:r>
          </a:p>
        </p:txBody>
      </p:sp>
      <p:sp>
        <p:nvSpPr>
          <p:cNvPr id="71" name="TextBox 70"/>
          <p:cNvSpPr txBox="1"/>
          <p:nvPr/>
        </p:nvSpPr>
        <p:spPr>
          <a:xfrm>
            <a:off x="1621504" y="4846901"/>
            <a:ext cx="614271" cy="1107996"/>
          </a:xfrm>
          <a:prstGeom prst="rect">
            <a:avLst/>
          </a:prstGeom>
          <a:noFill/>
        </p:spPr>
        <p:txBody>
          <a:bodyPr wrap="none" rtlCol="0">
            <a:spAutoFit/>
          </a:bodyPr>
          <a:lstStyle/>
          <a:p>
            <a:r>
              <a:rPr lang="en-US" sz="6600" dirty="0">
                <a:solidFill>
                  <a:schemeClr val="bg1">
                    <a:lumMod val="95000"/>
                  </a:schemeClr>
                </a:solidFill>
              </a:rPr>
              <a:t>3</a:t>
            </a:r>
          </a:p>
        </p:txBody>
      </p:sp>
      <p:sp>
        <p:nvSpPr>
          <p:cNvPr id="72" name="TextBox 71"/>
          <p:cNvSpPr txBox="1"/>
          <p:nvPr/>
        </p:nvSpPr>
        <p:spPr>
          <a:xfrm>
            <a:off x="2571772" y="5131784"/>
            <a:ext cx="1475597" cy="338554"/>
          </a:xfrm>
          <a:prstGeom prst="rect">
            <a:avLst/>
          </a:prstGeom>
          <a:noFill/>
        </p:spPr>
        <p:txBody>
          <a:bodyPr wrap="none" rtlCol="0">
            <a:spAutoFit/>
          </a:bodyPr>
          <a:lstStyle/>
          <a:p>
            <a:pPr algn="r"/>
            <a:r>
              <a:rPr lang="en-US" sz="1600" dirty="0">
                <a:solidFill>
                  <a:schemeClr val="tx1">
                    <a:lumMod val="65000"/>
                    <a:lumOff val="35000"/>
                  </a:schemeClr>
                </a:solidFill>
              </a:rPr>
              <a:t>Insert title here</a:t>
            </a:r>
          </a:p>
        </p:txBody>
      </p:sp>
      <p:sp>
        <p:nvSpPr>
          <p:cNvPr id="73" name="TextBox 72"/>
          <p:cNvSpPr txBox="1"/>
          <p:nvPr/>
        </p:nvSpPr>
        <p:spPr>
          <a:xfrm>
            <a:off x="1633869" y="5493232"/>
            <a:ext cx="2666829" cy="498598"/>
          </a:xfrm>
          <a:prstGeom prst="rect">
            <a:avLst/>
          </a:prstGeom>
          <a:noFill/>
        </p:spPr>
        <p:txBody>
          <a:bodyPr wrap="square" rtlCol="0">
            <a:spAutoFit/>
          </a:bodyPr>
          <a:lstStyle/>
          <a:p>
            <a:pPr algn="r">
              <a:lnSpc>
                <a:spcPct val="110000"/>
              </a:lnSpc>
            </a:pPr>
            <a:r>
              <a:rPr lang="en-US" sz="1200" dirty="0">
                <a:solidFill>
                  <a:schemeClr val="tx1">
                    <a:lumMod val="65000"/>
                    <a:lumOff val="35000"/>
                  </a:schemeClr>
                </a:solidFill>
              </a:rPr>
              <a:t>Sed perspiciatis unde omnis iste natus error voluptatem rem.</a:t>
            </a:r>
          </a:p>
        </p:txBody>
      </p:sp>
      <p:sp>
        <p:nvSpPr>
          <p:cNvPr id="75" name="TextBox 74"/>
          <p:cNvSpPr txBox="1"/>
          <p:nvPr/>
        </p:nvSpPr>
        <p:spPr>
          <a:xfrm>
            <a:off x="9956225" y="1512076"/>
            <a:ext cx="614271" cy="1107996"/>
          </a:xfrm>
          <a:prstGeom prst="rect">
            <a:avLst/>
          </a:prstGeom>
          <a:noFill/>
        </p:spPr>
        <p:txBody>
          <a:bodyPr wrap="none" rtlCol="0">
            <a:spAutoFit/>
          </a:bodyPr>
          <a:lstStyle/>
          <a:p>
            <a:pPr algn="r"/>
            <a:r>
              <a:rPr lang="en-US" sz="6600" dirty="0">
                <a:solidFill>
                  <a:schemeClr val="bg1">
                    <a:lumMod val="95000"/>
                  </a:schemeClr>
                </a:solidFill>
              </a:rPr>
              <a:t>4</a:t>
            </a:r>
          </a:p>
        </p:txBody>
      </p:sp>
      <p:sp>
        <p:nvSpPr>
          <p:cNvPr id="76" name="TextBox 75"/>
          <p:cNvSpPr txBox="1"/>
          <p:nvPr/>
        </p:nvSpPr>
        <p:spPr>
          <a:xfrm>
            <a:off x="8144631" y="1796959"/>
            <a:ext cx="1475597" cy="338554"/>
          </a:xfrm>
          <a:prstGeom prst="rect">
            <a:avLst/>
          </a:prstGeom>
          <a:noFill/>
        </p:spPr>
        <p:txBody>
          <a:bodyPr wrap="none" rtlCol="0">
            <a:spAutoFit/>
          </a:bodyPr>
          <a:lstStyle/>
          <a:p>
            <a:r>
              <a:rPr lang="en-US" sz="1600" dirty="0">
                <a:solidFill>
                  <a:schemeClr val="tx1">
                    <a:lumMod val="65000"/>
                    <a:lumOff val="35000"/>
                  </a:schemeClr>
                </a:solidFill>
              </a:rPr>
              <a:t>Insert title here</a:t>
            </a:r>
          </a:p>
        </p:txBody>
      </p:sp>
      <p:sp>
        <p:nvSpPr>
          <p:cNvPr id="77" name="TextBox 76"/>
          <p:cNvSpPr txBox="1"/>
          <p:nvPr/>
        </p:nvSpPr>
        <p:spPr>
          <a:xfrm>
            <a:off x="8144630" y="2158407"/>
            <a:ext cx="2666829"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Sed perspiciatis unde omnis iste natus error voluptatem rem.</a:t>
            </a:r>
          </a:p>
        </p:txBody>
      </p:sp>
      <p:sp>
        <p:nvSpPr>
          <p:cNvPr id="79" name="TextBox 78"/>
          <p:cNvSpPr txBox="1"/>
          <p:nvPr/>
        </p:nvSpPr>
        <p:spPr>
          <a:xfrm>
            <a:off x="10924163" y="3204315"/>
            <a:ext cx="614271" cy="1107996"/>
          </a:xfrm>
          <a:prstGeom prst="rect">
            <a:avLst/>
          </a:prstGeom>
          <a:noFill/>
        </p:spPr>
        <p:txBody>
          <a:bodyPr wrap="none" rtlCol="0">
            <a:spAutoFit/>
          </a:bodyPr>
          <a:lstStyle/>
          <a:p>
            <a:pPr algn="r"/>
            <a:r>
              <a:rPr lang="en-US" sz="6600" dirty="0">
                <a:solidFill>
                  <a:schemeClr val="bg1">
                    <a:lumMod val="95000"/>
                  </a:schemeClr>
                </a:solidFill>
              </a:rPr>
              <a:t>5</a:t>
            </a:r>
          </a:p>
        </p:txBody>
      </p:sp>
      <p:sp>
        <p:nvSpPr>
          <p:cNvPr id="80" name="TextBox 79"/>
          <p:cNvSpPr txBox="1"/>
          <p:nvPr/>
        </p:nvSpPr>
        <p:spPr>
          <a:xfrm>
            <a:off x="9112569" y="3489198"/>
            <a:ext cx="1475597" cy="338554"/>
          </a:xfrm>
          <a:prstGeom prst="rect">
            <a:avLst/>
          </a:prstGeom>
          <a:noFill/>
        </p:spPr>
        <p:txBody>
          <a:bodyPr wrap="none" rtlCol="0">
            <a:spAutoFit/>
          </a:bodyPr>
          <a:lstStyle/>
          <a:p>
            <a:r>
              <a:rPr lang="en-US" sz="1600" dirty="0">
                <a:solidFill>
                  <a:schemeClr val="tx1">
                    <a:lumMod val="65000"/>
                    <a:lumOff val="35000"/>
                  </a:schemeClr>
                </a:solidFill>
              </a:rPr>
              <a:t>Insert title here</a:t>
            </a:r>
          </a:p>
        </p:txBody>
      </p:sp>
      <p:sp>
        <p:nvSpPr>
          <p:cNvPr id="81" name="TextBox 80"/>
          <p:cNvSpPr txBox="1"/>
          <p:nvPr/>
        </p:nvSpPr>
        <p:spPr>
          <a:xfrm>
            <a:off x="9112568" y="3850646"/>
            <a:ext cx="2666829"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Sed perspiciatis unde omnis iste natus error voluptatem rem.</a:t>
            </a:r>
          </a:p>
        </p:txBody>
      </p:sp>
      <p:sp>
        <p:nvSpPr>
          <p:cNvPr id="83" name="TextBox 82"/>
          <p:cNvSpPr txBox="1"/>
          <p:nvPr/>
        </p:nvSpPr>
        <p:spPr>
          <a:xfrm flipH="1">
            <a:off x="9956225" y="4846901"/>
            <a:ext cx="614271" cy="1107996"/>
          </a:xfrm>
          <a:prstGeom prst="rect">
            <a:avLst/>
          </a:prstGeom>
          <a:noFill/>
        </p:spPr>
        <p:txBody>
          <a:bodyPr wrap="none" rtlCol="0">
            <a:spAutoFit/>
          </a:bodyPr>
          <a:lstStyle/>
          <a:p>
            <a:pPr algn="r"/>
            <a:r>
              <a:rPr lang="en-US" sz="6600" dirty="0">
                <a:solidFill>
                  <a:schemeClr val="bg1">
                    <a:lumMod val="95000"/>
                  </a:schemeClr>
                </a:solidFill>
              </a:rPr>
              <a:t>6</a:t>
            </a:r>
          </a:p>
        </p:txBody>
      </p:sp>
      <p:sp>
        <p:nvSpPr>
          <p:cNvPr id="84" name="TextBox 83"/>
          <p:cNvSpPr txBox="1"/>
          <p:nvPr/>
        </p:nvSpPr>
        <p:spPr>
          <a:xfrm>
            <a:off x="8144631" y="5131784"/>
            <a:ext cx="1475597" cy="338554"/>
          </a:xfrm>
          <a:prstGeom prst="rect">
            <a:avLst/>
          </a:prstGeom>
          <a:noFill/>
        </p:spPr>
        <p:txBody>
          <a:bodyPr wrap="none" rtlCol="0">
            <a:spAutoFit/>
          </a:bodyPr>
          <a:lstStyle/>
          <a:p>
            <a:r>
              <a:rPr lang="en-US" sz="1600" dirty="0">
                <a:solidFill>
                  <a:schemeClr val="tx1">
                    <a:lumMod val="65000"/>
                    <a:lumOff val="35000"/>
                  </a:schemeClr>
                </a:solidFill>
              </a:rPr>
              <a:t>Insert title here</a:t>
            </a:r>
          </a:p>
        </p:txBody>
      </p:sp>
      <p:sp>
        <p:nvSpPr>
          <p:cNvPr id="85" name="TextBox 84"/>
          <p:cNvSpPr txBox="1"/>
          <p:nvPr/>
        </p:nvSpPr>
        <p:spPr>
          <a:xfrm>
            <a:off x="8144630" y="5493232"/>
            <a:ext cx="2666829"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Sed perspiciatis unde omnis iste natus error voluptatem rem.</a:t>
            </a:r>
          </a:p>
        </p:txBody>
      </p:sp>
      <p:sp>
        <p:nvSpPr>
          <p:cNvPr id="44" name="Title 2">
            <a:extLst>
              <a:ext uri="{FF2B5EF4-FFF2-40B4-BE49-F238E27FC236}">
                <a16:creationId xmlns:a16="http://schemas.microsoft.com/office/drawing/2014/main" id="{A58BF9FE-02DF-44F9-9B4A-16189CBE1BA6}"/>
              </a:ext>
            </a:extLst>
          </p:cNvPr>
          <p:cNvSpPr txBox="1">
            <a:spLocks/>
          </p:cNvSpPr>
          <p:nvPr/>
        </p:nvSpPr>
        <p:spPr>
          <a:xfrm>
            <a:off x="508001" y="382642"/>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solidFill>
                <a:latin typeface="+mn-lt"/>
              </a:rPr>
              <a:t>SPORT INFOGRAPHIC</a:t>
            </a:r>
          </a:p>
        </p:txBody>
      </p:sp>
      <p:sp>
        <p:nvSpPr>
          <p:cNvPr id="2" name="Footer Placeholder 1">
            <a:extLst>
              <a:ext uri="{FF2B5EF4-FFF2-40B4-BE49-F238E27FC236}">
                <a16:creationId xmlns:a16="http://schemas.microsoft.com/office/drawing/2014/main" id="{F93B33FC-8C48-4536-BB3E-C7FDC2B789A1}"/>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B2709296-529B-4EAD-AEDB-1D90D94FAF2C}"/>
              </a:ext>
            </a:extLst>
          </p:cNvPr>
          <p:cNvSpPr>
            <a:spLocks noGrp="1"/>
          </p:cNvSpPr>
          <p:nvPr>
            <p:ph type="sldNum" sz="quarter" idx="4"/>
          </p:nvPr>
        </p:nvSpPr>
        <p:spPr/>
        <p:txBody>
          <a:bodyPr/>
          <a:lstStyle/>
          <a:p>
            <a:fld id="{92B485D1-D61A-494D-A8A9-04DC541B8AAB}" type="slidenum">
              <a:rPr lang="en-US" smtClean="0"/>
              <a:pPr/>
              <a:t>13</a:t>
            </a:fld>
            <a:endParaRPr lang="en-US" dirty="0"/>
          </a:p>
        </p:txBody>
      </p:sp>
    </p:spTree>
    <p:extLst>
      <p:ext uri="{BB962C8B-B14F-4D97-AF65-F5344CB8AC3E}">
        <p14:creationId xmlns:p14="http://schemas.microsoft.com/office/powerpoint/2010/main" val="20115440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Line 14"/>
          <p:cNvSpPr>
            <a:spLocks noChangeShapeType="1"/>
          </p:cNvSpPr>
          <p:nvPr/>
        </p:nvSpPr>
        <p:spPr bwMode="auto">
          <a:xfrm>
            <a:off x="4102377" y="2227183"/>
            <a:ext cx="2381493" cy="0"/>
          </a:xfrm>
          <a:prstGeom prst="line">
            <a:avLst/>
          </a:prstGeom>
          <a:noFill/>
          <a:ln w="25400" cap="flat">
            <a:solidFill>
              <a:schemeClr val="bg1">
                <a:lumMod val="85000"/>
              </a:scheme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49" name="Line 15"/>
          <p:cNvSpPr>
            <a:spLocks noChangeShapeType="1"/>
          </p:cNvSpPr>
          <p:nvPr/>
        </p:nvSpPr>
        <p:spPr bwMode="auto">
          <a:xfrm>
            <a:off x="4855192" y="3341954"/>
            <a:ext cx="1628678" cy="0"/>
          </a:xfrm>
          <a:prstGeom prst="line">
            <a:avLst/>
          </a:prstGeom>
          <a:noFill/>
          <a:ln w="25400" cap="flat">
            <a:solidFill>
              <a:schemeClr val="bg1">
                <a:lumMod val="85000"/>
              </a:scheme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51" name="Line 16"/>
          <p:cNvSpPr>
            <a:spLocks noChangeShapeType="1"/>
          </p:cNvSpPr>
          <p:nvPr/>
        </p:nvSpPr>
        <p:spPr bwMode="auto">
          <a:xfrm>
            <a:off x="4855194" y="4456725"/>
            <a:ext cx="1628677" cy="0"/>
          </a:xfrm>
          <a:prstGeom prst="line">
            <a:avLst/>
          </a:prstGeom>
          <a:noFill/>
          <a:ln w="25400" cap="flat">
            <a:solidFill>
              <a:schemeClr val="bg1">
                <a:lumMod val="85000"/>
              </a:scheme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53" name="Line 17"/>
          <p:cNvSpPr>
            <a:spLocks noChangeShapeType="1"/>
          </p:cNvSpPr>
          <p:nvPr/>
        </p:nvSpPr>
        <p:spPr bwMode="auto">
          <a:xfrm>
            <a:off x="4102377" y="5584376"/>
            <a:ext cx="2381492" cy="0"/>
          </a:xfrm>
          <a:prstGeom prst="line">
            <a:avLst/>
          </a:prstGeom>
          <a:noFill/>
          <a:ln w="25400" cap="flat">
            <a:solidFill>
              <a:schemeClr val="bg1">
                <a:lumMod val="85000"/>
              </a:schemeClr>
            </a:solidFill>
            <a:prstDash val="sysDot"/>
            <a:miter lim="800000"/>
            <a:headEnd/>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54" name="Freeform 5"/>
          <p:cNvSpPr>
            <a:spLocks/>
          </p:cNvSpPr>
          <p:nvPr/>
        </p:nvSpPr>
        <p:spPr bwMode="auto">
          <a:xfrm>
            <a:off x="1627737" y="1714512"/>
            <a:ext cx="3178274" cy="4369655"/>
          </a:xfrm>
          <a:custGeom>
            <a:avLst/>
            <a:gdLst>
              <a:gd name="T0" fmla="*/ 0 w 1970"/>
              <a:gd name="T1" fmla="*/ 2575 h 2719"/>
              <a:gd name="T2" fmla="*/ 610 w 1970"/>
              <a:gd name="T3" fmla="*/ 2719 h 2719"/>
              <a:gd name="T4" fmla="*/ 1970 w 1970"/>
              <a:gd name="T5" fmla="*/ 1360 h 2719"/>
              <a:gd name="T6" fmla="*/ 610 w 1970"/>
              <a:gd name="T7" fmla="*/ 0 h 2719"/>
              <a:gd name="T8" fmla="*/ 0 w 1970"/>
              <a:gd name="T9" fmla="*/ 144 h 2719"/>
            </a:gdLst>
            <a:ahLst/>
            <a:cxnLst>
              <a:cxn ang="0">
                <a:pos x="T0" y="T1"/>
              </a:cxn>
              <a:cxn ang="0">
                <a:pos x="T2" y="T3"/>
              </a:cxn>
              <a:cxn ang="0">
                <a:pos x="T4" y="T5"/>
              </a:cxn>
              <a:cxn ang="0">
                <a:pos x="T6" y="T7"/>
              </a:cxn>
              <a:cxn ang="0">
                <a:pos x="T8" y="T9"/>
              </a:cxn>
            </a:cxnLst>
            <a:rect l="0" t="0" r="r" b="b"/>
            <a:pathLst>
              <a:path w="1970" h="2719">
                <a:moveTo>
                  <a:pt x="0" y="2575"/>
                </a:moveTo>
                <a:cubicBezTo>
                  <a:pt x="183" y="2667"/>
                  <a:pt x="391" y="2719"/>
                  <a:pt x="610" y="2719"/>
                </a:cubicBezTo>
                <a:cubicBezTo>
                  <a:pt x="1361" y="2719"/>
                  <a:pt x="1970" y="2111"/>
                  <a:pt x="1970" y="1360"/>
                </a:cubicBezTo>
                <a:cubicBezTo>
                  <a:pt x="1970" y="608"/>
                  <a:pt x="1361" y="0"/>
                  <a:pt x="610" y="0"/>
                </a:cubicBezTo>
                <a:cubicBezTo>
                  <a:pt x="391" y="0"/>
                  <a:pt x="183" y="52"/>
                  <a:pt x="0" y="144"/>
                </a:cubicBezTo>
              </a:path>
            </a:pathLst>
          </a:custGeom>
          <a:noFill/>
          <a:ln w="25400" cap="flat">
            <a:solidFill>
              <a:schemeClr val="bg1">
                <a:lumMod val="85000"/>
              </a:schemeClr>
            </a:solidFill>
            <a:prstDash val="solid"/>
            <a:miter lim="800000"/>
            <a:headEnd type="oval" w="lg" len="lg"/>
            <a:tailEnd type="oval"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55" name="Freeform 6"/>
          <p:cNvSpPr>
            <a:spLocks/>
          </p:cNvSpPr>
          <p:nvPr/>
        </p:nvSpPr>
        <p:spPr bwMode="auto">
          <a:xfrm>
            <a:off x="3867298" y="5453957"/>
            <a:ext cx="260838" cy="260838"/>
          </a:xfrm>
          <a:prstGeom prst="ellipse">
            <a:avLst/>
          </a:prstGeom>
          <a:solidFill>
            <a:schemeClr val="accent3"/>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56" name="Freeform 7"/>
          <p:cNvSpPr>
            <a:spLocks/>
          </p:cNvSpPr>
          <p:nvPr/>
        </p:nvSpPr>
        <p:spPr bwMode="auto">
          <a:xfrm>
            <a:off x="4596257" y="4327892"/>
            <a:ext cx="258936" cy="257665"/>
          </a:xfrm>
          <a:prstGeom prst="ellipse">
            <a:avLst/>
          </a:prstGeom>
          <a:solidFill>
            <a:schemeClr val="accent4"/>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57" name="Freeform 8"/>
          <p:cNvSpPr>
            <a:spLocks/>
          </p:cNvSpPr>
          <p:nvPr/>
        </p:nvSpPr>
        <p:spPr bwMode="auto">
          <a:xfrm>
            <a:off x="4596257" y="3213122"/>
            <a:ext cx="258936" cy="257665"/>
          </a:xfrm>
          <a:prstGeom prst="ellipse">
            <a:avLst/>
          </a:prstGeom>
          <a:solidFill>
            <a:schemeClr val="accent2"/>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59" name="Freeform 9"/>
          <p:cNvSpPr>
            <a:spLocks/>
          </p:cNvSpPr>
          <p:nvPr/>
        </p:nvSpPr>
        <p:spPr bwMode="auto">
          <a:xfrm>
            <a:off x="3867298" y="2096764"/>
            <a:ext cx="260838" cy="260838"/>
          </a:xfrm>
          <a:prstGeom prst="ellipse">
            <a:avLst/>
          </a:prstGeom>
          <a:solidFill>
            <a:schemeClr val="accent1"/>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0" name="Oval 59"/>
          <p:cNvSpPr/>
          <p:nvPr/>
        </p:nvSpPr>
        <p:spPr>
          <a:xfrm>
            <a:off x="6371351" y="1777486"/>
            <a:ext cx="927500" cy="8993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ctr"/>
          <a:lstStyle/>
          <a:p>
            <a:pPr algn="ctr"/>
            <a:endParaRPr lang="en-US" sz="3200" dirty="0">
              <a:solidFill>
                <a:schemeClr val="tx1">
                  <a:lumMod val="65000"/>
                  <a:lumOff val="35000"/>
                </a:schemeClr>
              </a:solidFill>
            </a:endParaRPr>
          </a:p>
        </p:txBody>
      </p:sp>
      <p:sp>
        <p:nvSpPr>
          <p:cNvPr id="61" name="Oval 60"/>
          <p:cNvSpPr/>
          <p:nvPr/>
        </p:nvSpPr>
        <p:spPr>
          <a:xfrm>
            <a:off x="6371351" y="2892257"/>
            <a:ext cx="927500" cy="899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ctr"/>
          <a:lstStyle/>
          <a:p>
            <a:pPr algn="ctr"/>
            <a:endParaRPr lang="en-US" sz="3200" dirty="0">
              <a:solidFill>
                <a:schemeClr val="tx1">
                  <a:lumMod val="65000"/>
                  <a:lumOff val="35000"/>
                </a:schemeClr>
              </a:solidFill>
            </a:endParaRPr>
          </a:p>
        </p:txBody>
      </p:sp>
      <p:sp>
        <p:nvSpPr>
          <p:cNvPr id="62" name="Oval 61"/>
          <p:cNvSpPr/>
          <p:nvPr/>
        </p:nvSpPr>
        <p:spPr>
          <a:xfrm>
            <a:off x="6371351" y="4007028"/>
            <a:ext cx="927500" cy="8993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ctr"/>
          <a:lstStyle/>
          <a:p>
            <a:pPr algn="ctr"/>
            <a:endParaRPr lang="en-US" sz="3200" dirty="0">
              <a:solidFill>
                <a:schemeClr val="tx1">
                  <a:lumMod val="65000"/>
                  <a:lumOff val="35000"/>
                </a:schemeClr>
              </a:solidFill>
            </a:endParaRPr>
          </a:p>
        </p:txBody>
      </p:sp>
      <p:sp>
        <p:nvSpPr>
          <p:cNvPr id="63" name="Oval 62"/>
          <p:cNvSpPr/>
          <p:nvPr/>
        </p:nvSpPr>
        <p:spPr>
          <a:xfrm>
            <a:off x="6371351" y="5134679"/>
            <a:ext cx="927500" cy="8993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0" bIns="0" rtlCol="0" anchor="ctr"/>
          <a:lstStyle/>
          <a:p>
            <a:pPr algn="ctr"/>
            <a:endParaRPr lang="en-US" sz="3200" dirty="0">
              <a:solidFill>
                <a:schemeClr val="tx1">
                  <a:lumMod val="65000"/>
                  <a:lumOff val="35000"/>
                </a:schemeClr>
              </a:solidFill>
            </a:endParaRPr>
          </a:p>
        </p:txBody>
      </p:sp>
      <p:sp>
        <p:nvSpPr>
          <p:cNvPr id="64" name="TextBox 63"/>
          <p:cNvSpPr txBox="1"/>
          <p:nvPr/>
        </p:nvSpPr>
        <p:spPr>
          <a:xfrm>
            <a:off x="1384624" y="3893970"/>
            <a:ext cx="2515432" cy="369332"/>
          </a:xfrm>
          <a:prstGeom prst="rect">
            <a:avLst/>
          </a:prstGeom>
          <a:noFill/>
        </p:spPr>
        <p:txBody>
          <a:bodyPr wrap="none" rtlCol="0" anchor="t">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r>
              <a:rPr lang="en-US" sz="1800" b="1" dirty="0">
                <a:solidFill>
                  <a:schemeClr val="accent2"/>
                </a:solidFill>
                <a:latin typeface="+mn-lt"/>
              </a:rPr>
              <a:t>INSERT</a:t>
            </a:r>
            <a:r>
              <a:rPr lang="id-ID" sz="1800" b="1" dirty="0">
                <a:solidFill>
                  <a:schemeClr val="accent2"/>
                </a:solidFill>
                <a:latin typeface="+mn-lt"/>
              </a:rPr>
              <a:t> TITLE HERE</a:t>
            </a:r>
          </a:p>
        </p:txBody>
      </p:sp>
      <p:sp>
        <p:nvSpPr>
          <p:cNvPr id="65" name="Rectangle 64"/>
          <p:cNvSpPr/>
          <p:nvPr/>
        </p:nvSpPr>
        <p:spPr>
          <a:xfrm>
            <a:off x="1384625" y="4371554"/>
            <a:ext cx="2099046" cy="688971"/>
          </a:xfrm>
          <a:prstGeom prst="rect">
            <a:avLst/>
          </a:prstGeom>
          <a:noFill/>
        </p:spPr>
        <p:txBody>
          <a:bodyPr wrap="square" rtlCol="0">
            <a:spAutoFit/>
          </a:bodyPr>
          <a:lstStyle/>
          <a:p>
            <a:pPr>
              <a:lnSpc>
                <a:spcPct val="110000"/>
              </a:lnSpc>
            </a:pPr>
            <a:r>
              <a:rPr lang="id-ID" sz="1200" dirty="0">
                <a:solidFill>
                  <a:schemeClr val="tx1">
                    <a:lumMod val="65000"/>
                    <a:lumOff val="35000"/>
                  </a:schemeClr>
                </a:solidFill>
              </a:rPr>
              <a:t>Lorem ipsum dolor sit amet,</a:t>
            </a:r>
            <a:r>
              <a:rPr lang="en-US" sz="1200" dirty="0">
                <a:solidFill>
                  <a:schemeClr val="tx1">
                    <a:lumMod val="65000"/>
                    <a:lumOff val="35000"/>
                  </a:schemeClr>
                </a:solidFill>
              </a:rPr>
              <a:t> </a:t>
            </a:r>
            <a:r>
              <a:rPr lang="id-ID" sz="1200" dirty="0">
                <a:solidFill>
                  <a:schemeClr val="tx1">
                    <a:lumMod val="65000"/>
                    <a:lumOff val="35000"/>
                  </a:schemeClr>
                </a:solidFill>
              </a:rPr>
              <a:t>libero</a:t>
            </a:r>
            <a:r>
              <a:rPr lang="en-US" sz="1200" dirty="0">
                <a:solidFill>
                  <a:schemeClr val="tx1">
                    <a:lumMod val="65000"/>
                    <a:lumOff val="35000"/>
                  </a:schemeClr>
                </a:solidFill>
              </a:rPr>
              <a:t> </a:t>
            </a:r>
            <a:r>
              <a:rPr lang="id-ID" sz="1200" dirty="0">
                <a:solidFill>
                  <a:schemeClr val="tx1">
                    <a:lumMod val="65000"/>
                    <a:lumOff val="35000"/>
                  </a:schemeClr>
                </a:solidFill>
              </a:rPr>
              <a:t>consectetur adipiscing elit. </a:t>
            </a:r>
          </a:p>
        </p:txBody>
      </p:sp>
      <p:sp>
        <p:nvSpPr>
          <p:cNvPr id="66" name="TextBox 65"/>
          <p:cNvSpPr txBox="1"/>
          <p:nvPr/>
        </p:nvSpPr>
        <p:spPr>
          <a:xfrm>
            <a:off x="1384623" y="2778541"/>
            <a:ext cx="1998657" cy="646331"/>
          </a:xfrm>
          <a:prstGeom prst="rect">
            <a:avLst/>
          </a:prstGeom>
          <a:noFill/>
        </p:spPr>
        <p:txBody>
          <a:bodyPr wrap="square" rtlCol="0">
            <a:spAutoFit/>
          </a:bodyPr>
          <a:lstStyle/>
          <a:p>
            <a:r>
              <a:rPr lang="en-US" sz="3600" b="1" dirty="0">
                <a:solidFill>
                  <a:schemeClr val="accent2"/>
                </a:solidFill>
              </a:rPr>
              <a:t>4 STEP</a:t>
            </a:r>
          </a:p>
        </p:txBody>
      </p:sp>
      <p:sp>
        <p:nvSpPr>
          <p:cNvPr id="67" name="Freeform 9"/>
          <p:cNvSpPr>
            <a:spLocks/>
          </p:cNvSpPr>
          <p:nvPr/>
        </p:nvSpPr>
        <p:spPr bwMode="auto">
          <a:xfrm>
            <a:off x="1556925" y="3571506"/>
            <a:ext cx="128689" cy="128689"/>
          </a:xfrm>
          <a:prstGeom prst="ellipse">
            <a:avLst/>
          </a:prstGeom>
          <a:solidFill>
            <a:schemeClr val="accent1"/>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8" name="Freeform 9"/>
          <p:cNvSpPr>
            <a:spLocks/>
          </p:cNvSpPr>
          <p:nvPr/>
        </p:nvSpPr>
        <p:spPr bwMode="auto">
          <a:xfrm>
            <a:off x="1779393" y="3571506"/>
            <a:ext cx="128689" cy="128689"/>
          </a:xfrm>
          <a:prstGeom prst="ellipse">
            <a:avLst/>
          </a:prstGeom>
          <a:solidFill>
            <a:schemeClr val="accent2"/>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9" name="Freeform 9"/>
          <p:cNvSpPr>
            <a:spLocks/>
          </p:cNvSpPr>
          <p:nvPr/>
        </p:nvSpPr>
        <p:spPr bwMode="auto">
          <a:xfrm>
            <a:off x="2001860" y="3571506"/>
            <a:ext cx="128689" cy="128689"/>
          </a:xfrm>
          <a:prstGeom prst="ellipse">
            <a:avLst/>
          </a:prstGeom>
          <a:solidFill>
            <a:schemeClr val="accent4"/>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0" name="Freeform 9"/>
          <p:cNvSpPr>
            <a:spLocks/>
          </p:cNvSpPr>
          <p:nvPr/>
        </p:nvSpPr>
        <p:spPr bwMode="auto">
          <a:xfrm>
            <a:off x="2224326" y="3571506"/>
            <a:ext cx="128689" cy="128689"/>
          </a:xfrm>
          <a:prstGeom prst="ellipse">
            <a:avLst/>
          </a:prstGeom>
          <a:solidFill>
            <a:schemeClr val="accent3"/>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3" name="TextBox 72"/>
          <p:cNvSpPr txBox="1"/>
          <p:nvPr/>
        </p:nvSpPr>
        <p:spPr>
          <a:xfrm>
            <a:off x="7595994" y="1843466"/>
            <a:ext cx="1992853" cy="307777"/>
          </a:xfrm>
          <a:prstGeom prst="rect">
            <a:avLst/>
          </a:prstGeom>
          <a:noFill/>
        </p:spPr>
        <p:txBody>
          <a:bodyPr wrap="none" rtlCol="0">
            <a:spAutoFit/>
          </a:bodyPr>
          <a:lstStyle/>
          <a:p>
            <a:r>
              <a:rPr lang="en-US" sz="1400" b="1" dirty="0">
                <a:solidFill>
                  <a:schemeClr val="accent2"/>
                </a:solidFill>
              </a:rPr>
              <a:t>INSERT TITLE HERE</a:t>
            </a:r>
          </a:p>
        </p:txBody>
      </p:sp>
      <p:sp>
        <p:nvSpPr>
          <p:cNvPr id="74" name="TextBox 73"/>
          <p:cNvSpPr txBox="1"/>
          <p:nvPr/>
        </p:nvSpPr>
        <p:spPr>
          <a:xfrm>
            <a:off x="7595995" y="2191851"/>
            <a:ext cx="3912382"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Sed ut perspiciatis unde omnis iste natus error voluptatem rem aperiam doloremque.</a:t>
            </a:r>
          </a:p>
        </p:txBody>
      </p:sp>
      <p:sp>
        <p:nvSpPr>
          <p:cNvPr id="75" name="TextBox 74"/>
          <p:cNvSpPr txBox="1"/>
          <p:nvPr/>
        </p:nvSpPr>
        <p:spPr>
          <a:xfrm>
            <a:off x="7595994" y="2936012"/>
            <a:ext cx="1992853" cy="307777"/>
          </a:xfrm>
          <a:prstGeom prst="rect">
            <a:avLst/>
          </a:prstGeom>
          <a:noFill/>
        </p:spPr>
        <p:txBody>
          <a:bodyPr wrap="none" rtlCol="0">
            <a:spAutoFit/>
          </a:bodyPr>
          <a:lstStyle/>
          <a:p>
            <a:r>
              <a:rPr lang="en-US" sz="1400" b="1" dirty="0">
                <a:solidFill>
                  <a:schemeClr val="accent2"/>
                </a:solidFill>
              </a:rPr>
              <a:t>INSERT TITLE HERE</a:t>
            </a:r>
          </a:p>
        </p:txBody>
      </p:sp>
      <p:sp>
        <p:nvSpPr>
          <p:cNvPr id="76" name="TextBox 75"/>
          <p:cNvSpPr txBox="1"/>
          <p:nvPr/>
        </p:nvSpPr>
        <p:spPr>
          <a:xfrm>
            <a:off x="7595995" y="3284397"/>
            <a:ext cx="3912382"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Sed ut perspiciatis unde omnis iste natus error voluptatem rem aperiam doloremque.</a:t>
            </a:r>
          </a:p>
        </p:txBody>
      </p:sp>
      <p:sp>
        <p:nvSpPr>
          <p:cNvPr id="77" name="TextBox 76"/>
          <p:cNvSpPr txBox="1"/>
          <p:nvPr/>
        </p:nvSpPr>
        <p:spPr>
          <a:xfrm>
            <a:off x="7595994" y="4028558"/>
            <a:ext cx="1992853" cy="307777"/>
          </a:xfrm>
          <a:prstGeom prst="rect">
            <a:avLst/>
          </a:prstGeom>
          <a:noFill/>
        </p:spPr>
        <p:txBody>
          <a:bodyPr wrap="none" rtlCol="0">
            <a:spAutoFit/>
          </a:bodyPr>
          <a:lstStyle/>
          <a:p>
            <a:r>
              <a:rPr lang="en-US" sz="1400" b="1" dirty="0">
                <a:solidFill>
                  <a:schemeClr val="accent2"/>
                </a:solidFill>
              </a:rPr>
              <a:t>INSERT TITLE HERE</a:t>
            </a:r>
          </a:p>
        </p:txBody>
      </p:sp>
      <p:sp>
        <p:nvSpPr>
          <p:cNvPr id="78" name="TextBox 77"/>
          <p:cNvSpPr txBox="1"/>
          <p:nvPr/>
        </p:nvSpPr>
        <p:spPr>
          <a:xfrm>
            <a:off x="7595995" y="4376943"/>
            <a:ext cx="3912382"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Sed ut perspiciatis unde omnis iste natus error voluptatem rem aperiam doloremque.</a:t>
            </a:r>
          </a:p>
        </p:txBody>
      </p:sp>
      <p:sp>
        <p:nvSpPr>
          <p:cNvPr id="79" name="TextBox 78"/>
          <p:cNvSpPr txBox="1"/>
          <p:nvPr/>
        </p:nvSpPr>
        <p:spPr>
          <a:xfrm>
            <a:off x="7595994" y="5121103"/>
            <a:ext cx="1992853" cy="307777"/>
          </a:xfrm>
          <a:prstGeom prst="rect">
            <a:avLst/>
          </a:prstGeom>
          <a:noFill/>
        </p:spPr>
        <p:txBody>
          <a:bodyPr wrap="none" rtlCol="0">
            <a:spAutoFit/>
          </a:bodyPr>
          <a:lstStyle/>
          <a:p>
            <a:r>
              <a:rPr lang="en-US" sz="1400" b="1" dirty="0">
                <a:solidFill>
                  <a:schemeClr val="accent2"/>
                </a:solidFill>
              </a:rPr>
              <a:t>INSERT TITLE HERE</a:t>
            </a:r>
          </a:p>
        </p:txBody>
      </p:sp>
      <p:sp>
        <p:nvSpPr>
          <p:cNvPr id="80" name="TextBox 79"/>
          <p:cNvSpPr txBox="1"/>
          <p:nvPr/>
        </p:nvSpPr>
        <p:spPr>
          <a:xfrm>
            <a:off x="7595995" y="5469488"/>
            <a:ext cx="3912382"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Sed ut perspiciatis unde omnis iste natus error voluptatem rem aperiam doloremque.</a:t>
            </a:r>
          </a:p>
        </p:txBody>
      </p:sp>
      <p:sp>
        <p:nvSpPr>
          <p:cNvPr id="81" name="TextBox 80"/>
          <p:cNvSpPr txBox="1"/>
          <p:nvPr/>
        </p:nvSpPr>
        <p:spPr>
          <a:xfrm>
            <a:off x="6419793" y="2123241"/>
            <a:ext cx="830612" cy="276999"/>
          </a:xfrm>
          <a:prstGeom prst="rect">
            <a:avLst/>
          </a:prstGeom>
          <a:noFill/>
        </p:spPr>
        <p:txBody>
          <a:bodyPr wrap="none" rtlCol="0">
            <a:spAutoFit/>
          </a:bodyPr>
          <a:lstStyle/>
          <a:p>
            <a:pPr algn="ctr"/>
            <a:r>
              <a:rPr lang="en-US" sz="1200" dirty="0">
                <a:solidFill>
                  <a:schemeClr val="bg1"/>
                </a:solidFill>
              </a:rPr>
              <a:t>KEYWORD</a:t>
            </a:r>
          </a:p>
        </p:txBody>
      </p:sp>
      <p:sp>
        <p:nvSpPr>
          <p:cNvPr id="82" name="TextBox 81"/>
          <p:cNvSpPr txBox="1"/>
          <p:nvPr/>
        </p:nvSpPr>
        <p:spPr>
          <a:xfrm>
            <a:off x="6419793" y="3238012"/>
            <a:ext cx="830612" cy="276999"/>
          </a:xfrm>
          <a:prstGeom prst="rect">
            <a:avLst/>
          </a:prstGeom>
          <a:noFill/>
        </p:spPr>
        <p:txBody>
          <a:bodyPr wrap="none" rtlCol="0">
            <a:spAutoFit/>
          </a:bodyPr>
          <a:lstStyle/>
          <a:p>
            <a:pPr algn="ctr"/>
            <a:r>
              <a:rPr lang="en-US" sz="1200" dirty="0">
                <a:solidFill>
                  <a:schemeClr val="bg1"/>
                </a:solidFill>
              </a:rPr>
              <a:t>KEYWORD</a:t>
            </a:r>
          </a:p>
        </p:txBody>
      </p:sp>
      <p:sp>
        <p:nvSpPr>
          <p:cNvPr id="83" name="TextBox 82"/>
          <p:cNvSpPr txBox="1"/>
          <p:nvPr/>
        </p:nvSpPr>
        <p:spPr>
          <a:xfrm>
            <a:off x="6419793" y="4352783"/>
            <a:ext cx="830612" cy="276999"/>
          </a:xfrm>
          <a:prstGeom prst="rect">
            <a:avLst/>
          </a:prstGeom>
          <a:noFill/>
        </p:spPr>
        <p:txBody>
          <a:bodyPr wrap="none" rtlCol="0">
            <a:spAutoFit/>
          </a:bodyPr>
          <a:lstStyle/>
          <a:p>
            <a:pPr algn="ctr"/>
            <a:r>
              <a:rPr lang="en-US" sz="1200" dirty="0">
                <a:solidFill>
                  <a:schemeClr val="bg1"/>
                </a:solidFill>
              </a:rPr>
              <a:t>KEYWORD</a:t>
            </a:r>
          </a:p>
        </p:txBody>
      </p:sp>
      <p:sp>
        <p:nvSpPr>
          <p:cNvPr id="84" name="TextBox 83"/>
          <p:cNvSpPr txBox="1"/>
          <p:nvPr/>
        </p:nvSpPr>
        <p:spPr>
          <a:xfrm>
            <a:off x="6419793" y="5480434"/>
            <a:ext cx="830612" cy="276999"/>
          </a:xfrm>
          <a:prstGeom prst="rect">
            <a:avLst/>
          </a:prstGeom>
          <a:noFill/>
        </p:spPr>
        <p:txBody>
          <a:bodyPr wrap="none" rtlCol="0">
            <a:spAutoFit/>
          </a:bodyPr>
          <a:lstStyle/>
          <a:p>
            <a:pPr algn="ctr"/>
            <a:r>
              <a:rPr lang="en-US" sz="1200" dirty="0">
                <a:solidFill>
                  <a:schemeClr val="bg1"/>
                </a:solidFill>
              </a:rPr>
              <a:t>KEYWORD</a:t>
            </a:r>
          </a:p>
        </p:txBody>
      </p:sp>
      <p:sp>
        <p:nvSpPr>
          <p:cNvPr id="36" name="Title 2">
            <a:extLst>
              <a:ext uri="{FF2B5EF4-FFF2-40B4-BE49-F238E27FC236}">
                <a16:creationId xmlns:a16="http://schemas.microsoft.com/office/drawing/2014/main" id="{1F133BD0-3343-4A4F-AF78-0AE0E77781D3}"/>
              </a:ext>
            </a:extLst>
          </p:cNvPr>
          <p:cNvSpPr txBox="1">
            <a:spLocks/>
          </p:cNvSpPr>
          <p:nvPr/>
        </p:nvSpPr>
        <p:spPr>
          <a:xfrm>
            <a:off x="508001" y="382642"/>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solidFill>
                <a:latin typeface="+mn-lt"/>
              </a:rPr>
              <a:t>SPORT INFOGRAPHIC</a:t>
            </a:r>
          </a:p>
        </p:txBody>
      </p:sp>
      <p:sp>
        <p:nvSpPr>
          <p:cNvPr id="2" name="Footer Placeholder 1">
            <a:extLst>
              <a:ext uri="{FF2B5EF4-FFF2-40B4-BE49-F238E27FC236}">
                <a16:creationId xmlns:a16="http://schemas.microsoft.com/office/drawing/2014/main" id="{B9736569-FD1E-4714-8EE7-B9B48EA0E22D}"/>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6D364F61-8D19-47A8-A457-6029CBF2A1FB}"/>
              </a:ext>
            </a:extLst>
          </p:cNvPr>
          <p:cNvSpPr>
            <a:spLocks noGrp="1"/>
          </p:cNvSpPr>
          <p:nvPr>
            <p:ph type="sldNum" sz="quarter" idx="4"/>
          </p:nvPr>
        </p:nvSpPr>
        <p:spPr/>
        <p:txBody>
          <a:bodyPr/>
          <a:lstStyle/>
          <a:p>
            <a:fld id="{92B485D1-D61A-494D-A8A9-04DC541B8AAB}" type="slidenum">
              <a:rPr lang="en-US" smtClean="0"/>
              <a:pPr/>
              <a:t>14</a:t>
            </a:fld>
            <a:endParaRPr lang="en-US" dirty="0"/>
          </a:p>
        </p:txBody>
      </p:sp>
    </p:spTree>
    <p:extLst>
      <p:ext uri="{BB962C8B-B14F-4D97-AF65-F5344CB8AC3E}">
        <p14:creationId xmlns:p14="http://schemas.microsoft.com/office/powerpoint/2010/main" val="4686010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70"/>
          <p:cNvSpPr>
            <a:spLocks/>
          </p:cNvSpPr>
          <p:nvPr/>
        </p:nvSpPr>
        <p:spPr bwMode="auto">
          <a:xfrm>
            <a:off x="9464044" y="5450698"/>
            <a:ext cx="725890" cy="493605"/>
          </a:xfrm>
          <a:custGeom>
            <a:avLst/>
            <a:gdLst>
              <a:gd name="T0" fmla="*/ 0 w 100"/>
              <a:gd name="T1" fmla="*/ 48 h 68"/>
              <a:gd name="T2" fmla="*/ 4 w 100"/>
              <a:gd name="T3" fmla="*/ 51 h 68"/>
              <a:gd name="T4" fmla="*/ 92 w 100"/>
              <a:gd name="T5" fmla="*/ 27 h 68"/>
              <a:gd name="T6" fmla="*/ 100 w 100"/>
              <a:gd name="T7" fmla="*/ 0 h 68"/>
              <a:gd name="T8" fmla="*/ 0 w 100"/>
              <a:gd name="T9" fmla="*/ 48 h 68"/>
            </a:gdLst>
            <a:ahLst/>
            <a:cxnLst>
              <a:cxn ang="0">
                <a:pos x="T0" y="T1"/>
              </a:cxn>
              <a:cxn ang="0">
                <a:pos x="T2" y="T3"/>
              </a:cxn>
              <a:cxn ang="0">
                <a:pos x="T4" y="T5"/>
              </a:cxn>
              <a:cxn ang="0">
                <a:pos x="T6" y="T7"/>
              </a:cxn>
              <a:cxn ang="0">
                <a:pos x="T8" y="T9"/>
              </a:cxn>
            </a:cxnLst>
            <a:rect l="0" t="0" r="r" b="b"/>
            <a:pathLst>
              <a:path w="100" h="68">
                <a:moveTo>
                  <a:pt x="0" y="48"/>
                </a:moveTo>
                <a:cubicBezTo>
                  <a:pt x="1" y="48"/>
                  <a:pt x="3" y="50"/>
                  <a:pt x="4" y="51"/>
                </a:cubicBezTo>
                <a:cubicBezTo>
                  <a:pt x="35" y="68"/>
                  <a:pt x="74" y="58"/>
                  <a:pt x="92" y="27"/>
                </a:cubicBezTo>
                <a:cubicBezTo>
                  <a:pt x="97" y="18"/>
                  <a:pt x="100" y="9"/>
                  <a:pt x="100" y="0"/>
                </a:cubicBezTo>
                <a:cubicBezTo>
                  <a:pt x="70" y="23"/>
                  <a:pt x="36" y="39"/>
                  <a:pt x="0" y="48"/>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2"/>
          <p:cNvSpPr>
            <a:spLocks/>
          </p:cNvSpPr>
          <p:nvPr/>
        </p:nvSpPr>
        <p:spPr bwMode="auto">
          <a:xfrm>
            <a:off x="10894854" y="3318195"/>
            <a:ext cx="335523" cy="808157"/>
          </a:xfrm>
          <a:custGeom>
            <a:avLst/>
            <a:gdLst>
              <a:gd name="T0" fmla="*/ 8 w 46"/>
              <a:gd name="T1" fmla="*/ 111 h 111"/>
              <a:gd name="T2" fmla="*/ 28 w 46"/>
              <a:gd name="T3" fmla="*/ 90 h 111"/>
              <a:gd name="T4" fmla="*/ 4 w 46"/>
              <a:gd name="T5" fmla="*/ 2 h 111"/>
              <a:gd name="T6" fmla="*/ 0 w 46"/>
              <a:gd name="T7" fmla="*/ 0 h 111"/>
              <a:gd name="T8" fmla="*/ 8 w 46"/>
              <a:gd name="T9" fmla="*/ 111 h 111"/>
            </a:gdLst>
            <a:ahLst/>
            <a:cxnLst>
              <a:cxn ang="0">
                <a:pos x="T0" y="T1"/>
              </a:cxn>
              <a:cxn ang="0">
                <a:pos x="T2" y="T3"/>
              </a:cxn>
              <a:cxn ang="0">
                <a:pos x="T4" y="T5"/>
              </a:cxn>
              <a:cxn ang="0">
                <a:pos x="T6" y="T7"/>
              </a:cxn>
              <a:cxn ang="0">
                <a:pos x="T8" y="T9"/>
              </a:cxn>
            </a:cxnLst>
            <a:rect l="0" t="0" r="r" b="b"/>
            <a:pathLst>
              <a:path w="46" h="111">
                <a:moveTo>
                  <a:pt x="8" y="111"/>
                </a:moveTo>
                <a:cubicBezTo>
                  <a:pt x="16" y="106"/>
                  <a:pt x="23" y="99"/>
                  <a:pt x="28" y="90"/>
                </a:cubicBezTo>
                <a:cubicBezTo>
                  <a:pt x="46" y="59"/>
                  <a:pt x="35" y="20"/>
                  <a:pt x="4" y="2"/>
                </a:cubicBezTo>
                <a:cubicBezTo>
                  <a:pt x="3" y="1"/>
                  <a:pt x="1" y="0"/>
                  <a:pt x="0" y="0"/>
                </a:cubicBezTo>
                <a:cubicBezTo>
                  <a:pt x="10" y="35"/>
                  <a:pt x="13" y="73"/>
                  <a:pt x="8" y="11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5"/>
          <p:cNvSpPr>
            <a:spLocks/>
          </p:cNvSpPr>
          <p:nvPr/>
        </p:nvSpPr>
        <p:spPr bwMode="auto">
          <a:xfrm>
            <a:off x="7552533" y="1987397"/>
            <a:ext cx="675885" cy="509736"/>
          </a:xfrm>
          <a:custGeom>
            <a:avLst/>
            <a:gdLst>
              <a:gd name="T0" fmla="*/ 0 w 93"/>
              <a:gd name="T1" fmla="*/ 64 h 70"/>
              <a:gd name="T2" fmla="*/ 65 w 93"/>
              <a:gd name="T3" fmla="*/ 0 h 70"/>
              <a:gd name="T4" fmla="*/ 93 w 93"/>
              <a:gd name="T5" fmla="*/ 7 h 70"/>
              <a:gd name="T6" fmla="*/ 0 w 93"/>
              <a:gd name="T7" fmla="*/ 70 h 70"/>
              <a:gd name="T8" fmla="*/ 0 w 93"/>
              <a:gd name="T9" fmla="*/ 64 h 70"/>
            </a:gdLst>
            <a:ahLst/>
            <a:cxnLst>
              <a:cxn ang="0">
                <a:pos x="T0" y="T1"/>
              </a:cxn>
              <a:cxn ang="0">
                <a:pos x="T2" y="T3"/>
              </a:cxn>
              <a:cxn ang="0">
                <a:pos x="T4" y="T5"/>
              </a:cxn>
              <a:cxn ang="0">
                <a:pos x="T6" y="T7"/>
              </a:cxn>
              <a:cxn ang="0">
                <a:pos x="T8" y="T9"/>
              </a:cxn>
            </a:cxnLst>
            <a:rect l="0" t="0" r="r" b="b"/>
            <a:pathLst>
              <a:path w="93" h="70">
                <a:moveTo>
                  <a:pt x="0" y="64"/>
                </a:moveTo>
                <a:cubicBezTo>
                  <a:pt x="0" y="29"/>
                  <a:pt x="29" y="0"/>
                  <a:pt x="65" y="0"/>
                </a:cubicBezTo>
                <a:cubicBezTo>
                  <a:pt x="75" y="0"/>
                  <a:pt x="84" y="2"/>
                  <a:pt x="93" y="7"/>
                </a:cubicBezTo>
                <a:cubicBezTo>
                  <a:pt x="93" y="7"/>
                  <a:pt x="26" y="43"/>
                  <a:pt x="0" y="70"/>
                </a:cubicBezTo>
                <a:cubicBezTo>
                  <a:pt x="0" y="70"/>
                  <a:pt x="0" y="66"/>
                  <a:pt x="0" y="64"/>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3"/>
          <p:cNvSpPr>
            <a:spLocks/>
          </p:cNvSpPr>
          <p:nvPr/>
        </p:nvSpPr>
        <p:spPr bwMode="auto">
          <a:xfrm>
            <a:off x="9747948" y="1987397"/>
            <a:ext cx="675885" cy="509736"/>
          </a:xfrm>
          <a:custGeom>
            <a:avLst/>
            <a:gdLst>
              <a:gd name="T0" fmla="*/ 93 w 93"/>
              <a:gd name="T1" fmla="*/ 70 h 70"/>
              <a:gd name="T2" fmla="*/ 93 w 93"/>
              <a:gd name="T3" fmla="*/ 64 h 70"/>
              <a:gd name="T4" fmla="*/ 28 w 93"/>
              <a:gd name="T5" fmla="*/ 0 h 70"/>
              <a:gd name="T6" fmla="*/ 0 w 93"/>
              <a:gd name="T7" fmla="*/ 6 h 70"/>
              <a:gd name="T8" fmla="*/ 93 w 93"/>
              <a:gd name="T9" fmla="*/ 70 h 70"/>
            </a:gdLst>
            <a:ahLst/>
            <a:cxnLst>
              <a:cxn ang="0">
                <a:pos x="T0" y="T1"/>
              </a:cxn>
              <a:cxn ang="0">
                <a:pos x="T2" y="T3"/>
              </a:cxn>
              <a:cxn ang="0">
                <a:pos x="T4" y="T5"/>
              </a:cxn>
              <a:cxn ang="0">
                <a:pos x="T6" y="T7"/>
              </a:cxn>
              <a:cxn ang="0">
                <a:pos x="T8" y="T9"/>
              </a:cxn>
            </a:cxnLst>
            <a:rect l="0" t="0" r="r" b="b"/>
            <a:pathLst>
              <a:path w="93" h="70">
                <a:moveTo>
                  <a:pt x="93" y="70"/>
                </a:moveTo>
                <a:cubicBezTo>
                  <a:pt x="93" y="69"/>
                  <a:pt x="93" y="66"/>
                  <a:pt x="93" y="64"/>
                </a:cubicBezTo>
                <a:cubicBezTo>
                  <a:pt x="93" y="29"/>
                  <a:pt x="64" y="0"/>
                  <a:pt x="28" y="0"/>
                </a:cubicBezTo>
                <a:cubicBezTo>
                  <a:pt x="18" y="0"/>
                  <a:pt x="9" y="2"/>
                  <a:pt x="0" y="6"/>
                </a:cubicBezTo>
                <a:cubicBezTo>
                  <a:pt x="35" y="21"/>
                  <a:pt x="67" y="43"/>
                  <a:pt x="93" y="70"/>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67"/>
          <p:cNvSpPr>
            <a:spLocks/>
          </p:cNvSpPr>
          <p:nvPr/>
        </p:nvSpPr>
        <p:spPr bwMode="auto">
          <a:xfrm>
            <a:off x="6760183" y="3304001"/>
            <a:ext cx="333909" cy="808157"/>
          </a:xfrm>
          <a:custGeom>
            <a:avLst/>
            <a:gdLst>
              <a:gd name="T0" fmla="*/ 46 w 46"/>
              <a:gd name="T1" fmla="*/ 0 h 111"/>
              <a:gd name="T2" fmla="*/ 42 w 46"/>
              <a:gd name="T3" fmla="*/ 2 h 111"/>
              <a:gd name="T4" fmla="*/ 18 w 46"/>
              <a:gd name="T5" fmla="*/ 90 h 111"/>
              <a:gd name="T6" fmla="*/ 38 w 46"/>
              <a:gd name="T7" fmla="*/ 111 h 111"/>
              <a:gd name="T8" fmla="*/ 46 w 46"/>
              <a:gd name="T9" fmla="*/ 0 h 111"/>
            </a:gdLst>
            <a:ahLst/>
            <a:cxnLst>
              <a:cxn ang="0">
                <a:pos x="T0" y="T1"/>
              </a:cxn>
              <a:cxn ang="0">
                <a:pos x="T2" y="T3"/>
              </a:cxn>
              <a:cxn ang="0">
                <a:pos x="T4" y="T5"/>
              </a:cxn>
              <a:cxn ang="0">
                <a:pos x="T6" y="T7"/>
              </a:cxn>
              <a:cxn ang="0">
                <a:pos x="T8" y="T9"/>
              </a:cxn>
            </a:cxnLst>
            <a:rect l="0" t="0" r="r" b="b"/>
            <a:pathLst>
              <a:path w="46" h="111">
                <a:moveTo>
                  <a:pt x="46" y="0"/>
                </a:moveTo>
                <a:cubicBezTo>
                  <a:pt x="45" y="0"/>
                  <a:pt x="43" y="1"/>
                  <a:pt x="42" y="2"/>
                </a:cubicBezTo>
                <a:cubicBezTo>
                  <a:pt x="11" y="20"/>
                  <a:pt x="0" y="59"/>
                  <a:pt x="18" y="90"/>
                </a:cubicBezTo>
                <a:cubicBezTo>
                  <a:pt x="23" y="99"/>
                  <a:pt x="30" y="106"/>
                  <a:pt x="38" y="111"/>
                </a:cubicBezTo>
                <a:cubicBezTo>
                  <a:pt x="33" y="73"/>
                  <a:pt x="36" y="35"/>
                  <a:pt x="46" y="0"/>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8"/>
          <p:cNvSpPr>
            <a:spLocks/>
          </p:cNvSpPr>
          <p:nvPr/>
        </p:nvSpPr>
        <p:spPr bwMode="auto">
          <a:xfrm>
            <a:off x="7799012" y="5436504"/>
            <a:ext cx="727503" cy="493605"/>
          </a:xfrm>
          <a:custGeom>
            <a:avLst/>
            <a:gdLst>
              <a:gd name="T0" fmla="*/ 0 w 100"/>
              <a:gd name="T1" fmla="*/ 0 h 68"/>
              <a:gd name="T2" fmla="*/ 8 w 100"/>
              <a:gd name="T3" fmla="*/ 27 h 68"/>
              <a:gd name="T4" fmla="*/ 96 w 100"/>
              <a:gd name="T5" fmla="*/ 51 h 68"/>
              <a:gd name="T6" fmla="*/ 100 w 100"/>
              <a:gd name="T7" fmla="*/ 48 h 68"/>
              <a:gd name="T8" fmla="*/ 0 w 100"/>
              <a:gd name="T9" fmla="*/ 0 h 68"/>
            </a:gdLst>
            <a:ahLst/>
            <a:cxnLst>
              <a:cxn ang="0">
                <a:pos x="T0" y="T1"/>
              </a:cxn>
              <a:cxn ang="0">
                <a:pos x="T2" y="T3"/>
              </a:cxn>
              <a:cxn ang="0">
                <a:pos x="T4" y="T5"/>
              </a:cxn>
              <a:cxn ang="0">
                <a:pos x="T6" y="T7"/>
              </a:cxn>
              <a:cxn ang="0">
                <a:pos x="T8" y="T9"/>
              </a:cxn>
            </a:cxnLst>
            <a:rect l="0" t="0" r="r" b="b"/>
            <a:pathLst>
              <a:path w="100" h="68">
                <a:moveTo>
                  <a:pt x="0" y="0"/>
                </a:moveTo>
                <a:cubicBezTo>
                  <a:pt x="0" y="9"/>
                  <a:pt x="3" y="18"/>
                  <a:pt x="8" y="27"/>
                </a:cubicBezTo>
                <a:cubicBezTo>
                  <a:pt x="26" y="58"/>
                  <a:pt x="65" y="68"/>
                  <a:pt x="96" y="51"/>
                </a:cubicBezTo>
                <a:cubicBezTo>
                  <a:pt x="97" y="50"/>
                  <a:pt x="100" y="48"/>
                  <a:pt x="100" y="48"/>
                </a:cubicBezTo>
                <a:cubicBezTo>
                  <a:pt x="64" y="39"/>
                  <a:pt x="30" y="23"/>
                  <a:pt x="0" y="0"/>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Oval 66"/>
          <p:cNvSpPr>
            <a:spLocks noChangeArrowheads="1"/>
          </p:cNvSpPr>
          <p:nvPr/>
        </p:nvSpPr>
        <p:spPr bwMode="auto">
          <a:xfrm>
            <a:off x="7000856" y="1885772"/>
            <a:ext cx="3974652" cy="3971424"/>
          </a:xfrm>
          <a:prstGeom prst="ellipse">
            <a:avLst/>
          </a:prstGeom>
          <a:solidFill>
            <a:srgbClr val="F5F5F5"/>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69"/>
          <p:cNvSpPr>
            <a:spLocks/>
          </p:cNvSpPr>
          <p:nvPr/>
        </p:nvSpPr>
        <p:spPr bwMode="auto">
          <a:xfrm>
            <a:off x="6803736" y="3726629"/>
            <a:ext cx="1548566" cy="2079271"/>
          </a:xfrm>
          <a:custGeom>
            <a:avLst/>
            <a:gdLst>
              <a:gd name="T0" fmla="*/ 43 w 213"/>
              <a:gd name="T1" fmla="*/ 167 h 286"/>
              <a:gd name="T2" fmla="*/ 168 w 213"/>
              <a:gd name="T3" fmla="*/ 286 h 286"/>
              <a:gd name="T4" fmla="*/ 146 w 213"/>
              <a:gd name="T5" fmla="*/ 263 h 286"/>
              <a:gd name="T6" fmla="*/ 145 w 213"/>
              <a:gd name="T7" fmla="*/ 262 h 286"/>
              <a:gd name="T8" fmla="*/ 137 w 213"/>
              <a:gd name="T9" fmla="*/ 234 h 286"/>
              <a:gd name="T10" fmla="*/ 169 w 213"/>
              <a:gd name="T11" fmla="*/ 174 h 286"/>
              <a:gd name="T12" fmla="*/ 194 w 213"/>
              <a:gd name="T13" fmla="*/ 80 h 286"/>
              <a:gd name="T14" fmla="*/ 100 w 213"/>
              <a:gd name="T15" fmla="*/ 55 h 286"/>
              <a:gd name="T16" fmla="*/ 32 w 213"/>
              <a:gd name="T17" fmla="*/ 53 h 286"/>
              <a:gd name="T18" fmla="*/ 12 w 213"/>
              <a:gd name="T19" fmla="*/ 32 h 286"/>
              <a:gd name="T20" fmla="*/ 11 w 213"/>
              <a:gd name="T21" fmla="*/ 31 h 286"/>
              <a:gd name="T22" fmla="*/ 3 w 213"/>
              <a:gd name="T23" fmla="*/ 0 h 286"/>
              <a:gd name="T24" fmla="*/ 43 w 213"/>
              <a:gd name="T25" fmla="*/ 16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286">
                <a:moveTo>
                  <a:pt x="43" y="167"/>
                </a:moveTo>
                <a:cubicBezTo>
                  <a:pt x="74" y="220"/>
                  <a:pt x="118" y="260"/>
                  <a:pt x="168" y="286"/>
                </a:cubicBezTo>
                <a:cubicBezTo>
                  <a:pt x="159" y="280"/>
                  <a:pt x="152" y="273"/>
                  <a:pt x="146" y="263"/>
                </a:cubicBezTo>
                <a:cubicBezTo>
                  <a:pt x="145" y="263"/>
                  <a:pt x="145" y="262"/>
                  <a:pt x="145" y="262"/>
                </a:cubicBezTo>
                <a:cubicBezTo>
                  <a:pt x="140" y="253"/>
                  <a:pt x="137" y="244"/>
                  <a:pt x="137" y="234"/>
                </a:cubicBezTo>
                <a:cubicBezTo>
                  <a:pt x="135" y="211"/>
                  <a:pt x="147" y="187"/>
                  <a:pt x="169" y="174"/>
                </a:cubicBezTo>
                <a:cubicBezTo>
                  <a:pt x="201" y="155"/>
                  <a:pt x="213" y="113"/>
                  <a:pt x="194" y="80"/>
                </a:cubicBezTo>
                <a:cubicBezTo>
                  <a:pt x="175" y="48"/>
                  <a:pt x="133" y="36"/>
                  <a:pt x="100" y="55"/>
                </a:cubicBezTo>
                <a:cubicBezTo>
                  <a:pt x="78" y="68"/>
                  <a:pt x="52" y="66"/>
                  <a:pt x="32" y="53"/>
                </a:cubicBezTo>
                <a:cubicBezTo>
                  <a:pt x="24" y="48"/>
                  <a:pt x="17" y="41"/>
                  <a:pt x="12" y="32"/>
                </a:cubicBezTo>
                <a:cubicBezTo>
                  <a:pt x="12" y="31"/>
                  <a:pt x="12" y="31"/>
                  <a:pt x="11" y="31"/>
                </a:cubicBezTo>
                <a:cubicBezTo>
                  <a:pt x="6" y="21"/>
                  <a:pt x="3" y="10"/>
                  <a:pt x="3" y="0"/>
                </a:cubicBezTo>
                <a:cubicBezTo>
                  <a:pt x="0" y="56"/>
                  <a:pt x="13" y="115"/>
                  <a:pt x="43" y="16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71"/>
          <p:cNvSpPr>
            <a:spLocks/>
          </p:cNvSpPr>
          <p:nvPr/>
        </p:nvSpPr>
        <p:spPr bwMode="auto">
          <a:xfrm>
            <a:off x="9638258" y="3740824"/>
            <a:ext cx="1548566" cy="2079271"/>
          </a:xfrm>
          <a:custGeom>
            <a:avLst/>
            <a:gdLst>
              <a:gd name="T0" fmla="*/ 170 w 213"/>
              <a:gd name="T1" fmla="*/ 167 h 286"/>
              <a:gd name="T2" fmla="*/ 210 w 213"/>
              <a:gd name="T3" fmla="*/ 0 h 286"/>
              <a:gd name="T4" fmla="*/ 202 w 213"/>
              <a:gd name="T5" fmla="*/ 31 h 286"/>
              <a:gd name="T6" fmla="*/ 201 w 213"/>
              <a:gd name="T7" fmla="*/ 32 h 286"/>
              <a:gd name="T8" fmla="*/ 181 w 213"/>
              <a:gd name="T9" fmla="*/ 53 h 286"/>
              <a:gd name="T10" fmla="*/ 113 w 213"/>
              <a:gd name="T11" fmla="*/ 55 h 286"/>
              <a:gd name="T12" fmla="*/ 19 w 213"/>
              <a:gd name="T13" fmla="*/ 80 h 286"/>
              <a:gd name="T14" fmla="*/ 44 w 213"/>
              <a:gd name="T15" fmla="*/ 174 h 286"/>
              <a:gd name="T16" fmla="*/ 76 w 213"/>
              <a:gd name="T17" fmla="*/ 234 h 286"/>
              <a:gd name="T18" fmla="*/ 68 w 213"/>
              <a:gd name="T19" fmla="*/ 262 h 286"/>
              <a:gd name="T20" fmla="*/ 67 w 213"/>
              <a:gd name="T21" fmla="*/ 263 h 286"/>
              <a:gd name="T22" fmla="*/ 45 w 213"/>
              <a:gd name="T23" fmla="*/ 286 h 286"/>
              <a:gd name="T24" fmla="*/ 170 w 213"/>
              <a:gd name="T25" fmla="*/ 16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286">
                <a:moveTo>
                  <a:pt x="170" y="167"/>
                </a:moveTo>
                <a:cubicBezTo>
                  <a:pt x="200" y="115"/>
                  <a:pt x="213" y="56"/>
                  <a:pt x="210" y="0"/>
                </a:cubicBezTo>
                <a:cubicBezTo>
                  <a:pt x="210" y="10"/>
                  <a:pt x="207" y="21"/>
                  <a:pt x="202" y="31"/>
                </a:cubicBezTo>
                <a:cubicBezTo>
                  <a:pt x="201" y="31"/>
                  <a:pt x="201" y="31"/>
                  <a:pt x="201" y="32"/>
                </a:cubicBezTo>
                <a:cubicBezTo>
                  <a:pt x="196" y="41"/>
                  <a:pt x="189" y="48"/>
                  <a:pt x="181" y="53"/>
                </a:cubicBezTo>
                <a:cubicBezTo>
                  <a:pt x="161" y="66"/>
                  <a:pt x="135" y="68"/>
                  <a:pt x="113" y="55"/>
                </a:cubicBezTo>
                <a:cubicBezTo>
                  <a:pt x="80" y="36"/>
                  <a:pt x="38" y="48"/>
                  <a:pt x="19" y="80"/>
                </a:cubicBezTo>
                <a:cubicBezTo>
                  <a:pt x="0" y="113"/>
                  <a:pt x="12" y="155"/>
                  <a:pt x="44" y="174"/>
                </a:cubicBezTo>
                <a:cubicBezTo>
                  <a:pt x="66" y="187"/>
                  <a:pt x="78" y="211"/>
                  <a:pt x="76" y="234"/>
                </a:cubicBezTo>
                <a:cubicBezTo>
                  <a:pt x="76" y="244"/>
                  <a:pt x="73" y="253"/>
                  <a:pt x="68" y="262"/>
                </a:cubicBezTo>
                <a:cubicBezTo>
                  <a:pt x="68" y="262"/>
                  <a:pt x="68" y="263"/>
                  <a:pt x="67" y="263"/>
                </a:cubicBezTo>
                <a:cubicBezTo>
                  <a:pt x="61" y="273"/>
                  <a:pt x="54" y="280"/>
                  <a:pt x="45" y="286"/>
                </a:cubicBezTo>
                <a:cubicBezTo>
                  <a:pt x="95" y="260"/>
                  <a:pt x="139" y="220"/>
                  <a:pt x="170"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75"/>
          <p:cNvSpPr>
            <a:spLocks/>
          </p:cNvSpPr>
          <p:nvPr/>
        </p:nvSpPr>
        <p:spPr bwMode="auto">
          <a:xfrm>
            <a:off x="7784818" y="1690589"/>
            <a:ext cx="2405117" cy="1264661"/>
          </a:xfrm>
          <a:custGeom>
            <a:avLst/>
            <a:gdLst>
              <a:gd name="T0" fmla="*/ 166 w 331"/>
              <a:gd name="T1" fmla="*/ 0 h 174"/>
              <a:gd name="T2" fmla="*/ 0 w 331"/>
              <a:gd name="T3" fmla="*/ 50 h 174"/>
              <a:gd name="T4" fmla="*/ 31 w 331"/>
              <a:gd name="T5" fmla="*/ 41 h 174"/>
              <a:gd name="T6" fmla="*/ 33 w 331"/>
              <a:gd name="T7" fmla="*/ 41 h 174"/>
              <a:gd name="T8" fmla="*/ 61 w 331"/>
              <a:gd name="T9" fmla="*/ 48 h 174"/>
              <a:gd name="T10" fmla="*/ 97 w 331"/>
              <a:gd name="T11" fmla="*/ 105 h 174"/>
              <a:gd name="T12" fmla="*/ 166 w 331"/>
              <a:gd name="T13" fmla="*/ 174 h 174"/>
              <a:gd name="T14" fmla="*/ 234 w 331"/>
              <a:gd name="T15" fmla="*/ 105 h 174"/>
              <a:gd name="T16" fmla="*/ 270 w 331"/>
              <a:gd name="T17" fmla="*/ 48 h 174"/>
              <a:gd name="T18" fmla="*/ 298 w 331"/>
              <a:gd name="T19" fmla="*/ 41 h 174"/>
              <a:gd name="T20" fmla="*/ 300 w 331"/>
              <a:gd name="T21" fmla="*/ 41 h 174"/>
              <a:gd name="T22" fmla="*/ 331 w 331"/>
              <a:gd name="T23" fmla="*/ 50 h 174"/>
              <a:gd name="T24" fmla="*/ 166 w 331"/>
              <a:gd name="T2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174">
                <a:moveTo>
                  <a:pt x="166" y="0"/>
                </a:moveTo>
                <a:cubicBezTo>
                  <a:pt x="105" y="0"/>
                  <a:pt x="48" y="18"/>
                  <a:pt x="0" y="50"/>
                </a:cubicBezTo>
                <a:cubicBezTo>
                  <a:pt x="10" y="44"/>
                  <a:pt x="20" y="41"/>
                  <a:pt x="31" y="41"/>
                </a:cubicBezTo>
                <a:cubicBezTo>
                  <a:pt x="32" y="41"/>
                  <a:pt x="32" y="41"/>
                  <a:pt x="33" y="41"/>
                </a:cubicBezTo>
                <a:cubicBezTo>
                  <a:pt x="43" y="41"/>
                  <a:pt x="52" y="43"/>
                  <a:pt x="61" y="48"/>
                </a:cubicBezTo>
                <a:cubicBezTo>
                  <a:pt x="82" y="58"/>
                  <a:pt x="97" y="80"/>
                  <a:pt x="97" y="105"/>
                </a:cubicBezTo>
                <a:cubicBezTo>
                  <a:pt x="97" y="143"/>
                  <a:pt x="128" y="174"/>
                  <a:pt x="166" y="174"/>
                </a:cubicBezTo>
                <a:cubicBezTo>
                  <a:pt x="203" y="174"/>
                  <a:pt x="234" y="143"/>
                  <a:pt x="234" y="105"/>
                </a:cubicBezTo>
                <a:cubicBezTo>
                  <a:pt x="234" y="80"/>
                  <a:pt x="249" y="58"/>
                  <a:pt x="270" y="48"/>
                </a:cubicBezTo>
                <a:cubicBezTo>
                  <a:pt x="279" y="43"/>
                  <a:pt x="288" y="41"/>
                  <a:pt x="298" y="41"/>
                </a:cubicBezTo>
                <a:cubicBezTo>
                  <a:pt x="299" y="41"/>
                  <a:pt x="299" y="41"/>
                  <a:pt x="300" y="41"/>
                </a:cubicBezTo>
                <a:cubicBezTo>
                  <a:pt x="311" y="41"/>
                  <a:pt x="321" y="44"/>
                  <a:pt x="331" y="50"/>
                </a:cubicBezTo>
                <a:cubicBezTo>
                  <a:pt x="283" y="18"/>
                  <a:pt x="227" y="0"/>
                  <a:pt x="166"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TextBox 63"/>
          <p:cNvSpPr txBox="1"/>
          <p:nvPr/>
        </p:nvSpPr>
        <p:spPr>
          <a:xfrm rot="18091918">
            <a:off x="9539747" y="4312705"/>
            <a:ext cx="1704680" cy="726056"/>
          </a:xfrm>
          <a:prstGeom prst="rect">
            <a:avLst/>
          </a:prstGeom>
          <a:noFill/>
        </p:spPr>
        <p:txBody>
          <a:bodyPr wrap="none" rtlCol="0" anchor="t">
            <a:prstTxWarp prst="textArchDown">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ctr"/>
            <a:r>
              <a:rPr lang="en-US" dirty="0">
                <a:solidFill>
                  <a:srgbClr val="FFFFFF"/>
                </a:solidFill>
                <a:latin typeface="+mn-lt"/>
              </a:rPr>
              <a:t>Insert title</a:t>
            </a:r>
          </a:p>
        </p:txBody>
      </p:sp>
      <p:sp>
        <p:nvSpPr>
          <p:cNvPr id="66" name="Rectangle 65"/>
          <p:cNvSpPr/>
          <p:nvPr/>
        </p:nvSpPr>
        <p:spPr>
          <a:xfrm>
            <a:off x="8712299" y="2233882"/>
            <a:ext cx="550152" cy="523220"/>
          </a:xfrm>
          <a:prstGeom prst="rect">
            <a:avLst/>
          </a:prstGeom>
        </p:spPr>
        <p:txBody>
          <a:bodyPr wrap="none" anchor="ctr">
            <a:spAutoFit/>
          </a:bodyPr>
          <a:lstStyle/>
          <a:p>
            <a:pPr algn="ctr"/>
            <a:r>
              <a:rPr lang="en-US" sz="2800" dirty="0">
                <a:solidFill>
                  <a:srgbClr val="FFFFFF"/>
                </a:solidFill>
                <a:ea typeface="Questrial" charset="0"/>
                <a:cs typeface="Montserrat" panose="02000000000000000000" pitchFamily="2" charset="0"/>
              </a:rPr>
              <a:t>01</a:t>
            </a:r>
          </a:p>
        </p:txBody>
      </p:sp>
      <p:sp>
        <p:nvSpPr>
          <p:cNvPr id="67" name="Rectangle 66"/>
          <p:cNvSpPr/>
          <p:nvPr/>
        </p:nvSpPr>
        <p:spPr>
          <a:xfrm>
            <a:off x="7521726" y="4319755"/>
            <a:ext cx="550151" cy="523220"/>
          </a:xfrm>
          <a:prstGeom prst="rect">
            <a:avLst/>
          </a:prstGeom>
        </p:spPr>
        <p:txBody>
          <a:bodyPr wrap="none" anchor="ctr">
            <a:spAutoFit/>
          </a:bodyPr>
          <a:lstStyle/>
          <a:p>
            <a:pPr algn="ctr"/>
            <a:r>
              <a:rPr lang="en-US" sz="2800" dirty="0">
                <a:solidFill>
                  <a:srgbClr val="FFFFFF"/>
                </a:solidFill>
                <a:ea typeface="Questrial" charset="0"/>
                <a:cs typeface="Montserrat" panose="02000000000000000000" pitchFamily="2" charset="0"/>
              </a:rPr>
              <a:t>02</a:t>
            </a:r>
          </a:p>
        </p:txBody>
      </p:sp>
      <p:sp>
        <p:nvSpPr>
          <p:cNvPr id="68" name="Rectangle 67"/>
          <p:cNvSpPr/>
          <p:nvPr/>
        </p:nvSpPr>
        <p:spPr>
          <a:xfrm>
            <a:off x="9914857" y="4333950"/>
            <a:ext cx="550151" cy="523220"/>
          </a:xfrm>
          <a:prstGeom prst="rect">
            <a:avLst/>
          </a:prstGeom>
        </p:spPr>
        <p:txBody>
          <a:bodyPr wrap="none" anchor="ctr">
            <a:spAutoFit/>
          </a:bodyPr>
          <a:lstStyle/>
          <a:p>
            <a:pPr algn="ctr"/>
            <a:r>
              <a:rPr lang="en-US" sz="2800" dirty="0">
                <a:solidFill>
                  <a:srgbClr val="FFFFFF"/>
                </a:solidFill>
                <a:ea typeface="Questrial" charset="0"/>
                <a:cs typeface="Montserrat" panose="02000000000000000000" pitchFamily="2" charset="0"/>
              </a:rPr>
              <a:t>03</a:t>
            </a:r>
          </a:p>
        </p:txBody>
      </p:sp>
      <p:sp>
        <p:nvSpPr>
          <p:cNvPr id="69" name="TextBox 68"/>
          <p:cNvSpPr txBox="1"/>
          <p:nvPr/>
        </p:nvSpPr>
        <p:spPr>
          <a:xfrm rot="3600000">
            <a:off x="6766783" y="4309389"/>
            <a:ext cx="1704680" cy="726056"/>
          </a:xfrm>
          <a:prstGeom prst="rect">
            <a:avLst/>
          </a:prstGeom>
          <a:noFill/>
        </p:spPr>
        <p:txBody>
          <a:bodyPr wrap="none" rtlCol="0" anchor="t">
            <a:prstTxWarp prst="textArchDown">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ctr"/>
            <a:r>
              <a:rPr lang="en-US" dirty="0">
                <a:solidFill>
                  <a:srgbClr val="FFFFFF"/>
                </a:solidFill>
                <a:latin typeface="+mn-lt"/>
              </a:rPr>
              <a:t>Insert title</a:t>
            </a:r>
          </a:p>
        </p:txBody>
      </p:sp>
      <p:sp>
        <p:nvSpPr>
          <p:cNvPr id="71" name="TextBox 70"/>
          <p:cNvSpPr txBox="1"/>
          <p:nvPr/>
        </p:nvSpPr>
        <p:spPr>
          <a:xfrm>
            <a:off x="8147443" y="2008532"/>
            <a:ext cx="1704680" cy="726056"/>
          </a:xfrm>
          <a:prstGeom prst="rect">
            <a:avLst/>
          </a:prstGeom>
          <a:noFill/>
        </p:spPr>
        <p:txBody>
          <a:bodyPr wrap="none" rtlCol="0" anchor="t">
            <a:prstTxWarp prst="textArchUp">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ctr"/>
            <a:r>
              <a:rPr lang="en-US" dirty="0">
                <a:solidFill>
                  <a:srgbClr val="FFFFFF"/>
                </a:solidFill>
                <a:latin typeface="+mn-lt"/>
              </a:rPr>
              <a:t>Insert title</a:t>
            </a:r>
          </a:p>
        </p:txBody>
      </p:sp>
      <p:sp>
        <p:nvSpPr>
          <p:cNvPr id="77" name="TextBox 76"/>
          <p:cNvSpPr txBox="1"/>
          <p:nvPr/>
        </p:nvSpPr>
        <p:spPr>
          <a:xfrm>
            <a:off x="914759" y="1962424"/>
            <a:ext cx="4806771" cy="707886"/>
          </a:xfrm>
          <a:prstGeom prst="rect">
            <a:avLst/>
          </a:prstGeom>
          <a:noFill/>
        </p:spPr>
        <p:txBody>
          <a:bodyPr wrap="square" rtlCol="0">
            <a:spAutoFit/>
          </a:bodyPr>
          <a:lstStyle/>
          <a:p>
            <a:r>
              <a:rPr lang="en-US" sz="2000" dirty="0">
                <a:solidFill>
                  <a:schemeClr val="accent2"/>
                </a:solidFill>
              </a:rPr>
              <a:t>THE </a:t>
            </a:r>
            <a:r>
              <a:rPr lang="en-US" sz="2000" dirty="0">
                <a:solidFill>
                  <a:schemeClr val="accent2"/>
                </a:solidFill>
                <a:cs typeface="Montserrat" panose="02000000000000000000" pitchFamily="2" charset="0"/>
              </a:rPr>
              <a:t>DETAILS</a:t>
            </a:r>
            <a:r>
              <a:rPr lang="en-US" sz="2000" dirty="0">
                <a:solidFill>
                  <a:schemeClr val="accent2"/>
                </a:solidFill>
              </a:rPr>
              <a:t> ARE NOT THE DETAILS. THEY MAKE </a:t>
            </a:r>
            <a:r>
              <a:rPr lang="en-US" sz="2000" dirty="0">
                <a:solidFill>
                  <a:schemeClr val="accent2"/>
                </a:solidFill>
                <a:cs typeface="Montserrat" panose="02000000000000000000" pitchFamily="2" charset="0"/>
              </a:rPr>
              <a:t>THE DESIGN. </a:t>
            </a:r>
          </a:p>
        </p:txBody>
      </p:sp>
      <p:sp>
        <p:nvSpPr>
          <p:cNvPr id="78" name="Rectangle 77"/>
          <p:cNvSpPr/>
          <p:nvPr/>
        </p:nvSpPr>
        <p:spPr>
          <a:xfrm>
            <a:off x="914760" y="2787327"/>
            <a:ext cx="4517058" cy="1169103"/>
          </a:xfrm>
          <a:prstGeom prst="rect">
            <a:avLst/>
          </a:prstGeom>
          <a:noFill/>
        </p:spPr>
        <p:txBody>
          <a:bodyPr wrap="square" rtlCol="0">
            <a:spAutoFit/>
          </a:bodyPr>
          <a:lstStyle/>
          <a:p>
            <a:pPr>
              <a:lnSpc>
                <a:spcPct val="150000"/>
              </a:lnSpc>
            </a:pPr>
            <a:r>
              <a:rPr lang="id-ID" sz="1200" dirty="0">
                <a:solidFill>
                  <a:schemeClr val="tx1">
                    <a:lumMod val="65000"/>
                    <a:lumOff val="35000"/>
                  </a:schemeClr>
                </a:solidFill>
              </a:rPr>
              <a:t>Lorem ipsum dolor sit amet, consectetur adipiscing elit.</a:t>
            </a:r>
            <a:r>
              <a:rPr lang="en-US" sz="1200" dirty="0">
                <a:solidFill>
                  <a:schemeClr val="tx1">
                    <a:lumMod val="65000"/>
                    <a:lumOff val="35000"/>
                  </a:schemeClr>
                </a:solidFill>
              </a:rPr>
              <a:t> </a:t>
            </a:r>
            <a:r>
              <a:rPr lang="id-ID" sz="1200" dirty="0">
                <a:solidFill>
                  <a:schemeClr val="tx1">
                    <a:lumMod val="65000"/>
                    <a:lumOff val="35000"/>
                  </a:schemeClr>
                </a:solidFill>
              </a:rPr>
              <a:t>Proin sed libero in magna ultrices gravida sit ametat diam.</a:t>
            </a:r>
            <a:r>
              <a:rPr lang="en-US" sz="1200" dirty="0">
                <a:solidFill>
                  <a:schemeClr val="tx1">
                    <a:lumMod val="65000"/>
                    <a:lumOff val="35000"/>
                  </a:schemeClr>
                </a:solidFill>
              </a:rPr>
              <a:t> </a:t>
            </a:r>
            <a:r>
              <a:rPr lang="id-ID" sz="1200" dirty="0">
                <a:solidFill>
                  <a:schemeClr val="tx1">
                    <a:lumMod val="65000"/>
                    <a:lumOff val="35000"/>
                  </a:schemeClr>
                </a:solidFill>
              </a:rPr>
              <a:t>Suspendisse placerat gravida magna</a:t>
            </a:r>
            <a:r>
              <a:rPr lang="en-US" sz="1200" dirty="0">
                <a:solidFill>
                  <a:schemeClr val="tx1">
                    <a:lumMod val="65000"/>
                    <a:lumOff val="35000"/>
                  </a:schemeClr>
                </a:solidFill>
              </a:rPr>
              <a:t> </a:t>
            </a:r>
            <a:r>
              <a:rPr lang="id-ID" sz="1200" dirty="0">
                <a:solidFill>
                  <a:schemeClr val="tx1">
                    <a:lumMod val="65000"/>
                    <a:lumOff val="35000"/>
                  </a:schemeClr>
                </a:solidFill>
              </a:rPr>
              <a:t>vel fermentum.</a:t>
            </a:r>
            <a:r>
              <a:rPr lang="en-US" sz="1200" dirty="0">
                <a:solidFill>
                  <a:schemeClr val="tx1">
                    <a:lumMod val="65000"/>
                    <a:lumOff val="35000"/>
                  </a:schemeClr>
                </a:solidFill>
              </a:rPr>
              <a:t> </a:t>
            </a:r>
            <a:r>
              <a:rPr lang="id-ID" sz="1200" dirty="0">
                <a:solidFill>
                  <a:schemeClr val="tx1">
                    <a:lumMod val="65000"/>
                    <a:lumOff val="35000"/>
                  </a:schemeClr>
                </a:solidFill>
              </a:rPr>
              <a:t>Aenean nunc purus</a:t>
            </a:r>
            <a:r>
              <a:rPr lang="en-US" sz="1200" dirty="0">
                <a:solidFill>
                  <a:schemeClr val="tx1">
                    <a:lumMod val="65000"/>
                    <a:lumOff val="35000"/>
                  </a:schemeClr>
                </a:solidFill>
              </a:rPr>
              <a:t>.</a:t>
            </a:r>
            <a:endParaRPr lang="id-ID" sz="1200" dirty="0">
              <a:solidFill>
                <a:schemeClr val="tx1">
                  <a:lumMod val="65000"/>
                  <a:lumOff val="35000"/>
                </a:schemeClr>
              </a:solidFill>
            </a:endParaRPr>
          </a:p>
        </p:txBody>
      </p:sp>
      <p:sp>
        <p:nvSpPr>
          <p:cNvPr id="79" name="Rectangle 78"/>
          <p:cNvSpPr/>
          <p:nvPr/>
        </p:nvSpPr>
        <p:spPr>
          <a:xfrm>
            <a:off x="1436049" y="4200283"/>
            <a:ext cx="3645402" cy="282706"/>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Synth chartreuse XOXO, tacos Brooklyn plaid.</a:t>
            </a:r>
          </a:p>
        </p:txBody>
      </p:sp>
      <p:sp>
        <p:nvSpPr>
          <p:cNvPr id="80" name="Freeform 5"/>
          <p:cNvSpPr>
            <a:spLocks noEditPoints="1"/>
          </p:cNvSpPr>
          <p:nvPr/>
        </p:nvSpPr>
        <p:spPr bwMode="auto">
          <a:xfrm>
            <a:off x="1034998" y="4180442"/>
            <a:ext cx="337456" cy="335151"/>
          </a:xfrm>
          <a:custGeom>
            <a:avLst/>
            <a:gdLst>
              <a:gd name="T0" fmla="*/ 0 w 1025"/>
              <a:gd name="T1" fmla="*/ 510 h 1021"/>
              <a:gd name="T2" fmla="*/ 512 w 1025"/>
              <a:gd name="T3" fmla="*/ 0 h 1021"/>
              <a:gd name="T4" fmla="*/ 1025 w 1025"/>
              <a:gd name="T5" fmla="*/ 510 h 1021"/>
              <a:gd name="T6" fmla="*/ 512 w 1025"/>
              <a:gd name="T7" fmla="*/ 1021 h 1021"/>
              <a:gd name="T8" fmla="*/ 0 w 1025"/>
              <a:gd name="T9" fmla="*/ 510 h 1021"/>
              <a:gd name="T10" fmla="*/ 247 w 1025"/>
              <a:gd name="T11" fmla="*/ 504 h 1021"/>
              <a:gd name="T12" fmla="*/ 451 w 1025"/>
              <a:gd name="T13" fmla="*/ 704 h 1021"/>
              <a:gd name="T14" fmla="*/ 778 w 1025"/>
              <a:gd name="T15" fmla="*/ 352 h 10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5" h="1021">
                <a:moveTo>
                  <a:pt x="0" y="510"/>
                </a:moveTo>
                <a:cubicBezTo>
                  <a:pt x="0" y="228"/>
                  <a:pt x="229" y="0"/>
                  <a:pt x="512" y="0"/>
                </a:cubicBezTo>
                <a:cubicBezTo>
                  <a:pt x="796" y="0"/>
                  <a:pt x="1025" y="228"/>
                  <a:pt x="1025" y="510"/>
                </a:cubicBezTo>
                <a:cubicBezTo>
                  <a:pt x="1025" y="792"/>
                  <a:pt x="796" y="1021"/>
                  <a:pt x="512" y="1021"/>
                </a:cubicBezTo>
                <a:cubicBezTo>
                  <a:pt x="229" y="1021"/>
                  <a:pt x="0" y="792"/>
                  <a:pt x="0" y="510"/>
                </a:cubicBezTo>
                <a:close/>
                <a:moveTo>
                  <a:pt x="247" y="504"/>
                </a:moveTo>
                <a:cubicBezTo>
                  <a:pt x="451" y="704"/>
                  <a:pt x="451" y="704"/>
                  <a:pt x="451" y="704"/>
                </a:cubicBezTo>
                <a:cubicBezTo>
                  <a:pt x="778" y="352"/>
                  <a:pt x="778" y="352"/>
                  <a:pt x="778" y="352"/>
                </a:cubicBezTo>
              </a:path>
            </a:pathLst>
          </a:custGeom>
          <a:noFill/>
          <a:ln w="190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81" name="Rectangle 80"/>
          <p:cNvSpPr/>
          <p:nvPr/>
        </p:nvSpPr>
        <p:spPr>
          <a:xfrm>
            <a:off x="1436049" y="4719761"/>
            <a:ext cx="3645402" cy="282706"/>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Synth chartreuse XOXO, tacos Brooklyn plaid.</a:t>
            </a:r>
          </a:p>
        </p:txBody>
      </p:sp>
      <p:sp>
        <p:nvSpPr>
          <p:cNvPr id="82" name="Freeform 5"/>
          <p:cNvSpPr>
            <a:spLocks noEditPoints="1"/>
          </p:cNvSpPr>
          <p:nvPr/>
        </p:nvSpPr>
        <p:spPr bwMode="auto">
          <a:xfrm>
            <a:off x="1034998" y="4699920"/>
            <a:ext cx="337456" cy="335151"/>
          </a:xfrm>
          <a:custGeom>
            <a:avLst/>
            <a:gdLst>
              <a:gd name="T0" fmla="*/ 0 w 1025"/>
              <a:gd name="T1" fmla="*/ 510 h 1021"/>
              <a:gd name="T2" fmla="*/ 512 w 1025"/>
              <a:gd name="T3" fmla="*/ 0 h 1021"/>
              <a:gd name="T4" fmla="*/ 1025 w 1025"/>
              <a:gd name="T5" fmla="*/ 510 h 1021"/>
              <a:gd name="T6" fmla="*/ 512 w 1025"/>
              <a:gd name="T7" fmla="*/ 1021 h 1021"/>
              <a:gd name="T8" fmla="*/ 0 w 1025"/>
              <a:gd name="T9" fmla="*/ 510 h 1021"/>
              <a:gd name="T10" fmla="*/ 247 w 1025"/>
              <a:gd name="T11" fmla="*/ 504 h 1021"/>
              <a:gd name="T12" fmla="*/ 451 w 1025"/>
              <a:gd name="T13" fmla="*/ 704 h 1021"/>
              <a:gd name="T14" fmla="*/ 778 w 1025"/>
              <a:gd name="T15" fmla="*/ 352 h 10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5" h="1021">
                <a:moveTo>
                  <a:pt x="0" y="510"/>
                </a:moveTo>
                <a:cubicBezTo>
                  <a:pt x="0" y="228"/>
                  <a:pt x="229" y="0"/>
                  <a:pt x="512" y="0"/>
                </a:cubicBezTo>
                <a:cubicBezTo>
                  <a:pt x="796" y="0"/>
                  <a:pt x="1025" y="228"/>
                  <a:pt x="1025" y="510"/>
                </a:cubicBezTo>
                <a:cubicBezTo>
                  <a:pt x="1025" y="792"/>
                  <a:pt x="796" y="1021"/>
                  <a:pt x="512" y="1021"/>
                </a:cubicBezTo>
                <a:cubicBezTo>
                  <a:pt x="229" y="1021"/>
                  <a:pt x="0" y="792"/>
                  <a:pt x="0" y="510"/>
                </a:cubicBezTo>
                <a:close/>
                <a:moveTo>
                  <a:pt x="247" y="504"/>
                </a:moveTo>
                <a:cubicBezTo>
                  <a:pt x="451" y="704"/>
                  <a:pt x="451" y="704"/>
                  <a:pt x="451" y="704"/>
                </a:cubicBezTo>
                <a:cubicBezTo>
                  <a:pt x="778" y="352"/>
                  <a:pt x="778" y="352"/>
                  <a:pt x="778" y="352"/>
                </a:cubicBezTo>
              </a:path>
            </a:pathLst>
          </a:custGeom>
          <a:noFill/>
          <a:ln w="1905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83" name="Rectangle 82"/>
          <p:cNvSpPr/>
          <p:nvPr/>
        </p:nvSpPr>
        <p:spPr>
          <a:xfrm>
            <a:off x="1436049" y="5198399"/>
            <a:ext cx="3645402" cy="282706"/>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Synth chartreuse XOXO, tacos Brooklyn plaid.</a:t>
            </a:r>
          </a:p>
        </p:txBody>
      </p:sp>
      <p:sp>
        <p:nvSpPr>
          <p:cNvPr id="84" name="Freeform 5"/>
          <p:cNvSpPr>
            <a:spLocks noEditPoints="1"/>
          </p:cNvSpPr>
          <p:nvPr/>
        </p:nvSpPr>
        <p:spPr bwMode="auto">
          <a:xfrm>
            <a:off x="1034998" y="5178558"/>
            <a:ext cx="337456" cy="335151"/>
          </a:xfrm>
          <a:custGeom>
            <a:avLst/>
            <a:gdLst>
              <a:gd name="T0" fmla="*/ 0 w 1025"/>
              <a:gd name="T1" fmla="*/ 510 h 1021"/>
              <a:gd name="T2" fmla="*/ 512 w 1025"/>
              <a:gd name="T3" fmla="*/ 0 h 1021"/>
              <a:gd name="T4" fmla="*/ 1025 w 1025"/>
              <a:gd name="T5" fmla="*/ 510 h 1021"/>
              <a:gd name="T6" fmla="*/ 512 w 1025"/>
              <a:gd name="T7" fmla="*/ 1021 h 1021"/>
              <a:gd name="T8" fmla="*/ 0 w 1025"/>
              <a:gd name="T9" fmla="*/ 510 h 1021"/>
              <a:gd name="T10" fmla="*/ 247 w 1025"/>
              <a:gd name="T11" fmla="*/ 504 h 1021"/>
              <a:gd name="T12" fmla="*/ 451 w 1025"/>
              <a:gd name="T13" fmla="*/ 704 h 1021"/>
              <a:gd name="T14" fmla="*/ 778 w 1025"/>
              <a:gd name="T15" fmla="*/ 352 h 10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5" h="1021">
                <a:moveTo>
                  <a:pt x="0" y="510"/>
                </a:moveTo>
                <a:cubicBezTo>
                  <a:pt x="0" y="228"/>
                  <a:pt x="229" y="0"/>
                  <a:pt x="512" y="0"/>
                </a:cubicBezTo>
                <a:cubicBezTo>
                  <a:pt x="796" y="0"/>
                  <a:pt x="1025" y="228"/>
                  <a:pt x="1025" y="510"/>
                </a:cubicBezTo>
                <a:cubicBezTo>
                  <a:pt x="1025" y="792"/>
                  <a:pt x="796" y="1021"/>
                  <a:pt x="512" y="1021"/>
                </a:cubicBezTo>
                <a:cubicBezTo>
                  <a:pt x="229" y="1021"/>
                  <a:pt x="0" y="792"/>
                  <a:pt x="0" y="510"/>
                </a:cubicBezTo>
                <a:close/>
                <a:moveTo>
                  <a:pt x="247" y="504"/>
                </a:moveTo>
                <a:cubicBezTo>
                  <a:pt x="451" y="704"/>
                  <a:pt x="451" y="704"/>
                  <a:pt x="451" y="704"/>
                </a:cubicBezTo>
                <a:cubicBezTo>
                  <a:pt x="778" y="352"/>
                  <a:pt x="778" y="352"/>
                  <a:pt x="778" y="352"/>
                </a:cubicBez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8" name="Title 2">
            <a:extLst>
              <a:ext uri="{FF2B5EF4-FFF2-40B4-BE49-F238E27FC236}">
                <a16:creationId xmlns:a16="http://schemas.microsoft.com/office/drawing/2014/main" id="{357DFE23-E749-4249-8D98-F76A0261BC62}"/>
              </a:ext>
            </a:extLst>
          </p:cNvPr>
          <p:cNvSpPr txBox="1">
            <a:spLocks/>
          </p:cNvSpPr>
          <p:nvPr/>
        </p:nvSpPr>
        <p:spPr>
          <a:xfrm>
            <a:off x="508001" y="382642"/>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solidFill>
                <a:latin typeface="+mn-lt"/>
              </a:rPr>
              <a:t>SPORT INFOGRAPHIC</a:t>
            </a:r>
          </a:p>
        </p:txBody>
      </p:sp>
      <p:sp>
        <p:nvSpPr>
          <p:cNvPr id="2" name="Footer Placeholder 1">
            <a:extLst>
              <a:ext uri="{FF2B5EF4-FFF2-40B4-BE49-F238E27FC236}">
                <a16:creationId xmlns:a16="http://schemas.microsoft.com/office/drawing/2014/main" id="{219DBF04-8099-4281-A960-F912A52B1420}"/>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5B4E6305-6969-4A35-8099-D00E5510B2BF}"/>
              </a:ext>
            </a:extLst>
          </p:cNvPr>
          <p:cNvSpPr>
            <a:spLocks noGrp="1"/>
          </p:cNvSpPr>
          <p:nvPr>
            <p:ph type="sldNum" sz="quarter" idx="4"/>
          </p:nvPr>
        </p:nvSpPr>
        <p:spPr/>
        <p:txBody>
          <a:bodyPr/>
          <a:lstStyle/>
          <a:p>
            <a:fld id="{92B485D1-D61A-494D-A8A9-04DC541B8AAB}" type="slidenum">
              <a:rPr lang="en-US" smtClean="0"/>
              <a:pPr/>
              <a:t>15</a:t>
            </a:fld>
            <a:endParaRPr lang="en-US" dirty="0"/>
          </a:p>
        </p:txBody>
      </p:sp>
    </p:spTree>
    <p:extLst>
      <p:ext uri="{BB962C8B-B14F-4D97-AF65-F5344CB8AC3E}">
        <p14:creationId xmlns:p14="http://schemas.microsoft.com/office/powerpoint/2010/main" val="3764610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49"/>
          <p:cNvSpPr>
            <a:spLocks/>
          </p:cNvSpPr>
          <p:nvPr/>
        </p:nvSpPr>
        <p:spPr bwMode="auto">
          <a:xfrm>
            <a:off x="1571151" y="4309024"/>
            <a:ext cx="512339" cy="497046"/>
          </a:xfrm>
          <a:custGeom>
            <a:avLst/>
            <a:gdLst>
              <a:gd name="T0" fmla="*/ 7 w 76"/>
              <a:gd name="T1" fmla="*/ 27 h 74"/>
              <a:gd name="T2" fmla="*/ 11 w 76"/>
              <a:gd name="T3" fmla="*/ 35 h 74"/>
              <a:gd name="T4" fmla="*/ 27 w 76"/>
              <a:gd name="T5" fmla="*/ 65 h 74"/>
              <a:gd name="T6" fmla="*/ 33 w 76"/>
              <a:gd name="T7" fmla="*/ 74 h 74"/>
              <a:gd name="T8" fmla="*/ 67 w 76"/>
              <a:gd name="T9" fmla="*/ 15 h 74"/>
              <a:gd name="T10" fmla="*/ 0 w 76"/>
              <a:gd name="T11" fmla="*/ 15 h 74"/>
              <a:gd name="T12" fmla="*/ 7 w 76"/>
              <a:gd name="T13" fmla="*/ 27 h 74"/>
            </a:gdLst>
            <a:ahLst/>
            <a:cxnLst>
              <a:cxn ang="0">
                <a:pos x="T0" y="T1"/>
              </a:cxn>
              <a:cxn ang="0">
                <a:pos x="T2" y="T3"/>
              </a:cxn>
              <a:cxn ang="0">
                <a:pos x="T4" y="T5"/>
              </a:cxn>
              <a:cxn ang="0">
                <a:pos x="T6" y="T7"/>
              </a:cxn>
              <a:cxn ang="0">
                <a:pos x="T8" y="T9"/>
              </a:cxn>
              <a:cxn ang="0">
                <a:pos x="T10" y="T11"/>
              </a:cxn>
              <a:cxn ang="0">
                <a:pos x="T12" y="T13"/>
              </a:cxn>
            </a:cxnLst>
            <a:rect l="0" t="0" r="r" b="b"/>
            <a:pathLst>
              <a:path w="76" h="74">
                <a:moveTo>
                  <a:pt x="7" y="27"/>
                </a:moveTo>
                <a:cubicBezTo>
                  <a:pt x="8" y="30"/>
                  <a:pt x="10" y="33"/>
                  <a:pt x="11" y="35"/>
                </a:cubicBezTo>
                <a:cubicBezTo>
                  <a:pt x="16" y="46"/>
                  <a:pt x="22" y="55"/>
                  <a:pt x="27" y="65"/>
                </a:cubicBezTo>
                <a:cubicBezTo>
                  <a:pt x="29" y="68"/>
                  <a:pt x="31" y="71"/>
                  <a:pt x="33" y="74"/>
                </a:cubicBezTo>
                <a:cubicBezTo>
                  <a:pt x="61" y="57"/>
                  <a:pt x="76" y="31"/>
                  <a:pt x="67" y="15"/>
                </a:cubicBezTo>
                <a:cubicBezTo>
                  <a:pt x="58" y="0"/>
                  <a:pt x="29" y="0"/>
                  <a:pt x="0" y="15"/>
                </a:cubicBezTo>
                <a:cubicBezTo>
                  <a:pt x="2" y="19"/>
                  <a:pt x="5" y="23"/>
                  <a:pt x="7" y="27"/>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50"/>
          <p:cNvSpPr>
            <a:spLocks/>
          </p:cNvSpPr>
          <p:nvPr/>
        </p:nvSpPr>
        <p:spPr bwMode="auto">
          <a:xfrm>
            <a:off x="1571151" y="4962065"/>
            <a:ext cx="445047" cy="477164"/>
          </a:xfrm>
          <a:custGeom>
            <a:avLst/>
            <a:gdLst>
              <a:gd name="T0" fmla="*/ 56 w 66"/>
              <a:gd name="T1" fmla="*/ 35 h 71"/>
              <a:gd name="T2" fmla="*/ 13 w 66"/>
              <a:gd name="T3" fmla="*/ 0 h 71"/>
              <a:gd name="T4" fmla="*/ 16 w 66"/>
              <a:gd name="T5" fmla="*/ 63 h 71"/>
              <a:gd name="T6" fmla="*/ 66 w 66"/>
              <a:gd name="T7" fmla="*/ 41 h 71"/>
              <a:gd name="T8" fmla="*/ 56 w 66"/>
              <a:gd name="T9" fmla="*/ 35 h 71"/>
            </a:gdLst>
            <a:ahLst/>
            <a:cxnLst>
              <a:cxn ang="0">
                <a:pos x="T0" y="T1"/>
              </a:cxn>
              <a:cxn ang="0">
                <a:pos x="T2" y="T3"/>
              </a:cxn>
              <a:cxn ang="0">
                <a:pos x="T4" y="T5"/>
              </a:cxn>
              <a:cxn ang="0">
                <a:pos x="T6" y="T7"/>
              </a:cxn>
              <a:cxn ang="0">
                <a:pos x="T8" y="T9"/>
              </a:cxn>
            </a:cxnLst>
            <a:rect l="0" t="0" r="r" b="b"/>
            <a:pathLst>
              <a:path w="66" h="71">
                <a:moveTo>
                  <a:pt x="56" y="35"/>
                </a:moveTo>
                <a:cubicBezTo>
                  <a:pt x="42" y="26"/>
                  <a:pt x="25" y="14"/>
                  <a:pt x="13" y="0"/>
                </a:cubicBezTo>
                <a:cubicBezTo>
                  <a:pt x="0" y="28"/>
                  <a:pt x="1" y="55"/>
                  <a:pt x="16" y="63"/>
                </a:cubicBezTo>
                <a:cubicBezTo>
                  <a:pt x="29" y="71"/>
                  <a:pt x="49" y="61"/>
                  <a:pt x="66" y="41"/>
                </a:cubicBezTo>
                <a:cubicBezTo>
                  <a:pt x="62" y="39"/>
                  <a:pt x="59" y="37"/>
                  <a:pt x="56" y="3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51"/>
          <p:cNvSpPr>
            <a:spLocks/>
          </p:cNvSpPr>
          <p:nvPr/>
        </p:nvSpPr>
        <p:spPr bwMode="auto">
          <a:xfrm>
            <a:off x="1470212" y="2216844"/>
            <a:ext cx="471046" cy="437400"/>
          </a:xfrm>
          <a:custGeom>
            <a:avLst/>
            <a:gdLst>
              <a:gd name="T0" fmla="*/ 36 w 70"/>
              <a:gd name="T1" fmla="*/ 55 h 65"/>
              <a:gd name="T2" fmla="*/ 70 w 70"/>
              <a:gd name="T3" fmla="*/ 12 h 65"/>
              <a:gd name="T4" fmla="*/ 7 w 70"/>
              <a:gd name="T5" fmla="*/ 15 h 65"/>
              <a:gd name="T6" fmla="*/ 30 w 70"/>
              <a:gd name="T7" fmla="*/ 65 h 65"/>
              <a:gd name="T8" fmla="*/ 36 w 70"/>
              <a:gd name="T9" fmla="*/ 55 h 65"/>
            </a:gdLst>
            <a:ahLst/>
            <a:cxnLst>
              <a:cxn ang="0">
                <a:pos x="T0" y="T1"/>
              </a:cxn>
              <a:cxn ang="0">
                <a:pos x="T2" y="T3"/>
              </a:cxn>
              <a:cxn ang="0">
                <a:pos x="T4" y="T5"/>
              </a:cxn>
              <a:cxn ang="0">
                <a:pos x="T6" y="T7"/>
              </a:cxn>
              <a:cxn ang="0">
                <a:pos x="T8" y="T9"/>
              </a:cxn>
            </a:cxnLst>
            <a:rect l="0" t="0" r="r" b="b"/>
            <a:pathLst>
              <a:path w="70" h="65">
                <a:moveTo>
                  <a:pt x="36" y="55"/>
                </a:moveTo>
                <a:cubicBezTo>
                  <a:pt x="45" y="41"/>
                  <a:pt x="56" y="24"/>
                  <a:pt x="70" y="12"/>
                </a:cubicBezTo>
                <a:cubicBezTo>
                  <a:pt x="43" y="0"/>
                  <a:pt x="16" y="0"/>
                  <a:pt x="7" y="15"/>
                </a:cubicBezTo>
                <a:cubicBezTo>
                  <a:pt x="0" y="28"/>
                  <a:pt x="10" y="49"/>
                  <a:pt x="30" y="65"/>
                </a:cubicBezTo>
                <a:cubicBezTo>
                  <a:pt x="32" y="62"/>
                  <a:pt x="34" y="58"/>
                  <a:pt x="36" y="55"/>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52"/>
          <p:cNvSpPr>
            <a:spLocks/>
          </p:cNvSpPr>
          <p:nvPr/>
        </p:nvSpPr>
        <p:spPr bwMode="auto">
          <a:xfrm>
            <a:off x="3670978" y="4819833"/>
            <a:ext cx="497046" cy="512339"/>
          </a:xfrm>
          <a:custGeom>
            <a:avLst/>
            <a:gdLst>
              <a:gd name="T0" fmla="*/ 27 w 74"/>
              <a:gd name="T1" fmla="*/ 70 h 76"/>
              <a:gd name="T2" fmla="*/ 35 w 74"/>
              <a:gd name="T3" fmla="*/ 65 h 76"/>
              <a:gd name="T4" fmla="*/ 65 w 74"/>
              <a:gd name="T5" fmla="*/ 50 h 76"/>
              <a:gd name="T6" fmla="*/ 74 w 74"/>
              <a:gd name="T7" fmla="*/ 43 h 76"/>
              <a:gd name="T8" fmla="*/ 15 w 74"/>
              <a:gd name="T9" fmla="*/ 9 h 76"/>
              <a:gd name="T10" fmla="*/ 15 w 74"/>
              <a:gd name="T11" fmla="*/ 76 h 76"/>
              <a:gd name="T12" fmla="*/ 27 w 74"/>
              <a:gd name="T13" fmla="*/ 70 h 76"/>
            </a:gdLst>
            <a:ahLst/>
            <a:cxnLst>
              <a:cxn ang="0">
                <a:pos x="T0" y="T1"/>
              </a:cxn>
              <a:cxn ang="0">
                <a:pos x="T2" y="T3"/>
              </a:cxn>
              <a:cxn ang="0">
                <a:pos x="T4" y="T5"/>
              </a:cxn>
              <a:cxn ang="0">
                <a:pos x="T6" y="T7"/>
              </a:cxn>
              <a:cxn ang="0">
                <a:pos x="T8" y="T9"/>
              </a:cxn>
              <a:cxn ang="0">
                <a:pos x="T10" y="T11"/>
              </a:cxn>
              <a:cxn ang="0">
                <a:pos x="T12" y="T13"/>
              </a:cxn>
            </a:cxnLst>
            <a:rect l="0" t="0" r="r" b="b"/>
            <a:pathLst>
              <a:path w="74" h="76">
                <a:moveTo>
                  <a:pt x="27" y="70"/>
                </a:moveTo>
                <a:cubicBezTo>
                  <a:pt x="30" y="68"/>
                  <a:pt x="32" y="67"/>
                  <a:pt x="35" y="65"/>
                </a:cubicBezTo>
                <a:cubicBezTo>
                  <a:pt x="45" y="60"/>
                  <a:pt x="55" y="55"/>
                  <a:pt x="65" y="50"/>
                </a:cubicBezTo>
                <a:cubicBezTo>
                  <a:pt x="68" y="48"/>
                  <a:pt x="71" y="45"/>
                  <a:pt x="74" y="43"/>
                </a:cubicBezTo>
                <a:cubicBezTo>
                  <a:pt x="56" y="15"/>
                  <a:pt x="31" y="0"/>
                  <a:pt x="15" y="9"/>
                </a:cubicBezTo>
                <a:cubicBezTo>
                  <a:pt x="0" y="18"/>
                  <a:pt x="0" y="48"/>
                  <a:pt x="15" y="76"/>
                </a:cubicBezTo>
                <a:cubicBezTo>
                  <a:pt x="19" y="74"/>
                  <a:pt x="23" y="72"/>
                  <a:pt x="27" y="70"/>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53"/>
          <p:cNvSpPr>
            <a:spLocks/>
          </p:cNvSpPr>
          <p:nvPr/>
        </p:nvSpPr>
        <p:spPr bwMode="auto">
          <a:xfrm>
            <a:off x="4181787" y="2741418"/>
            <a:ext cx="510810" cy="498575"/>
          </a:xfrm>
          <a:custGeom>
            <a:avLst/>
            <a:gdLst>
              <a:gd name="T0" fmla="*/ 69 w 76"/>
              <a:gd name="T1" fmla="*/ 46 h 74"/>
              <a:gd name="T2" fmla="*/ 65 w 76"/>
              <a:gd name="T3" fmla="*/ 38 h 74"/>
              <a:gd name="T4" fmla="*/ 49 w 76"/>
              <a:gd name="T5" fmla="*/ 9 h 74"/>
              <a:gd name="T6" fmla="*/ 43 w 76"/>
              <a:gd name="T7" fmla="*/ 0 h 74"/>
              <a:gd name="T8" fmla="*/ 9 w 76"/>
              <a:gd name="T9" fmla="*/ 58 h 74"/>
              <a:gd name="T10" fmla="*/ 76 w 76"/>
              <a:gd name="T11" fmla="*/ 59 h 74"/>
              <a:gd name="T12" fmla="*/ 69 w 76"/>
              <a:gd name="T13" fmla="*/ 46 h 74"/>
            </a:gdLst>
            <a:ahLst/>
            <a:cxnLst>
              <a:cxn ang="0">
                <a:pos x="T0" y="T1"/>
              </a:cxn>
              <a:cxn ang="0">
                <a:pos x="T2" y="T3"/>
              </a:cxn>
              <a:cxn ang="0">
                <a:pos x="T4" y="T5"/>
              </a:cxn>
              <a:cxn ang="0">
                <a:pos x="T6" y="T7"/>
              </a:cxn>
              <a:cxn ang="0">
                <a:pos x="T8" y="T9"/>
              </a:cxn>
              <a:cxn ang="0">
                <a:pos x="T10" y="T11"/>
              </a:cxn>
              <a:cxn ang="0">
                <a:pos x="T12" y="T13"/>
              </a:cxn>
            </a:cxnLst>
            <a:rect l="0" t="0" r="r" b="b"/>
            <a:pathLst>
              <a:path w="76" h="74">
                <a:moveTo>
                  <a:pt x="69" y="46"/>
                </a:moveTo>
                <a:cubicBezTo>
                  <a:pt x="68" y="44"/>
                  <a:pt x="66" y="41"/>
                  <a:pt x="65" y="38"/>
                </a:cubicBezTo>
                <a:cubicBezTo>
                  <a:pt x="60" y="28"/>
                  <a:pt x="54" y="19"/>
                  <a:pt x="49" y="9"/>
                </a:cubicBezTo>
                <a:cubicBezTo>
                  <a:pt x="47" y="6"/>
                  <a:pt x="45" y="3"/>
                  <a:pt x="43" y="0"/>
                </a:cubicBezTo>
                <a:cubicBezTo>
                  <a:pt x="15" y="17"/>
                  <a:pt x="0" y="43"/>
                  <a:pt x="9" y="58"/>
                </a:cubicBezTo>
                <a:cubicBezTo>
                  <a:pt x="18" y="74"/>
                  <a:pt x="47" y="74"/>
                  <a:pt x="76" y="59"/>
                </a:cubicBezTo>
                <a:cubicBezTo>
                  <a:pt x="74" y="55"/>
                  <a:pt x="71" y="51"/>
                  <a:pt x="69" y="46"/>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54"/>
          <p:cNvSpPr>
            <a:spLocks/>
          </p:cNvSpPr>
          <p:nvPr/>
        </p:nvSpPr>
        <p:spPr bwMode="auto">
          <a:xfrm>
            <a:off x="4322489" y="4887127"/>
            <a:ext cx="477164" cy="445047"/>
          </a:xfrm>
          <a:custGeom>
            <a:avLst/>
            <a:gdLst>
              <a:gd name="T0" fmla="*/ 34 w 71"/>
              <a:gd name="T1" fmla="*/ 11 h 66"/>
              <a:gd name="T2" fmla="*/ 0 w 71"/>
              <a:gd name="T3" fmla="*/ 53 h 66"/>
              <a:gd name="T4" fmla="*/ 63 w 71"/>
              <a:gd name="T5" fmla="*/ 51 h 66"/>
              <a:gd name="T6" fmla="*/ 40 w 71"/>
              <a:gd name="T7" fmla="*/ 0 h 66"/>
              <a:gd name="T8" fmla="*/ 34 w 71"/>
              <a:gd name="T9" fmla="*/ 11 h 66"/>
            </a:gdLst>
            <a:ahLst/>
            <a:cxnLst>
              <a:cxn ang="0">
                <a:pos x="T0" y="T1"/>
              </a:cxn>
              <a:cxn ang="0">
                <a:pos x="T2" y="T3"/>
              </a:cxn>
              <a:cxn ang="0">
                <a:pos x="T4" y="T5"/>
              </a:cxn>
              <a:cxn ang="0">
                <a:pos x="T6" y="T7"/>
              </a:cxn>
              <a:cxn ang="0">
                <a:pos x="T8" y="T9"/>
              </a:cxn>
            </a:cxnLst>
            <a:rect l="0" t="0" r="r" b="b"/>
            <a:pathLst>
              <a:path w="71" h="66">
                <a:moveTo>
                  <a:pt x="34" y="11"/>
                </a:moveTo>
                <a:cubicBezTo>
                  <a:pt x="25" y="25"/>
                  <a:pt x="14" y="42"/>
                  <a:pt x="0" y="53"/>
                </a:cubicBezTo>
                <a:cubicBezTo>
                  <a:pt x="27" y="66"/>
                  <a:pt x="54" y="66"/>
                  <a:pt x="63" y="51"/>
                </a:cubicBezTo>
                <a:cubicBezTo>
                  <a:pt x="71" y="38"/>
                  <a:pt x="61" y="17"/>
                  <a:pt x="40" y="0"/>
                </a:cubicBezTo>
                <a:cubicBezTo>
                  <a:pt x="38" y="4"/>
                  <a:pt x="36" y="8"/>
                  <a:pt x="34" y="11"/>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55"/>
          <p:cNvSpPr>
            <a:spLocks/>
          </p:cNvSpPr>
          <p:nvPr/>
        </p:nvSpPr>
        <p:spPr bwMode="auto">
          <a:xfrm>
            <a:off x="2132430" y="2235197"/>
            <a:ext cx="504693" cy="516927"/>
          </a:xfrm>
          <a:custGeom>
            <a:avLst/>
            <a:gdLst>
              <a:gd name="T0" fmla="*/ 47 w 75"/>
              <a:gd name="T1" fmla="*/ 7 h 77"/>
              <a:gd name="T2" fmla="*/ 39 w 75"/>
              <a:gd name="T3" fmla="*/ 12 h 77"/>
              <a:gd name="T4" fmla="*/ 9 w 75"/>
              <a:gd name="T5" fmla="*/ 27 h 77"/>
              <a:gd name="T6" fmla="*/ 0 w 75"/>
              <a:gd name="T7" fmla="*/ 34 h 77"/>
              <a:gd name="T8" fmla="*/ 59 w 75"/>
              <a:gd name="T9" fmla="*/ 68 h 77"/>
              <a:gd name="T10" fmla="*/ 59 w 75"/>
              <a:gd name="T11" fmla="*/ 0 h 77"/>
              <a:gd name="T12" fmla="*/ 47 w 75"/>
              <a:gd name="T13" fmla="*/ 7 h 77"/>
            </a:gdLst>
            <a:ahLst/>
            <a:cxnLst>
              <a:cxn ang="0">
                <a:pos x="T0" y="T1"/>
              </a:cxn>
              <a:cxn ang="0">
                <a:pos x="T2" y="T3"/>
              </a:cxn>
              <a:cxn ang="0">
                <a:pos x="T4" y="T5"/>
              </a:cxn>
              <a:cxn ang="0">
                <a:pos x="T6" y="T7"/>
              </a:cxn>
              <a:cxn ang="0">
                <a:pos x="T8" y="T9"/>
              </a:cxn>
              <a:cxn ang="0">
                <a:pos x="T10" y="T11"/>
              </a:cxn>
              <a:cxn ang="0">
                <a:pos x="T12" y="T13"/>
              </a:cxn>
            </a:cxnLst>
            <a:rect l="0" t="0" r="r" b="b"/>
            <a:pathLst>
              <a:path w="75" h="77">
                <a:moveTo>
                  <a:pt x="47" y="7"/>
                </a:moveTo>
                <a:cubicBezTo>
                  <a:pt x="45" y="9"/>
                  <a:pt x="42" y="10"/>
                  <a:pt x="39" y="12"/>
                </a:cubicBezTo>
                <a:cubicBezTo>
                  <a:pt x="29" y="16"/>
                  <a:pt x="19" y="22"/>
                  <a:pt x="9" y="27"/>
                </a:cubicBezTo>
                <a:cubicBezTo>
                  <a:pt x="6" y="29"/>
                  <a:pt x="3" y="31"/>
                  <a:pt x="0" y="34"/>
                </a:cubicBezTo>
                <a:cubicBezTo>
                  <a:pt x="18" y="62"/>
                  <a:pt x="44" y="77"/>
                  <a:pt x="59" y="68"/>
                </a:cubicBezTo>
                <a:cubicBezTo>
                  <a:pt x="75" y="59"/>
                  <a:pt x="74" y="29"/>
                  <a:pt x="59" y="0"/>
                </a:cubicBezTo>
                <a:cubicBezTo>
                  <a:pt x="55" y="3"/>
                  <a:pt x="51" y="5"/>
                  <a:pt x="47" y="7"/>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56"/>
          <p:cNvSpPr>
            <a:spLocks/>
          </p:cNvSpPr>
          <p:nvPr/>
        </p:nvSpPr>
        <p:spPr bwMode="auto">
          <a:xfrm>
            <a:off x="4249081" y="2135787"/>
            <a:ext cx="443518" cy="471046"/>
          </a:xfrm>
          <a:custGeom>
            <a:avLst/>
            <a:gdLst>
              <a:gd name="T0" fmla="*/ 10 w 66"/>
              <a:gd name="T1" fmla="*/ 36 h 70"/>
              <a:gd name="T2" fmla="*/ 53 w 66"/>
              <a:gd name="T3" fmla="*/ 70 h 70"/>
              <a:gd name="T4" fmla="*/ 51 w 66"/>
              <a:gd name="T5" fmla="*/ 8 h 70"/>
              <a:gd name="T6" fmla="*/ 0 w 66"/>
              <a:gd name="T7" fmla="*/ 30 h 70"/>
              <a:gd name="T8" fmla="*/ 10 w 66"/>
              <a:gd name="T9" fmla="*/ 36 h 70"/>
            </a:gdLst>
            <a:ahLst/>
            <a:cxnLst>
              <a:cxn ang="0">
                <a:pos x="T0" y="T1"/>
              </a:cxn>
              <a:cxn ang="0">
                <a:pos x="T2" y="T3"/>
              </a:cxn>
              <a:cxn ang="0">
                <a:pos x="T4" y="T5"/>
              </a:cxn>
              <a:cxn ang="0">
                <a:pos x="T6" y="T7"/>
              </a:cxn>
              <a:cxn ang="0">
                <a:pos x="T8" y="T9"/>
              </a:cxn>
            </a:cxnLst>
            <a:rect l="0" t="0" r="r" b="b"/>
            <a:pathLst>
              <a:path w="66" h="70">
                <a:moveTo>
                  <a:pt x="10" y="36"/>
                </a:moveTo>
                <a:cubicBezTo>
                  <a:pt x="24" y="45"/>
                  <a:pt x="41" y="56"/>
                  <a:pt x="53" y="70"/>
                </a:cubicBezTo>
                <a:cubicBezTo>
                  <a:pt x="66" y="43"/>
                  <a:pt x="65" y="16"/>
                  <a:pt x="51" y="8"/>
                </a:cubicBezTo>
                <a:cubicBezTo>
                  <a:pt x="37" y="0"/>
                  <a:pt x="17" y="10"/>
                  <a:pt x="0" y="30"/>
                </a:cubicBezTo>
                <a:cubicBezTo>
                  <a:pt x="4" y="32"/>
                  <a:pt x="7" y="34"/>
                  <a:pt x="10" y="36"/>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57"/>
          <p:cNvSpPr>
            <a:spLocks noEditPoints="1"/>
          </p:cNvSpPr>
          <p:nvPr/>
        </p:nvSpPr>
        <p:spPr bwMode="auto">
          <a:xfrm>
            <a:off x="1167398" y="1806972"/>
            <a:ext cx="3935073" cy="3935073"/>
          </a:xfrm>
          <a:custGeom>
            <a:avLst/>
            <a:gdLst>
              <a:gd name="T0" fmla="*/ 292 w 585"/>
              <a:gd name="T1" fmla="*/ 585 h 585"/>
              <a:gd name="T2" fmla="*/ 0 w 585"/>
              <a:gd name="T3" fmla="*/ 292 h 585"/>
              <a:gd name="T4" fmla="*/ 292 w 585"/>
              <a:gd name="T5" fmla="*/ 0 h 585"/>
              <a:gd name="T6" fmla="*/ 585 w 585"/>
              <a:gd name="T7" fmla="*/ 292 h 585"/>
              <a:gd name="T8" fmla="*/ 292 w 585"/>
              <a:gd name="T9" fmla="*/ 585 h 585"/>
              <a:gd name="T10" fmla="*/ 292 w 585"/>
              <a:gd name="T11" fmla="*/ 78 h 585"/>
              <a:gd name="T12" fmla="*/ 78 w 585"/>
              <a:gd name="T13" fmla="*/ 292 h 585"/>
              <a:gd name="T14" fmla="*/ 292 w 585"/>
              <a:gd name="T15" fmla="*/ 507 h 585"/>
              <a:gd name="T16" fmla="*/ 506 w 585"/>
              <a:gd name="T17" fmla="*/ 292 h 585"/>
              <a:gd name="T18" fmla="*/ 292 w 585"/>
              <a:gd name="T19" fmla="*/ 7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5" h="585">
                <a:moveTo>
                  <a:pt x="292" y="585"/>
                </a:moveTo>
                <a:cubicBezTo>
                  <a:pt x="131" y="585"/>
                  <a:pt x="0" y="454"/>
                  <a:pt x="0" y="292"/>
                </a:cubicBezTo>
                <a:cubicBezTo>
                  <a:pt x="0" y="131"/>
                  <a:pt x="131" y="0"/>
                  <a:pt x="292" y="0"/>
                </a:cubicBezTo>
                <a:cubicBezTo>
                  <a:pt x="453" y="0"/>
                  <a:pt x="585" y="131"/>
                  <a:pt x="585" y="292"/>
                </a:cubicBezTo>
                <a:cubicBezTo>
                  <a:pt x="585" y="454"/>
                  <a:pt x="453" y="585"/>
                  <a:pt x="292" y="585"/>
                </a:cubicBezTo>
                <a:close/>
                <a:moveTo>
                  <a:pt x="292" y="78"/>
                </a:moveTo>
                <a:cubicBezTo>
                  <a:pt x="174" y="78"/>
                  <a:pt x="78" y="174"/>
                  <a:pt x="78" y="292"/>
                </a:cubicBezTo>
                <a:cubicBezTo>
                  <a:pt x="78" y="410"/>
                  <a:pt x="174" y="507"/>
                  <a:pt x="292" y="507"/>
                </a:cubicBezTo>
                <a:cubicBezTo>
                  <a:pt x="410" y="507"/>
                  <a:pt x="506" y="410"/>
                  <a:pt x="506" y="292"/>
                </a:cubicBezTo>
                <a:cubicBezTo>
                  <a:pt x="506" y="174"/>
                  <a:pt x="410" y="78"/>
                  <a:pt x="292" y="78"/>
                </a:cubicBezTo>
                <a:close/>
              </a:path>
            </a:pathLst>
          </a:custGeom>
          <a:solidFill>
            <a:srgbClr val="F5F5F5"/>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58"/>
          <p:cNvSpPr>
            <a:spLocks/>
          </p:cNvSpPr>
          <p:nvPr/>
        </p:nvSpPr>
        <p:spPr bwMode="auto">
          <a:xfrm>
            <a:off x="2378658" y="1591331"/>
            <a:ext cx="2213001" cy="1157735"/>
          </a:xfrm>
          <a:custGeom>
            <a:avLst/>
            <a:gdLst>
              <a:gd name="T0" fmla="*/ 17 w 329"/>
              <a:gd name="T1" fmla="*/ 169 h 172"/>
              <a:gd name="T2" fmla="*/ 15 w 329"/>
              <a:gd name="T3" fmla="*/ 93 h 172"/>
              <a:gd name="T4" fmla="*/ 2 w 329"/>
              <a:gd name="T5" fmla="*/ 36 h 172"/>
              <a:gd name="T6" fmla="*/ 21 w 329"/>
              <a:gd name="T7" fmla="*/ 14 h 172"/>
              <a:gd name="T8" fmla="*/ 112 w 329"/>
              <a:gd name="T9" fmla="*/ 0 h 172"/>
              <a:gd name="T10" fmla="*/ 329 w 329"/>
              <a:gd name="T11" fmla="*/ 90 h 172"/>
              <a:gd name="T12" fmla="*/ 268 w 329"/>
              <a:gd name="T13" fmla="*/ 129 h 172"/>
              <a:gd name="T14" fmla="*/ 223 w 329"/>
              <a:gd name="T15" fmla="*/ 171 h 172"/>
              <a:gd name="T16" fmla="*/ 206 w 329"/>
              <a:gd name="T17" fmla="*/ 168 h 172"/>
              <a:gd name="T18" fmla="*/ 112 w 329"/>
              <a:gd name="T19" fmla="*/ 142 h 172"/>
              <a:gd name="T20" fmla="*/ 17 w 329"/>
              <a:gd name="T21" fmla="*/ 16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9" h="172">
                <a:moveTo>
                  <a:pt x="17" y="169"/>
                </a:moveTo>
                <a:cubicBezTo>
                  <a:pt x="34" y="159"/>
                  <a:pt x="33" y="125"/>
                  <a:pt x="15" y="93"/>
                </a:cubicBezTo>
                <a:cubicBezTo>
                  <a:pt x="4" y="73"/>
                  <a:pt x="0" y="51"/>
                  <a:pt x="2" y="36"/>
                </a:cubicBezTo>
                <a:cubicBezTo>
                  <a:pt x="4" y="25"/>
                  <a:pt x="11" y="17"/>
                  <a:pt x="21" y="14"/>
                </a:cubicBezTo>
                <a:cubicBezTo>
                  <a:pt x="50" y="5"/>
                  <a:pt x="80" y="0"/>
                  <a:pt x="112" y="0"/>
                </a:cubicBezTo>
                <a:cubicBezTo>
                  <a:pt x="198" y="0"/>
                  <a:pt x="271" y="32"/>
                  <a:pt x="329" y="90"/>
                </a:cubicBezTo>
                <a:cubicBezTo>
                  <a:pt x="313" y="80"/>
                  <a:pt x="285" y="97"/>
                  <a:pt x="268" y="129"/>
                </a:cubicBezTo>
                <a:cubicBezTo>
                  <a:pt x="256" y="152"/>
                  <a:pt x="238" y="168"/>
                  <a:pt x="223" y="171"/>
                </a:cubicBezTo>
                <a:cubicBezTo>
                  <a:pt x="217" y="172"/>
                  <a:pt x="211" y="171"/>
                  <a:pt x="206" y="168"/>
                </a:cubicBezTo>
                <a:cubicBezTo>
                  <a:pt x="178" y="151"/>
                  <a:pt x="146" y="142"/>
                  <a:pt x="112" y="142"/>
                </a:cubicBezTo>
                <a:cubicBezTo>
                  <a:pt x="78" y="142"/>
                  <a:pt x="45" y="152"/>
                  <a:pt x="17" y="1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61"/>
          <p:cNvSpPr>
            <a:spLocks/>
          </p:cNvSpPr>
          <p:nvPr/>
        </p:nvSpPr>
        <p:spPr bwMode="auto">
          <a:xfrm>
            <a:off x="4221552" y="3018235"/>
            <a:ext cx="1090441" cy="2213001"/>
          </a:xfrm>
          <a:custGeom>
            <a:avLst/>
            <a:gdLst>
              <a:gd name="T0" fmla="*/ 3 w 162"/>
              <a:gd name="T1" fmla="*/ 17 h 329"/>
              <a:gd name="T2" fmla="*/ 74 w 162"/>
              <a:gd name="T3" fmla="*/ 15 h 329"/>
              <a:gd name="T4" fmla="*/ 129 w 162"/>
              <a:gd name="T5" fmla="*/ 2 h 329"/>
              <a:gd name="T6" fmla="*/ 149 w 162"/>
              <a:gd name="T7" fmla="*/ 20 h 329"/>
              <a:gd name="T8" fmla="*/ 162 w 162"/>
              <a:gd name="T9" fmla="*/ 112 h 329"/>
              <a:gd name="T10" fmla="*/ 78 w 162"/>
              <a:gd name="T11" fmla="*/ 329 h 329"/>
              <a:gd name="T12" fmla="*/ 40 w 162"/>
              <a:gd name="T13" fmla="*/ 268 h 329"/>
              <a:gd name="T14" fmla="*/ 1 w 162"/>
              <a:gd name="T15" fmla="*/ 223 h 329"/>
              <a:gd name="T16" fmla="*/ 4 w 162"/>
              <a:gd name="T17" fmla="*/ 206 h 329"/>
              <a:gd name="T18" fmla="*/ 28 w 162"/>
              <a:gd name="T19" fmla="*/ 112 h 329"/>
              <a:gd name="T20" fmla="*/ 3 w 162"/>
              <a:gd name="T21" fmla="*/ 1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329">
                <a:moveTo>
                  <a:pt x="3" y="17"/>
                </a:moveTo>
                <a:cubicBezTo>
                  <a:pt x="12" y="34"/>
                  <a:pt x="44" y="33"/>
                  <a:pt x="74" y="15"/>
                </a:cubicBezTo>
                <a:cubicBezTo>
                  <a:pt x="94" y="4"/>
                  <a:pt x="114" y="0"/>
                  <a:pt x="129" y="2"/>
                </a:cubicBezTo>
                <a:cubicBezTo>
                  <a:pt x="138" y="4"/>
                  <a:pt x="146" y="11"/>
                  <a:pt x="149" y="20"/>
                </a:cubicBezTo>
                <a:cubicBezTo>
                  <a:pt x="157" y="50"/>
                  <a:pt x="162" y="80"/>
                  <a:pt x="162" y="112"/>
                </a:cubicBezTo>
                <a:cubicBezTo>
                  <a:pt x="162" y="198"/>
                  <a:pt x="132" y="271"/>
                  <a:pt x="78" y="329"/>
                </a:cubicBezTo>
                <a:cubicBezTo>
                  <a:pt x="87" y="313"/>
                  <a:pt x="70" y="286"/>
                  <a:pt x="40" y="268"/>
                </a:cubicBezTo>
                <a:cubicBezTo>
                  <a:pt x="19" y="256"/>
                  <a:pt x="4" y="238"/>
                  <a:pt x="1" y="223"/>
                </a:cubicBezTo>
                <a:cubicBezTo>
                  <a:pt x="0" y="217"/>
                  <a:pt x="1" y="211"/>
                  <a:pt x="4" y="206"/>
                </a:cubicBezTo>
                <a:cubicBezTo>
                  <a:pt x="19" y="178"/>
                  <a:pt x="28" y="146"/>
                  <a:pt x="28" y="112"/>
                </a:cubicBezTo>
                <a:cubicBezTo>
                  <a:pt x="28" y="78"/>
                  <a:pt x="19" y="45"/>
                  <a:pt x="3" y="1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59"/>
          <p:cNvSpPr>
            <a:spLocks/>
          </p:cNvSpPr>
          <p:nvPr/>
        </p:nvSpPr>
        <p:spPr bwMode="auto">
          <a:xfrm>
            <a:off x="953285" y="2317783"/>
            <a:ext cx="1096559" cy="2213001"/>
          </a:xfrm>
          <a:custGeom>
            <a:avLst/>
            <a:gdLst>
              <a:gd name="T0" fmla="*/ 159 w 163"/>
              <a:gd name="T1" fmla="*/ 311 h 329"/>
              <a:gd name="T2" fmla="*/ 88 w 163"/>
              <a:gd name="T3" fmla="*/ 314 h 329"/>
              <a:gd name="T4" fmla="*/ 33 w 163"/>
              <a:gd name="T5" fmla="*/ 327 h 329"/>
              <a:gd name="T6" fmla="*/ 13 w 163"/>
              <a:gd name="T7" fmla="*/ 308 h 329"/>
              <a:gd name="T8" fmla="*/ 0 w 163"/>
              <a:gd name="T9" fmla="*/ 216 h 329"/>
              <a:gd name="T10" fmla="*/ 84 w 163"/>
              <a:gd name="T11" fmla="*/ 0 h 329"/>
              <a:gd name="T12" fmla="*/ 122 w 163"/>
              <a:gd name="T13" fmla="*/ 60 h 329"/>
              <a:gd name="T14" fmla="*/ 161 w 163"/>
              <a:gd name="T15" fmla="*/ 106 h 329"/>
              <a:gd name="T16" fmla="*/ 158 w 163"/>
              <a:gd name="T17" fmla="*/ 123 h 329"/>
              <a:gd name="T18" fmla="*/ 134 w 163"/>
              <a:gd name="T19" fmla="*/ 216 h 329"/>
              <a:gd name="T20" fmla="*/ 159 w 163"/>
              <a:gd name="T21" fmla="*/ 31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329">
                <a:moveTo>
                  <a:pt x="159" y="311"/>
                </a:moveTo>
                <a:cubicBezTo>
                  <a:pt x="150" y="295"/>
                  <a:pt x="118" y="296"/>
                  <a:pt x="88" y="314"/>
                </a:cubicBezTo>
                <a:cubicBezTo>
                  <a:pt x="69" y="325"/>
                  <a:pt x="48" y="329"/>
                  <a:pt x="33" y="327"/>
                </a:cubicBezTo>
                <a:cubicBezTo>
                  <a:pt x="24" y="325"/>
                  <a:pt x="16" y="318"/>
                  <a:pt x="13" y="308"/>
                </a:cubicBezTo>
                <a:cubicBezTo>
                  <a:pt x="5" y="279"/>
                  <a:pt x="0" y="248"/>
                  <a:pt x="0" y="216"/>
                </a:cubicBezTo>
                <a:cubicBezTo>
                  <a:pt x="0" y="131"/>
                  <a:pt x="30" y="58"/>
                  <a:pt x="84" y="0"/>
                </a:cubicBezTo>
                <a:cubicBezTo>
                  <a:pt x="75" y="16"/>
                  <a:pt x="92" y="43"/>
                  <a:pt x="122" y="60"/>
                </a:cubicBezTo>
                <a:cubicBezTo>
                  <a:pt x="144" y="73"/>
                  <a:pt x="158" y="91"/>
                  <a:pt x="161" y="106"/>
                </a:cubicBezTo>
                <a:cubicBezTo>
                  <a:pt x="163" y="112"/>
                  <a:pt x="161" y="118"/>
                  <a:pt x="158" y="123"/>
                </a:cubicBezTo>
                <a:cubicBezTo>
                  <a:pt x="143" y="151"/>
                  <a:pt x="134" y="182"/>
                  <a:pt x="134" y="216"/>
                </a:cubicBezTo>
                <a:cubicBezTo>
                  <a:pt x="134" y="251"/>
                  <a:pt x="143" y="283"/>
                  <a:pt x="159" y="3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60"/>
          <p:cNvSpPr>
            <a:spLocks/>
          </p:cNvSpPr>
          <p:nvPr/>
        </p:nvSpPr>
        <p:spPr bwMode="auto">
          <a:xfrm>
            <a:off x="1672090" y="4861126"/>
            <a:ext cx="2220647" cy="1088913"/>
          </a:xfrm>
          <a:custGeom>
            <a:avLst/>
            <a:gdLst>
              <a:gd name="T0" fmla="*/ 312 w 330"/>
              <a:gd name="T1" fmla="*/ 3 h 162"/>
              <a:gd name="T2" fmla="*/ 314 w 330"/>
              <a:gd name="T3" fmla="*/ 75 h 162"/>
              <a:gd name="T4" fmla="*/ 327 w 330"/>
              <a:gd name="T5" fmla="*/ 129 h 162"/>
              <a:gd name="T6" fmla="*/ 309 w 330"/>
              <a:gd name="T7" fmla="*/ 149 h 162"/>
              <a:gd name="T8" fmla="*/ 217 w 330"/>
              <a:gd name="T9" fmla="*/ 162 h 162"/>
              <a:gd name="T10" fmla="*/ 0 w 330"/>
              <a:gd name="T11" fmla="*/ 78 h 162"/>
              <a:gd name="T12" fmla="*/ 61 w 330"/>
              <a:gd name="T13" fmla="*/ 41 h 162"/>
              <a:gd name="T14" fmla="*/ 106 w 330"/>
              <a:gd name="T15" fmla="*/ 1 h 162"/>
              <a:gd name="T16" fmla="*/ 124 w 330"/>
              <a:gd name="T17" fmla="*/ 4 h 162"/>
              <a:gd name="T18" fmla="*/ 217 w 330"/>
              <a:gd name="T19" fmla="*/ 29 h 162"/>
              <a:gd name="T20" fmla="*/ 312 w 330"/>
              <a:gd name="T21" fmla="*/ 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0" h="162">
                <a:moveTo>
                  <a:pt x="312" y="3"/>
                </a:moveTo>
                <a:cubicBezTo>
                  <a:pt x="296" y="12"/>
                  <a:pt x="297" y="44"/>
                  <a:pt x="314" y="75"/>
                </a:cubicBezTo>
                <a:cubicBezTo>
                  <a:pt x="325" y="94"/>
                  <a:pt x="330" y="115"/>
                  <a:pt x="327" y="129"/>
                </a:cubicBezTo>
                <a:cubicBezTo>
                  <a:pt x="326" y="139"/>
                  <a:pt x="318" y="146"/>
                  <a:pt x="309" y="149"/>
                </a:cubicBezTo>
                <a:cubicBezTo>
                  <a:pt x="280" y="158"/>
                  <a:pt x="249" y="162"/>
                  <a:pt x="217" y="162"/>
                </a:cubicBezTo>
                <a:cubicBezTo>
                  <a:pt x="132" y="162"/>
                  <a:pt x="58" y="132"/>
                  <a:pt x="0" y="78"/>
                </a:cubicBezTo>
                <a:cubicBezTo>
                  <a:pt x="17" y="87"/>
                  <a:pt x="44" y="71"/>
                  <a:pt x="61" y="41"/>
                </a:cubicBezTo>
                <a:cubicBezTo>
                  <a:pt x="74" y="19"/>
                  <a:pt x="91" y="4"/>
                  <a:pt x="106" y="1"/>
                </a:cubicBezTo>
                <a:cubicBezTo>
                  <a:pt x="112" y="0"/>
                  <a:pt x="118" y="1"/>
                  <a:pt x="124" y="4"/>
                </a:cubicBezTo>
                <a:cubicBezTo>
                  <a:pt x="151" y="20"/>
                  <a:pt x="183" y="29"/>
                  <a:pt x="217" y="29"/>
                </a:cubicBezTo>
                <a:cubicBezTo>
                  <a:pt x="252" y="29"/>
                  <a:pt x="284" y="19"/>
                  <a:pt x="312" y="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TextBox 54"/>
          <p:cNvSpPr txBox="1"/>
          <p:nvPr/>
        </p:nvSpPr>
        <p:spPr>
          <a:xfrm rot="5850586">
            <a:off x="3542864" y="3658756"/>
            <a:ext cx="1788658" cy="698717"/>
          </a:xfrm>
          <a:prstGeom prst="rect">
            <a:avLst/>
          </a:prstGeom>
          <a:noFill/>
        </p:spPr>
        <p:txBody>
          <a:bodyPr wrap="none" rtlCol="0" anchor="t">
            <a:prstTxWarp prst="textArchUp">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ctr"/>
            <a:r>
              <a:rPr lang="en-US" sz="1800" dirty="0">
                <a:solidFill>
                  <a:srgbClr val="FFFFFF"/>
                </a:solidFill>
                <a:latin typeface="+mn-lt"/>
              </a:rPr>
              <a:t>Insert title</a:t>
            </a:r>
          </a:p>
        </p:txBody>
      </p:sp>
      <p:sp>
        <p:nvSpPr>
          <p:cNvPr id="56" name="TextBox 55"/>
          <p:cNvSpPr txBox="1"/>
          <p:nvPr/>
        </p:nvSpPr>
        <p:spPr>
          <a:xfrm rot="16650586">
            <a:off x="860052" y="3275094"/>
            <a:ext cx="1788658" cy="698717"/>
          </a:xfrm>
          <a:prstGeom prst="rect">
            <a:avLst/>
          </a:prstGeom>
          <a:noFill/>
        </p:spPr>
        <p:txBody>
          <a:bodyPr wrap="none" rtlCol="0" anchor="t">
            <a:prstTxWarp prst="textArchUp">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ctr"/>
            <a:r>
              <a:rPr lang="en-US" sz="1800" dirty="0">
                <a:solidFill>
                  <a:srgbClr val="FFFFFF"/>
                </a:solidFill>
                <a:latin typeface="+mn-lt"/>
              </a:rPr>
              <a:t>Insert title</a:t>
            </a:r>
          </a:p>
        </p:txBody>
      </p:sp>
      <p:sp>
        <p:nvSpPr>
          <p:cNvPr id="57" name="TextBox 56"/>
          <p:cNvSpPr txBox="1"/>
          <p:nvPr/>
        </p:nvSpPr>
        <p:spPr>
          <a:xfrm rot="450586">
            <a:off x="2434670" y="2073261"/>
            <a:ext cx="1788658" cy="698717"/>
          </a:xfrm>
          <a:prstGeom prst="rect">
            <a:avLst/>
          </a:prstGeom>
          <a:noFill/>
        </p:spPr>
        <p:txBody>
          <a:bodyPr wrap="none" rtlCol="0" anchor="t">
            <a:prstTxWarp prst="textArchUp">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ctr"/>
            <a:r>
              <a:rPr lang="en-US" sz="1800" dirty="0">
                <a:solidFill>
                  <a:srgbClr val="FFFFFF"/>
                </a:solidFill>
                <a:latin typeface="+mn-lt"/>
              </a:rPr>
              <a:t>Insert title</a:t>
            </a:r>
          </a:p>
        </p:txBody>
      </p:sp>
      <p:sp>
        <p:nvSpPr>
          <p:cNvPr id="59" name="TextBox 58"/>
          <p:cNvSpPr txBox="1"/>
          <p:nvPr/>
        </p:nvSpPr>
        <p:spPr>
          <a:xfrm rot="450586">
            <a:off x="1968245" y="4807584"/>
            <a:ext cx="1788658" cy="698717"/>
          </a:xfrm>
          <a:prstGeom prst="rect">
            <a:avLst/>
          </a:prstGeom>
          <a:noFill/>
        </p:spPr>
        <p:txBody>
          <a:bodyPr wrap="none" rtlCol="0" anchor="t">
            <a:prstTxWarp prst="textArchDown">
              <a:avLst/>
            </a:prstTxWarp>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ctr"/>
            <a:r>
              <a:rPr lang="en-US" sz="1800" dirty="0">
                <a:solidFill>
                  <a:srgbClr val="FFFFFF"/>
                </a:solidFill>
                <a:latin typeface="+mn-lt"/>
              </a:rPr>
              <a:t>Insert title</a:t>
            </a:r>
          </a:p>
        </p:txBody>
      </p:sp>
      <p:sp>
        <p:nvSpPr>
          <p:cNvPr id="60" name="TextBox 59"/>
          <p:cNvSpPr txBox="1"/>
          <p:nvPr/>
        </p:nvSpPr>
        <p:spPr>
          <a:xfrm>
            <a:off x="6714429" y="1962424"/>
            <a:ext cx="4310174" cy="707886"/>
          </a:xfrm>
          <a:prstGeom prst="rect">
            <a:avLst/>
          </a:prstGeom>
          <a:noFill/>
        </p:spPr>
        <p:txBody>
          <a:bodyPr wrap="square" rtlCol="0">
            <a:spAutoFit/>
          </a:bodyPr>
          <a:lstStyle/>
          <a:p>
            <a:r>
              <a:rPr lang="en-US" sz="2000" dirty="0">
                <a:solidFill>
                  <a:schemeClr val="accent2"/>
                </a:solidFill>
              </a:rPr>
              <a:t>The </a:t>
            </a:r>
            <a:r>
              <a:rPr lang="en-US" sz="2000" dirty="0">
                <a:solidFill>
                  <a:schemeClr val="accent2"/>
                </a:solidFill>
                <a:cs typeface="Montserrat" panose="02000000000000000000" pitchFamily="2" charset="0"/>
              </a:rPr>
              <a:t>details</a:t>
            </a:r>
            <a:r>
              <a:rPr lang="en-US" sz="2000" dirty="0">
                <a:solidFill>
                  <a:schemeClr val="accent2"/>
                </a:solidFill>
              </a:rPr>
              <a:t> are not the details. They make </a:t>
            </a:r>
            <a:r>
              <a:rPr lang="en-US" sz="2000" dirty="0">
                <a:solidFill>
                  <a:schemeClr val="accent2"/>
                </a:solidFill>
                <a:cs typeface="Montserrat" panose="02000000000000000000" pitchFamily="2" charset="0"/>
              </a:rPr>
              <a:t>the design. </a:t>
            </a:r>
          </a:p>
        </p:txBody>
      </p:sp>
      <p:sp>
        <p:nvSpPr>
          <p:cNvPr id="62" name="Rectangle 61"/>
          <p:cNvSpPr/>
          <p:nvPr/>
        </p:nvSpPr>
        <p:spPr>
          <a:xfrm>
            <a:off x="6714429" y="2824894"/>
            <a:ext cx="4155420" cy="1169103"/>
          </a:xfrm>
          <a:prstGeom prst="rect">
            <a:avLst/>
          </a:prstGeom>
          <a:noFill/>
        </p:spPr>
        <p:txBody>
          <a:bodyPr wrap="square" rtlCol="0">
            <a:spAutoFit/>
          </a:bodyPr>
          <a:lstStyle/>
          <a:p>
            <a:pPr>
              <a:lnSpc>
                <a:spcPct val="150000"/>
              </a:lnSpc>
            </a:pPr>
            <a:r>
              <a:rPr lang="id-ID" sz="1200" dirty="0">
                <a:solidFill>
                  <a:schemeClr val="tx1">
                    <a:lumMod val="65000"/>
                    <a:lumOff val="35000"/>
                  </a:schemeClr>
                </a:solidFill>
              </a:rPr>
              <a:t>Lorem ipsum dolor sit amet, consectetur adipiscing elit.</a:t>
            </a:r>
            <a:r>
              <a:rPr lang="en-US" sz="1200" dirty="0">
                <a:solidFill>
                  <a:schemeClr val="tx1">
                    <a:lumMod val="65000"/>
                    <a:lumOff val="35000"/>
                  </a:schemeClr>
                </a:solidFill>
              </a:rPr>
              <a:t> </a:t>
            </a:r>
            <a:r>
              <a:rPr lang="id-ID" sz="1200" dirty="0">
                <a:solidFill>
                  <a:schemeClr val="tx1">
                    <a:lumMod val="65000"/>
                    <a:lumOff val="35000"/>
                  </a:schemeClr>
                </a:solidFill>
              </a:rPr>
              <a:t>Proin sed libero in magna ultrices gravida sit ametat diam.</a:t>
            </a:r>
            <a:r>
              <a:rPr lang="en-US" sz="1200" dirty="0">
                <a:solidFill>
                  <a:schemeClr val="tx1">
                    <a:lumMod val="65000"/>
                    <a:lumOff val="35000"/>
                  </a:schemeClr>
                </a:solidFill>
              </a:rPr>
              <a:t> </a:t>
            </a:r>
            <a:r>
              <a:rPr lang="id-ID" sz="1200" dirty="0">
                <a:solidFill>
                  <a:schemeClr val="tx1">
                    <a:lumMod val="65000"/>
                    <a:lumOff val="35000"/>
                  </a:schemeClr>
                </a:solidFill>
              </a:rPr>
              <a:t>Suspendisse placerat gravida magna</a:t>
            </a:r>
            <a:r>
              <a:rPr lang="en-US" sz="1200" dirty="0">
                <a:solidFill>
                  <a:schemeClr val="tx1">
                    <a:lumMod val="65000"/>
                    <a:lumOff val="35000"/>
                  </a:schemeClr>
                </a:solidFill>
              </a:rPr>
              <a:t> </a:t>
            </a:r>
            <a:r>
              <a:rPr lang="id-ID" sz="1200" dirty="0">
                <a:solidFill>
                  <a:schemeClr val="tx1">
                    <a:lumMod val="65000"/>
                    <a:lumOff val="35000"/>
                  </a:schemeClr>
                </a:solidFill>
              </a:rPr>
              <a:t>vel fermentum.</a:t>
            </a:r>
            <a:r>
              <a:rPr lang="en-US" sz="1200" dirty="0">
                <a:solidFill>
                  <a:schemeClr val="tx1">
                    <a:lumMod val="65000"/>
                    <a:lumOff val="35000"/>
                  </a:schemeClr>
                </a:solidFill>
              </a:rPr>
              <a:t> </a:t>
            </a:r>
            <a:r>
              <a:rPr lang="id-ID" sz="1200" dirty="0">
                <a:solidFill>
                  <a:schemeClr val="tx1">
                    <a:lumMod val="65000"/>
                    <a:lumOff val="35000"/>
                  </a:schemeClr>
                </a:solidFill>
              </a:rPr>
              <a:t>Aenean nunc purus</a:t>
            </a:r>
            <a:r>
              <a:rPr lang="en-US" sz="1200" dirty="0">
                <a:solidFill>
                  <a:schemeClr val="tx1">
                    <a:lumMod val="65000"/>
                    <a:lumOff val="35000"/>
                  </a:schemeClr>
                </a:solidFill>
              </a:rPr>
              <a:t>.</a:t>
            </a:r>
            <a:endParaRPr lang="id-ID" sz="1200" dirty="0">
              <a:solidFill>
                <a:schemeClr val="tx1">
                  <a:lumMod val="65000"/>
                  <a:lumOff val="35000"/>
                </a:schemeClr>
              </a:solidFill>
            </a:endParaRPr>
          </a:p>
        </p:txBody>
      </p:sp>
      <p:sp>
        <p:nvSpPr>
          <p:cNvPr id="63" name="Oval 62"/>
          <p:cNvSpPr/>
          <p:nvPr/>
        </p:nvSpPr>
        <p:spPr>
          <a:xfrm>
            <a:off x="6716227" y="4344145"/>
            <a:ext cx="914400" cy="914400"/>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chemeClr val="tx1">
                  <a:lumMod val="65000"/>
                  <a:lumOff val="35000"/>
                </a:schemeClr>
              </a:solidFill>
              <a:cs typeface="Montserrat" panose="02000000000000000000" pitchFamily="2" charset="0"/>
            </a:endParaRPr>
          </a:p>
        </p:txBody>
      </p:sp>
      <p:sp>
        <p:nvSpPr>
          <p:cNvPr id="65" name="Oval 64"/>
          <p:cNvSpPr/>
          <p:nvPr/>
        </p:nvSpPr>
        <p:spPr>
          <a:xfrm>
            <a:off x="7878921" y="4344145"/>
            <a:ext cx="914400" cy="914400"/>
          </a:xfrm>
          <a:prstGeom prst="ellipse">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chemeClr val="tx1">
                  <a:lumMod val="65000"/>
                  <a:lumOff val="35000"/>
                </a:schemeClr>
              </a:solidFill>
              <a:cs typeface="Montserrat" panose="02000000000000000000" pitchFamily="2" charset="0"/>
            </a:endParaRPr>
          </a:p>
        </p:txBody>
      </p:sp>
      <p:sp>
        <p:nvSpPr>
          <p:cNvPr id="70" name="Oval 69"/>
          <p:cNvSpPr/>
          <p:nvPr/>
        </p:nvSpPr>
        <p:spPr>
          <a:xfrm>
            <a:off x="9041615" y="4344145"/>
            <a:ext cx="914400" cy="914400"/>
          </a:xfrm>
          <a:prstGeom prst="ellipse">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chemeClr val="tx1">
                  <a:lumMod val="65000"/>
                  <a:lumOff val="35000"/>
                </a:schemeClr>
              </a:solidFill>
              <a:cs typeface="Montserrat" panose="02000000000000000000" pitchFamily="2" charset="0"/>
            </a:endParaRPr>
          </a:p>
        </p:txBody>
      </p:sp>
      <p:sp>
        <p:nvSpPr>
          <p:cNvPr id="72" name="Oval 71"/>
          <p:cNvSpPr/>
          <p:nvPr/>
        </p:nvSpPr>
        <p:spPr>
          <a:xfrm>
            <a:off x="10204309" y="4344145"/>
            <a:ext cx="914400" cy="914400"/>
          </a:xfrm>
          <a:prstGeom prst="ellipse">
            <a:avLst/>
          </a:prstGeom>
          <a:solidFill>
            <a:schemeClr val="accent3"/>
          </a:solidFill>
          <a:ln w="508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dirty="0">
              <a:solidFill>
                <a:schemeClr val="tx1">
                  <a:lumMod val="65000"/>
                  <a:lumOff val="35000"/>
                </a:schemeClr>
              </a:solidFill>
              <a:cs typeface="Montserrat" panose="02000000000000000000" pitchFamily="2" charset="0"/>
            </a:endParaRPr>
          </a:p>
        </p:txBody>
      </p:sp>
      <p:sp>
        <p:nvSpPr>
          <p:cNvPr id="73" name="Text Placeholder 32"/>
          <p:cNvSpPr txBox="1">
            <a:spLocks/>
          </p:cNvSpPr>
          <p:nvPr/>
        </p:nvSpPr>
        <p:spPr>
          <a:xfrm>
            <a:off x="10357067" y="5413129"/>
            <a:ext cx="608885" cy="276999"/>
          </a:xfrm>
          <a:prstGeom prst="rect">
            <a:avLst/>
          </a:prstGeom>
          <a:effectLst/>
        </p:spPr>
        <p:txBody>
          <a:bodyPr wrap="none" lIns="91440" tIns="45720" rIns="91440" bIns="45720">
            <a:spAutoFit/>
          </a:bodyPr>
          <a:lstStyle>
            <a:defPPr>
              <a:defRPr lang="en-US"/>
            </a:defPPr>
            <a:lvl1pPr>
              <a:defRPr sz="1100">
                <a:solidFill>
                  <a:schemeClr val="bg1"/>
                </a:solidFill>
                <a:latin typeface="+mj-lt"/>
                <a:ea typeface="Questrial" panose="020B0606030504020204" pitchFamily="34" charset="0"/>
                <a:cs typeface="Montserrat" panose="02000000000000000000" pitchFamily="2" charset="0"/>
              </a:defRPr>
            </a:lvl1pPr>
          </a:lstStyle>
          <a:p>
            <a:pPr algn="ctr"/>
            <a:r>
              <a:rPr lang="en-US" sz="1200" dirty="0">
                <a:solidFill>
                  <a:schemeClr val="tx1">
                    <a:lumMod val="65000"/>
                    <a:lumOff val="35000"/>
                  </a:schemeClr>
                </a:solidFill>
                <a:latin typeface="+mn-lt"/>
              </a:rPr>
              <a:t>Type D</a:t>
            </a:r>
          </a:p>
        </p:txBody>
      </p:sp>
      <p:sp>
        <p:nvSpPr>
          <p:cNvPr id="74" name="Text Placeholder 32"/>
          <p:cNvSpPr txBox="1">
            <a:spLocks/>
          </p:cNvSpPr>
          <p:nvPr/>
        </p:nvSpPr>
        <p:spPr>
          <a:xfrm>
            <a:off x="6871390" y="5432872"/>
            <a:ext cx="604075" cy="276999"/>
          </a:xfrm>
          <a:prstGeom prst="rect">
            <a:avLst/>
          </a:prstGeom>
          <a:effectLst/>
        </p:spPr>
        <p:txBody>
          <a:bodyPr wrap="none" lIns="91440" tIns="45720" rIns="91440" bIns="45720">
            <a:spAutoFit/>
          </a:bodyPr>
          <a:lstStyle>
            <a:defPPr>
              <a:defRPr lang="en-US"/>
            </a:defPPr>
            <a:lvl1pPr>
              <a:defRPr sz="1100">
                <a:solidFill>
                  <a:schemeClr val="bg1"/>
                </a:solidFill>
                <a:latin typeface="+mj-lt"/>
                <a:ea typeface="Questrial" panose="020B0606030504020204" pitchFamily="34" charset="0"/>
                <a:cs typeface="Montserrat" panose="02000000000000000000" pitchFamily="2" charset="0"/>
              </a:defRPr>
            </a:lvl1pPr>
          </a:lstStyle>
          <a:p>
            <a:pPr algn="ctr"/>
            <a:r>
              <a:rPr lang="en-US" sz="1200" dirty="0">
                <a:solidFill>
                  <a:schemeClr val="tx1">
                    <a:lumMod val="65000"/>
                    <a:lumOff val="35000"/>
                  </a:schemeClr>
                </a:solidFill>
                <a:latin typeface="+mn-lt"/>
              </a:rPr>
              <a:t>Type A</a:t>
            </a:r>
          </a:p>
        </p:txBody>
      </p:sp>
      <p:sp>
        <p:nvSpPr>
          <p:cNvPr id="75" name="Text Placeholder 32"/>
          <p:cNvSpPr txBox="1">
            <a:spLocks/>
          </p:cNvSpPr>
          <p:nvPr/>
        </p:nvSpPr>
        <p:spPr>
          <a:xfrm>
            <a:off x="8037289" y="5435997"/>
            <a:ext cx="597664" cy="276999"/>
          </a:xfrm>
          <a:prstGeom prst="rect">
            <a:avLst/>
          </a:prstGeom>
          <a:effectLst/>
        </p:spPr>
        <p:txBody>
          <a:bodyPr wrap="none" lIns="91440" tIns="45720" rIns="91440" bIns="45720">
            <a:spAutoFit/>
          </a:bodyPr>
          <a:lstStyle>
            <a:defPPr>
              <a:defRPr lang="en-US"/>
            </a:defPPr>
            <a:lvl1pPr>
              <a:defRPr sz="1100">
                <a:solidFill>
                  <a:schemeClr val="bg1"/>
                </a:solidFill>
                <a:latin typeface="+mj-lt"/>
                <a:ea typeface="Questrial" panose="020B0606030504020204" pitchFamily="34" charset="0"/>
                <a:cs typeface="Montserrat" panose="02000000000000000000" pitchFamily="2" charset="0"/>
              </a:defRPr>
            </a:lvl1pPr>
          </a:lstStyle>
          <a:p>
            <a:pPr algn="ctr"/>
            <a:r>
              <a:rPr lang="en-US" sz="1200" dirty="0">
                <a:solidFill>
                  <a:schemeClr val="tx1">
                    <a:lumMod val="65000"/>
                    <a:lumOff val="35000"/>
                  </a:schemeClr>
                </a:solidFill>
                <a:latin typeface="+mn-lt"/>
              </a:rPr>
              <a:t>Type B</a:t>
            </a:r>
          </a:p>
        </p:txBody>
      </p:sp>
      <p:sp>
        <p:nvSpPr>
          <p:cNvPr id="76" name="Text Placeholder 32"/>
          <p:cNvSpPr txBox="1">
            <a:spLocks/>
          </p:cNvSpPr>
          <p:nvPr/>
        </p:nvSpPr>
        <p:spPr>
          <a:xfrm>
            <a:off x="9200785" y="5435412"/>
            <a:ext cx="596061" cy="276999"/>
          </a:xfrm>
          <a:prstGeom prst="rect">
            <a:avLst/>
          </a:prstGeom>
          <a:effectLst/>
        </p:spPr>
        <p:txBody>
          <a:bodyPr wrap="none" lIns="91440" tIns="45720" rIns="91440" bIns="45720">
            <a:spAutoFit/>
          </a:bodyPr>
          <a:lstStyle>
            <a:defPPr>
              <a:defRPr lang="en-US"/>
            </a:defPPr>
            <a:lvl1pPr>
              <a:defRPr sz="1100">
                <a:solidFill>
                  <a:schemeClr val="bg1"/>
                </a:solidFill>
                <a:latin typeface="+mj-lt"/>
                <a:ea typeface="Questrial" panose="020B0606030504020204" pitchFamily="34" charset="0"/>
                <a:cs typeface="Montserrat" panose="02000000000000000000" pitchFamily="2" charset="0"/>
              </a:defRPr>
            </a:lvl1pPr>
          </a:lstStyle>
          <a:p>
            <a:pPr algn="ctr"/>
            <a:r>
              <a:rPr lang="en-US" sz="1200" dirty="0">
                <a:solidFill>
                  <a:schemeClr val="tx1">
                    <a:lumMod val="65000"/>
                    <a:lumOff val="35000"/>
                  </a:schemeClr>
                </a:solidFill>
                <a:latin typeface="+mn-lt"/>
              </a:rPr>
              <a:t>Type C</a:t>
            </a:r>
          </a:p>
        </p:txBody>
      </p:sp>
      <p:sp>
        <p:nvSpPr>
          <p:cNvPr id="85" name="TextBox 84"/>
          <p:cNvSpPr txBox="1"/>
          <p:nvPr/>
        </p:nvSpPr>
        <p:spPr>
          <a:xfrm>
            <a:off x="6874818" y="4650556"/>
            <a:ext cx="597215" cy="338554"/>
          </a:xfrm>
          <a:prstGeom prst="rect">
            <a:avLst/>
          </a:prstGeom>
          <a:noFill/>
        </p:spPr>
        <p:txBody>
          <a:bodyPr wrap="none" rtlCol="0">
            <a:spAutoFit/>
          </a:bodyPr>
          <a:lstStyle/>
          <a:p>
            <a:pPr algn="ctr"/>
            <a:r>
              <a:rPr lang="en-US" sz="1600" dirty="0">
                <a:solidFill>
                  <a:schemeClr val="bg1"/>
                </a:solidFill>
              </a:rPr>
              <a:t>cycle</a:t>
            </a:r>
          </a:p>
        </p:txBody>
      </p:sp>
      <p:sp>
        <p:nvSpPr>
          <p:cNvPr id="86" name="TextBox 85"/>
          <p:cNvSpPr txBox="1"/>
          <p:nvPr/>
        </p:nvSpPr>
        <p:spPr>
          <a:xfrm>
            <a:off x="8037512" y="4650556"/>
            <a:ext cx="597215" cy="338554"/>
          </a:xfrm>
          <a:prstGeom prst="rect">
            <a:avLst/>
          </a:prstGeom>
          <a:noFill/>
        </p:spPr>
        <p:txBody>
          <a:bodyPr wrap="none" rtlCol="0">
            <a:spAutoFit/>
          </a:bodyPr>
          <a:lstStyle/>
          <a:p>
            <a:pPr algn="ctr"/>
            <a:r>
              <a:rPr lang="en-US" sz="1600" dirty="0">
                <a:solidFill>
                  <a:schemeClr val="bg1"/>
                </a:solidFill>
              </a:rPr>
              <a:t>cycle</a:t>
            </a:r>
          </a:p>
        </p:txBody>
      </p:sp>
      <p:sp>
        <p:nvSpPr>
          <p:cNvPr id="87" name="TextBox 86"/>
          <p:cNvSpPr txBox="1"/>
          <p:nvPr/>
        </p:nvSpPr>
        <p:spPr>
          <a:xfrm>
            <a:off x="9200206" y="4650556"/>
            <a:ext cx="597215" cy="338554"/>
          </a:xfrm>
          <a:prstGeom prst="rect">
            <a:avLst/>
          </a:prstGeom>
          <a:noFill/>
        </p:spPr>
        <p:txBody>
          <a:bodyPr wrap="none" rtlCol="0">
            <a:spAutoFit/>
          </a:bodyPr>
          <a:lstStyle/>
          <a:p>
            <a:pPr algn="ctr"/>
            <a:r>
              <a:rPr lang="en-US" sz="1600" dirty="0">
                <a:solidFill>
                  <a:schemeClr val="bg1"/>
                </a:solidFill>
              </a:rPr>
              <a:t>cycle</a:t>
            </a:r>
          </a:p>
        </p:txBody>
      </p:sp>
      <p:sp>
        <p:nvSpPr>
          <p:cNvPr id="88" name="TextBox 87"/>
          <p:cNvSpPr txBox="1"/>
          <p:nvPr/>
        </p:nvSpPr>
        <p:spPr>
          <a:xfrm>
            <a:off x="10362900" y="4650556"/>
            <a:ext cx="597215" cy="338554"/>
          </a:xfrm>
          <a:prstGeom prst="rect">
            <a:avLst/>
          </a:prstGeom>
          <a:noFill/>
        </p:spPr>
        <p:txBody>
          <a:bodyPr wrap="none" rtlCol="0">
            <a:spAutoFit/>
          </a:bodyPr>
          <a:lstStyle/>
          <a:p>
            <a:pPr algn="ctr"/>
            <a:r>
              <a:rPr lang="en-US" sz="1600" dirty="0">
                <a:solidFill>
                  <a:schemeClr val="bg1"/>
                </a:solidFill>
              </a:rPr>
              <a:t>cycle</a:t>
            </a:r>
          </a:p>
        </p:txBody>
      </p:sp>
      <p:sp>
        <p:nvSpPr>
          <p:cNvPr id="48" name="Title 2">
            <a:extLst>
              <a:ext uri="{FF2B5EF4-FFF2-40B4-BE49-F238E27FC236}">
                <a16:creationId xmlns:a16="http://schemas.microsoft.com/office/drawing/2014/main" id="{4F93999D-A718-453B-A07C-39CD1D75DDB5}"/>
              </a:ext>
            </a:extLst>
          </p:cNvPr>
          <p:cNvSpPr txBox="1">
            <a:spLocks/>
          </p:cNvSpPr>
          <p:nvPr/>
        </p:nvSpPr>
        <p:spPr>
          <a:xfrm>
            <a:off x="508001" y="382642"/>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solidFill>
                <a:latin typeface="+mn-lt"/>
              </a:rPr>
              <a:t>SPORT INFOGRAPHIC</a:t>
            </a:r>
          </a:p>
        </p:txBody>
      </p:sp>
      <p:sp>
        <p:nvSpPr>
          <p:cNvPr id="2" name="Footer Placeholder 1">
            <a:extLst>
              <a:ext uri="{FF2B5EF4-FFF2-40B4-BE49-F238E27FC236}">
                <a16:creationId xmlns:a16="http://schemas.microsoft.com/office/drawing/2014/main" id="{AE06F7F5-F8E2-4B34-9776-91AB8E5A81AD}"/>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2D62AF21-D699-44C9-9FBE-8994ED2190BA}"/>
              </a:ext>
            </a:extLst>
          </p:cNvPr>
          <p:cNvSpPr>
            <a:spLocks noGrp="1"/>
          </p:cNvSpPr>
          <p:nvPr>
            <p:ph type="sldNum" sz="quarter" idx="4"/>
          </p:nvPr>
        </p:nvSpPr>
        <p:spPr/>
        <p:txBody>
          <a:bodyPr/>
          <a:lstStyle/>
          <a:p>
            <a:fld id="{92B485D1-D61A-494D-A8A9-04DC541B8AAB}" type="slidenum">
              <a:rPr lang="en-US" smtClean="0"/>
              <a:pPr/>
              <a:t>16</a:t>
            </a:fld>
            <a:endParaRPr lang="en-US" dirty="0"/>
          </a:p>
        </p:txBody>
      </p:sp>
    </p:spTree>
    <p:extLst>
      <p:ext uri="{BB962C8B-B14F-4D97-AF65-F5344CB8AC3E}">
        <p14:creationId xmlns:p14="http://schemas.microsoft.com/office/powerpoint/2010/main" val="589921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616362" y="2018186"/>
            <a:ext cx="652743" cy="369332"/>
          </a:xfrm>
          <a:prstGeom prst="rect">
            <a:avLst/>
          </a:prstGeom>
        </p:spPr>
        <p:txBody>
          <a:bodyPr wrap="none">
            <a:spAutoFit/>
          </a:bodyPr>
          <a:lstStyle/>
          <a:p>
            <a:pPr algn="ctr" defTabSz="1219170"/>
            <a:r>
              <a:rPr lang="en-US" dirty="0">
                <a:solidFill>
                  <a:schemeClr val="tx1">
                    <a:lumMod val="65000"/>
                    <a:lumOff val="35000"/>
                  </a:schemeClr>
                </a:solidFill>
                <a:ea typeface="Questrial" pitchFamily="2" charset="0"/>
              </a:rPr>
              <a:t>2013</a:t>
            </a:r>
          </a:p>
        </p:txBody>
      </p:sp>
      <p:cxnSp>
        <p:nvCxnSpPr>
          <p:cNvPr id="35" name="Straight Connector 34"/>
          <p:cNvCxnSpPr/>
          <p:nvPr/>
        </p:nvCxnSpPr>
        <p:spPr>
          <a:xfrm flipH="1" flipV="1">
            <a:off x="1942734" y="2955677"/>
            <a:ext cx="0" cy="508000"/>
          </a:xfrm>
          <a:prstGeom prst="line">
            <a:avLst/>
          </a:prstGeom>
          <a:noFill/>
          <a:ln w="12700" cap="flat" cmpd="sng" algn="ctr">
            <a:solidFill>
              <a:schemeClr val="accent1"/>
            </a:solidFill>
            <a:prstDash val="solid"/>
          </a:ln>
          <a:effectLst/>
        </p:spPr>
      </p:cxnSp>
      <p:sp>
        <p:nvSpPr>
          <p:cNvPr id="36" name="Chevron 35"/>
          <p:cNvSpPr/>
          <p:nvPr/>
        </p:nvSpPr>
        <p:spPr>
          <a:xfrm>
            <a:off x="879016" y="2434973"/>
            <a:ext cx="2127437" cy="557131"/>
          </a:xfrm>
          <a:prstGeom prst="chevron">
            <a:avLst>
              <a:gd name="adj" fmla="val 32323"/>
            </a:avLst>
          </a:prstGeom>
          <a:solidFill>
            <a:schemeClr val="accent1"/>
          </a:solidFill>
          <a:ln w="38100"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37" name="Oval 36"/>
          <p:cNvSpPr/>
          <p:nvPr/>
        </p:nvSpPr>
        <p:spPr>
          <a:xfrm>
            <a:off x="1885005" y="2655809"/>
            <a:ext cx="115459" cy="115459"/>
          </a:xfrm>
          <a:prstGeom prst="ellipse">
            <a:avLst/>
          </a:prstGeom>
          <a:solidFill>
            <a:sysClr val="window" lastClr="FFFFFF"/>
          </a:solidFill>
          <a:ln w="9525"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38" name="Oval 37"/>
          <p:cNvSpPr/>
          <p:nvPr/>
        </p:nvSpPr>
        <p:spPr>
          <a:xfrm>
            <a:off x="1485534" y="3463677"/>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65000"/>
                  <a:lumOff val="35000"/>
                </a:schemeClr>
              </a:solidFill>
            </a:endParaRPr>
          </a:p>
        </p:txBody>
      </p:sp>
      <p:sp>
        <p:nvSpPr>
          <p:cNvPr id="48" name="Chevron 47"/>
          <p:cNvSpPr/>
          <p:nvPr/>
        </p:nvSpPr>
        <p:spPr>
          <a:xfrm>
            <a:off x="2962089" y="2434973"/>
            <a:ext cx="2127437" cy="557131"/>
          </a:xfrm>
          <a:prstGeom prst="chevron">
            <a:avLst>
              <a:gd name="adj" fmla="val 32323"/>
            </a:avLst>
          </a:prstGeom>
          <a:solidFill>
            <a:schemeClr val="accent2"/>
          </a:solidFill>
          <a:ln w="38100"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49" name="Oval 48"/>
          <p:cNvSpPr/>
          <p:nvPr/>
        </p:nvSpPr>
        <p:spPr>
          <a:xfrm>
            <a:off x="3968078" y="2655809"/>
            <a:ext cx="115459" cy="115459"/>
          </a:xfrm>
          <a:prstGeom prst="ellipse">
            <a:avLst/>
          </a:prstGeom>
          <a:solidFill>
            <a:sysClr val="window" lastClr="FFFFFF"/>
          </a:solidFill>
          <a:ln w="9525"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50" name="Rectangle 49"/>
          <p:cNvSpPr/>
          <p:nvPr/>
        </p:nvSpPr>
        <p:spPr>
          <a:xfrm>
            <a:off x="3699436" y="2018186"/>
            <a:ext cx="652743" cy="369332"/>
          </a:xfrm>
          <a:prstGeom prst="rect">
            <a:avLst/>
          </a:prstGeom>
        </p:spPr>
        <p:txBody>
          <a:bodyPr wrap="none">
            <a:spAutoFit/>
          </a:bodyPr>
          <a:lstStyle/>
          <a:p>
            <a:pPr algn="ctr" defTabSz="1219170"/>
            <a:r>
              <a:rPr lang="en-US" dirty="0">
                <a:solidFill>
                  <a:schemeClr val="tx1">
                    <a:lumMod val="65000"/>
                    <a:lumOff val="35000"/>
                  </a:schemeClr>
                </a:solidFill>
                <a:ea typeface="Questrial" pitchFamily="2" charset="0"/>
              </a:rPr>
              <a:t>2014</a:t>
            </a:r>
          </a:p>
        </p:txBody>
      </p:sp>
      <p:cxnSp>
        <p:nvCxnSpPr>
          <p:cNvPr id="51" name="Straight Connector 50"/>
          <p:cNvCxnSpPr/>
          <p:nvPr/>
        </p:nvCxnSpPr>
        <p:spPr>
          <a:xfrm flipH="1" flipV="1">
            <a:off x="4025807" y="2955677"/>
            <a:ext cx="0" cy="508000"/>
          </a:xfrm>
          <a:prstGeom prst="line">
            <a:avLst/>
          </a:prstGeom>
          <a:noFill/>
          <a:ln w="12700" cap="flat" cmpd="sng" algn="ctr">
            <a:solidFill>
              <a:schemeClr val="accent1"/>
            </a:solidFill>
            <a:prstDash val="solid"/>
          </a:ln>
          <a:effectLst/>
        </p:spPr>
      </p:cxnSp>
      <p:sp>
        <p:nvSpPr>
          <p:cNvPr id="52" name="Oval 51"/>
          <p:cNvSpPr/>
          <p:nvPr/>
        </p:nvSpPr>
        <p:spPr>
          <a:xfrm>
            <a:off x="3568607" y="3463677"/>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65000"/>
                  <a:lumOff val="35000"/>
                </a:schemeClr>
              </a:solidFill>
            </a:endParaRPr>
          </a:p>
        </p:txBody>
      </p:sp>
      <p:sp>
        <p:nvSpPr>
          <p:cNvPr id="53" name="Chevron 52"/>
          <p:cNvSpPr/>
          <p:nvPr/>
        </p:nvSpPr>
        <p:spPr>
          <a:xfrm>
            <a:off x="5045162" y="2434973"/>
            <a:ext cx="2127437" cy="557131"/>
          </a:xfrm>
          <a:prstGeom prst="chevron">
            <a:avLst>
              <a:gd name="adj" fmla="val 32323"/>
            </a:avLst>
          </a:prstGeom>
          <a:solidFill>
            <a:schemeClr val="accent3"/>
          </a:solidFill>
          <a:ln w="38100"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54" name="Oval 53"/>
          <p:cNvSpPr/>
          <p:nvPr/>
        </p:nvSpPr>
        <p:spPr>
          <a:xfrm>
            <a:off x="6051151" y="2655809"/>
            <a:ext cx="115459" cy="115459"/>
          </a:xfrm>
          <a:prstGeom prst="ellipse">
            <a:avLst/>
          </a:prstGeom>
          <a:solidFill>
            <a:sysClr val="window" lastClr="FFFFFF"/>
          </a:solidFill>
          <a:ln w="9525"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57" name="Rectangle 56"/>
          <p:cNvSpPr/>
          <p:nvPr/>
        </p:nvSpPr>
        <p:spPr>
          <a:xfrm>
            <a:off x="5782509" y="2018186"/>
            <a:ext cx="652743" cy="369332"/>
          </a:xfrm>
          <a:prstGeom prst="rect">
            <a:avLst/>
          </a:prstGeom>
        </p:spPr>
        <p:txBody>
          <a:bodyPr wrap="none">
            <a:spAutoFit/>
          </a:bodyPr>
          <a:lstStyle/>
          <a:p>
            <a:pPr algn="ctr" defTabSz="1219170"/>
            <a:r>
              <a:rPr lang="en-US" dirty="0">
                <a:solidFill>
                  <a:schemeClr val="tx1">
                    <a:lumMod val="65000"/>
                    <a:lumOff val="35000"/>
                  </a:schemeClr>
                </a:solidFill>
                <a:ea typeface="Questrial" pitchFamily="2" charset="0"/>
              </a:rPr>
              <a:t>2015</a:t>
            </a:r>
          </a:p>
        </p:txBody>
      </p:sp>
      <p:cxnSp>
        <p:nvCxnSpPr>
          <p:cNvPr id="58" name="Straight Connector 57"/>
          <p:cNvCxnSpPr/>
          <p:nvPr/>
        </p:nvCxnSpPr>
        <p:spPr>
          <a:xfrm flipH="1" flipV="1">
            <a:off x="6108880" y="2955677"/>
            <a:ext cx="0" cy="508000"/>
          </a:xfrm>
          <a:prstGeom prst="line">
            <a:avLst/>
          </a:prstGeom>
          <a:noFill/>
          <a:ln w="12700" cap="flat" cmpd="sng" algn="ctr">
            <a:solidFill>
              <a:schemeClr val="accent3"/>
            </a:solidFill>
            <a:prstDash val="solid"/>
          </a:ln>
          <a:effectLst/>
        </p:spPr>
      </p:cxnSp>
      <p:sp>
        <p:nvSpPr>
          <p:cNvPr id="60" name="Oval 59"/>
          <p:cNvSpPr/>
          <p:nvPr/>
        </p:nvSpPr>
        <p:spPr>
          <a:xfrm>
            <a:off x="5651680" y="3463677"/>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65000"/>
                  <a:lumOff val="35000"/>
                </a:schemeClr>
              </a:solidFill>
            </a:endParaRPr>
          </a:p>
        </p:txBody>
      </p:sp>
      <p:sp>
        <p:nvSpPr>
          <p:cNvPr id="63" name="Chevron 62"/>
          <p:cNvSpPr/>
          <p:nvPr/>
        </p:nvSpPr>
        <p:spPr>
          <a:xfrm>
            <a:off x="7128235" y="2434973"/>
            <a:ext cx="2127437" cy="557131"/>
          </a:xfrm>
          <a:prstGeom prst="chevron">
            <a:avLst>
              <a:gd name="adj" fmla="val 32323"/>
            </a:avLst>
          </a:prstGeom>
          <a:solidFill>
            <a:schemeClr val="accent4"/>
          </a:solidFill>
          <a:ln w="38100"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80" name="Oval 79"/>
          <p:cNvSpPr/>
          <p:nvPr/>
        </p:nvSpPr>
        <p:spPr>
          <a:xfrm>
            <a:off x="8134224" y="2655809"/>
            <a:ext cx="115459" cy="115459"/>
          </a:xfrm>
          <a:prstGeom prst="ellipse">
            <a:avLst/>
          </a:prstGeom>
          <a:solidFill>
            <a:sysClr val="window" lastClr="FFFFFF"/>
          </a:solidFill>
          <a:ln w="9525"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81" name="Rectangle 80"/>
          <p:cNvSpPr/>
          <p:nvPr/>
        </p:nvSpPr>
        <p:spPr>
          <a:xfrm>
            <a:off x="7865582" y="2018186"/>
            <a:ext cx="652743" cy="369332"/>
          </a:xfrm>
          <a:prstGeom prst="rect">
            <a:avLst/>
          </a:prstGeom>
        </p:spPr>
        <p:txBody>
          <a:bodyPr wrap="none">
            <a:spAutoFit/>
          </a:bodyPr>
          <a:lstStyle/>
          <a:p>
            <a:pPr algn="ctr" defTabSz="1219170"/>
            <a:r>
              <a:rPr lang="en-US" dirty="0">
                <a:solidFill>
                  <a:schemeClr val="tx1">
                    <a:lumMod val="65000"/>
                    <a:lumOff val="35000"/>
                  </a:schemeClr>
                </a:solidFill>
                <a:ea typeface="Questrial" pitchFamily="2" charset="0"/>
              </a:rPr>
              <a:t>2016</a:t>
            </a:r>
          </a:p>
        </p:txBody>
      </p:sp>
      <p:cxnSp>
        <p:nvCxnSpPr>
          <p:cNvPr id="82" name="Straight Connector 81"/>
          <p:cNvCxnSpPr/>
          <p:nvPr/>
        </p:nvCxnSpPr>
        <p:spPr>
          <a:xfrm flipH="1" flipV="1">
            <a:off x="8191953" y="2955677"/>
            <a:ext cx="0" cy="508000"/>
          </a:xfrm>
          <a:prstGeom prst="line">
            <a:avLst/>
          </a:prstGeom>
          <a:noFill/>
          <a:ln w="12700" cap="flat" cmpd="sng" algn="ctr">
            <a:solidFill>
              <a:schemeClr val="accent5"/>
            </a:solidFill>
            <a:prstDash val="solid"/>
          </a:ln>
          <a:effectLst/>
        </p:spPr>
      </p:cxnSp>
      <p:sp>
        <p:nvSpPr>
          <p:cNvPr id="83" name="Oval 82"/>
          <p:cNvSpPr/>
          <p:nvPr/>
        </p:nvSpPr>
        <p:spPr>
          <a:xfrm>
            <a:off x="7734753" y="3463677"/>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65000"/>
                  <a:lumOff val="35000"/>
                </a:schemeClr>
              </a:solidFill>
            </a:endParaRPr>
          </a:p>
        </p:txBody>
      </p:sp>
      <p:sp>
        <p:nvSpPr>
          <p:cNvPr id="84" name="Chevron 83"/>
          <p:cNvSpPr/>
          <p:nvPr/>
        </p:nvSpPr>
        <p:spPr>
          <a:xfrm>
            <a:off x="9211307" y="2434973"/>
            <a:ext cx="2127437" cy="557131"/>
          </a:xfrm>
          <a:prstGeom prst="chevron">
            <a:avLst>
              <a:gd name="adj" fmla="val 32323"/>
            </a:avLst>
          </a:prstGeom>
          <a:solidFill>
            <a:schemeClr val="accent3"/>
          </a:solidFill>
          <a:ln w="38100"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85" name="Oval 84"/>
          <p:cNvSpPr/>
          <p:nvPr/>
        </p:nvSpPr>
        <p:spPr>
          <a:xfrm>
            <a:off x="10217296" y="2655809"/>
            <a:ext cx="115459" cy="115459"/>
          </a:xfrm>
          <a:prstGeom prst="ellipse">
            <a:avLst/>
          </a:prstGeom>
          <a:solidFill>
            <a:sysClr val="window" lastClr="FFFFFF"/>
          </a:solidFill>
          <a:ln w="9525" cap="flat" cmpd="sng" algn="ctr">
            <a:noFill/>
            <a:prstDash val="solid"/>
          </a:ln>
          <a:effectLst/>
        </p:spPr>
        <p:txBody>
          <a:bodyPr lIns="91440" tIns="45720" rIns="91440" bIns="45720"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1">
                  <a:lumMod val="65000"/>
                  <a:lumOff val="35000"/>
                </a:schemeClr>
              </a:solidFill>
              <a:effectLst/>
              <a:uLnTx/>
              <a:uFillTx/>
              <a:ea typeface="+mn-ea"/>
              <a:cs typeface="+mn-cs"/>
            </a:endParaRPr>
          </a:p>
        </p:txBody>
      </p:sp>
      <p:sp>
        <p:nvSpPr>
          <p:cNvPr id="86" name="Rectangle 85"/>
          <p:cNvSpPr/>
          <p:nvPr/>
        </p:nvSpPr>
        <p:spPr>
          <a:xfrm>
            <a:off x="9948653" y="2018186"/>
            <a:ext cx="652743" cy="369332"/>
          </a:xfrm>
          <a:prstGeom prst="rect">
            <a:avLst/>
          </a:prstGeom>
        </p:spPr>
        <p:txBody>
          <a:bodyPr wrap="none">
            <a:spAutoFit/>
          </a:bodyPr>
          <a:lstStyle/>
          <a:p>
            <a:pPr algn="ctr" defTabSz="1219170"/>
            <a:r>
              <a:rPr lang="en-US" dirty="0">
                <a:solidFill>
                  <a:schemeClr val="tx1">
                    <a:lumMod val="65000"/>
                    <a:lumOff val="35000"/>
                  </a:schemeClr>
                </a:solidFill>
                <a:ea typeface="Questrial" pitchFamily="2" charset="0"/>
              </a:rPr>
              <a:t>2017</a:t>
            </a:r>
          </a:p>
        </p:txBody>
      </p:sp>
      <p:cxnSp>
        <p:nvCxnSpPr>
          <p:cNvPr id="87" name="Straight Connector 86"/>
          <p:cNvCxnSpPr/>
          <p:nvPr/>
        </p:nvCxnSpPr>
        <p:spPr>
          <a:xfrm flipH="1" flipV="1">
            <a:off x="10275025" y="2955677"/>
            <a:ext cx="0" cy="508000"/>
          </a:xfrm>
          <a:prstGeom prst="line">
            <a:avLst/>
          </a:prstGeom>
          <a:noFill/>
          <a:ln w="12700" cap="flat" cmpd="sng" algn="ctr">
            <a:solidFill>
              <a:schemeClr val="accent6"/>
            </a:solidFill>
            <a:prstDash val="solid"/>
          </a:ln>
          <a:effectLst/>
        </p:spPr>
      </p:cxnSp>
      <p:sp>
        <p:nvSpPr>
          <p:cNvPr id="88" name="Oval 87"/>
          <p:cNvSpPr/>
          <p:nvPr/>
        </p:nvSpPr>
        <p:spPr>
          <a:xfrm>
            <a:off x="9817825" y="3463677"/>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65000"/>
                  <a:lumOff val="35000"/>
                </a:schemeClr>
              </a:solidFill>
            </a:endParaRPr>
          </a:p>
        </p:txBody>
      </p:sp>
      <p:sp>
        <p:nvSpPr>
          <p:cNvPr id="100" name="TextBox 99"/>
          <p:cNvSpPr txBox="1"/>
          <p:nvPr/>
        </p:nvSpPr>
        <p:spPr>
          <a:xfrm>
            <a:off x="1363894" y="4544705"/>
            <a:ext cx="1047083" cy="338554"/>
          </a:xfrm>
          <a:prstGeom prst="rect">
            <a:avLst/>
          </a:prstGeom>
          <a:noFill/>
        </p:spPr>
        <p:txBody>
          <a:bodyPr wrap="none" rtlCol="0">
            <a:spAutoFit/>
          </a:bodyPr>
          <a:lstStyle>
            <a:defPPr>
              <a:defRPr lang="en-US"/>
            </a:defPPr>
            <a:lvl1pPr algn="ctr">
              <a:defRPr sz="1600">
                <a:solidFill>
                  <a:schemeClr val="bg1"/>
                </a:solidFill>
                <a:latin typeface="+mj-lt"/>
              </a:defRPr>
            </a:lvl1pPr>
          </a:lstStyle>
          <a:p>
            <a:r>
              <a:rPr lang="en-US" dirty="0">
                <a:solidFill>
                  <a:schemeClr val="tx1">
                    <a:lumMod val="65000"/>
                    <a:lumOff val="35000"/>
                  </a:schemeClr>
                </a:solidFill>
                <a:latin typeface="+mn-lt"/>
              </a:rPr>
              <a:t>Insert title</a:t>
            </a:r>
          </a:p>
        </p:txBody>
      </p:sp>
      <p:sp>
        <p:nvSpPr>
          <p:cNvPr id="101" name="TextBox 100"/>
          <p:cNvSpPr txBox="1"/>
          <p:nvPr/>
        </p:nvSpPr>
        <p:spPr>
          <a:xfrm>
            <a:off x="3467751" y="4544705"/>
            <a:ext cx="1047083" cy="338554"/>
          </a:xfrm>
          <a:prstGeom prst="rect">
            <a:avLst/>
          </a:prstGeom>
          <a:noFill/>
        </p:spPr>
        <p:txBody>
          <a:bodyPr wrap="none" rtlCol="0">
            <a:spAutoFit/>
          </a:bodyPr>
          <a:lstStyle>
            <a:defPPr>
              <a:defRPr lang="en-US"/>
            </a:defPPr>
            <a:lvl1pPr algn="ctr">
              <a:defRPr sz="1600">
                <a:solidFill>
                  <a:schemeClr val="bg1"/>
                </a:solidFill>
                <a:latin typeface="+mj-lt"/>
              </a:defRPr>
            </a:lvl1pPr>
          </a:lstStyle>
          <a:p>
            <a:r>
              <a:rPr lang="en-US" dirty="0">
                <a:solidFill>
                  <a:schemeClr val="tx1">
                    <a:lumMod val="65000"/>
                    <a:lumOff val="35000"/>
                  </a:schemeClr>
                </a:solidFill>
                <a:latin typeface="+mn-lt"/>
              </a:rPr>
              <a:t>Insert title</a:t>
            </a:r>
          </a:p>
        </p:txBody>
      </p:sp>
      <p:sp>
        <p:nvSpPr>
          <p:cNvPr id="102" name="TextBox 101"/>
          <p:cNvSpPr txBox="1"/>
          <p:nvPr/>
        </p:nvSpPr>
        <p:spPr>
          <a:xfrm>
            <a:off x="5573309" y="4544705"/>
            <a:ext cx="1047083" cy="338554"/>
          </a:xfrm>
          <a:prstGeom prst="rect">
            <a:avLst/>
          </a:prstGeom>
          <a:noFill/>
        </p:spPr>
        <p:txBody>
          <a:bodyPr wrap="none" rtlCol="0">
            <a:spAutoFit/>
          </a:bodyPr>
          <a:lstStyle>
            <a:defPPr>
              <a:defRPr lang="en-US"/>
            </a:defPPr>
            <a:lvl1pPr algn="ctr">
              <a:defRPr sz="1600">
                <a:solidFill>
                  <a:schemeClr val="bg1"/>
                </a:solidFill>
                <a:latin typeface="+mj-lt"/>
              </a:defRPr>
            </a:lvl1pPr>
          </a:lstStyle>
          <a:p>
            <a:r>
              <a:rPr lang="en-US" dirty="0">
                <a:solidFill>
                  <a:schemeClr val="tx1">
                    <a:lumMod val="65000"/>
                    <a:lumOff val="35000"/>
                  </a:schemeClr>
                </a:solidFill>
                <a:latin typeface="+mn-lt"/>
              </a:rPr>
              <a:t>Insert title</a:t>
            </a:r>
          </a:p>
        </p:txBody>
      </p:sp>
      <p:sp>
        <p:nvSpPr>
          <p:cNvPr id="103" name="TextBox 102"/>
          <p:cNvSpPr txBox="1"/>
          <p:nvPr/>
        </p:nvSpPr>
        <p:spPr>
          <a:xfrm>
            <a:off x="7675466" y="4544705"/>
            <a:ext cx="1047083" cy="338554"/>
          </a:xfrm>
          <a:prstGeom prst="rect">
            <a:avLst/>
          </a:prstGeom>
          <a:noFill/>
        </p:spPr>
        <p:txBody>
          <a:bodyPr wrap="none" rtlCol="0">
            <a:spAutoFit/>
          </a:bodyPr>
          <a:lstStyle>
            <a:defPPr>
              <a:defRPr lang="en-US"/>
            </a:defPPr>
            <a:lvl1pPr algn="ctr">
              <a:defRPr sz="1600">
                <a:solidFill>
                  <a:schemeClr val="bg1"/>
                </a:solidFill>
                <a:latin typeface="+mj-lt"/>
              </a:defRPr>
            </a:lvl1pPr>
          </a:lstStyle>
          <a:p>
            <a:r>
              <a:rPr lang="en-US" dirty="0">
                <a:solidFill>
                  <a:schemeClr val="tx1">
                    <a:lumMod val="65000"/>
                    <a:lumOff val="35000"/>
                  </a:schemeClr>
                </a:solidFill>
                <a:latin typeface="+mn-lt"/>
              </a:rPr>
              <a:t>Insert title</a:t>
            </a:r>
          </a:p>
        </p:txBody>
      </p:sp>
      <p:sp>
        <p:nvSpPr>
          <p:cNvPr id="104" name="TextBox 103"/>
          <p:cNvSpPr txBox="1"/>
          <p:nvPr/>
        </p:nvSpPr>
        <p:spPr>
          <a:xfrm>
            <a:off x="9781023" y="4544705"/>
            <a:ext cx="1047083" cy="338554"/>
          </a:xfrm>
          <a:prstGeom prst="rect">
            <a:avLst/>
          </a:prstGeom>
          <a:noFill/>
        </p:spPr>
        <p:txBody>
          <a:bodyPr wrap="none" rtlCol="0">
            <a:spAutoFit/>
          </a:bodyPr>
          <a:lstStyle>
            <a:defPPr>
              <a:defRPr lang="en-US"/>
            </a:defPPr>
            <a:lvl1pPr algn="ctr">
              <a:defRPr sz="1600">
                <a:solidFill>
                  <a:schemeClr val="bg1"/>
                </a:solidFill>
                <a:latin typeface="+mj-lt"/>
              </a:defRPr>
            </a:lvl1pPr>
          </a:lstStyle>
          <a:p>
            <a:r>
              <a:rPr lang="en-US" dirty="0">
                <a:solidFill>
                  <a:schemeClr val="tx1">
                    <a:lumMod val="65000"/>
                    <a:lumOff val="35000"/>
                  </a:schemeClr>
                </a:solidFill>
                <a:latin typeface="+mn-lt"/>
              </a:rPr>
              <a:t>Insert title</a:t>
            </a:r>
          </a:p>
        </p:txBody>
      </p:sp>
      <p:sp>
        <p:nvSpPr>
          <p:cNvPr id="105" name="TextBox 104"/>
          <p:cNvSpPr txBox="1"/>
          <p:nvPr/>
        </p:nvSpPr>
        <p:spPr>
          <a:xfrm>
            <a:off x="946075" y="4893090"/>
            <a:ext cx="1882720" cy="701731"/>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Sed ut perspiciatis unde voluptatem accusantium rem aperiam.</a:t>
            </a:r>
          </a:p>
        </p:txBody>
      </p:sp>
      <p:sp>
        <p:nvSpPr>
          <p:cNvPr id="106" name="TextBox 105"/>
          <p:cNvSpPr txBox="1"/>
          <p:nvPr/>
        </p:nvSpPr>
        <p:spPr>
          <a:xfrm>
            <a:off x="3049932" y="4893090"/>
            <a:ext cx="1882720" cy="701731"/>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Sed ut perspiciatis unde voluptatem accusantium rem aperiam.</a:t>
            </a:r>
          </a:p>
        </p:txBody>
      </p:sp>
      <p:sp>
        <p:nvSpPr>
          <p:cNvPr id="107" name="TextBox 106"/>
          <p:cNvSpPr txBox="1"/>
          <p:nvPr/>
        </p:nvSpPr>
        <p:spPr>
          <a:xfrm>
            <a:off x="5155490" y="4893090"/>
            <a:ext cx="1882720" cy="701731"/>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Sed ut perspiciatis unde voluptatem accusantium rem aperiam.</a:t>
            </a:r>
          </a:p>
        </p:txBody>
      </p:sp>
      <p:sp>
        <p:nvSpPr>
          <p:cNvPr id="108" name="TextBox 107"/>
          <p:cNvSpPr txBox="1"/>
          <p:nvPr/>
        </p:nvSpPr>
        <p:spPr>
          <a:xfrm>
            <a:off x="7257647" y="4893090"/>
            <a:ext cx="1882720" cy="701731"/>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Sed ut perspiciatis unde voluptatem accusantium rem aperiam.</a:t>
            </a:r>
          </a:p>
        </p:txBody>
      </p:sp>
      <p:sp>
        <p:nvSpPr>
          <p:cNvPr id="109" name="TextBox 108"/>
          <p:cNvSpPr txBox="1"/>
          <p:nvPr/>
        </p:nvSpPr>
        <p:spPr>
          <a:xfrm>
            <a:off x="9363204" y="4893090"/>
            <a:ext cx="1882720" cy="701731"/>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Sed ut perspiciatis unde voluptatem accusantium rem aperiam.</a:t>
            </a:r>
          </a:p>
        </p:txBody>
      </p:sp>
      <p:sp>
        <p:nvSpPr>
          <p:cNvPr id="44" name="Rectangle 43">
            <a:extLst>
              <a:ext uri="{FF2B5EF4-FFF2-40B4-BE49-F238E27FC236}">
                <a16:creationId xmlns:a16="http://schemas.microsoft.com/office/drawing/2014/main" id="{E34030D9-AE92-4BA6-8E23-7DC7B064DAF3}"/>
              </a:ext>
            </a:extLst>
          </p:cNvPr>
          <p:cNvSpPr/>
          <p:nvPr/>
        </p:nvSpPr>
        <p:spPr>
          <a:xfrm>
            <a:off x="1616362" y="3756723"/>
            <a:ext cx="652743" cy="369332"/>
          </a:xfrm>
          <a:prstGeom prst="rect">
            <a:avLst/>
          </a:prstGeom>
        </p:spPr>
        <p:txBody>
          <a:bodyPr wrap="none">
            <a:spAutoFit/>
          </a:bodyPr>
          <a:lstStyle/>
          <a:p>
            <a:pPr algn="ctr" defTabSz="1219170"/>
            <a:r>
              <a:rPr lang="en-US" dirty="0">
                <a:solidFill>
                  <a:schemeClr val="bg1"/>
                </a:solidFill>
                <a:ea typeface="Questrial" pitchFamily="2" charset="0"/>
              </a:rPr>
              <a:t>2013</a:t>
            </a:r>
          </a:p>
        </p:txBody>
      </p:sp>
      <p:sp>
        <p:nvSpPr>
          <p:cNvPr id="45" name="Rectangle 44">
            <a:extLst>
              <a:ext uri="{FF2B5EF4-FFF2-40B4-BE49-F238E27FC236}">
                <a16:creationId xmlns:a16="http://schemas.microsoft.com/office/drawing/2014/main" id="{79483020-379D-4C53-9845-64C1C56950DA}"/>
              </a:ext>
            </a:extLst>
          </p:cNvPr>
          <p:cNvSpPr/>
          <p:nvPr/>
        </p:nvSpPr>
        <p:spPr>
          <a:xfrm>
            <a:off x="3699436" y="3756723"/>
            <a:ext cx="652743" cy="369332"/>
          </a:xfrm>
          <a:prstGeom prst="rect">
            <a:avLst/>
          </a:prstGeom>
        </p:spPr>
        <p:txBody>
          <a:bodyPr wrap="none">
            <a:spAutoFit/>
          </a:bodyPr>
          <a:lstStyle/>
          <a:p>
            <a:pPr algn="ctr" defTabSz="1219170"/>
            <a:r>
              <a:rPr lang="en-US" dirty="0">
                <a:solidFill>
                  <a:schemeClr val="bg1"/>
                </a:solidFill>
                <a:ea typeface="Questrial" pitchFamily="2" charset="0"/>
              </a:rPr>
              <a:t>2014</a:t>
            </a:r>
          </a:p>
        </p:txBody>
      </p:sp>
      <p:sp>
        <p:nvSpPr>
          <p:cNvPr id="46" name="Rectangle 45">
            <a:extLst>
              <a:ext uri="{FF2B5EF4-FFF2-40B4-BE49-F238E27FC236}">
                <a16:creationId xmlns:a16="http://schemas.microsoft.com/office/drawing/2014/main" id="{EC844F4C-D7EE-479D-AE14-EBDCFBA00A98}"/>
              </a:ext>
            </a:extLst>
          </p:cNvPr>
          <p:cNvSpPr/>
          <p:nvPr/>
        </p:nvSpPr>
        <p:spPr>
          <a:xfrm>
            <a:off x="5782509" y="3756723"/>
            <a:ext cx="652743" cy="369332"/>
          </a:xfrm>
          <a:prstGeom prst="rect">
            <a:avLst/>
          </a:prstGeom>
        </p:spPr>
        <p:txBody>
          <a:bodyPr wrap="none">
            <a:spAutoFit/>
          </a:bodyPr>
          <a:lstStyle/>
          <a:p>
            <a:pPr algn="ctr" defTabSz="1219170"/>
            <a:r>
              <a:rPr lang="en-US" dirty="0">
                <a:solidFill>
                  <a:schemeClr val="bg1"/>
                </a:solidFill>
                <a:ea typeface="Questrial" pitchFamily="2" charset="0"/>
              </a:rPr>
              <a:t>2015</a:t>
            </a:r>
          </a:p>
        </p:txBody>
      </p:sp>
      <p:sp>
        <p:nvSpPr>
          <p:cNvPr id="47" name="Rectangle 46">
            <a:extLst>
              <a:ext uri="{FF2B5EF4-FFF2-40B4-BE49-F238E27FC236}">
                <a16:creationId xmlns:a16="http://schemas.microsoft.com/office/drawing/2014/main" id="{C7341C97-CF00-4EE5-88CF-E96448B2A2B1}"/>
              </a:ext>
            </a:extLst>
          </p:cNvPr>
          <p:cNvSpPr/>
          <p:nvPr/>
        </p:nvSpPr>
        <p:spPr>
          <a:xfrm>
            <a:off x="7865582" y="3756723"/>
            <a:ext cx="652743" cy="369332"/>
          </a:xfrm>
          <a:prstGeom prst="rect">
            <a:avLst/>
          </a:prstGeom>
        </p:spPr>
        <p:txBody>
          <a:bodyPr wrap="none">
            <a:spAutoFit/>
          </a:bodyPr>
          <a:lstStyle/>
          <a:p>
            <a:pPr algn="ctr" defTabSz="1219170"/>
            <a:r>
              <a:rPr lang="en-US" dirty="0">
                <a:solidFill>
                  <a:schemeClr val="bg1"/>
                </a:solidFill>
                <a:ea typeface="Questrial" pitchFamily="2" charset="0"/>
              </a:rPr>
              <a:t>2016</a:t>
            </a:r>
          </a:p>
        </p:txBody>
      </p:sp>
      <p:sp>
        <p:nvSpPr>
          <p:cNvPr id="55" name="Rectangle 54">
            <a:extLst>
              <a:ext uri="{FF2B5EF4-FFF2-40B4-BE49-F238E27FC236}">
                <a16:creationId xmlns:a16="http://schemas.microsoft.com/office/drawing/2014/main" id="{554CFA95-C5A3-434F-A02A-A2F9988FFB88}"/>
              </a:ext>
            </a:extLst>
          </p:cNvPr>
          <p:cNvSpPr/>
          <p:nvPr/>
        </p:nvSpPr>
        <p:spPr>
          <a:xfrm>
            <a:off x="9948653" y="3756723"/>
            <a:ext cx="652743" cy="369332"/>
          </a:xfrm>
          <a:prstGeom prst="rect">
            <a:avLst/>
          </a:prstGeom>
        </p:spPr>
        <p:txBody>
          <a:bodyPr wrap="none">
            <a:spAutoFit/>
          </a:bodyPr>
          <a:lstStyle/>
          <a:p>
            <a:pPr algn="ctr" defTabSz="1219170"/>
            <a:r>
              <a:rPr lang="en-US" dirty="0">
                <a:solidFill>
                  <a:schemeClr val="bg1"/>
                </a:solidFill>
                <a:ea typeface="Questrial" pitchFamily="2" charset="0"/>
              </a:rPr>
              <a:t>2017</a:t>
            </a:r>
          </a:p>
        </p:txBody>
      </p:sp>
      <p:sp>
        <p:nvSpPr>
          <p:cNvPr id="56" name="Title 2">
            <a:extLst>
              <a:ext uri="{FF2B5EF4-FFF2-40B4-BE49-F238E27FC236}">
                <a16:creationId xmlns:a16="http://schemas.microsoft.com/office/drawing/2014/main" id="{57D1F187-5E67-4A61-9FC7-C5FC52B1B7EF}"/>
              </a:ext>
            </a:extLst>
          </p:cNvPr>
          <p:cNvSpPr txBox="1">
            <a:spLocks/>
          </p:cNvSpPr>
          <p:nvPr/>
        </p:nvSpPr>
        <p:spPr>
          <a:xfrm>
            <a:off x="508001" y="382642"/>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solidFill>
                <a:latin typeface="+mn-lt"/>
              </a:rPr>
              <a:t>SPORT INFOGRAPHIC</a:t>
            </a:r>
          </a:p>
        </p:txBody>
      </p:sp>
      <p:sp>
        <p:nvSpPr>
          <p:cNvPr id="2" name="Footer Placeholder 1">
            <a:extLst>
              <a:ext uri="{FF2B5EF4-FFF2-40B4-BE49-F238E27FC236}">
                <a16:creationId xmlns:a16="http://schemas.microsoft.com/office/drawing/2014/main" id="{1DEC547E-F5A5-48D1-91E6-98E07E8B97DB}"/>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01FFC5FA-3834-4819-9C1D-E268EA4B62E5}"/>
              </a:ext>
            </a:extLst>
          </p:cNvPr>
          <p:cNvSpPr>
            <a:spLocks noGrp="1"/>
          </p:cNvSpPr>
          <p:nvPr>
            <p:ph type="sldNum" sz="quarter" idx="4"/>
          </p:nvPr>
        </p:nvSpPr>
        <p:spPr/>
        <p:txBody>
          <a:bodyPr/>
          <a:lstStyle/>
          <a:p>
            <a:fld id="{92B485D1-D61A-494D-A8A9-04DC541B8AAB}" type="slidenum">
              <a:rPr lang="en-US" smtClean="0"/>
              <a:pPr/>
              <a:t>17</a:t>
            </a:fld>
            <a:endParaRPr lang="en-US" dirty="0"/>
          </a:p>
        </p:txBody>
      </p:sp>
    </p:spTree>
    <p:extLst>
      <p:ext uri="{BB962C8B-B14F-4D97-AF65-F5344CB8AC3E}">
        <p14:creationId xmlns:p14="http://schemas.microsoft.com/office/powerpoint/2010/main" val="21834133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3928781" y="4293322"/>
            <a:ext cx="1749197" cy="307777"/>
          </a:xfrm>
          <a:prstGeom prst="rect">
            <a:avLst/>
          </a:prstGeom>
          <a:noFill/>
        </p:spPr>
        <p:txBody>
          <a:bodyPr wrap="none" rtlCol="0">
            <a:spAutoFit/>
          </a:bodyPr>
          <a:lstStyle/>
          <a:p>
            <a:pPr algn="ctr"/>
            <a:r>
              <a:rPr lang="en-US" sz="1400" b="1" dirty="0">
                <a:solidFill>
                  <a:schemeClr val="accent2"/>
                </a:solidFill>
              </a:rPr>
              <a:t>ADD TITLE HERE</a:t>
            </a:r>
          </a:p>
        </p:txBody>
      </p:sp>
      <p:sp>
        <p:nvSpPr>
          <p:cNvPr id="40" name="TextBox 39"/>
          <p:cNvSpPr txBox="1"/>
          <p:nvPr/>
        </p:nvSpPr>
        <p:spPr>
          <a:xfrm>
            <a:off x="6514025" y="4293322"/>
            <a:ext cx="1749197" cy="307777"/>
          </a:xfrm>
          <a:prstGeom prst="rect">
            <a:avLst/>
          </a:prstGeom>
          <a:noFill/>
        </p:spPr>
        <p:txBody>
          <a:bodyPr wrap="none" rtlCol="0">
            <a:spAutoFit/>
          </a:bodyPr>
          <a:lstStyle/>
          <a:p>
            <a:pPr algn="ctr"/>
            <a:r>
              <a:rPr lang="en-US" sz="1400" b="1" dirty="0">
                <a:solidFill>
                  <a:schemeClr val="accent2"/>
                </a:solidFill>
              </a:rPr>
              <a:t>ADD TITLE HERE</a:t>
            </a:r>
          </a:p>
        </p:txBody>
      </p:sp>
      <p:sp>
        <p:nvSpPr>
          <p:cNvPr id="42" name="TextBox 41"/>
          <p:cNvSpPr txBox="1"/>
          <p:nvPr/>
        </p:nvSpPr>
        <p:spPr>
          <a:xfrm>
            <a:off x="9099269" y="4293322"/>
            <a:ext cx="1749197" cy="307777"/>
          </a:xfrm>
          <a:prstGeom prst="rect">
            <a:avLst/>
          </a:prstGeom>
          <a:noFill/>
        </p:spPr>
        <p:txBody>
          <a:bodyPr wrap="none" rtlCol="0">
            <a:spAutoFit/>
          </a:bodyPr>
          <a:lstStyle/>
          <a:p>
            <a:pPr algn="ctr"/>
            <a:r>
              <a:rPr lang="en-US" sz="1400" b="1" dirty="0">
                <a:solidFill>
                  <a:schemeClr val="accent2"/>
                </a:solidFill>
              </a:rPr>
              <a:t>ADD TITLE HERE</a:t>
            </a:r>
          </a:p>
        </p:txBody>
      </p:sp>
      <p:sp>
        <p:nvSpPr>
          <p:cNvPr id="46" name="TextBox 45"/>
          <p:cNvSpPr txBox="1"/>
          <p:nvPr/>
        </p:nvSpPr>
        <p:spPr>
          <a:xfrm>
            <a:off x="1343537" y="4293322"/>
            <a:ext cx="1749197" cy="307777"/>
          </a:xfrm>
          <a:prstGeom prst="rect">
            <a:avLst/>
          </a:prstGeom>
          <a:noFill/>
        </p:spPr>
        <p:txBody>
          <a:bodyPr wrap="none" rtlCol="0">
            <a:spAutoFit/>
          </a:bodyPr>
          <a:lstStyle/>
          <a:p>
            <a:pPr algn="ctr"/>
            <a:r>
              <a:rPr lang="en-US" sz="1400" b="1" dirty="0">
                <a:solidFill>
                  <a:schemeClr val="accent2"/>
                </a:solidFill>
              </a:rPr>
              <a:t>ADD TITLE HERE</a:t>
            </a:r>
          </a:p>
        </p:txBody>
      </p:sp>
      <p:sp>
        <p:nvSpPr>
          <p:cNvPr id="48" name="Oval 47"/>
          <p:cNvSpPr/>
          <p:nvPr/>
        </p:nvSpPr>
        <p:spPr>
          <a:xfrm flipH="1">
            <a:off x="1284905" y="2100945"/>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r>
              <a:rPr lang="en-US" sz="3600" dirty="0">
                <a:solidFill>
                  <a:schemeClr val="tx1">
                    <a:lumMod val="65000"/>
                    <a:lumOff val="35000"/>
                  </a:schemeClr>
                </a:solidFill>
              </a:rPr>
              <a:t>76%</a:t>
            </a:r>
          </a:p>
        </p:txBody>
      </p:sp>
      <p:sp>
        <p:nvSpPr>
          <p:cNvPr id="49" name="Arc 48"/>
          <p:cNvSpPr/>
          <p:nvPr/>
        </p:nvSpPr>
        <p:spPr>
          <a:xfrm flipH="1">
            <a:off x="1284905" y="2100945"/>
            <a:ext cx="1866461" cy="1866464"/>
          </a:xfrm>
          <a:prstGeom prst="arc">
            <a:avLst>
              <a:gd name="adj1" fmla="val 15555"/>
              <a:gd name="adj2" fmla="val 16212414"/>
            </a:avLst>
          </a:prstGeom>
          <a:ln w="76200" cap="rnd">
            <a:solidFill>
              <a:schemeClr val="accent1"/>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endParaRPr lang="en-US" sz="3600" dirty="0">
              <a:solidFill>
                <a:schemeClr val="tx1">
                  <a:lumMod val="65000"/>
                  <a:lumOff val="35000"/>
                </a:schemeClr>
              </a:solidFill>
            </a:endParaRPr>
          </a:p>
        </p:txBody>
      </p:sp>
      <p:sp>
        <p:nvSpPr>
          <p:cNvPr id="55" name="Oval 54"/>
          <p:cNvSpPr/>
          <p:nvPr/>
        </p:nvSpPr>
        <p:spPr>
          <a:xfrm flipH="1">
            <a:off x="3870149" y="2100945"/>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r>
              <a:rPr lang="en-US" sz="3600" dirty="0">
                <a:solidFill>
                  <a:schemeClr val="tx1">
                    <a:lumMod val="65000"/>
                    <a:lumOff val="35000"/>
                  </a:schemeClr>
                </a:solidFill>
              </a:rPr>
              <a:t>64%</a:t>
            </a:r>
          </a:p>
        </p:txBody>
      </p:sp>
      <p:sp>
        <p:nvSpPr>
          <p:cNvPr id="59" name="Arc 58"/>
          <p:cNvSpPr/>
          <p:nvPr/>
        </p:nvSpPr>
        <p:spPr>
          <a:xfrm flipH="1">
            <a:off x="3870149" y="2100945"/>
            <a:ext cx="1866461" cy="1866464"/>
          </a:xfrm>
          <a:prstGeom prst="arc">
            <a:avLst>
              <a:gd name="adj1" fmla="val 3066226"/>
              <a:gd name="adj2" fmla="val 16212414"/>
            </a:avLst>
          </a:prstGeom>
          <a:ln w="76200" cap="rnd">
            <a:solidFill>
              <a:schemeClr val="accent2"/>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endParaRPr lang="en-US" sz="3600" dirty="0">
              <a:solidFill>
                <a:schemeClr val="tx1">
                  <a:lumMod val="65000"/>
                  <a:lumOff val="35000"/>
                </a:schemeClr>
              </a:solidFill>
            </a:endParaRPr>
          </a:p>
        </p:txBody>
      </p:sp>
      <p:sp>
        <p:nvSpPr>
          <p:cNvPr id="61" name="Oval 60"/>
          <p:cNvSpPr/>
          <p:nvPr/>
        </p:nvSpPr>
        <p:spPr>
          <a:xfrm flipH="1">
            <a:off x="6455393" y="2100945"/>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r>
              <a:rPr lang="en-US" sz="3600" dirty="0">
                <a:solidFill>
                  <a:schemeClr val="tx1">
                    <a:lumMod val="65000"/>
                    <a:lumOff val="35000"/>
                  </a:schemeClr>
                </a:solidFill>
              </a:rPr>
              <a:t>33%</a:t>
            </a:r>
          </a:p>
        </p:txBody>
      </p:sp>
      <p:sp>
        <p:nvSpPr>
          <p:cNvPr id="62" name="Arc 61"/>
          <p:cNvSpPr/>
          <p:nvPr/>
        </p:nvSpPr>
        <p:spPr>
          <a:xfrm flipH="1">
            <a:off x="6455393" y="2100945"/>
            <a:ext cx="1866461" cy="1866464"/>
          </a:xfrm>
          <a:prstGeom prst="arc">
            <a:avLst>
              <a:gd name="adj1" fmla="val 8130728"/>
              <a:gd name="adj2" fmla="val 16212414"/>
            </a:avLst>
          </a:prstGeom>
          <a:ln w="76200" cap="rnd">
            <a:solidFill>
              <a:schemeClr val="accent3"/>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endParaRPr lang="en-US" sz="3600" dirty="0">
              <a:solidFill>
                <a:schemeClr val="tx1">
                  <a:lumMod val="65000"/>
                  <a:lumOff val="35000"/>
                </a:schemeClr>
              </a:solidFill>
            </a:endParaRPr>
          </a:p>
        </p:txBody>
      </p:sp>
      <p:sp>
        <p:nvSpPr>
          <p:cNvPr id="64" name="Oval 63"/>
          <p:cNvSpPr/>
          <p:nvPr/>
        </p:nvSpPr>
        <p:spPr>
          <a:xfrm flipH="1">
            <a:off x="9040637" y="2100945"/>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r>
              <a:rPr lang="en-US" sz="3600" dirty="0">
                <a:solidFill>
                  <a:schemeClr val="tx1">
                    <a:lumMod val="65000"/>
                    <a:lumOff val="35000"/>
                  </a:schemeClr>
                </a:solidFill>
              </a:rPr>
              <a:t>92%</a:t>
            </a:r>
          </a:p>
        </p:txBody>
      </p:sp>
      <p:sp>
        <p:nvSpPr>
          <p:cNvPr id="65" name="Arc 64"/>
          <p:cNvSpPr/>
          <p:nvPr/>
        </p:nvSpPr>
        <p:spPr>
          <a:xfrm flipH="1">
            <a:off x="9040637" y="2100945"/>
            <a:ext cx="1866461" cy="1866464"/>
          </a:xfrm>
          <a:prstGeom prst="arc">
            <a:avLst>
              <a:gd name="adj1" fmla="val 18944938"/>
              <a:gd name="adj2" fmla="val 16212414"/>
            </a:avLst>
          </a:prstGeom>
          <a:ln w="76200" cap="rnd">
            <a:solidFill>
              <a:schemeClr val="accent4"/>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endParaRPr lang="en-US" sz="3600" dirty="0">
              <a:solidFill>
                <a:schemeClr val="tx1">
                  <a:lumMod val="65000"/>
                  <a:lumOff val="35000"/>
                </a:schemeClr>
              </a:solidFill>
            </a:endParaRPr>
          </a:p>
        </p:txBody>
      </p:sp>
      <p:sp>
        <p:nvSpPr>
          <p:cNvPr id="70" name="TextBox 69"/>
          <p:cNvSpPr txBox="1"/>
          <p:nvPr/>
        </p:nvSpPr>
        <p:spPr>
          <a:xfrm>
            <a:off x="3645923" y="4654770"/>
            <a:ext cx="2293626" cy="904863"/>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Nullam convall, orci congue aliquet, diam maul curs urna, maxim lectus magna id maximus.</a:t>
            </a:r>
          </a:p>
        </p:txBody>
      </p:sp>
      <p:sp>
        <p:nvSpPr>
          <p:cNvPr id="71" name="TextBox 70"/>
          <p:cNvSpPr txBox="1"/>
          <p:nvPr/>
        </p:nvSpPr>
        <p:spPr>
          <a:xfrm>
            <a:off x="1060679" y="4654770"/>
            <a:ext cx="2293626" cy="904863"/>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Nullam convall, orci congue aliquet, diam maul curs urna, maxim lectus magna id maximus.</a:t>
            </a:r>
          </a:p>
        </p:txBody>
      </p:sp>
      <p:sp>
        <p:nvSpPr>
          <p:cNvPr id="72" name="TextBox 71"/>
          <p:cNvSpPr txBox="1"/>
          <p:nvPr/>
        </p:nvSpPr>
        <p:spPr>
          <a:xfrm>
            <a:off x="6234394" y="4654770"/>
            <a:ext cx="2293626" cy="904863"/>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Nullam convall, orci congue aliquet, diam maul curs urna, maxim lectus magna id maximus.</a:t>
            </a:r>
          </a:p>
        </p:txBody>
      </p:sp>
      <p:sp>
        <p:nvSpPr>
          <p:cNvPr id="73" name="TextBox 72"/>
          <p:cNvSpPr txBox="1"/>
          <p:nvPr/>
        </p:nvSpPr>
        <p:spPr>
          <a:xfrm>
            <a:off x="8822866" y="4654770"/>
            <a:ext cx="2293626" cy="904863"/>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Nullam convall, orci congue aliquet, diam maul curs urna, maxim lectus magna id maximus.</a:t>
            </a:r>
          </a:p>
        </p:txBody>
      </p:sp>
      <p:sp>
        <p:nvSpPr>
          <p:cNvPr id="20" name="Title 2">
            <a:extLst>
              <a:ext uri="{FF2B5EF4-FFF2-40B4-BE49-F238E27FC236}">
                <a16:creationId xmlns:a16="http://schemas.microsoft.com/office/drawing/2014/main" id="{0E2FE46D-2984-4B23-9D89-398D80DA2F15}"/>
              </a:ext>
            </a:extLst>
          </p:cNvPr>
          <p:cNvSpPr txBox="1">
            <a:spLocks/>
          </p:cNvSpPr>
          <p:nvPr/>
        </p:nvSpPr>
        <p:spPr>
          <a:xfrm>
            <a:off x="508001" y="382642"/>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solidFill>
                <a:latin typeface="+mn-lt"/>
              </a:rPr>
              <a:t>SPORT INFOGRAPHIC</a:t>
            </a:r>
          </a:p>
        </p:txBody>
      </p:sp>
      <p:sp>
        <p:nvSpPr>
          <p:cNvPr id="2" name="Footer Placeholder 1">
            <a:extLst>
              <a:ext uri="{FF2B5EF4-FFF2-40B4-BE49-F238E27FC236}">
                <a16:creationId xmlns:a16="http://schemas.microsoft.com/office/drawing/2014/main" id="{DF3215C9-7019-4D97-A3A2-5784C3BD7013}"/>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60C6BB93-A61C-4FA8-A22F-724F30DF3737}"/>
              </a:ext>
            </a:extLst>
          </p:cNvPr>
          <p:cNvSpPr>
            <a:spLocks noGrp="1"/>
          </p:cNvSpPr>
          <p:nvPr>
            <p:ph type="sldNum" sz="quarter" idx="4"/>
          </p:nvPr>
        </p:nvSpPr>
        <p:spPr/>
        <p:txBody>
          <a:bodyPr/>
          <a:lstStyle/>
          <a:p>
            <a:fld id="{92B485D1-D61A-494D-A8A9-04DC541B8AAB}" type="slidenum">
              <a:rPr lang="en-US" smtClean="0"/>
              <a:pPr/>
              <a:t>18</a:t>
            </a:fld>
            <a:endParaRPr lang="en-US" dirty="0"/>
          </a:p>
        </p:txBody>
      </p:sp>
    </p:spTree>
    <p:extLst>
      <p:ext uri="{BB962C8B-B14F-4D97-AF65-F5344CB8AC3E}">
        <p14:creationId xmlns:p14="http://schemas.microsoft.com/office/powerpoint/2010/main" val="11213298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0800000">
            <a:off x="7071959" y="4601883"/>
            <a:ext cx="1108720" cy="225611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 name="Group 3"/>
          <p:cNvGrpSpPr/>
          <p:nvPr/>
        </p:nvGrpSpPr>
        <p:grpSpPr>
          <a:xfrm rot="10800000">
            <a:off x="4087905" y="3354475"/>
            <a:ext cx="4092775" cy="1382778"/>
            <a:chOff x="5065485" y="1137500"/>
            <a:chExt cx="4607759" cy="1556770"/>
          </a:xfrm>
          <a:solidFill>
            <a:schemeClr val="bg1">
              <a:lumMod val="65000"/>
            </a:schemeClr>
          </a:solidFill>
        </p:grpSpPr>
        <p:grpSp>
          <p:nvGrpSpPr>
            <p:cNvPr id="10" name="Group 9"/>
            <p:cNvGrpSpPr/>
            <p:nvPr/>
          </p:nvGrpSpPr>
          <p:grpSpPr>
            <a:xfrm>
              <a:off x="5065485" y="1291770"/>
              <a:ext cx="3265716" cy="1248228"/>
              <a:chOff x="5065485" y="1291770"/>
              <a:chExt cx="3265716" cy="1248228"/>
            </a:xfrm>
            <a:grpFill/>
          </p:grpSpPr>
          <p:sp>
            <p:nvSpPr>
              <p:cNvPr id="12" name="Right Triangle 11"/>
              <p:cNvSpPr/>
              <p:nvPr/>
            </p:nvSpPr>
            <p:spPr>
              <a:xfrm rot="10800000">
                <a:off x="5065485" y="1291771"/>
                <a:ext cx="1248227" cy="124822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a:off x="6313713" y="1291770"/>
                <a:ext cx="2017488" cy="1248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Isosceles Triangle 10"/>
            <p:cNvSpPr/>
            <p:nvPr/>
          </p:nvSpPr>
          <p:spPr>
            <a:xfrm rot="5400000">
              <a:off x="8223838" y="1244863"/>
              <a:ext cx="1556770" cy="134204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Rectangle 14"/>
          <p:cNvSpPr/>
          <p:nvPr/>
        </p:nvSpPr>
        <p:spPr>
          <a:xfrm rot="10800000">
            <a:off x="8341830" y="2945050"/>
            <a:ext cx="1108720" cy="39129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6" name="Group 15"/>
          <p:cNvGrpSpPr/>
          <p:nvPr/>
        </p:nvGrpSpPr>
        <p:grpSpPr>
          <a:xfrm rot="10800000">
            <a:off x="5357776" y="1699299"/>
            <a:ext cx="4092775" cy="1382778"/>
            <a:chOff x="5065485" y="1137500"/>
            <a:chExt cx="4607759" cy="1556770"/>
          </a:xfrm>
          <a:solidFill>
            <a:schemeClr val="accent1"/>
          </a:solidFill>
        </p:grpSpPr>
        <p:grpSp>
          <p:nvGrpSpPr>
            <p:cNvPr id="30" name="Group 29"/>
            <p:cNvGrpSpPr/>
            <p:nvPr/>
          </p:nvGrpSpPr>
          <p:grpSpPr>
            <a:xfrm>
              <a:off x="5065485" y="1291770"/>
              <a:ext cx="3265716" cy="1248228"/>
              <a:chOff x="5065485" y="1291770"/>
              <a:chExt cx="3265716" cy="1248228"/>
            </a:xfrm>
            <a:grpFill/>
          </p:grpSpPr>
          <p:sp>
            <p:nvSpPr>
              <p:cNvPr id="32" name="Right Triangle 31"/>
              <p:cNvSpPr/>
              <p:nvPr/>
            </p:nvSpPr>
            <p:spPr>
              <a:xfrm rot="10800000">
                <a:off x="5065485" y="1291771"/>
                <a:ext cx="1248227" cy="1248227"/>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Rectangle 32"/>
              <p:cNvSpPr/>
              <p:nvPr/>
            </p:nvSpPr>
            <p:spPr>
              <a:xfrm>
                <a:off x="6313713" y="1291770"/>
                <a:ext cx="2017488" cy="12482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1" name="Isosceles Triangle 30"/>
            <p:cNvSpPr/>
            <p:nvPr/>
          </p:nvSpPr>
          <p:spPr>
            <a:xfrm rot="5400000">
              <a:off x="8223838" y="1244863"/>
              <a:ext cx="1556770" cy="134204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5" name="Rectangle 34"/>
          <p:cNvSpPr/>
          <p:nvPr/>
        </p:nvSpPr>
        <p:spPr>
          <a:xfrm rot="10800000">
            <a:off x="9611700" y="4327826"/>
            <a:ext cx="1108720" cy="253017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6" name="Group 35"/>
          <p:cNvGrpSpPr/>
          <p:nvPr/>
        </p:nvGrpSpPr>
        <p:grpSpPr>
          <a:xfrm rot="10800000">
            <a:off x="6627646" y="3082075"/>
            <a:ext cx="4092775" cy="1382778"/>
            <a:chOff x="5065485" y="1137500"/>
            <a:chExt cx="4607759" cy="1556770"/>
          </a:xfrm>
          <a:solidFill>
            <a:schemeClr val="bg1">
              <a:lumMod val="85000"/>
            </a:schemeClr>
          </a:solidFill>
        </p:grpSpPr>
        <p:grpSp>
          <p:nvGrpSpPr>
            <p:cNvPr id="40" name="Group 39"/>
            <p:cNvGrpSpPr/>
            <p:nvPr/>
          </p:nvGrpSpPr>
          <p:grpSpPr>
            <a:xfrm>
              <a:off x="5065485" y="1291770"/>
              <a:ext cx="3265716" cy="1248228"/>
              <a:chOff x="5065485" y="1291770"/>
              <a:chExt cx="3265716" cy="1248228"/>
            </a:xfrm>
            <a:grpFill/>
          </p:grpSpPr>
          <p:sp>
            <p:nvSpPr>
              <p:cNvPr id="42" name="Right Triangle 41"/>
              <p:cNvSpPr/>
              <p:nvPr/>
            </p:nvSpPr>
            <p:spPr>
              <a:xfrm rot="10800000">
                <a:off x="5065485" y="1291771"/>
                <a:ext cx="1248227" cy="12482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ectangle 42"/>
              <p:cNvSpPr/>
              <p:nvPr/>
            </p:nvSpPr>
            <p:spPr>
              <a:xfrm>
                <a:off x="6313713" y="1291770"/>
                <a:ext cx="2017488" cy="1248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1" name="Isosceles Triangle 40"/>
            <p:cNvSpPr/>
            <p:nvPr/>
          </p:nvSpPr>
          <p:spPr>
            <a:xfrm rot="5400000">
              <a:off x="8223838" y="1244863"/>
              <a:ext cx="1556770" cy="134204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45" name="Rectangle 44"/>
          <p:cNvSpPr/>
          <p:nvPr/>
        </p:nvSpPr>
        <p:spPr>
          <a:xfrm rot="10800000">
            <a:off x="10881572" y="5710601"/>
            <a:ext cx="1108720" cy="114739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6" name="Group 45"/>
          <p:cNvGrpSpPr/>
          <p:nvPr/>
        </p:nvGrpSpPr>
        <p:grpSpPr>
          <a:xfrm rot="10800000">
            <a:off x="7897518" y="4464852"/>
            <a:ext cx="4092775" cy="1382778"/>
            <a:chOff x="5065485" y="1137500"/>
            <a:chExt cx="4607759" cy="1556770"/>
          </a:xfrm>
        </p:grpSpPr>
        <p:grpSp>
          <p:nvGrpSpPr>
            <p:cNvPr id="52" name="Group 51"/>
            <p:cNvGrpSpPr/>
            <p:nvPr/>
          </p:nvGrpSpPr>
          <p:grpSpPr>
            <a:xfrm>
              <a:off x="5065485" y="1291770"/>
              <a:ext cx="3265716" cy="1248228"/>
              <a:chOff x="5065485" y="1291770"/>
              <a:chExt cx="3265716" cy="1248228"/>
            </a:xfrm>
          </p:grpSpPr>
          <p:sp>
            <p:nvSpPr>
              <p:cNvPr id="54" name="Right Triangle 53"/>
              <p:cNvSpPr/>
              <p:nvPr/>
            </p:nvSpPr>
            <p:spPr>
              <a:xfrm rot="10800000">
                <a:off x="5065485" y="1291771"/>
                <a:ext cx="1248227" cy="1248227"/>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5" name="Rectangle 54"/>
              <p:cNvSpPr/>
              <p:nvPr/>
            </p:nvSpPr>
            <p:spPr>
              <a:xfrm>
                <a:off x="6313713" y="1291770"/>
                <a:ext cx="2017488" cy="12482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3" name="Isosceles Triangle 52"/>
            <p:cNvSpPr/>
            <p:nvPr/>
          </p:nvSpPr>
          <p:spPr>
            <a:xfrm rot="5400000">
              <a:off x="8223838" y="1244863"/>
              <a:ext cx="1556770" cy="13420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6" name="Rectangle 5"/>
          <p:cNvSpPr/>
          <p:nvPr/>
        </p:nvSpPr>
        <p:spPr>
          <a:xfrm rot="10800000" flipV="1">
            <a:off x="5017137" y="4015505"/>
            <a:ext cx="2508811" cy="461665"/>
          </a:xfrm>
          <a:prstGeom prst="rect">
            <a:avLst/>
          </a:prstGeom>
        </p:spPr>
        <p:txBody>
          <a:bodyPr wrap="square">
            <a:spAutoFit/>
          </a:bodyPr>
          <a:lstStyle/>
          <a:p>
            <a:r>
              <a:rPr lang="id-ID" sz="1200" dirty="0">
                <a:solidFill>
                  <a:schemeClr val="bg1"/>
                </a:solidFill>
                <a:latin typeface="Segoe UI Light" panose="020B0502040204020203" pitchFamily="34" charset="0"/>
                <a:cs typeface="Segoe UI Light" panose="020B0502040204020203" pitchFamily="34" charset="0"/>
              </a:rPr>
              <a:t>quis nostrud exerci tation ullamcorper suscipit lobortis nisl ut</a:t>
            </a:r>
            <a:endParaRPr lang="en-US" sz="1200" dirty="0">
              <a:solidFill>
                <a:schemeClr val="bg1"/>
              </a:solidFill>
              <a:latin typeface="Segoe UI Light" panose="020B0502040204020203" pitchFamily="34" charset="0"/>
              <a:cs typeface="Segoe UI Light" panose="020B0502040204020203" pitchFamily="34" charset="0"/>
            </a:endParaRPr>
          </a:p>
        </p:txBody>
      </p:sp>
      <p:sp>
        <p:nvSpPr>
          <p:cNvPr id="7" name="TextBox 6"/>
          <p:cNvSpPr txBox="1"/>
          <p:nvPr/>
        </p:nvSpPr>
        <p:spPr>
          <a:xfrm rot="10800000" flipV="1">
            <a:off x="5032062" y="3658778"/>
            <a:ext cx="2279222" cy="369332"/>
          </a:xfrm>
          <a:prstGeom prst="rect">
            <a:avLst/>
          </a:prstGeom>
          <a:noFill/>
        </p:spPr>
        <p:txBody>
          <a:bodyPr wrap="square" rtlCol="0">
            <a:spAutoFit/>
          </a:bodyPr>
          <a:lstStyle/>
          <a:p>
            <a:r>
              <a:rPr lang="id-ID" dirty="0">
                <a:solidFill>
                  <a:schemeClr val="bg1"/>
                </a:solidFill>
                <a:latin typeface="Montserrat" panose="00000500000000000000" pitchFamily="50" charset="0"/>
              </a:rPr>
              <a:t>Title Text Here</a:t>
            </a:r>
          </a:p>
        </p:txBody>
      </p:sp>
      <p:sp>
        <p:nvSpPr>
          <p:cNvPr id="18" name="Rectangle 17"/>
          <p:cNvSpPr/>
          <p:nvPr/>
        </p:nvSpPr>
        <p:spPr>
          <a:xfrm rot="10800000" flipV="1">
            <a:off x="8948658" y="5078301"/>
            <a:ext cx="2508235" cy="461665"/>
          </a:xfrm>
          <a:prstGeom prst="rect">
            <a:avLst/>
          </a:prstGeom>
        </p:spPr>
        <p:txBody>
          <a:bodyPr wrap="square">
            <a:spAutoFit/>
          </a:bodyPr>
          <a:lstStyle/>
          <a:p>
            <a:r>
              <a:rPr lang="id-ID" sz="1200" dirty="0">
                <a:solidFill>
                  <a:schemeClr val="bg1"/>
                </a:solidFill>
                <a:latin typeface="Segoe UI Light" panose="020B0502040204020203" pitchFamily="34" charset="0"/>
                <a:cs typeface="Segoe UI Light" panose="020B0502040204020203" pitchFamily="34" charset="0"/>
              </a:rPr>
              <a:t>quis nostrud exerci tation ullamcorper suscipit lobortis nisl ut</a:t>
            </a:r>
            <a:endParaRPr lang="en-US" sz="1200" dirty="0">
              <a:solidFill>
                <a:schemeClr val="bg1"/>
              </a:solidFill>
              <a:latin typeface="Segoe UI Light" panose="020B0502040204020203" pitchFamily="34" charset="0"/>
              <a:cs typeface="Segoe UI Light" panose="020B0502040204020203" pitchFamily="34" charset="0"/>
            </a:endParaRPr>
          </a:p>
        </p:txBody>
      </p:sp>
      <p:sp>
        <p:nvSpPr>
          <p:cNvPr id="19" name="TextBox 18"/>
          <p:cNvSpPr txBox="1"/>
          <p:nvPr/>
        </p:nvSpPr>
        <p:spPr>
          <a:xfrm rot="10800000" flipV="1">
            <a:off x="8950136" y="4716858"/>
            <a:ext cx="2279222" cy="369332"/>
          </a:xfrm>
          <a:prstGeom prst="rect">
            <a:avLst/>
          </a:prstGeom>
          <a:noFill/>
        </p:spPr>
        <p:txBody>
          <a:bodyPr wrap="square" rtlCol="0">
            <a:spAutoFit/>
          </a:bodyPr>
          <a:lstStyle/>
          <a:p>
            <a:r>
              <a:rPr lang="id-ID" dirty="0">
                <a:solidFill>
                  <a:schemeClr val="bg1"/>
                </a:solidFill>
                <a:latin typeface="Montserrat" panose="00000500000000000000" pitchFamily="50" charset="0"/>
              </a:rPr>
              <a:t>Title Text Here</a:t>
            </a:r>
          </a:p>
        </p:txBody>
      </p:sp>
      <p:sp>
        <p:nvSpPr>
          <p:cNvPr id="38" name="Rectangle 37"/>
          <p:cNvSpPr/>
          <p:nvPr/>
        </p:nvSpPr>
        <p:spPr>
          <a:xfrm rot="10800000" flipV="1">
            <a:off x="7630169" y="3684474"/>
            <a:ext cx="2525152" cy="461665"/>
          </a:xfrm>
          <a:prstGeom prst="rect">
            <a:avLst/>
          </a:prstGeom>
        </p:spPr>
        <p:txBody>
          <a:bodyPr wrap="square">
            <a:spAutoFit/>
          </a:bodyPr>
          <a:lstStyle/>
          <a:p>
            <a:r>
              <a:rPr lang="id-ID" sz="1200" dirty="0">
                <a:solidFill>
                  <a:schemeClr val="bg1"/>
                </a:solidFill>
                <a:latin typeface="Segoe UI Light" panose="020B0502040204020203" pitchFamily="34" charset="0"/>
                <a:cs typeface="Segoe UI Light" panose="020B0502040204020203" pitchFamily="34" charset="0"/>
              </a:rPr>
              <a:t>quis nostrud exerci tation ullamcorper suscipit lobortis nisl ut</a:t>
            </a:r>
            <a:endParaRPr lang="en-US" sz="1200" dirty="0">
              <a:solidFill>
                <a:schemeClr val="bg1"/>
              </a:solidFill>
              <a:latin typeface="Segoe UI Light" panose="020B0502040204020203" pitchFamily="34" charset="0"/>
              <a:cs typeface="Segoe UI Light" panose="020B0502040204020203" pitchFamily="34" charset="0"/>
            </a:endParaRPr>
          </a:p>
        </p:txBody>
      </p:sp>
      <p:sp>
        <p:nvSpPr>
          <p:cNvPr id="39" name="TextBox 38"/>
          <p:cNvSpPr txBox="1"/>
          <p:nvPr/>
        </p:nvSpPr>
        <p:spPr>
          <a:xfrm rot="10800000" flipV="1">
            <a:off x="7712328" y="3354474"/>
            <a:ext cx="2279222" cy="369332"/>
          </a:xfrm>
          <a:prstGeom prst="rect">
            <a:avLst/>
          </a:prstGeom>
          <a:noFill/>
        </p:spPr>
        <p:txBody>
          <a:bodyPr wrap="square" rtlCol="0">
            <a:spAutoFit/>
          </a:bodyPr>
          <a:lstStyle/>
          <a:p>
            <a:r>
              <a:rPr lang="id-ID" dirty="0">
                <a:solidFill>
                  <a:schemeClr val="bg1"/>
                </a:solidFill>
                <a:latin typeface="Montserrat" panose="00000500000000000000" pitchFamily="50" charset="0"/>
              </a:rPr>
              <a:t>Title Text Here</a:t>
            </a:r>
          </a:p>
        </p:txBody>
      </p:sp>
      <p:sp>
        <p:nvSpPr>
          <p:cNvPr id="48" name="Rectangle 47"/>
          <p:cNvSpPr/>
          <p:nvPr/>
        </p:nvSpPr>
        <p:spPr>
          <a:xfrm rot="10800000" flipV="1">
            <a:off x="6418828" y="2346652"/>
            <a:ext cx="2503095" cy="461665"/>
          </a:xfrm>
          <a:prstGeom prst="rect">
            <a:avLst/>
          </a:prstGeom>
        </p:spPr>
        <p:txBody>
          <a:bodyPr wrap="square">
            <a:spAutoFit/>
          </a:bodyPr>
          <a:lstStyle/>
          <a:p>
            <a:r>
              <a:rPr lang="id-ID" sz="1200" dirty="0">
                <a:solidFill>
                  <a:schemeClr val="bg1"/>
                </a:solidFill>
                <a:latin typeface="Segoe UI Light" panose="020B0502040204020203" pitchFamily="34" charset="0"/>
                <a:cs typeface="Segoe UI Light" panose="020B0502040204020203" pitchFamily="34" charset="0"/>
              </a:rPr>
              <a:t>quis nostrud exerci tation ullamcorper suscipit lobortis nisl ut</a:t>
            </a:r>
            <a:endParaRPr lang="en-US" sz="1200" dirty="0">
              <a:solidFill>
                <a:schemeClr val="bg1"/>
              </a:solidFill>
              <a:latin typeface="Segoe UI Light" panose="020B0502040204020203" pitchFamily="34" charset="0"/>
              <a:cs typeface="Segoe UI Light" panose="020B0502040204020203" pitchFamily="34" charset="0"/>
            </a:endParaRPr>
          </a:p>
        </p:txBody>
      </p:sp>
      <p:sp>
        <p:nvSpPr>
          <p:cNvPr id="49" name="TextBox 48"/>
          <p:cNvSpPr txBox="1"/>
          <p:nvPr/>
        </p:nvSpPr>
        <p:spPr>
          <a:xfrm rot="10800000" flipV="1">
            <a:off x="6500989" y="2016653"/>
            <a:ext cx="2279222" cy="369332"/>
          </a:xfrm>
          <a:prstGeom prst="rect">
            <a:avLst/>
          </a:prstGeom>
          <a:noFill/>
        </p:spPr>
        <p:txBody>
          <a:bodyPr wrap="square" rtlCol="0">
            <a:spAutoFit/>
          </a:bodyPr>
          <a:lstStyle/>
          <a:p>
            <a:r>
              <a:rPr lang="id-ID" dirty="0">
                <a:solidFill>
                  <a:schemeClr val="bg1"/>
                </a:solidFill>
                <a:latin typeface="Montserrat" panose="00000500000000000000" pitchFamily="50" charset="0"/>
              </a:rPr>
              <a:t>Title Text Here</a:t>
            </a:r>
          </a:p>
        </p:txBody>
      </p:sp>
      <p:sp>
        <p:nvSpPr>
          <p:cNvPr id="65" name="Shape 190">
            <a:extLst>
              <a:ext uri="{FF2B5EF4-FFF2-40B4-BE49-F238E27FC236}">
                <a16:creationId xmlns:a16="http://schemas.microsoft.com/office/drawing/2014/main" id="{B1DE82CF-C10B-4C5F-9250-7359D884A777}"/>
              </a:ext>
            </a:extLst>
          </p:cNvPr>
          <p:cNvSpPr/>
          <p:nvPr/>
        </p:nvSpPr>
        <p:spPr>
          <a:xfrm flipV="1">
            <a:off x="1135913" y="2891355"/>
            <a:ext cx="0" cy="360779"/>
          </a:xfrm>
          <a:prstGeom prst="line">
            <a:avLst/>
          </a:prstGeom>
          <a:ln w="19050" cap="rnd">
            <a:solidFill>
              <a:srgbClr val="8F9499"/>
            </a:solidFill>
            <a:custDash>
              <a:ds d="100000" sp="200000"/>
            </a:custDash>
            <a:miter lim="400000"/>
          </a:ln>
        </p:spPr>
        <p:txBody>
          <a:bodyPr lIns="0" tIns="0" rIns="0" bIns="0" anchor="ctr"/>
          <a:lstStyle/>
          <a:p>
            <a:pPr lvl="0">
              <a:defRPr sz="3200"/>
            </a:pPr>
            <a:endParaRPr/>
          </a:p>
        </p:txBody>
      </p:sp>
      <p:sp>
        <p:nvSpPr>
          <p:cNvPr id="66" name="Shape 191">
            <a:extLst>
              <a:ext uri="{FF2B5EF4-FFF2-40B4-BE49-F238E27FC236}">
                <a16:creationId xmlns:a16="http://schemas.microsoft.com/office/drawing/2014/main" id="{3AA699FA-EBB0-41B1-AC65-EDCDBF6019C3}"/>
              </a:ext>
            </a:extLst>
          </p:cNvPr>
          <p:cNvSpPr/>
          <p:nvPr/>
        </p:nvSpPr>
        <p:spPr>
          <a:xfrm flipV="1">
            <a:off x="1135913" y="3870314"/>
            <a:ext cx="0" cy="360779"/>
          </a:xfrm>
          <a:prstGeom prst="line">
            <a:avLst/>
          </a:prstGeom>
          <a:ln w="19050" cap="rnd">
            <a:solidFill>
              <a:srgbClr val="8F9499"/>
            </a:solidFill>
            <a:custDash>
              <a:ds d="100000" sp="200000"/>
            </a:custDash>
            <a:miter lim="400000"/>
          </a:ln>
        </p:spPr>
        <p:txBody>
          <a:bodyPr lIns="0" tIns="0" rIns="0" bIns="0" anchor="ctr"/>
          <a:lstStyle/>
          <a:p>
            <a:pPr lvl="0">
              <a:defRPr sz="3200"/>
            </a:pPr>
            <a:endParaRPr/>
          </a:p>
        </p:txBody>
      </p:sp>
      <p:sp>
        <p:nvSpPr>
          <p:cNvPr id="67" name="Shape 192">
            <a:extLst>
              <a:ext uri="{FF2B5EF4-FFF2-40B4-BE49-F238E27FC236}">
                <a16:creationId xmlns:a16="http://schemas.microsoft.com/office/drawing/2014/main" id="{7DE6AD42-AF06-407E-AF56-3E996514F062}"/>
              </a:ext>
            </a:extLst>
          </p:cNvPr>
          <p:cNvSpPr/>
          <p:nvPr/>
        </p:nvSpPr>
        <p:spPr>
          <a:xfrm flipV="1">
            <a:off x="1135913" y="4849270"/>
            <a:ext cx="0" cy="360779"/>
          </a:xfrm>
          <a:prstGeom prst="line">
            <a:avLst/>
          </a:prstGeom>
          <a:ln w="19050" cap="rnd">
            <a:solidFill>
              <a:srgbClr val="8F9499"/>
            </a:solidFill>
            <a:custDash>
              <a:ds d="100000" sp="200000"/>
            </a:custDash>
            <a:miter lim="400000"/>
          </a:ln>
        </p:spPr>
        <p:txBody>
          <a:bodyPr lIns="0" tIns="0" rIns="0" bIns="0" anchor="ctr"/>
          <a:lstStyle/>
          <a:p>
            <a:pPr lvl="0">
              <a:defRPr sz="3200"/>
            </a:pPr>
            <a:endParaRPr/>
          </a:p>
        </p:txBody>
      </p:sp>
      <p:sp>
        <p:nvSpPr>
          <p:cNvPr id="71" name="Shape 209">
            <a:extLst>
              <a:ext uri="{FF2B5EF4-FFF2-40B4-BE49-F238E27FC236}">
                <a16:creationId xmlns:a16="http://schemas.microsoft.com/office/drawing/2014/main" id="{6E86E045-D680-4423-861C-B767C1C68D7C}"/>
              </a:ext>
            </a:extLst>
          </p:cNvPr>
          <p:cNvSpPr/>
          <p:nvPr/>
        </p:nvSpPr>
        <p:spPr>
          <a:xfrm>
            <a:off x="862615" y="2326094"/>
            <a:ext cx="534988" cy="561143"/>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75000"/>
            </a:schemeClr>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 name="Shape 210">
            <a:extLst>
              <a:ext uri="{FF2B5EF4-FFF2-40B4-BE49-F238E27FC236}">
                <a16:creationId xmlns:a16="http://schemas.microsoft.com/office/drawing/2014/main" id="{EA92C2B4-44BA-4357-9523-7A464DC6E993}"/>
              </a:ext>
            </a:extLst>
          </p:cNvPr>
          <p:cNvSpPr/>
          <p:nvPr/>
        </p:nvSpPr>
        <p:spPr>
          <a:xfrm>
            <a:off x="882698" y="2483475"/>
            <a:ext cx="497347" cy="36056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FB7D"/>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 name="Shape 211">
            <a:extLst>
              <a:ext uri="{FF2B5EF4-FFF2-40B4-BE49-F238E27FC236}">
                <a16:creationId xmlns:a16="http://schemas.microsoft.com/office/drawing/2014/main" id="{03DCF492-4C2C-4AE9-A795-A7157EBB5F35}"/>
              </a:ext>
            </a:extLst>
          </p:cNvPr>
          <p:cNvSpPr/>
          <p:nvPr/>
        </p:nvSpPr>
        <p:spPr>
          <a:xfrm>
            <a:off x="862615" y="2326094"/>
            <a:ext cx="513741" cy="51393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74" name="Group 220">
            <a:extLst>
              <a:ext uri="{FF2B5EF4-FFF2-40B4-BE49-F238E27FC236}">
                <a16:creationId xmlns:a16="http://schemas.microsoft.com/office/drawing/2014/main" id="{08E07C74-D7B8-4BCF-8582-E828BA8BF7C1}"/>
              </a:ext>
            </a:extLst>
          </p:cNvPr>
          <p:cNvGrpSpPr/>
          <p:nvPr/>
        </p:nvGrpSpPr>
        <p:grpSpPr>
          <a:xfrm>
            <a:off x="1022035" y="2475203"/>
            <a:ext cx="227754" cy="227751"/>
            <a:chOff x="0" y="0"/>
            <a:chExt cx="424600" cy="424594"/>
          </a:xfrm>
        </p:grpSpPr>
        <p:sp>
          <p:nvSpPr>
            <p:cNvPr id="75" name="Shape 213">
              <a:extLst>
                <a:ext uri="{FF2B5EF4-FFF2-40B4-BE49-F238E27FC236}">
                  <a16:creationId xmlns:a16="http://schemas.microsoft.com/office/drawing/2014/main" id="{B8944F00-3835-4771-8C80-A127B982A69B}"/>
                </a:ext>
              </a:extLst>
            </p:cNvPr>
            <p:cNvSpPr/>
            <p:nvPr/>
          </p:nvSpPr>
          <p:spPr>
            <a:xfrm>
              <a:off x="0" y="0"/>
              <a:ext cx="424601" cy="424595"/>
            </a:xfrm>
            <a:custGeom>
              <a:avLst/>
              <a:gdLst/>
              <a:ahLst/>
              <a:cxnLst>
                <a:cxn ang="0">
                  <a:pos x="wd2" y="hd2"/>
                </a:cxn>
                <a:cxn ang="5400000">
                  <a:pos x="wd2" y="hd2"/>
                </a:cxn>
                <a:cxn ang="10800000">
                  <a:pos x="wd2" y="hd2"/>
                </a:cxn>
                <a:cxn ang="16200000">
                  <a:pos x="wd2" y="hd2"/>
                </a:cxn>
              </a:cxnLst>
              <a:rect l="0" t="0" r="r" b="b"/>
              <a:pathLst>
                <a:path w="21600" h="21600" extrusionOk="0">
                  <a:moveTo>
                    <a:pt x="19533" y="19533"/>
                  </a:moveTo>
                  <a:lnTo>
                    <a:pt x="2066" y="19533"/>
                  </a:lnTo>
                  <a:lnTo>
                    <a:pt x="2066" y="2067"/>
                  </a:lnTo>
                  <a:lnTo>
                    <a:pt x="19533" y="2067"/>
                  </a:lnTo>
                  <a:cubicBezTo>
                    <a:pt x="19533" y="2067"/>
                    <a:pt x="19533" y="19533"/>
                    <a:pt x="19533" y="19533"/>
                  </a:cubicBezTo>
                  <a:close/>
                  <a:moveTo>
                    <a:pt x="20568" y="0"/>
                  </a:moveTo>
                  <a:lnTo>
                    <a:pt x="1035" y="0"/>
                  </a:lnTo>
                  <a:cubicBezTo>
                    <a:pt x="462" y="0"/>
                    <a:pt x="0" y="463"/>
                    <a:pt x="0" y="1035"/>
                  </a:cubicBezTo>
                  <a:lnTo>
                    <a:pt x="0" y="20568"/>
                  </a:lnTo>
                  <a:cubicBezTo>
                    <a:pt x="0" y="21138"/>
                    <a:pt x="462" y="21600"/>
                    <a:pt x="1035" y="21600"/>
                  </a:cubicBezTo>
                  <a:lnTo>
                    <a:pt x="20568" y="21600"/>
                  </a:lnTo>
                  <a:cubicBezTo>
                    <a:pt x="21138" y="21600"/>
                    <a:pt x="21600" y="21138"/>
                    <a:pt x="21600" y="20568"/>
                  </a:cubicBezTo>
                  <a:lnTo>
                    <a:pt x="21600" y="1035"/>
                  </a:lnTo>
                  <a:cubicBezTo>
                    <a:pt x="21600" y="463"/>
                    <a:pt x="21138" y="0"/>
                    <a:pt x="20568"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 name="Shape 214">
              <a:extLst>
                <a:ext uri="{FF2B5EF4-FFF2-40B4-BE49-F238E27FC236}">
                  <a16:creationId xmlns:a16="http://schemas.microsoft.com/office/drawing/2014/main" id="{1970D14A-A72E-4F3A-98FD-0D753FF62FB2}"/>
                </a:ext>
              </a:extLst>
            </p:cNvPr>
            <p:cNvSpPr/>
            <p:nvPr/>
          </p:nvSpPr>
          <p:spPr>
            <a:xfrm>
              <a:off x="80425" y="68052"/>
              <a:ext cx="79320" cy="75987"/>
            </a:xfrm>
            <a:custGeom>
              <a:avLst/>
              <a:gdLst/>
              <a:ahLst/>
              <a:cxnLst>
                <a:cxn ang="0">
                  <a:pos x="wd2" y="hd2"/>
                </a:cxn>
                <a:cxn ang="5400000">
                  <a:pos x="wd2" y="hd2"/>
                </a:cxn>
                <a:cxn ang="10800000">
                  <a:pos x="wd2" y="hd2"/>
                </a:cxn>
                <a:cxn ang="16200000">
                  <a:pos x="wd2" y="hd2"/>
                </a:cxn>
              </a:cxnLst>
              <a:rect l="0" t="0" r="r" b="b"/>
              <a:pathLst>
                <a:path w="21201" h="20906" extrusionOk="0">
                  <a:moveTo>
                    <a:pt x="3633" y="13511"/>
                  </a:moveTo>
                  <a:lnTo>
                    <a:pt x="2981" y="17419"/>
                  </a:lnTo>
                  <a:cubicBezTo>
                    <a:pt x="2800" y="18541"/>
                    <a:pt x="3246" y="19669"/>
                    <a:pt x="4137" y="20333"/>
                  </a:cubicBezTo>
                  <a:cubicBezTo>
                    <a:pt x="5035" y="21004"/>
                    <a:pt x="6224" y="21089"/>
                    <a:pt x="7183" y="20567"/>
                  </a:cubicBezTo>
                  <a:lnTo>
                    <a:pt x="10600" y="18715"/>
                  </a:lnTo>
                  <a:lnTo>
                    <a:pt x="14010" y="20567"/>
                  </a:lnTo>
                  <a:cubicBezTo>
                    <a:pt x="14430" y="20788"/>
                    <a:pt x="14898" y="20903"/>
                    <a:pt x="15354" y="20903"/>
                  </a:cubicBezTo>
                  <a:cubicBezTo>
                    <a:pt x="15955" y="20903"/>
                    <a:pt x="16552" y="20715"/>
                    <a:pt x="17062" y="20333"/>
                  </a:cubicBezTo>
                  <a:cubicBezTo>
                    <a:pt x="17954" y="19669"/>
                    <a:pt x="18396" y="18541"/>
                    <a:pt x="18212" y="17419"/>
                  </a:cubicBezTo>
                  <a:lnTo>
                    <a:pt x="17560" y="13511"/>
                  </a:lnTo>
                  <a:lnTo>
                    <a:pt x="20318" y="10744"/>
                  </a:lnTo>
                  <a:cubicBezTo>
                    <a:pt x="21112" y="9949"/>
                    <a:pt x="21403" y="8776"/>
                    <a:pt x="21057" y="7690"/>
                  </a:cubicBezTo>
                  <a:cubicBezTo>
                    <a:pt x="20709" y="6610"/>
                    <a:pt x="19814" y="5822"/>
                    <a:pt x="18713" y="5664"/>
                  </a:cubicBezTo>
                  <a:lnTo>
                    <a:pt x="14898" y="5086"/>
                  </a:lnTo>
                  <a:lnTo>
                    <a:pt x="13200" y="1532"/>
                  </a:lnTo>
                  <a:cubicBezTo>
                    <a:pt x="12215" y="-511"/>
                    <a:pt x="8982" y="-511"/>
                    <a:pt x="8003" y="1532"/>
                  </a:cubicBezTo>
                  <a:lnTo>
                    <a:pt x="6295" y="5086"/>
                  </a:lnTo>
                  <a:lnTo>
                    <a:pt x="2480" y="5664"/>
                  </a:lnTo>
                  <a:cubicBezTo>
                    <a:pt x="1398" y="5822"/>
                    <a:pt x="484" y="6610"/>
                    <a:pt x="139" y="7690"/>
                  </a:cubicBezTo>
                  <a:cubicBezTo>
                    <a:pt x="-197" y="8764"/>
                    <a:pt x="87" y="9949"/>
                    <a:pt x="875" y="10744"/>
                  </a:cubicBezTo>
                  <a:cubicBezTo>
                    <a:pt x="875" y="10744"/>
                    <a:pt x="3633" y="13511"/>
                    <a:pt x="3633" y="1351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 name="Shape 215">
              <a:extLst>
                <a:ext uri="{FF2B5EF4-FFF2-40B4-BE49-F238E27FC236}">
                  <a16:creationId xmlns:a16="http://schemas.microsoft.com/office/drawing/2014/main" id="{01153063-7840-44E5-9A0A-D35E14E468A7}"/>
                </a:ext>
              </a:extLst>
            </p:cNvPr>
            <p:cNvSpPr/>
            <p:nvPr/>
          </p:nvSpPr>
          <p:spPr>
            <a:xfrm>
              <a:off x="179410" y="92798"/>
              <a:ext cx="156815" cy="27085"/>
            </a:xfrm>
            <a:custGeom>
              <a:avLst/>
              <a:gdLst/>
              <a:ahLst/>
              <a:cxnLst>
                <a:cxn ang="0">
                  <a:pos x="wd2" y="hd2"/>
                </a:cxn>
                <a:cxn ang="5400000">
                  <a:pos x="wd2" y="hd2"/>
                </a:cxn>
                <a:cxn ang="10800000">
                  <a:pos x="wd2" y="hd2"/>
                </a:cxn>
                <a:cxn ang="16200000">
                  <a:pos x="wd2" y="hd2"/>
                </a:cxn>
              </a:cxnLst>
              <a:rect l="0" t="0" r="r" b="b"/>
              <a:pathLst>
                <a:path w="21600" h="21600" extrusionOk="0">
                  <a:moveTo>
                    <a:pt x="1866" y="21600"/>
                  </a:moveTo>
                  <a:lnTo>
                    <a:pt x="19736" y="21600"/>
                  </a:lnTo>
                  <a:cubicBezTo>
                    <a:pt x="20764" y="21600"/>
                    <a:pt x="21600" y="16758"/>
                    <a:pt x="21600" y="10798"/>
                  </a:cubicBezTo>
                  <a:cubicBezTo>
                    <a:pt x="21600" y="4809"/>
                    <a:pt x="20771" y="0"/>
                    <a:pt x="19736" y="0"/>
                  </a:cubicBezTo>
                  <a:lnTo>
                    <a:pt x="1866" y="0"/>
                  </a:lnTo>
                  <a:cubicBezTo>
                    <a:pt x="831" y="0"/>
                    <a:pt x="0" y="4809"/>
                    <a:pt x="0" y="10798"/>
                  </a:cubicBezTo>
                  <a:cubicBezTo>
                    <a:pt x="0" y="16758"/>
                    <a:pt x="831" y="21600"/>
                    <a:pt x="1866"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 name="Shape 216">
              <a:extLst>
                <a:ext uri="{FF2B5EF4-FFF2-40B4-BE49-F238E27FC236}">
                  <a16:creationId xmlns:a16="http://schemas.microsoft.com/office/drawing/2014/main" id="{65FB84D2-E362-4FC6-9477-DA47F1A3B5EB}"/>
                </a:ext>
              </a:extLst>
            </p:cNvPr>
            <p:cNvSpPr/>
            <p:nvPr/>
          </p:nvSpPr>
          <p:spPr>
            <a:xfrm>
              <a:off x="80425" y="179410"/>
              <a:ext cx="79320" cy="75991"/>
            </a:xfrm>
            <a:custGeom>
              <a:avLst/>
              <a:gdLst/>
              <a:ahLst/>
              <a:cxnLst>
                <a:cxn ang="0">
                  <a:pos x="wd2" y="hd2"/>
                </a:cxn>
                <a:cxn ang="5400000">
                  <a:pos x="wd2" y="hd2"/>
                </a:cxn>
                <a:cxn ang="10800000">
                  <a:pos x="wd2" y="hd2"/>
                </a:cxn>
                <a:cxn ang="16200000">
                  <a:pos x="wd2" y="hd2"/>
                </a:cxn>
              </a:cxnLst>
              <a:rect l="0" t="0" r="r" b="b"/>
              <a:pathLst>
                <a:path w="21201" h="20905" extrusionOk="0">
                  <a:moveTo>
                    <a:pt x="3633" y="13514"/>
                  </a:moveTo>
                  <a:lnTo>
                    <a:pt x="2981" y="17421"/>
                  </a:lnTo>
                  <a:cubicBezTo>
                    <a:pt x="2800" y="18541"/>
                    <a:pt x="3246" y="19668"/>
                    <a:pt x="4137" y="20335"/>
                  </a:cubicBezTo>
                  <a:cubicBezTo>
                    <a:pt x="5035" y="21006"/>
                    <a:pt x="6224" y="21091"/>
                    <a:pt x="7183" y="20556"/>
                  </a:cubicBezTo>
                  <a:lnTo>
                    <a:pt x="10600" y="18718"/>
                  </a:lnTo>
                  <a:lnTo>
                    <a:pt x="14010" y="20556"/>
                  </a:lnTo>
                  <a:cubicBezTo>
                    <a:pt x="14430" y="20789"/>
                    <a:pt x="14898" y="20903"/>
                    <a:pt x="15354" y="20903"/>
                  </a:cubicBezTo>
                  <a:cubicBezTo>
                    <a:pt x="15955" y="20903"/>
                    <a:pt x="16552" y="20717"/>
                    <a:pt x="17062" y="20335"/>
                  </a:cubicBezTo>
                  <a:cubicBezTo>
                    <a:pt x="17954" y="19668"/>
                    <a:pt x="18396" y="18541"/>
                    <a:pt x="18212" y="17421"/>
                  </a:cubicBezTo>
                  <a:lnTo>
                    <a:pt x="17560" y="13514"/>
                  </a:lnTo>
                  <a:lnTo>
                    <a:pt x="20318" y="10746"/>
                  </a:lnTo>
                  <a:cubicBezTo>
                    <a:pt x="21112" y="9952"/>
                    <a:pt x="21403" y="8767"/>
                    <a:pt x="21057" y="7693"/>
                  </a:cubicBezTo>
                  <a:cubicBezTo>
                    <a:pt x="20709" y="6610"/>
                    <a:pt x="19814" y="5823"/>
                    <a:pt x="18713" y="5654"/>
                  </a:cubicBezTo>
                  <a:lnTo>
                    <a:pt x="14898" y="5087"/>
                  </a:lnTo>
                  <a:lnTo>
                    <a:pt x="13200" y="1527"/>
                  </a:lnTo>
                  <a:cubicBezTo>
                    <a:pt x="12215" y="-509"/>
                    <a:pt x="8982" y="-509"/>
                    <a:pt x="8003" y="1527"/>
                  </a:cubicBezTo>
                  <a:lnTo>
                    <a:pt x="6295" y="5087"/>
                  </a:lnTo>
                  <a:lnTo>
                    <a:pt x="2480" y="5654"/>
                  </a:lnTo>
                  <a:cubicBezTo>
                    <a:pt x="1398" y="5823"/>
                    <a:pt x="484" y="6610"/>
                    <a:pt x="139" y="7693"/>
                  </a:cubicBezTo>
                  <a:cubicBezTo>
                    <a:pt x="-197" y="8767"/>
                    <a:pt x="87" y="9952"/>
                    <a:pt x="875" y="10746"/>
                  </a:cubicBezTo>
                  <a:cubicBezTo>
                    <a:pt x="875" y="10746"/>
                    <a:pt x="3633" y="13514"/>
                    <a:pt x="3633" y="1351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 name="Shape 217">
              <a:extLst>
                <a:ext uri="{FF2B5EF4-FFF2-40B4-BE49-F238E27FC236}">
                  <a16:creationId xmlns:a16="http://schemas.microsoft.com/office/drawing/2014/main" id="{E5A10D63-6569-407F-A317-DA31EF2E1CC6}"/>
                </a:ext>
              </a:extLst>
            </p:cNvPr>
            <p:cNvSpPr/>
            <p:nvPr/>
          </p:nvSpPr>
          <p:spPr>
            <a:xfrm>
              <a:off x="179410" y="204156"/>
              <a:ext cx="156815" cy="27085"/>
            </a:xfrm>
            <a:custGeom>
              <a:avLst/>
              <a:gdLst/>
              <a:ahLst/>
              <a:cxnLst>
                <a:cxn ang="0">
                  <a:pos x="wd2" y="hd2"/>
                </a:cxn>
                <a:cxn ang="5400000">
                  <a:pos x="wd2" y="hd2"/>
                </a:cxn>
                <a:cxn ang="10800000">
                  <a:pos x="wd2" y="hd2"/>
                </a:cxn>
                <a:cxn ang="16200000">
                  <a:pos x="wd2" y="hd2"/>
                </a:cxn>
              </a:cxnLst>
              <a:rect l="0" t="0" r="r" b="b"/>
              <a:pathLst>
                <a:path w="21600" h="21600" extrusionOk="0">
                  <a:moveTo>
                    <a:pt x="1866" y="21600"/>
                  </a:moveTo>
                  <a:lnTo>
                    <a:pt x="19736" y="21600"/>
                  </a:lnTo>
                  <a:cubicBezTo>
                    <a:pt x="20764" y="21600"/>
                    <a:pt x="21600" y="16791"/>
                    <a:pt x="21600" y="10802"/>
                  </a:cubicBezTo>
                  <a:cubicBezTo>
                    <a:pt x="21600" y="4842"/>
                    <a:pt x="20771" y="0"/>
                    <a:pt x="19736" y="0"/>
                  </a:cubicBezTo>
                  <a:lnTo>
                    <a:pt x="1866" y="0"/>
                  </a:lnTo>
                  <a:cubicBezTo>
                    <a:pt x="831" y="0"/>
                    <a:pt x="0" y="4842"/>
                    <a:pt x="0" y="10802"/>
                  </a:cubicBezTo>
                  <a:cubicBezTo>
                    <a:pt x="0" y="16791"/>
                    <a:pt x="831" y="21600"/>
                    <a:pt x="1866"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 name="Shape 218">
              <a:extLst>
                <a:ext uri="{FF2B5EF4-FFF2-40B4-BE49-F238E27FC236}">
                  <a16:creationId xmlns:a16="http://schemas.microsoft.com/office/drawing/2014/main" id="{DA3C7659-EA1D-4876-87D5-7995D47F64A3}"/>
                </a:ext>
              </a:extLst>
            </p:cNvPr>
            <p:cNvSpPr/>
            <p:nvPr/>
          </p:nvSpPr>
          <p:spPr>
            <a:xfrm>
              <a:off x="80425" y="284581"/>
              <a:ext cx="79320" cy="75992"/>
            </a:xfrm>
            <a:custGeom>
              <a:avLst/>
              <a:gdLst/>
              <a:ahLst/>
              <a:cxnLst>
                <a:cxn ang="0">
                  <a:pos x="wd2" y="hd2"/>
                </a:cxn>
                <a:cxn ang="5400000">
                  <a:pos x="wd2" y="hd2"/>
                </a:cxn>
                <a:cxn ang="10800000">
                  <a:pos x="wd2" y="hd2"/>
                </a:cxn>
                <a:cxn ang="16200000">
                  <a:pos x="wd2" y="hd2"/>
                </a:cxn>
              </a:cxnLst>
              <a:rect l="0" t="0" r="r" b="b"/>
              <a:pathLst>
                <a:path w="21201" h="20902" extrusionOk="0">
                  <a:moveTo>
                    <a:pt x="3633" y="13503"/>
                  </a:moveTo>
                  <a:lnTo>
                    <a:pt x="2981" y="17418"/>
                  </a:lnTo>
                  <a:cubicBezTo>
                    <a:pt x="2800" y="18529"/>
                    <a:pt x="3246" y="19669"/>
                    <a:pt x="4137" y="20332"/>
                  </a:cubicBezTo>
                  <a:cubicBezTo>
                    <a:pt x="5035" y="20998"/>
                    <a:pt x="6224" y="21091"/>
                    <a:pt x="7183" y="20556"/>
                  </a:cubicBezTo>
                  <a:lnTo>
                    <a:pt x="10600" y="18715"/>
                  </a:lnTo>
                  <a:lnTo>
                    <a:pt x="14010" y="20556"/>
                  </a:lnTo>
                  <a:cubicBezTo>
                    <a:pt x="14430" y="20794"/>
                    <a:pt x="14898" y="20902"/>
                    <a:pt x="15354" y="20902"/>
                  </a:cubicBezTo>
                  <a:cubicBezTo>
                    <a:pt x="15955" y="20902"/>
                    <a:pt x="16552" y="20705"/>
                    <a:pt x="17062" y="20332"/>
                  </a:cubicBezTo>
                  <a:cubicBezTo>
                    <a:pt x="17954" y="19669"/>
                    <a:pt x="18396" y="18529"/>
                    <a:pt x="18212" y="17418"/>
                  </a:cubicBezTo>
                  <a:lnTo>
                    <a:pt x="17560" y="13503"/>
                  </a:lnTo>
                  <a:lnTo>
                    <a:pt x="20318" y="10740"/>
                  </a:lnTo>
                  <a:cubicBezTo>
                    <a:pt x="21112" y="9954"/>
                    <a:pt x="21403" y="8765"/>
                    <a:pt x="21057" y="7682"/>
                  </a:cubicBezTo>
                  <a:cubicBezTo>
                    <a:pt x="20709" y="6608"/>
                    <a:pt x="19814" y="5814"/>
                    <a:pt x="18713" y="5656"/>
                  </a:cubicBezTo>
                  <a:lnTo>
                    <a:pt x="14898" y="5088"/>
                  </a:lnTo>
                  <a:lnTo>
                    <a:pt x="13200" y="1527"/>
                  </a:lnTo>
                  <a:cubicBezTo>
                    <a:pt x="12215" y="-509"/>
                    <a:pt x="8982" y="-509"/>
                    <a:pt x="8003" y="1527"/>
                  </a:cubicBezTo>
                  <a:lnTo>
                    <a:pt x="6295" y="5088"/>
                  </a:lnTo>
                  <a:lnTo>
                    <a:pt x="2480" y="5656"/>
                  </a:lnTo>
                  <a:cubicBezTo>
                    <a:pt x="1398" y="5824"/>
                    <a:pt x="484" y="6608"/>
                    <a:pt x="139" y="7682"/>
                  </a:cubicBezTo>
                  <a:cubicBezTo>
                    <a:pt x="-197" y="8765"/>
                    <a:pt x="87" y="9945"/>
                    <a:pt x="875" y="10740"/>
                  </a:cubicBezTo>
                  <a:cubicBezTo>
                    <a:pt x="875" y="10740"/>
                    <a:pt x="3633" y="13503"/>
                    <a:pt x="3633" y="13503"/>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 name="Shape 219">
              <a:extLst>
                <a:ext uri="{FF2B5EF4-FFF2-40B4-BE49-F238E27FC236}">
                  <a16:creationId xmlns:a16="http://schemas.microsoft.com/office/drawing/2014/main" id="{E89C7017-556A-4A4E-B4F4-F6620BBA3F49}"/>
                </a:ext>
              </a:extLst>
            </p:cNvPr>
            <p:cNvSpPr/>
            <p:nvPr/>
          </p:nvSpPr>
          <p:spPr>
            <a:xfrm>
              <a:off x="179410" y="309327"/>
              <a:ext cx="156815" cy="27085"/>
            </a:xfrm>
            <a:custGeom>
              <a:avLst/>
              <a:gdLst/>
              <a:ahLst/>
              <a:cxnLst>
                <a:cxn ang="0">
                  <a:pos x="wd2" y="hd2"/>
                </a:cxn>
                <a:cxn ang="5400000">
                  <a:pos x="wd2" y="hd2"/>
                </a:cxn>
                <a:cxn ang="10800000">
                  <a:pos x="wd2" y="hd2"/>
                </a:cxn>
                <a:cxn ang="16200000">
                  <a:pos x="wd2" y="hd2"/>
                </a:cxn>
              </a:cxnLst>
              <a:rect l="0" t="0" r="r" b="b"/>
              <a:pathLst>
                <a:path w="21600" h="21600" extrusionOk="0">
                  <a:moveTo>
                    <a:pt x="1866" y="21600"/>
                  </a:moveTo>
                  <a:lnTo>
                    <a:pt x="19736" y="21600"/>
                  </a:lnTo>
                  <a:cubicBezTo>
                    <a:pt x="20764" y="21600"/>
                    <a:pt x="21600" y="16767"/>
                    <a:pt x="21600" y="10798"/>
                  </a:cubicBezTo>
                  <a:cubicBezTo>
                    <a:pt x="21600" y="4847"/>
                    <a:pt x="20771" y="0"/>
                    <a:pt x="19736" y="0"/>
                  </a:cubicBezTo>
                  <a:lnTo>
                    <a:pt x="1866" y="0"/>
                  </a:lnTo>
                  <a:cubicBezTo>
                    <a:pt x="831" y="0"/>
                    <a:pt x="0" y="4847"/>
                    <a:pt x="0" y="10798"/>
                  </a:cubicBezTo>
                  <a:cubicBezTo>
                    <a:pt x="0" y="16767"/>
                    <a:pt x="831" y="21600"/>
                    <a:pt x="1866"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82" name="Shape 222">
            <a:extLst>
              <a:ext uri="{FF2B5EF4-FFF2-40B4-BE49-F238E27FC236}">
                <a16:creationId xmlns:a16="http://schemas.microsoft.com/office/drawing/2014/main" id="{7D730277-0C06-4F45-848A-886C5478E355}"/>
              </a:ext>
            </a:extLst>
          </p:cNvPr>
          <p:cNvSpPr/>
          <p:nvPr/>
        </p:nvSpPr>
        <p:spPr>
          <a:xfrm>
            <a:off x="862615" y="4254686"/>
            <a:ext cx="534988" cy="561143"/>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3">
              <a:lumMod val="75000"/>
            </a:schemeClr>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 name="Shape 223">
            <a:extLst>
              <a:ext uri="{FF2B5EF4-FFF2-40B4-BE49-F238E27FC236}">
                <a16:creationId xmlns:a16="http://schemas.microsoft.com/office/drawing/2014/main" id="{28F9EE4C-3D78-48C0-801F-ED260F2E4F4F}"/>
              </a:ext>
            </a:extLst>
          </p:cNvPr>
          <p:cNvSpPr/>
          <p:nvPr/>
        </p:nvSpPr>
        <p:spPr>
          <a:xfrm>
            <a:off x="882698" y="4412067"/>
            <a:ext cx="497347" cy="36056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EEADD"/>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 name="Shape 224">
            <a:extLst>
              <a:ext uri="{FF2B5EF4-FFF2-40B4-BE49-F238E27FC236}">
                <a16:creationId xmlns:a16="http://schemas.microsoft.com/office/drawing/2014/main" id="{C7BC55AB-A5B6-4B7F-9363-CA416DC9EF50}"/>
              </a:ext>
            </a:extLst>
          </p:cNvPr>
          <p:cNvSpPr/>
          <p:nvPr/>
        </p:nvSpPr>
        <p:spPr>
          <a:xfrm>
            <a:off x="862615" y="4254686"/>
            <a:ext cx="513741" cy="51393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85" name="Group 230">
            <a:extLst>
              <a:ext uri="{FF2B5EF4-FFF2-40B4-BE49-F238E27FC236}">
                <a16:creationId xmlns:a16="http://schemas.microsoft.com/office/drawing/2014/main" id="{72E2202D-67DD-44D1-A225-96DCB456E026}"/>
              </a:ext>
            </a:extLst>
          </p:cNvPr>
          <p:cNvGrpSpPr/>
          <p:nvPr/>
        </p:nvGrpSpPr>
        <p:grpSpPr>
          <a:xfrm>
            <a:off x="1017451" y="4353926"/>
            <a:ext cx="270380" cy="304389"/>
            <a:chOff x="0" y="0"/>
            <a:chExt cx="504066" cy="567468"/>
          </a:xfrm>
        </p:grpSpPr>
        <p:sp>
          <p:nvSpPr>
            <p:cNvPr id="86" name="Shape 226">
              <a:extLst>
                <a:ext uri="{FF2B5EF4-FFF2-40B4-BE49-F238E27FC236}">
                  <a16:creationId xmlns:a16="http://schemas.microsoft.com/office/drawing/2014/main" id="{10BBA8EB-FB11-4FD6-AF2C-A26A4405ED44}"/>
                </a:ext>
              </a:extLst>
            </p:cNvPr>
            <p:cNvSpPr/>
            <p:nvPr/>
          </p:nvSpPr>
          <p:spPr>
            <a:xfrm>
              <a:off x="0" y="126931"/>
              <a:ext cx="285726" cy="440538"/>
            </a:xfrm>
            <a:custGeom>
              <a:avLst/>
              <a:gdLst/>
              <a:ahLst/>
              <a:cxnLst>
                <a:cxn ang="0">
                  <a:pos x="wd2" y="hd2"/>
                </a:cxn>
                <a:cxn ang="5400000">
                  <a:pos x="wd2" y="hd2"/>
                </a:cxn>
                <a:cxn ang="10800000">
                  <a:pos x="wd2" y="hd2"/>
                </a:cxn>
                <a:cxn ang="16200000">
                  <a:pos x="wd2" y="hd2"/>
                </a:cxn>
              </a:cxnLst>
              <a:rect l="0" t="0" r="r" b="b"/>
              <a:pathLst>
                <a:path w="21499" h="21592" extrusionOk="0">
                  <a:moveTo>
                    <a:pt x="21499" y="5180"/>
                  </a:moveTo>
                  <a:cubicBezTo>
                    <a:pt x="21499" y="4657"/>
                    <a:pt x="20848" y="4232"/>
                    <a:pt x="20045" y="4232"/>
                  </a:cubicBezTo>
                  <a:cubicBezTo>
                    <a:pt x="18152" y="4232"/>
                    <a:pt x="17161" y="3543"/>
                    <a:pt x="15909" y="2671"/>
                  </a:cubicBezTo>
                  <a:cubicBezTo>
                    <a:pt x="15026" y="2056"/>
                    <a:pt x="14112" y="1420"/>
                    <a:pt x="12813" y="1014"/>
                  </a:cubicBezTo>
                  <a:lnTo>
                    <a:pt x="10908" y="431"/>
                  </a:lnTo>
                  <a:lnTo>
                    <a:pt x="10169" y="21"/>
                  </a:lnTo>
                  <a:cubicBezTo>
                    <a:pt x="10118" y="-8"/>
                    <a:pt x="10043" y="-6"/>
                    <a:pt x="9995" y="25"/>
                  </a:cubicBezTo>
                  <a:lnTo>
                    <a:pt x="8822" y="794"/>
                  </a:lnTo>
                  <a:cubicBezTo>
                    <a:pt x="8774" y="826"/>
                    <a:pt x="8786" y="871"/>
                    <a:pt x="8786" y="871"/>
                  </a:cubicBezTo>
                  <a:lnTo>
                    <a:pt x="9926" y="5849"/>
                  </a:lnTo>
                  <a:cubicBezTo>
                    <a:pt x="9933" y="5882"/>
                    <a:pt x="9919" y="5916"/>
                    <a:pt x="9886" y="5942"/>
                  </a:cubicBezTo>
                  <a:lnTo>
                    <a:pt x="8808" y="6800"/>
                  </a:lnTo>
                  <a:cubicBezTo>
                    <a:pt x="8774" y="6828"/>
                    <a:pt x="8721" y="6844"/>
                    <a:pt x="8665" y="6844"/>
                  </a:cubicBezTo>
                  <a:cubicBezTo>
                    <a:pt x="8610" y="6844"/>
                    <a:pt x="8557" y="6828"/>
                    <a:pt x="8522" y="6800"/>
                  </a:cubicBezTo>
                  <a:lnTo>
                    <a:pt x="7445" y="5942"/>
                  </a:lnTo>
                  <a:cubicBezTo>
                    <a:pt x="7412" y="5916"/>
                    <a:pt x="7397" y="5882"/>
                    <a:pt x="7404" y="5849"/>
                  </a:cubicBezTo>
                  <a:lnTo>
                    <a:pt x="8540" y="871"/>
                  </a:lnTo>
                  <a:cubicBezTo>
                    <a:pt x="8540" y="871"/>
                    <a:pt x="8555" y="826"/>
                    <a:pt x="8507" y="794"/>
                  </a:cubicBezTo>
                  <a:lnTo>
                    <a:pt x="7332" y="25"/>
                  </a:lnTo>
                  <a:cubicBezTo>
                    <a:pt x="7286" y="-6"/>
                    <a:pt x="7210" y="-8"/>
                    <a:pt x="7160" y="21"/>
                  </a:cubicBezTo>
                  <a:lnTo>
                    <a:pt x="6418" y="431"/>
                  </a:lnTo>
                  <a:lnTo>
                    <a:pt x="4422" y="1049"/>
                  </a:lnTo>
                  <a:cubicBezTo>
                    <a:pt x="1500" y="2016"/>
                    <a:pt x="982" y="4696"/>
                    <a:pt x="384" y="7794"/>
                  </a:cubicBezTo>
                  <a:cubicBezTo>
                    <a:pt x="270" y="8384"/>
                    <a:pt x="152" y="8994"/>
                    <a:pt x="15" y="9600"/>
                  </a:cubicBezTo>
                  <a:cubicBezTo>
                    <a:pt x="-101" y="10118"/>
                    <a:pt x="449" y="10600"/>
                    <a:pt x="1244" y="10676"/>
                  </a:cubicBezTo>
                  <a:cubicBezTo>
                    <a:pt x="1316" y="10682"/>
                    <a:pt x="1388" y="10686"/>
                    <a:pt x="1458" y="10686"/>
                  </a:cubicBezTo>
                  <a:cubicBezTo>
                    <a:pt x="2168" y="10686"/>
                    <a:pt x="2790" y="10347"/>
                    <a:pt x="2896" y="9875"/>
                  </a:cubicBezTo>
                  <a:cubicBezTo>
                    <a:pt x="3036" y="9249"/>
                    <a:pt x="3155" y="8630"/>
                    <a:pt x="3270" y="8031"/>
                  </a:cubicBezTo>
                  <a:cubicBezTo>
                    <a:pt x="3491" y="6897"/>
                    <a:pt x="3713" y="5745"/>
                    <a:pt x="4060" y="4798"/>
                  </a:cubicBezTo>
                  <a:lnTo>
                    <a:pt x="4061" y="8823"/>
                  </a:lnTo>
                  <a:cubicBezTo>
                    <a:pt x="4061" y="9339"/>
                    <a:pt x="4339" y="9798"/>
                    <a:pt x="4788" y="10182"/>
                  </a:cubicBezTo>
                  <a:lnTo>
                    <a:pt x="4788" y="20451"/>
                  </a:lnTo>
                  <a:cubicBezTo>
                    <a:pt x="4788" y="21081"/>
                    <a:pt x="5574" y="21592"/>
                    <a:pt x="6542" y="21592"/>
                  </a:cubicBezTo>
                  <a:cubicBezTo>
                    <a:pt x="7510" y="21592"/>
                    <a:pt x="8295" y="21081"/>
                    <a:pt x="8294" y="20451"/>
                  </a:cubicBezTo>
                  <a:lnTo>
                    <a:pt x="8294" y="11398"/>
                  </a:lnTo>
                  <a:cubicBezTo>
                    <a:pt x="8419" y="11405"/>
                    <a:pt x="8543" y="11408"/>
                    <a:pt x="8665" y="11408"/>
                  </a:cubicBezTo>
                  <a:cubicBezTo>
                    <a:pt x="8788" y="11408"/>
                    <a:pt x="8913" y="11405"/>
                    <a:pt x="9037" y="11398"/>
                  </a:cubicBezTo>
                  <a:lnTo>
                    <a:pt x="9036" y="20451"/>
                  </a:lnTo>
                  <a:cubicBezTo>
                    <a:pt x="9036" y="21081"/>
                    <a:pt x="9821" y="21592"/>
                    <a:pt x="10790" y="21592"/>
                  </a:cubicBezTo>
                  <a:cubicBezTo>
                    <a:pt x="11757" y="21592"/>
                    <a:pt x="12542" y="21081"/>
                    <a:pt x="12542" y="20451"/>
                  </a:cubicBezTo>
                  <a:lnTo>
                    <a:pt x="12542" y="10182"/>
                  </a:lnTo>
                  <a:cubicBezTo>
                    <a:pt x="12991" y="9798"/>
                    <a:pt x="13269" y="9339"/>
                    <a:pt x="13269" y="8823"/>
                  </a:cubicBezTo>
                  <a:lnTo>
                    <a:pt x="13272" y="3614"/>
                  </a:lnTo>
                  <a:cubicBezTo>
                    <a:pt x="13442" y="3727"/>
                    <a:pt x="13611" y="3846"/>
                    <a:pt x="13784" y="3966"/>
                  </a:cubicBezTo>
                  <a:cubicBezTo>
                    <a:pt x="15168" y="4929"/>
                    <a:pt x="16889" y="6127"/>
                    <a:pt x="20045" y="6127"/>
                  </a:cubicBezTo>
                  <a:cubicBezTo>
                    <a:pt x="20848" y="6127"/>
                    <a:pt x="21499" y="5703"/>
                    <a:pt x="21499" y="518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 name="Shape 227">
              <a:extLst>
                <a:ext uri="{FF2B5EF4-FFF2-40B4-BE49-F238E27FC236}">
                  <a16:creationId xmlns:a16="http://schemas.microsoft.com/office/drawing/2014/main" id="{7C0B9B9C-FD7A-4E58-AFB8-6001C79621F9}"/>
                </a:ext>
              </a:extLst>
            </p:cNvPr>
            <p:cNvSpPr/>
            <p:nvPr/>
          </p:nvSpPr>
          <p:spPr>
            <a:xfrm>
              <a:off x="64663" y="0"/>
              <a:ext cx="99784" cy="119603"/>
            </a:xfrm>
            <a:custGeom>
              <a:avLst/>
              <a:gdLst/>
              <a:ahLst/>
              <a:cxnLst>
                <a:cxn ang="0">
                  <a:pos x="wd2" y="hd2"/>
                </a:cxn>
                <a:cxn ang="5400000">
                  <a:pos x="wd2" y="hd2"/>
                </a:cxn>
                <a:cxn ang="10800000">
                  <a:pos x="wd2" y="hd2"/>
                </a:cxn>
                <a:cxn ang="16200000">
                  <a:pos x="wd2" y="hd2"/>
                </a:cxn>
              </a:cxnLst>
              <a:rect l="0" t="0" r="r" b="b"/>
              <a:pathLst>
                <a:path w="21466" h="21600" extrusionOk="0">
                  <a:moveTo>
                    <a:pt x="10731" y="21600"/>
                  </a:moveTo>
                  <a:cubicBezTo>
                    <a:pt x="16818" y="21600"/>
                    <a:pt x="21362" y="16839"/>
                    <a:pt x="21465" y="8855"/>
                  </a:cubicBezTo>
                  <a:cubicBezTo>
                    <a:pt x="21533" y="3316"/>
                    <a:pt x="18390" y="0"/>
                    <a:pt x="10731" y="0"/>
                  </a:cubicBezTo>
                  <a:cubicBezTo>
                    <a:pt x="3079" y="0"/>
                    <a:pt x="-67" y="3316"/>
                    <a:pt x="1" y="8855"/>
                  </a:cubicBezTo>
                  <a:cubicBezTo>
                    <a:pt x="104" y="16839"/>
                    <a:pt x="4645" y="21600"/>
                    <a:pt x="10731"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 name="Shape 228">
              <a:extLst>
                <a:ext uri="{FF2B5EF4-FFF2-40B4-BE49-F238E27FC236}">
                  <a16:creationId xmlns:a16="http://schemas.microsoft.com/office/drawing/2014/main" id="{A2274FFB-4BF2-45DC-933E-00CF5635E082}"/>
                </a:ext>
              </a:extLst>
            </p:cNvPr>
            <p:cNvSpPr/>
            <p:nvPr/>
          </p:nvSpPr>
          <p:spPr>
            <a:xfrm>
              <a:off x="301762" y="320921"/>
              <a:ext cx="101356" cy="192609"/>
            </a:xfrm>
            <a:custGeom>
              <a:avLst/>
              <a:gdLst/>
              <a:ahLst/>
              <a:cxnLst>
                <a:cxn ang="0">
                  <a:pos x="wd2" y="hd2"/>
                </a:cxn>
                <a:cxn ang="5400000">
                  <a:pos x="wd2" y="hd2"/>
                </a:cxn>
                <a:cxn ang="10800000">
                  <a:pos x="wd2" y="hd2"/>
                </a:cxn>
                <a:cxn ang="16200000">
                  <a:pos x="wd2" y="hd2"/>
                </a:cxn>
              </a:cxnLst>
              <a:rect l="0" t="0" r="r" b="b"/>
              <a:pathLst>
                <a:path w="21225" h="21600" extrusionOk="0">
                  <a:moveTo>
                    <a:pt x="12340" y="8875"/>
                  </a:moveTo>
                  <a:cubicBezTo>
                    <a:pt x="8726" y="7997"/>
                    <a:pt x="7522" y="7564"/>
                    <a:pt x="7522" y="6736"/>
                  </a:cubicBezTo>
                  <a:cubicBezTo>
                    <a:pt x="7522" y="6124"/>
                    <a:pt x="8673" y="5509"/>
                    <a:pt x="11249" y="5509"/>
                  </a:cubicBezTo>
                  <a:cubicBezTo>
                    <a:pt x="12760" y="5509"/>
                    <a:pt x="13620" y="5768"/>
                    <a:pt x="13852" y="5894"/>
                  </a:cubicBezTo>
                  <a:lnTo>
                    <a:pt x="13852" y="6258"/>
                  </a:lnTo>
                  <a:cubicBezTo>
                    <a:pt x="13852" y="7153"/>
                    <a:pt x="15204" y="7880"/>
                    <a:pt x="16879" y="7880"/>
                  </a:cubicBezTo>
                  <a:lnTo>
                    <a:pt x="17537" y="7880"/>
                  </a:lnTo>
                  <a:cubicBezTo>
                    <a:pt x="19211" y="7880"/>
                    <a:pt x="20564" y="7153"/>
                    <a:pt x="20564" y="6258"/>
                  </a:cubicBezTo>
                  <a:lnTo>
                    <a:pt x="20564" y="5613"/>
                  </a:lnTo>
                  <a:cubicBezTo>
                    <a:pt x="20564" y="3600"/>
                    <a:pt x="17521" y="2531"/>
                    <a:pt x="14237" y="2121"/>
                  </a:cubicBezTo>
                  <a:lnTo>
                    <a:pt x="14237" y="1621"/>
                  </a:lnTo>
                  <a:cubicBezTo>
                    <a:pt x="14237" y="725"/>
                    <a:pt x="12884" y="0"/>
                    <a:pt x="11209" y="0"/>
                  </a:cubicBezTo>
                  <a:lnTo>
                    <a:pt x="10551" y="0"/>
                  </a:lnTo>
                  <a:cubicBezTo>
                    <a:pt x="8879" y="0"/>
                    <a:pt x="7522" y="725"/>
                    <a:pt x="7522" y="1621"/>
                  </a:cubicBezTo>
                  <a:lnTo>
                    <a:pt x="7522" y="2226"/>
                  </a:lnTo>
                  <a:cubicBezTo>
                    <a:pt x="3430" y="2889"/>
                    <a:pt x="730" y="4629"/>
                    <a:pt x="730" y="6757"/>
                  </a:cubicBezTo>
                  <a:cubicBezTo>
                    <a:pt x="730" y="10016"/>
                    <a:pt x="5731" y="11246"/>
                    <a:pt x="9383" y="12144"/>
                  </a:cubicBezTo>
                  <a:cubicBezTo>
                    <a:pt x="12893" y="13008"/>
                    <a:pt x="14434" y="13491"/>
                    <a:pt x="14434" y="14491"/>
                  </a:cubicBezTo>
                  <a:cubicBezTo>
                    <a:pt x="14434" y="15462"/>
                    <a:pt x="13013" y="16112"/>
                    <a:pt x="10902" y="16112"/>
                  </a:cubicBezTo>
                  <a:cubicBezTo>
                    <a:pt x="8203" y="16112"/>
                    <a:pt x="6651" y="15086"/>
                    <a:pt x="6106" y="14643"/>
                  </a:cubicBezTo>
                  <a:cubicBezTo>
                    <a:pt x="5646" y="14266"/>
                    <a:pt x="4910" y="14009"/>
                    <a:pt x="4078" y="13934"/>
                  </a:cubicBezTo>
                  <a:cubicBezTo>
                    <a:pt x="3248" y="13860"/>
                    <a:pt x="2395" y="13975"/>
                    <a:pt x="1729" y="14250"/>
                  </a:cubicBezTo>
                  <a:lnTo>
                    <a:pt x="1180" y="14477"/>
                  </a:lnTo>
                  <a:cubicBezTo>
                    <a:pt x="-81" y="14997"/>
                    <a:pt x="-375" y="15954"/>
                    <a:pt x="512" y="16663"/>
                  </a:cubicBezTo>
                  <a:cubicBezTo>
                    <a:pt x="1376" y="17356"/>
                    <a:pt x="3621" y="18842"/>
                    <a:pt x="7522" y="19435"/>
                  </a:cubicBezTo>
                  <a:lnTo>
                    <a:pt x="7522" y="19978"/>
                  </a:lnTo>
                  <a:cubicBezTo>
                    <a:pt x="7522" y="20873"/>
                    <a:pt x="8879" y="21600"/>
                    <a:pt x="10551" y="21600"/>
                  </a:cubicBezTo>
                  <a:lnTo>
                    <a:pt x="11209" y="21600"/>
                  </a:lnTo>
                  <a:cubicBezTo>
                    <a:pt x="12884" y="21600"/>
                    <a:pt x="14237" y="20873"/>
                    <a:pt x="14237" y="19978"/>
                  </a:cubicBezTo>
                  <a:lnTo>
                    <a:pt x="14237" y="19435"/>
                  </a:lnTo>
                  <a:cubicBezTo>
                    <a:pt x="18836" y="18710"/>
                    <a:pt x="21225" y="16518"/>
                    <a:pt x="21225" y="14449"/>
                  </a:cubicBezTo>
                  <a:cubicBezTo>
                    <a:pt x="21225" y="11037"/>
                    <a:pt x="16091" y="9788"/>
                    <a:pt x="12340" y="887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 name="Shape 229">
              <a:extLst>
                <a:ext uri="{FF2B5EF4-FFF2-40B4-BE49-F238E27FC236}">
                  <a16:creationId xmlns:a16="http://schemas.microsoft.com/office/drawing/2014/main" id="{A5EC17D5-9E78-4869-A12C-3B0222D24568}"/>
                </a:ext>
              </a:extLst>
            </p:cNvPr>
            <p:cNvSpPr/>
            <p:nvPr/>
          </p:nvSpPr>
          <p:spPr>
            <a:xfrm>
              <a:off x="201174" y="263443"/>
              <a:ext cx="302893" cy="302900"/>
            </a:xfrm>
            <a:custGeom>
              <a:avLst/>
              <a:gdLst/>
              <a:ahLst/>
              <a:cxnLst>
                <a:cxn ang="0">
                  <a:pos x="wd2" y="hd2"/>
                </a:cxn>
                <a:cxn ang="5400000">
                  <a:pos x="wd2" y="hd2"/>
                </a:cxn>
                <a:cxn ang="10800000">
                  <a:pos x="wd2" y="hd2"/>
                </a:cxn>
                <a:cxn ang="16200000">
                  <a:pos x="wd2" y="hd2"/>
                </a:cxn>
              </a:cxnLst>
              <a:rect l="0" t="0" r="r" b="b"/>
              <a:pathLst>
                <a:path w="21600" h="21600" extrusionOk="0">
                  <a:moveTo>
                    <a:pt x="10801" y="19086"/>
                  </a:moveTo>
                  <a:cubicBezTo>
                    <a:pt x="6231" y="19086"/>
                    <a:pt x="2514" y="15369"/>
                    <a:pt x="2514" y="10801"/>
                  </a:cubicBezTo>
                  <a:cubicBezTo>
                    <a:pt x="2514" y="6231"/>
                    <a:pt x="6231" y="2514"/>
                    <a:pt x="10801" y="2514"/>
                  </a:cubicBezTo>
                  <a:cubicBezTo>
                    <a:pt x="15369" y="2514"/>
                    <a:pt x="19087" y="6231"/>
                    <a:pt x="19087" y="10801"/>
                  </a:cubicBezTo>
                  <a:cubicBezTo>
                    <a:pt x="19087" y="15369"/>
                    <a:pt x="15369" y="19086"/>
                    <a:pt x="10801" y="19086"/>
                  </a:cubicBezTo>
                  <a:close/>
                  <a:moveTo>
                    <a:pt x="10801" y="0"/>
                  </a:moveTo>
                  <a:cubicBezTo>
                    <a:pt x="4844" y="0"/>
                    <a:pt x="0" y="4845"/>
                    <a:pt x="0" y="10801"/>
                  </a:cubicBezTo>
                  <a:cubicBezTo>
                    <a:pt x="0" y="16755"/>
                    <a:pt x="4844" y="21600"/>
                    <a:pt x="10801" y="21600"/>
                  </a:cubicBezTo>
                  <a:cubicBezTo>
                    <a:pt x="16755" y="21600"/>
                    <a:pt x="21600" y="16755"/>
                    <a:pt x="21600" y="10801"/>
                  </a:cubicBezTo>
                  <a:cubicBezTo>
                    <a:pt x="21600" y="4845"/>
                    <a:pt x="16755" y="0"/>
                    <a:pt x="10801"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90" name="Shape 232">
            <a:extLst>
              <a:ext uri="{FF2B5EF4-FFF2-40B4-BE49-F238E27FC236}">
                <a16:creationId xmlns:a16="http://schemas.microsoft.com/office/drawing/2014/main" id="{C9225430-A522-4A02-BE0E-455DBB4B963B}"/>
              </a:ext>
            </a:extLst>
          </p:cNvPr>
          <p:cNvSpPr/>
          <p:nvPr/>
        </p:nvSpPr>
        <p:spPr>
          <a:xfrm>
            <a:off x="864709" y="3275117"/>
            <a:ext cx="534988" cy="561143"/>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2">
              <a:lumMod val="75000"/>
            </a:schemeClr>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1" name="Shape 233">
            <a:extLst>
              <a:ext uri="{FF2B5EF4-FFF2-40B4-BE49-F238E27FC236}">
                <a16:creationId xmlns:a16="http://schemas.microsoft.com/office/drawing/2014/main" id="{B0A05982-093F-4BF3-996C-607608B8AF7B}"/>
              </a:ext>
            </a:extLst>
          </p:cNvPr>
          <p:cNvSpPr/>
          <p:nvPr/>
        </p:nvSpPr>
        <p:spPr>
          <a:xfrm>
            <a:off x="884792" y="3432498"/>
            <a:ext cx="497347" cy="36056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C5F398"/>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 name="Shape 234">
            <a:extLst>
              <a:ext uri="{FF2B5EF4-FFF2-40B4-BE49-F238E27FC236}">
                <a16:creationId xmlns:a16="http://schemas.microsoft.com/office/drawing/2014/main" id="{4C82B439-9040-4D3F-8B45-5EDB9F0B99C4}"/>
              </a:ext>
            </a:extLst>
          </p:cNvPr>
          <p:cNvSpPr/>
          <p:nvPr/>
        </p:nvSpPr>
        <p:spPr>
          <a:xfrm>
            <a:off x="864709" y="3275117"/>
            <a:ext cx="513741" cy="51393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93" name="Group 239">
            <a:extLst>
              <a:ext uri="{FF2B5EF4-FFF2-40B4-BE49-F238E27FC236}">
                <a16:creationId xmlns:a16="http://schemas.microsoft.com/office/drawing/2014/main" id="{874F3760-0B87-4285-A14F-99B80E3291B8}"/>
              </a:ext>
            </a:extLst>
          </p:cNvPr>
          <p:cNvGrpSpPr/>
          <p:nvPr/>
        </p:nvGrpSpPr>
        <p:grpSpPr>
          <a:xfrm>
            <a:off x="997240" y="3431951"/>
            <a:ext cx="270380" cy="233850"/>
            <a:chOff x="0" y="0"/>
            <a:chExt cx="504066" cy="435963"/>
          </a:xfrm>
        </p:grpSpPr>
        <p:sp>
          <p:nvSpPr>
            <p:cNvPr id="94" name="Shape 236">
              <a:extLst>
                <a:ext uri="{FF2B5EF4-FFF2-40B4-BE49-F238E27FC236}">
                  <a16:creationId xmlns:a16="http://schemas.microsoft.com/office/drawing/2014/main" id="{74A83747-8850-4622-A698-B6E7EA36A5E2}"/>
                </a:ext>
              </a:extLst>
            </p:cNvPr>
            <p:cNvSpPr/>
            <p:nvPr/>
          </p:nvSpPr>
          <p:spPr>
            <a:xfrm>
              <a:off x="-1" y="0"/>
              <a:ext cx="444814" cy="435964"/>
            </a:xfrm>
            <a:custGeom>
              <a:avLst/>
              <a:gdLst/>
              <a:ahLst/>
              <a:cxnLst>
                <a:cxn ang="0">
                  <a:pos x="wd2" y="hd2"/>
                </a:cxn>
                <a:cxn ang="5400000">
                  <a:pos x="wd2" y="hd2"/>
                </a:cxn>
                <a:cxn ang="10800000">
                  <a:pos x="wd2" y="hd2"/>
                </a:cxn>
                <a:cxn ang="16200000">
                  <a:pos x="wd2" y="hd2"/>
                </a:cxn>
              </a:cxnLst>
              <a:rect l="0" t="0" r="r" b="b"/>
              <a:pathLst>
                <a:path w="21345" h="20957" extrusionOk="0">
                  <a:moveTo>
                    <a:pt x="20222" y="8644"/>
                  </a:moveTo>
                  <a:lnTo>
                    <a:pt x="21303" y="5983"/>
                  </a:lnTo>
                  <a:cubicBezTo>
                    <a:pt x="21424" y="5685"/>
                    <a:pt x="21272" y="5521"/>
                    <a:pt x="20967" y="5619"/>
                  </a:cubicBezTo>
                  <a:lnTo>
                    <a:pt x="19892" y="5962"/>
                  </a:lnTo>
                  <a:cubicBezTo>
                    <a:pt x="18701" y="3465"/>
                    <a:pt x="16619" y="1573"/>
                    <a:pt x="14018" y="631"/>
                  </a:cubicBezTo>
                  <a:cubicBezTo>
                    <a:pt x="11392" y="-321"/>
                    <a:pt x="8553" y="-192"/>
                    <a:pt x="6026" y="995"/>
                  </a:cubicBezTo>
                  <a:cubicBezTo>
                    <a:pt x="3496" y="2182"/>
                    <a:pt x="1579" y="4284"/>
                    <a:pt x="629" y="6915"/>
                  </a:cubicBezTo>
                  <a:cubicBezTo>
                    <a:pt x="-46" y="8783"/>
                    <a:pt x="-176" y="10759"/>
                    <a:pt x="230" y="12654"/>
                  </a:cubicBezTo>
                  <a:cubicBezTo>
                    <a:pt x="395" y="13428"/>
                    <a:pt x="651" y="14189"/>
                    <a:pt x="993" y="14922"/>
                  </a:cubicBezTo>
                  <a:cubicBezTo>
                    <a:pt x="2179" y="17455"/>
                    <a:pt x="4277" y="19375"/>
                    <a:pt x="6903" y="20327"/>
                  </a:cubicBezTo>
                  <a:cubicBezTo>
                    <a:pt x="9528" y="21279"/>
                    <a:pt x="12368" y="21150"/>
                    <a:pt x="14896" y="19963"/>
                  </a:cubicBezTo>
                  <a:cubicBezTo>
                    <a:pt x="15255" y="19794"/>
                    <a:pt x="15612" y="19625"/>
                    <a:pt x="15934" y="19401"/>
                  </a:cubicBezTo>
                  <a:cubicBezTo>
                    <a:pt x="16361" y="19105"/>
                    <a:pt x="16809" y="18841"/>
                    <a:pt x="16369" y="18195"/>
                  </a:cubicBezTo>
                  <a:cubicBezTo>
                    <a:pt x="15923" y="17542"/>
                    <a:pt x="15040" y="18033"/>
                    <a:pt x="14182" y="18437"/>
                  </a:cubicBezTo>
                  <a:cubicBezTo>
                    <a:pt x="12063" y="19438"/>
                    <a:pt x="9678" y="19542"/>
                    <a:pt x="7474" y="18744"/>
                  </a:cubicBezTo>
                  <a:cubicBezTo>
                    <a:pt x="5272" y="17945"/>
                    <a:pt x="3511" y="16333"/>
                    <a:pt x="2516" y="14207"/>
                  </a:cubicBezTo>
                  <a:cubicBezTo>
                    <a:pt x="2227" y="13591"/>
                    <a:pt x="2015" y="12953"/>
                    <a:pt x="1875" y="12305"/>
                  </a:cubicBezTo>
                  <a:cubicBezTo>
                    <a:pt x="1535" y="10714"/>
                    <a:pt x="1644" y="9055"/>
                    <a:pt x="2211" y="7488"/>
                  </a:cubicBezTo>
                  <a:cubicBezTo>
                    <a:pt x="3008" y="5281"/>
                    <a:pt x="4616" y="3516"/>
                    <a:pt x="6738" y="2521"/>
                  </a:cubicBezTo>
                  <a:cubicBezTo>
                    <a:pt x="8860" y="1524"/>
                    <a:pt x="11243" y="1416"/>
                    <a:pt x="13446" y="2214"/>
                  </a:cubicBezTo>
                  <a:cubicBezTo>
                    <a:pt x="15555" y="2979"/>
                    <a:pt x="17256" y="4488"/>
                    <a:pt x="18271" y="6480"/>
                  </a:cubicBezTo>
                  <a:lnTo>
                    <a:pt x="17157" y="6836"/>
                  </a:lnTo>
                  <a:cubicBezTo>
                    <a:pt x="16850" y="6933"/>
                    <a:pt x="16822" y="7155"/>
                    <a:pt x="17092" y="7328"/>
                  </a:cubicBezTo>
                  <a:lnTo>
                    <a:pt x="19510" y="8872"/>
                  </a:lnTo>
                  <a:cubicBezTo>
                    <a:pt x="19782" y="9045"/>
                    <a:pt x="20103" y="8942"/>
                    <a:pt x="20222" y="8644"/>
                  </a:cubicBezTo>
                  <a:cubicBezTo>
                    <a:pt x="20222" y="8644"/>
                    <a:pt x="20222" y="8644"/>
                    <a:pt x="20222" y="864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5" name="Shape 237">
              <a:extLst>
                <a:ext uri="{FF2B5EF4-FFF2-40B4-BE49-F238E27FC236}">
                  <a16:creationId xmlns:a16="http://schemas.microsoft.com/office/drawing/2014/main" id="{CC0121C9-50B6-46CA-9145-C51CBAE23AA0}"/>
                </a:ext>
              </a:extLst>
            </p:cNvPr>
            <p:cNvSpPr/>
            <p:nvPr/>
          </p:nvSpPr>
          <p:spPr>
            <a:xfrm>
              <a:off x="112035" y="80914"/>
              <a:ext cx="119055" cy="235024"/>
            </a:xfrm>
            <a:custGeom>
              <a:avLst/>
              <a:gdLst/>
              <a:ahLst/>
              <a:cxnLst>
                <a:cxn ang="0">
                  <a:pos x="wd2" y="hd2"/>
                </a:cxn>
                <a:cxn ang="5400000">
                  <a:pos x="wd2" y="hd2"/>
                </a:cxn>
                <a:cxn ang="10800000">
                  <a:pos x="wd2" y="hd2"/>
                </a:cxn>
                <a:cxn ang="16200000">
                  <a:pos x="wd2" y="hd2"/>
                </a:cxn>
              </a:cxnLst>
              <a:rect l="0" t="0" r="r" b="b"/>
              <a:pathLst>
                <a:path w="21287" h="21600" extrusionOk="0">
                  <a:moveTo>
                    <a:pt x="16214" y="1304"/>
                  </a:moveTo>
                  <a:lnTo>
                    <a:pt x="16214" y="12881"/>
                  </a:lnTo>
                  <a:lnTo>
                    <a:pt x="935" y="19286"/>
                  </a:lnTo>
                  <a:cubicBezTo>
                    <a:pt x="-152" y="19740"/>
                    <a:pt x="-313" y="20563"/>
                    <a:pt x="568" y="21120"/>
                  </a:cubicBezTo>
                  <a:cubicBezTo>
                    <a:pt x="1069" y="21435"/>
                    <a:pt x="1801" y="21600"/>
                    <a:pt x="2537" y="21600"/>
                  </a:cubicBezTo>
                  <a:cubicBezTo>
                    <a:pt x="3103" y="21600"/>
                    <a:pt x="3669" y="21503"/>
                    <a:pt x="4140" y="21307"/>
                  </a:cubicBezTo>
                  <a:lnTo>
                    <a:pt x="21287" y="14119"/>
                  </a:lnTo>
                  <a:lnTo>
                    <a:pt x="21287" y="1304"/>
                  </a:lnTo>
                  <a:cubicBezTo>
                    <a:pt x="21287" y="583"/>
                    <a:pt x="20150" y="0"/>
                    <a:pt x="18753" y="0"/>
                  </a:cubicBezTo>
                  <a:cubicBezTo>
                    <a:pt x="17351" y="0"/>
                    <a:pt x="16214" y="583"/>
                    <a:pt x="16214" y="1304"/>
                  </a:cubicBezTo>
                  <a:cubicBezTo>
                    <a:pt x="16214" y="1304"/>
                    <a:pt x="16214" y="1304"/>
                    <a:pt x="16214" y="130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6" name="Shape 238">
              <a:extLst>
                <a:ext uri="{FF2B5EF4-FFF2-40B4-BE49-F238E27FC236}">
                  <a16:creationId xmlns:a16="http://schemas.microsoft.com/office/drawing/2014/main" id="{2164AF17-E859-4D7A-B129-E046C9D14C35}"/>
                </a:ext>
              </a:extLst>
            </p:cNvPr>
            <p:cNvSpPr/>
            <p:nvPr/>
          </p:nvSpPr>
          <p:spPr>
            <a:xfrm>
              <a:off x="273863" y="230294"/>
              <a:ext cx="230204" cy="113665"/>
            </a:xfrm>
            <a:custGeom>
              <a:avLst/>
              <a:gdLst/>
              <a:ahLst/>
              <a:cxnLst>
                <a:cxn ang="0">
                  <a:pos x="wd2" y="hd2"/>
                </a:cxn>
                <a:cxn ang="5400000">
                  <a:pos x="wd2" y="hd2"/>
                </a:cxn>
                <a:cxn ang="10800000">
                  <a:pos x="wd2" y="hd2"/>
                </a:cxn>
                <a:cxn ang="16200000">
                  <a:pos x="wd2" y="hd2"/>
                </a:cxn>
              </a:cxnLst>
              <a:rect l="0" t="0" r="r" b="b"/>
              <a:pathLst>
                <a:path w="21600" h="21600" extrusionOk="0">
                  <a:moveTo>
                    <a:pt x="17855" y="14012"/>
                  </a:moveTo>
                  <a:cubicBezTo>
                    <a:pt x="17007" y="15732"/>
                    <a:pt x="15553" y="15774"/>
                    <a:pt x="14659" y="13967"/>
                  </a:cubicBezTo>
                  <a:lnTo>
                    <a:pt x="13027" y="10792"/>
                  </a:lnTo>
                  <a:lnTo>
                    <a:pt x="14680" y="7580"/>
                  </a:lnTo>
                  <a:cubicBezTo>
                    <a:pt x="15529" y="5859"/>
                    <a:pt x="17007" y="5859"/>
                    <a:pt x="17855" y="7575"/>
                  </a:cubicBezTo>
                  <a:cubicBezTo>
                    <a:pt x="18281" y="8439"/>
                    <a:pt x="18515" y="9576"/>
                    <a:pt x="18515" y="10792"/>
                  </a:cubicBezTo>
                  <a:cubicBezTo>
                    <a:pt x="18515" y="12004"/>
                    <a:pt x="18281" y="13153"/>
                    <a:pt x="17855" y="14012"/>
                  </a:cubicBezTo>
                  <a:cubicBezTo>
                    <a:pt x="17855" y="14012"/>
                    <a:pt x="17855" y="14012"/>
                    <a:pt x="17855" y="14012"/>
                  </a:cubicBezTo>
                  <a:close/>
                  <a:moveTo>
                    <a:pt x="6920" y="14012"/>
                  </a:moveTo>
                  <a:cubicBezTo>
                    <a:pt x="6071" y="15732"/>
                    <a:pt x="4594" y="15732"/>
                    <a:pt x="3745" y="14012"/>
                  </a:cubicBezTo>
                  <a:cubicBezTo>
                    <a:pt x="3322" y="13153"/>
                    <a:pt x="3088" y="12011"/>
                    <a:pt x="3088" y="10800"/>
                  </a:cubicBezTo>
                  <a:cubicBezTo>
                    <a:pt x="3088" y="9584"/>
                    <a:pt x="3322" y="8445"/>
                    <a:pt x="3748" y="7583"/>
                  </a:cubicBezTo>
                  <a:cubicBezTo>
                    <a:pt x="4171" y="6723"/>
                    <a:pt x="4733" y="6249"/>
                    <a:pt x="5333" y="6249"/>
                  </a:cubicBezTo>
                  <a:cubicBezTo>
                    <a:pt x="5931" y="6249"/>
                    <a:pt x="6494" y="6723"/>
                    <a:pt x="6943" y="7626"/>
                  </a:cubicBezTo>
                  <a:lnTo>
                    <a:pt x="8573" y="10802"/>
                  </a:lnTo>
                  <a:cubicBezTo>
                    <a:pt x="8573" y="10802"/>
                    <a:pt x="6920" y="14012"/>
                    <a:pt x="6920" y="14012"/>
                  </a:cubicBezTo>
                  <a:close/>
                  <a:moveTo>
                    <a:pt x="16270" y="0"/>
                  </a:moveTo>
                  <a:cubicBezTo>
                    <a:pt x="14846" y="0"/>
                    <a:pt x="13508" y="1124"/>
                    <a:pt x="12523" y="3114"/>
                  </a:cubicBezTo>
                  <a:lnTo>
                    <a:pt x="10799" y="6465"/>
                  </a:lnTo>
                  <a:lnTo>
                    <a:pt x="9104" y="3167"/>
                  </a:lnTo>
                  <a:cubicBezTo>
                    <a:pt x="8097" y="1124"/>
                    <a:pt x="6757" y="0"/>
                    <a:pt x="5333" y="0"/>
                  </a:cubicBezTo>
                  <a:cubicBezTo>
                    <a:pt x="3908" y="0"/>
                    <a:pt x="2570" y="1129"/>
                    <a:pt x="1564" y="3167"/>
                  </a:cubicBezTo>
                  <a:cubicBezTo>
                    <a:pt x="557" y="5204"/>
                    <a:pt x="0" y="7912"/>
                    <a:pt x="0" y="10802"/>
                  </a:cubicBezTo>
                  <a:cubicBezTo>
                    <a:pt x="0" y="13682"/>
                    <a:pt x="554" y="16398"/>
                    <a:pt x="1564" y="18433"/>
                  </a:cubicBezTo>
                  <a:cubicBezTo>
                    <a:pt x="2568" y="20474"/>
                    <a:pt x="3908" y="21600"/>
                    <a:pt x="5333" y="21600"/>
                  </a:cubicBezTo>
                  <a:cubicBezTo>
                    <a:pt x="6754" y="21600"/>
                    <a:pt x="8097" y="20477"/>
                    <a:pt x="9080" y="18478"/>
                  </a:cubicBezTo>
                  <a:lnTo>
                    <a:pt x="10801" y="15133"/>
                  </a:lnTo>
                  <a:lnTo>
                    <a:pt x="12499" y="18433"/>
                  </a:lnTo>
                  <a:cubicBezTo>
                    <a:pt x="13506" y="20474"/>
                    <a:pt x="14846" y="21600"/>
                    <a:pt x="16270" y="21600"/>
                  </a:cubicBezTo>
                  <a:cubicBezTo>
                    <a:pt x="17695" y="21600"/>
                    <a:pt x="19032" y="20477"/>
                    <a:pt x="20036" y="18433"/>
                  </a:cubicBezTo>
                  <a:cubicBezTo>
                    <a:pt x="21046" y="16400"/>
                    <a:pt x="21600" y="13685"/>
                    <a:pt x="21600" y="10798"/>
                  </a:cubicBezTo>
                  <a:cubicBezTo>
                    <a:pt x="21600" y="7910"/>
                    <a:pt x="21048" y="5201"/>
                    <a:pt x="20036" y="3163"/>
                  </a:cubicBezTo>
                  <a:cubicBezTo>
                    <a:pt x="19030" y="1124"/>
                    <a:pt x="17692" y="0"/>
                    <a:pt x="16270" y="0"/>
                  </a:cubicBezTo>
                  <a:cubicBezTo>
                    <a:pt x="16270" y="0"/>
                    <a:pt x="16270" y="0"/>
                    <a:pt x="16270"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97" name="Shape 241">
            <a:extLst>
              <a:ext uri="{FF2B5EF4-FFF2-40B4-BE49-F238E27FC236}">
                <a16:creationId xmlns:a16="http://schemas.microsoft.com/office/drawing/2014/main" id="{BFB608CA-2B45-444C-BA0D-DF0411D5960B}"/>
              </a:ext>
            </a:extLst>
          </p:cNvPr>
          <p:cNvSpPr/>
          <p:nvPr/>
        </p:nvSpPr>
        <p:spPr>
          <a:xfrm>
            <a:off x="871522" y="5237971"/>
            <a:ext cx="534988" cy="561143"/>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4">
              <a:lumMod val="75000"/>
            </a:schemeClr>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8" name="Shape 242">
            <a:extLst>
              <a:ext uri="{FF2B5EF4-FFF2-40B4-BE49-F238E27FC236}">
                <a16:creationId xmlns:a16="http://schemas.microsoft.com/office/drawing/2014/main" id="{A1D2E902-6AC6-44A3-BE53-11D0B976B2A4}"/>
              </a:ext>
            </a:extLst>
          </p:cNvPr>
          <p:cNvSpPr/>
          <p:nvPr/>
        </p:nvSpPr>
        <p:spPr>
          <a:xfrm>
            <a:off x="891605" y="5395352"/>
            <a:ext cx="497347" cy="36056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79E3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9" name="Shape 243">
            <a:extLst>
              <a:ext uri="{FF2B5EF4-FFF2-40B4-BE49-F238E27FC236}">
                <a16:creationId xmlns:a16="http://schemas.microsoft.com/office/drawing/2014/main" id="{8670B146-3392-4FF7-B4A8-C7065E92B20A}"/>
              </a:ext>
            </a:extLst>
          </p:cNvPr>
          <p:cNvSpPr/>
          <p:nvPr/>
        </p:nvSpPr>
        <p:spPr>
          <a:xfrm>
            <a:off x="871522" y="5237971"/>
            <a:ext cx="513741" cy="51393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0" name="Shape 245">
            <a:extLst>
              <a:ext uri="{FF2B5EF4-FFF2-40B4-BE49-F238E27FC236}">
                <a16:creationId xmlns:a16="http://schemas.microsoft.com/office/drawing/2014/main" id="{3466953A-5CCD-48D5-B43F-7E4C9BDB7FDE}"/>
              </a:ext>
            </a:extLst>
          </p:cNvPr>
          <p:cNvSpPr/>
          <p:nvPr/>
        </p:nvSpPr>
        <p:spPr>
          <a:xfrm>
            <a:off x="991018" y="5375241"/>
            <a:ext cx="270380" cy="232945"/>
          </a:xfrm>
          <a:custGeom>
            <a:avLst/>
            <a:gdLst/>
            <a:ahLst/>
            <a:cxnLst>
              <a:cxn ang="0">
                <a:pos x="wd2" y="hd2"/>
              </a:cxn>
              <a:cxn ang="5400000">
                <a:pos x="wd2" y="hd2"/>
              </a:cxn>
              <a:cxn ang="10800000">
                <a:pos x="wd2" y="hd2"/>
              </a:cxn>
              <a:cxn ang="16200000">
                <a:pos x="wd2" y="hd2"/>
              </a:cxn>
            </a:cxnLst>
            <a:rect l="0" t="0" r="r" b="b"/>
            <a:pathLst>
              <a:path w="21600" h="21600" extrusionOk="0">
                <a:moveTo>
                  <a:pt x="16494" y="15453"/>
                </a:moveTo>
                <a:lnTo>
                  <a:pt x="15799" y="6884"/>
                </a:lnTo>
                <a:cubicBezTo>
                  <a:pt x="16275" y="6922"/>
                  <a:pt x="16752" y="7024"/>
                  <a:pt x="17205" y="7209"/>
                </a:cubicBezTo>
                <a:cubicBezTo>
                  <a:pt x="17693" y="7408"/>
                  <a:pt x="18113" y="7723"/>
                  <a:pt x="18517" y="8092"/>
                </a:cubicBezTo>
                <a:cubicBezTo>
                  <a:pt x="19993" y="9434"/>
                  <a:pt x="20798" y="11918"/>
                  <a:pt x="20932" y="15453"/>
                </a:cubicBezTo>
                <a:lnTo>
                  <a:pt x="18970" y="15453"/>
                </a:lnTo>
                <a:cubicBezTo>
                  <a:pt x="18876" y="13255"/>
                  <a:pt x="18489" y="11598"/>
                  <a:pt x="17835" y="10570"/>
                </a:cubicBezTo>
                <a:cubicBezTo>
                  <a:pt x="17918" y="11764"/>
                  <a:pt x="18049" y="13742"/>
                  <a:pt x="18128" y="15453"/>
                </a:cubicBezTo>
                <a:cubicBezTo>
                  <a:pt x="18128" y="15453"/>
                  <a:pt x="16494" y="15453"/>
                  <a:pt x="16494" y="15453"/>
                </a:cubicBezTo>
                <a:close/>
                <a:moveTo>
                  <a:pt x="9914" y="15453"/>
                </a:moveTo>
                <a:cubicBezTo>
                  <a:pt x="10119" y="12023"/>
                  <a:pt x="10857" y="9668"/>
                  <a:pt x="12179" y="8292"/>
                </a:cubicBezTo>
                <a:cubicBezTo>
                  <a:pt x="12460" y="7999"/>
                  <a:pt x="12756" y="7731"/>
                  <a:pt x="13080" y="7509"/>
                </a:cubicBezTo>
                <a:cubicBezTo>
                  <a:pt x="13264" y="7382"/>
                  <a:pt x="13460" y="7280"/>
                  <a:pt x="13661" y="7196"/>
                </a:cubicBezTo>
                <a:cubicBezTo>
                  <a:pt x="14151" y="6990"/>
                  <a:pt x="14675" y="6892"/>
                  <a:pt x="15195" y="6871"/>
                </a:cubicBezTo>
                <a:lnTo>
                  <a:pt x="14325" y="15453"/>
                </a:lnTo>
                <a:lnTo>
                  <a:pt x="12876" y="15453"/>
                </a:lnTo>
                <a:cubicBezTo>
                  <a:pt x="12950" y="13492"/>
                  <a:pt x="13028" y="11635"/>
                  <a:pt x="13073" y="10568"/>
                </a:cubicBezTo>
                <a:cubicBezTo>
                  <a:pt x="12436" y="11590"/>
                  <a:pt x="12030" y="13253"/>
                  <a:pt x="11881" y="15453"/>
                </a:cubicBezTo>
                <a:lnTo>
                  <a:pt x="9914" y="15453"/>
                </a:lnTo>
                <a:cubicBezTo>
                  <a:pt x="9914" y="15453"/>
                  <a:pt x="9914" y="15453"/>
                  <a:pt x="9914" y="15453"/>
                </a:cubicBezTo>
                <a:close/>
                <a:moveTo>
                  <a:pt x="12670" y="3275"/>
                </a:moveTo>
                <a:cubicBezTo>
                  <a:pt x="12670" y="1466"/>
                  <a:pt x="13916" y="0"/>
                  <a:pt x="15454" y="0"/>
                </a:cubicBezTo>
                <a:cubicBezTo>
                  <a:pt x="16992" y="0"/>
                  <a:pt x="18240" y="1465"/>
                  <a:pt x="18240" y="3275"/>
                </a:cubicBezTo>
                <a:cubicBezTo>
                  <a:pt x="18240" y="5084"/>
                  <a:pt x="16992" y="6549"/>
                  <a:pt x="15454" y="6549"/>
                </a:cubicBezTo>
                <a:cubicBezTo>
                  <a:pt x="13916" y="6549"/>
                  <a:pt x="12670" y="5084"/>
                  <a:pt x="12670" y="3275"/>
                </a:cubicBezTo>
                <a:cubicBezTo>
                  <a:pt x="12670" y="3275"/>
                  <a:pt x="12670" y="3275"/>
                  <a:pt x="12670" y="3275"/>
                </a:cubicBezTo>
                <a:close/>
                <a:moveTo>
                  <a:pt x="21600" y="21600"/>
                </a:moveTo>
                <a:lnTo>
                  <a:pt x="0" y="21600"/>
                </a:lnTo>
                <a:lnTo>
                  <a:pt x="0" y="17195"/>
                </a:lnTo>
                <a:lnTo>
                  <a:pt x="21600" y="17195"/>
                </a:lnTo>
                <a:cubicBezTo>
                  <a:pt x="21600" y="17195"/>
                  <a:pt x="21600" y="21600"/>
                  <a:pt x="21600" y="21600"/>
                </a:cubicBezTo>
                <a:close/>
                <a:moveTo>
                  <a:pt x="4064" y="13791"/>
                </a:moveTo>
                <a:cubicBezTo>
                  <a:pt x="3532" y="13791"/>
                  <a:pt x="3100" y="13287"/>
                  <a:pt x="3100" y="12668"/>
                </a:cubicBezTo>
                <a:cubicBezTo>
                  <a:pt x="3100" y="12048"/>
                  <a:pt x="3532" y="11546"/>
                  <a:pt x="4064" y="11546"/>
                </a:cubicBezTo>
                <a:cubicBezTo>
                  <a:pt x="4596" y="11546"/>
                  <a:pt x="5027" y="12048"/>
                  <a:pt x="5027" y="12668"/>
                </a:cubicBezTo>
                <a:cubicBezTo>
                  <a:pt x="5027" y="13287"/>
                  <a:pt x="4596" y="13791"/>
                  <a:pt x="4064" y="13791"/>
                </a:cubicBezTo>
                <a:cubicBezTo>
                  <a:pt x="4064" y="13791"/>
                  <a:pt x="4064" y="13791"/>
                  <a:pt x="4064" y="13791"/>
                </a:cubicBezTo>
                <a:close/>
                <a:moveTo>
                  <a:pt x="2" y="9818"/>
                </a:moveTo>
                <a:lnTo>
                  <a:pt x="2" y="15453"/>
                </a:lnTo>
                <a:lnTo>
                  <a:pt x="7900" y="15453"/>
                </a:lnTo>
                <a:lnTo>
                  <a:pt x="7900" y="9818"/>
                </a:lnTo>
                <a:cubicBezTo>
                  <a:pt x="7900" y="9818"/>
                  <a:pt x="2" y="9818"/>
                  <a:pt x="2" y="9818"/>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17145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 name="Shape 193">
            <a:extLst>
              <a:ext uri="{FF2B5EF4-FFF2-40B4-BE49-F238E27FC236}">
                <a16:creationId xmlns:a16="http://schemas.microsoft.com/office/drawing/2014/main" id="{77AF3B54-53E4-4932-862F-16F239DED98D}"/>
              </a:ext>
            </a:extLst>
          </p:cNvPr>
          <p:cNvSpPr/>
          <p:nvPr/>
        </p:nvSpPr>
        <p:spPr>
          <a:xfrm>
            <a:off x="1561129" y="2627667"/>
            <a:ext cx="2462944" cy="358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spcBef>
                <a:spcPts val="500"/>
              </a:spcBef>
              <a:defRPr sz="2000">
                <a:solidFill>
                  <a:srgbClr val="8F9499"/>
                </a:solidFill>
                <a:latin typeface="Arimo"/>
                <a:ea typeface="Arimo"/>
                <a:cs typeface="Arimo"/>
                <a:sym typeface="Arimo"/>
              </a:defRPr>
            </a:lvl1pPr>
          </a:lstStyle>
          <a:p>
            <a:pPr lvl="0">
              <a:defRPr sz="1800">
                <a:solidFill>
                  <a:srgbClr val="000000"/>
                </a:solidFill>
              </a:defRPr>
            </a:pPr>
            <a:r>
              <a:rPr sz="1200" dirty="0">
                <a:solidFill>
                  <a:schemeClr val="bg1">
                    <a:lumMod val="50000"/>
                  </a:schemeClr>
                </a:solidFill>
                <a:latin typeface="+mn-lt"/>
              </a:rPr>
              <a:t>It has survived not only five centuries, but also the leap into</a:t>
            </a:r>
          </a:p>
        </p:txBody>
      </p:sp>
      <p:sp>
        <p:nvSpPr>
          <p:cNvPr id="102" name="Shape 194">
            <a:extLst>
              <a:ext uri="{FF2B5EF4-FFF2-40B4-BE49-F238E27FC236}">
                <a16:creationId xmlns:a16="http://schemas.microsoft.com/office/drawing/2014/main" id="{AC5A136C-2BDF-4AA5-BFD4-5FC4B6E763EC}"/>
              </a:ext>
            </a:extLst>
          </p:cNvPr>
          <p:cNvSpPr/>
          <p:nvPr/>
        </p:nvSpPr>
        <p:spPr>
          <a:xfrm>
            <a:off x="1561129" y="2329538"/>
            <a:ext cx="2068042" cy="212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lnSpc>
                <a:spcPct val="110000"/>
              </a:lnSpc>
              <a:spcBef>
                <a:spcPts val="500"/>
              </a:spcBef>
              <a:defRPr sz="2800" b="1">
                <a:solidFill>
                  <a:srgbClr val="FFC000"/>
                </a:solidFill>
                <a:latin typeface="Arimo"/>
                <a:ea typeface="Arimo"/>
                <a:cs typeface="Arimo"/>
                <a:sym typeface="Arimo"/>
              </a:defRPr>
            </a:lvl1pPr>
          </a:lstStyle>
          <a:p>
            <a:pPr lvl="0">
              <a:defRPr sz="1800" b="0">
                <a:solidFill>
                  <a:srgbClr val="000000"/>
                </a:solidFill>
              </a:defRPr>
            </a:pPr>
            <a:r>
              <a:rPr sz="1600" dirty="0">
                <a:solidFill>
                  <a:schemeClr val="bg2">
                    <a:lumMod val="25000"/>
                  </a:schemeClr>
                </a:solidFill>
                <a:latin typeface="+mn-lt"/>
              </a:rPr>
              <a:t>Review Past Years</a:t>
            </a:r>
          </a:p>
        </p:txBody>
      </p:sp>
      <p:sp>
        <p:nvSpPr>
          <p:cNvPr id="103" name="Shape 195">
            <a:extLst>
              <a:ext uri="{FF2B5EF4-FFF2-40B4-BE49-F238E27FC236}">
                <a16:creationId xmlns:a16="http://schemas.microsoft.com/office/drawing/2014/main" id="{C04B6705-E88C-4FAE-A799-4BD137635B9D}"/>
              </a:ext>
            </a:extLst>
          </p:cNvPr>
          <p:cNvSpPr/>
          <p:nvPr/>
        </p:nvSpPr>
        <p:spPr>
          <a:xfrm>
            <a:off x="1561129" y="3552254"/>
            <a:ext cx="2462944" cy="358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spcBef>
                <a:spcPts val="500"/>
              </a:spcBef>
              <a:defRPr sz="2000">
                <a:solidFill>
                  <a:srgbClr val="8F9499"/>
                </a:solidFill>
                <a:latin typeface="Arimo"/>
                <a:ea typeface="Arimo"/>
                <a:cs typeface="Arimo"/>
                <a:sym typeface="Arimo"/>
              </a:defRPr>
            </a:lvl1pPr>
          </a:lstStyle>
          <a:p>
            <a:pPr lvl="0">
              <a:defRPr sz="1800">
                <a:solidFill>
                  <a:srgbClr val="000000"/>
                </a:solidFill>
              </a:defRPr>
            </a:pPr>
            <a:r>
              <a:rPr sz="1200" dirty="0">
                <a:solidFill>
                  <a:schemeClr val="bg1">
                    <a:lumMod val="50000"/>
                  </a:schemeClr>
                </a:solidFill>
                <a:latin typeface="+mn-lt"/>
              </a:rPr>
              <a:t>It has survived not only five centuries, but also the leap int.</a:t>
            </a:r>
          </a:p>
        </p:txBody>
      </p:sp>
      <p:sp>
        <p:nvSpPr>
          <p:cNvPr id="104" name="Shape 196">
            <a:extLst>
              <a:ext uri="{FF2B5EF4-FFF2-40B4-BE49-F238E27FC236}">
                <a16:creationId xmlns:a16="http://schemas.microsoft.com/office/drawing/2014/main" id="{C790F5DD-8354-4E5C-9E5E-731B6E799CD0}"/>
              </a:ext>
            </a:extLst>
          </p:cNvPr>
          <p:cNvSpPr/>
          <p:nvPr/>
        </p:nvSpPr>
        <p:spPr>
          <a:xfrm>
            <a:off x="1561129" y="3254125"/>
            <a:ext cx="2068042" cy="212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lnSpc>
                <a:spcPct val="110000"/>
              </a:lnSpc>
              <a:spcBef>
                <a:spcPts val="500"/>
              </a:spcBef>
              <a:defRPr sz="2800" b="1">
                <a:solidFill>
                  <a:srgbClr val="89C600"/>
                </a:solidFill>
                <a:latin typeface="Arimo"/>
                <a:ea typeface="Arimo"/>
                <a:cs typeface="Arimo"/>
                <a:sym typeface="Arimo"/>
              </a:defRPr>
            </a:lvl1pPr>
          </a:lstStyle>
          <a:p>
            <a:pPr lvl="0">
              <a:defRPr sz="1800" b="0">
                <a:solidFill>
                  <a:srgbClr val="000000"/>
                </a:solidFill>
              </a:defRPr>
            </a:pPr>
            <a:r>
              <a:rPr sz="1600" dirty="0">
                <a:solidFill>
                  <a:schemeClr val="bg2">
                    <a:lumMod val="25000"/>
                  </a:schemeClr>
                </a:solidFill>
                <a:latin typeface="+mn-lt"/>
              </a:rPr>
              <a:t>Future Projection</a:t>
            </a:r>
          </a:p>
        </p:txBody>
      </p:sp>
      <p:sp>
        <p:nvSpPr>
          <p:cNvPr id="105" name="Shape 197">
            <a:extLst>
              <a:ext uri="{FF2B5EF4-FFF2-40B4-BE49-F238E27FC236}">
                <a16:creationId xmlns:a16="http://schemas.microsoft.com/office/drawing/2014/main" id="{70CECBD5-3342-4771-BBA9-E265CFCE2A5F}"/>
              </a:ext>
            </a:extLst>
          </p:cNvPr>
          <p:cNvSpPr/>
          <p:nvPr/>
        </p:nvSpPr>
        <p:spPr>
          <a:xfrm>
            <a:off x="1561129" y="4525056"/>
            <a:ext cx="2462944" cy="358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spcBef>
                <a:spcPts val="500"/>
              </a:spcBef>
              <a:defRPr sz="2000">
                <a:solidFill>
                  <a:srgbClr val="8F9499"/>
                </a:solidFill>
                <a:latin typeface="Arimo"/>
                <a:ea typeface="Arimo"/>
                <a:cs typeface="Arimo"/>
                <a:sym typeface="Arimo"/>
              </a:defRPr>
            </a:lvl1pPr>
          </a:lstStyle>
          <a:p>
            <a:pPr lvl="0">
              <a:defRPr sz="1800">
                <a:solidFill>
                  <a:srgbClr val="000000"/>
                </a:solidFill>
              </a:defRPr>
            </a:pPr>
            <a:r>
              <a:rPr sz="1200" dirty="0">
                <a:solidFill>
                  <a:schemeClr val="bg1">
                    <a:lumMod val="50000"/>
                  </a:schemeClr>
                </a:solidFill>
                <a:latin typeface="+mn-lt"/>
              </a:rPr>
              <a:t>It has survived not only five centuries, but also the leap into</a:t>
            </a:r>
          </a:p>
        </p:txBody>
      </p:sp>
      <p:sp>
        <p:nvSpPr>
          <p:cNvPr id="106" name="Shape 198">
            <a:extLst>
              <a:ext uri="{FF2B5EF4-FFF2-40B4-BE49-F238E27FC236}">
                <a16:creationId xmlns:a16="http://schemas.microsoft.com/office/drawing/2014/main" id="{F339A106-FFFF-4A91-B10D-1309696E6988}"/>
              </a:ext>
            </a:extLst>
          </p:cNvPr>
          <p:cNvSpPr/>
          <p:nvPr/>
        </p:nvSpPr>
        <p:spPr>
          <a:xfrm>
            <a:off x="1561129" y="4226927"/>
            <a:ext cx="2068042" cy="212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a:bodyPr>
          <a:lstStyle>
            <a:lvl1pPr algn="l">
              <a:lnSpc>
                <a:spcPct val="110000"/>
              </a:lnSpc>
              <a:spcBef>
                <a:spcPts val="500"/>
              </a:spcBef>
              <a:defRPr sz="2800" b="1">
                <a:solidFill>
                  <a:srgbClr val="00BAA7"/>
                </a:solidFill>
                <a:latin typeface="Arimo"/>
                <a:ea typeface="Arimo"/>
                <a:cs typeface="Arimo"/>
                <a:sym typeface="Arimo"/>
              </a:defRPr>
            </a:lvl1pPr>
          </a:lstStyle>
          <a:p>
            <a:pPr lvl="0">
              <a:defRPr sz="1800" b="0">
                <a:solidFill>
                  <a:srgbClr val="000000"/>
                </a:solidFill>
              </a:defRPr>
            </a:pPr>
            <a:r>
              <a:rPr sz="1400" dirty="0">
                <a:solidFill>
                  <a:schemeClr val="bg2">
                    <a:lumMod val="25000"/>
                  </a:schemeClr>
                </a:solidFill>
                <a:latin typeface="+mn-lt"/>
              </a:rPr>
              <a:t>Client Facts</a:t>
            </a:r>
          </a:p>
        </p:txBody>
      </p:sp>
      <p:sp>
        <p:nvSpPr>
          <p:cNvPr id="107" name="Shape 199">
            <a:extLst>
              <a:ext uri="{FF2B5EF4-FFF2-40B4-BE49-F238E27FC236}">
                <a16:creationId xmlns:a16="http://schemas.microsoft.com/office/drawing/2014/main" id="{B4D649C3-20D9-4F5E-990A-99C687B3C919}"/>
              </a:ext>
            </a:extLst>
          </p:cNvPr>
          <p:cNvSpPr/>
          <p:nvPr/>
        </p:nvSpPr>
        <p:spPr>
          <a:xfrm>
            <a:off x="1561129" y="5504014"/>
            <a:ext cx="2462944" cy="358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spcBef>
                <a:spcPts val="500"/>
              </a:spcBef>
              <a:defRPr sz="2000">
                <a:solidFill>
                  <a:srgbClr val="8F9499"/>
                </a:solidFill>
                <a:latin typeface="Arimo"/>
                <a:ea typeface="Arimo"/>
                <a:cs typeface="Arimo"/>
                <a:sym typeface="Arimo"/>
              </a:defRPr>
            </a:lvl1pPr>
          </a:lstStyle>
          <a:p>
            <a:pPr lvl="0">
              <a:defRPr sz="1800">
                <a:solidFill>
                  <a:srgbClr val="000000"/>
                </a:solidFill>
              </a:defRPr>
            </a:pPr>
            <a:r>
              <a:rPr sz="1200" dirty="0">
                <a:solidFill>
                  <a:schemeClr val="bg1">
                    <a:lumMod val="50000"/>
                  </a:schemeClr>
                </a:solidFill>
                <a:latin typeface="+mn-lt"/>
              </a:rPr>
              <a:t>It has survived not only five centuries, but also the leap into</a:t>
            </a:r>
          </a:p>
        </p:txBody>
      </p:sp>
      <p:sp>
        <p:nvSpPr>
          <p:cNvPr id="108" name="Shape 200">
            <a:extLst>
              <a:ext uri="{FF2B5EF4-FFF2-40B4-BE49-F238E27FC236}">
                <a16:creationId xmlns:a16="http://schemas.microsoft.com/office/drawing/2014/main" id="{74C407A0-0692-42D8-A8AA-B7FC5B3D66AC}"/>
              </a:ext>
            </a:extLst>
          </p:cNvPr>
          <p:cNvSpPr/>
          <p:nvPr/>
        </p:nvSpPr>
        <p:spPr>
          <a:xfrm>
            <a:off x="1561129" y="5205884"/>
            <a:ext cx="2068042" cy="2128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a:bodyPr>
          <a:lstStyle>
            <a:lvl1pPr algn="l">
              <a:lnSpc>
                <a:spcPct val="110000"/>
              </a:lnSpc>
              <a:spcBef>
                <a:spcPts val="500"/>
              </a:spcBef>
              <a:defRPr sz="2800" b="1">
                <a:solidFill>
                  <a:srgbClr val="00B9F7"/>
                </a:solidFill>
                <a:latin typeface="Arimo"/>
                <a:ea typeface="Arimo"/>
                <a:cs typeface="Arimo"/>
                <a:sym typeface="Arimo"/>
              </a:defRPr>
            </a:lvl1pPr>
          </a:lstStyle>
          <a:p>
            <a:pPr lvl="0">
              <a:defRPr sz="1800" b="0">
                <a:solidFill>
                  <a:srgbClr val="000000"/>
                </a:solidFill>
              </a:defRPr>
            </a:pPr>
            <a:r>
              <a:rPr sz="1400" dirty="0">
                <a:solidFill>
                  <a:schemeClr val="bg2">
                    <a:lumMod val="25000"/>
                  </a:schemeClr>
                </a:solidFill>
                <a:latin typeface="+mn-lt"/>
              </a:rPr>
              <a:t>Work with Us</a:t>
            </a:r>
          </a:p>
        </p:txBody>
      </p:sp>
      <p:sp>
        <p:nvSpPr>
          <p:cNvPr id="109" name="TextBox 108">
            <a:extLst>
              <a:ext uri="{FF2B5EF4-FFF2-40B4-BE49-F238E27FC236}">
                <a16:creationId xmlns:a16="http://schemas.microsoft.com/office/drawing/2014/main" id="{C5381081-128A-465D-9111-E012BC6113C1}"/>
              </a:ext>
            </a:extLst>
          </p:cNvPr>
          <p:cNvSpPr txBox="1"/>
          <p:nvPr/>
        </p:nvSpPr>
        <p:spPr>
          <a:xfrm>
            <a:off x="2839851" y="365764"/>
            <a:ext cx="6512299" cy="646331"/>
          </a:xfrm>
          <a:prstGeom prst="rect">
            <a:avLst/>
          </a:prstGeom>
          <a:noFill/>
        </p:spPr>
        <p:txBody>
          <a:bodyPr wrap="square" rtlCol="0" anchor="t">
            <a:spAutoFit/>
          </a:bodyPr>
          <a:lstStyle/>
          <a:p>
            <a:pPr algn="ctr"/>
            <a:r>
              <a:rPr lang="en-US" sz="3600" dirty="0">
                <a:solidFill>
                  <a:schemeClr val="tx1">
                    <a:lumMod val="65000"/>
                    <a:lumOff val="35000"/>
                  </a:schemeClr>
                </a:solidFill>
                <a:latin typeface="Montserrat" panose="00000500000000000000" pitchFamily="2" charset="0"/>
              </a:rPr>
              <a:t>YOUR TEXT </a:t>
            </a:r>
            <a:r>
              <a:rPr lang="en-US" sz="3600" b="1" dirty="0">
                <a:solidFill>
                  <a:schemeClr val="accent3"/>
                </a:solidFill>
                <a:latin typeface="Montserrat" panose="00000500000000000000" pitchFamily="2" charset="0"/>
              </a:rPr>
              <a:t>GOES HERE</a:t>
            </a:r>
          </a:p>
        </p:txBody>
      </p:sp>
      <p:sp>
        <p:nvSpPr>
          <p:cNvPr id="2" name="Footer Placeholder 1">
            <a:extLst>
              <a:ext uri="{FF2B5EF4-FFF2-40B4-BE49-F238E27FC236}">
                <a16:creationId xmlns:a16="http://schemas.microsoft.com/office/drawing/2014/main" id="{45797FA3-6DDC-4FA4-AD93-26B6C412B8D1}"/>
              </a:ext>
            </a:extLst>
          </p:cNvPr>
          <p:cNvSpPr>
            <a:spLocks noGrp="1"/>
          </p:cNvSpPr>
          <p:nvPr>
            <p:ph type="ftr" sz="quarter" idx="3"/>
          </p:nvPr>
        </p:nvSpPr>
        <p:spPr/>
        <p:txBody>
          <a:bodyPr/>
          <a:lstStyle/>
          <a:p>
            <a:r>
              <a:rPr lang="en-US"/>
              <a:t>FOOTER</a:t>
            </a:r>
            <a:endParaRPr lang="en-US" dirty="0"/>
          </a:p>
        </p:txBody>
      </p:sp>
      <p:sp>
        <p:nvSpPr>
          <p:cNvPr id="5" name="Slide Number Placeholder 4">
            <a:extLst>
              <a:ext uri="{FF2B5EF4-FFF2-40B4-BE49-F238E27FC236}">
                <a16:creationId xmlns:a16="http://schemas.microsoft.com/office/drawing/2014/main" id="{C7DAB5DC-389A-4891-9D5F-790367CD1668}"/>
              </a:ext>
            </a:extLst>
          </p:cNvPr>
          <p:cNvSpPr>
            <a:spLocks noGrp="1"/>
          </p:cNvSpPr>
          <p:nvPr>
            <p:ph type="sldNum" sz="quarter" idx="4"/>
          </p:nvPr>
        </p:nvSpPr>
        <p:spPr/>
        <p:txBody>
          <a:bodyPr/>
          <a:lstStyle/>
          <a:p>
            <a:fld id="{92B485D1-D61A-494D-A8A9-04DC541B8AAB}" type="slidenum">
              <a:rPr lang="en-US" smtClean="0">
                <a:solidFill>
                  <a:schemeClr val="bg1"/>
                </a:solidFill>
              </a:rPr>
              <a:pPr/>
              <a:t>19</a:t>
            </a:fld>
            <a:endParaRPr lang="en-US" dirty="0">
              <a:solidFill>
                <a:schemeClr val="bg1"/>
              </a:solidFill>
            </a:endParaRPr>
          </a:p>
        </p:txBody>
      </p:sp>
    </p:spTree>
    <p:extLst>
      <p:ext uri="{BB962C8B-B14F-4D97-AF65-F5344CB8AC3E}">
        <p14:creationId xmlns:p14="http://schemas.microsoft.com/office/powerpoint/2010/main" val="24263276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AD038-26E1-4256-8D11-8B72EE08BA6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14" name="Rectangle 13">
            <a:extLst>
              <a:ext uri="{FF2B5EF4-FFF2-40B4-BE49-F238E27FC236}">
                <a16:creationId xmlns:a16="http://schemas.microsoft.com/office/drawing/2014/main" id="{44329AB7-C859-46C9-B7CA-AD8F4C68D7C2}"/>
              </a:ext>
            </a:extLst>
          </p:cNvPr>
          <p:cNvSpPr/>
          <p:nvPr/>
        </p:nvSpPr>
        <p:spPr>
          <a:xfrm>
            <a:off x="6103072" y="0"/>
            <a:ext cx="6088927" cy="6857999"/>
          </a:xfrm>
          <a:prstGeom prst="rect">
            <a:avLst/>
          </a:prstGeom>
          <a:gradFill>
            <a:gsLst>
              <a:gs pos="0">
                <a:schemeClr val="accent2"/>
              </a:gs>
              <a:gs pos="100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4660D0C-FC0C-4280-9F30-0E993B1FA97B}"/>
              </a:ext>
            </a:extLst>
          </p:cNvPr>
          <p:cNvSpPr/>
          <p:nvPr/>
        </p:nvSpPr>
        <p:spPr>
          <a:xfrm>
            <a:off x="0" y="0"/>
            <a:ext cx="6088927"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286E1B-7234-4B05-B8D5-A3448AF98CAB}"/>
              </a:ext>
            </a:extLst>
          </p:cNvPr>
          <p:cNvSpPr txBox="1"/>
          <p:nvPr/>
        </p:nvSpPr>
        <p:spPr>
          <a:xfrm>
            <a:off x="6686253" y="3181932"/>
            <a:ext cx="4781847" cy="2061783"/>
          </a:xfrm>
          <a:prstGeom prst="rect">
            <a:avLst/>
          </a:prstGeom>
          <a:noFill/>
        </p:spPr>
        <p:txBody>
          <a:bodyPr wrap="square" lIns="91440" tIns="45720" rIns="91440" bIns="45720" rtlCol="0">
            <a:spAutoFit/>
          </a:bodyPr>
          <a:lstStyle/>
          <a:p>
            <a:pPr algn="just">
              <a:lnSpc>
                <a:spcPct val="150000"/>
              </a:lnSpc>
            </a:pPr>
            <a:r>
              <a:rPr lang="id-ID" sz="1467" b="1" dirty="0">
                <a:solidFill>
                  <a:schemeClr val="bg1"/>
                </a:solidFill>
                <a:cs typeface="Calibri"/>
              </a:rPr>
              <a:t>Lorem ipsum </a:t>
            </a:r>
            <a:r>
              <a:rPr lang="id-ID" sz="1200" dirty="0">
                <a:solidFill>
                  <a:schemeClr val="bg1"/>
                </a:solidFill>
                <a:cs typeface="Calibri Light"/>
              </a:rPr>
              <a:t>dolor sit amet consectetuer adipiscing elit, sed diam nonummy nibh euismod tincidunt ut laoreet dolore magna aliquam erat volutpat. Ut wisi enim ad minim veniam, ut laoreet dolore mag euismod tincidunt ut laoreet dolore magna aliquam erat volutpat. Ut wisi enim ad minim veniam, ut laoreet dolore mag dolore mag euismod tincidunt ut laoreet dolore magna aliquam erat</a:t>
            </a:r>
            <a:endParaRPr lang="en-US" sz="1200" dirty="0">
              <a:solidFill>
                <a:schemeClr val="bg1"/>
              </a:solidFill>
              <a:ea typeface="Roboto Thin" charset="0"/>
              <a:cs typeface="Roboto Thin" charset="0"/>
            </a:endParaRPr>
          </a:p>
        </p:txBody>
      </p:sp>
      <p:sp>
        <p:nvSpPr>
          <p:cNvPr id="8" name="Oval 7">
            <a:extLst>
              <a:ext uri="{FF2B5EF4-FFF2-40B4-BE49-F238E27FC236}">
                <a16:creationId xmlns:a16="http://schemas.microsoft.com/office/drawing/2014/main" id="{6012F42F-6305-4D7D-8731-B73A3936FE69}"/>
              </a:ext>
            </a:extLst>
          </p:cNvPr>
          <p:cNvSpPr/>
          <p:nvPr/>
        </p:nvSpPr>
        <p:spPr>
          <a:xfrm>
            <a:off x="6727819" y="5601013"/>
            <a:ext cx="433718" cy="43371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accent3"/>
                </a:solidFill>
              </a:rPr>
              <a:t>1</a:t>
            </a:r>
            <a:endParaRPr lang="id-ID" b="1" dirty="0">
              <a:solidFill>
                <a:schemeClr val="accent3"/>
              </a:solidFill>
            </a:endParaRPr>
          </a:p>
        </p:txBody>
      </p:sp>
      <p:sp>
        <p:nvSpPr>
          <p:cNvPr id="9" name="TextBox 8">
            <a:extLst>
              <a:ext uri="{FF2B5EF4-FFF2-40B4-BE49-F238E27FC236}">
                <a16:creationId xmlns:a16="http://schemas.microsoft.com/office/drawing/2014/main" id="{8FD53823-7FC6-4F89-AF7A-5145689C3A62}"/>
              </a:ext>
            </a:extLst>
          </p:cNvPr>
          <p:cNvSpPr txBox="1"/>
          <p:nvPr/>
        </p:nvSpPr>
        <p:spPr>
          <a:xfrm>
            <a:off x="7161537" y="5659069"/>
            <a:ext cx="1651297" cy="307777"/>
          </a:xfrm>
          <a:prstGeom prst="rect">
            <a:avLst/>
          </a:prstGeom>
          <a:noFill/>
        </p:spPr>
        <p:txBody>
          <a:bodyPr wrap="square" lIns="91440" tIns="45720" rIns="91440" bIns="45720" rtlCol="0">
            <a:spAutoFit/>
          </a:bodyPr>
          <a:lstStyle/>
          <a:p>
            <a:r>
              <a:rPr lang="id-ID" sz="1400" dirty="0">
                <a:solidFill>
                  <a:schemeClr val="bg1"/>
                </a:solidFill>
                <a:cs typeface="Calibri"/>
              </a:rPr>
              <a:t>Text in Here</a:t>
            </a:r>
            <a:endParaRPr lang="en-US" sz="1400" dirty="0">
              <a:solidFill>
                <a:schemeClr val="bg1"/>
              </a:solidFill>
              <a:ea typeface="Roboto Thin" charset="0"/>
              <a:cs typeface="Roboto Thin" charset="0"/>
            </a:endParaRPr>
          </a:p>
        </p:txBody>
      </p:sp>
      <p:sp>
        <p:nvSpPr>
          <p:cNvPr id="10" name="Oval 9">
            <a:extLst>
              <a:ext uri="{FF2B5EF4-FFF2-40B4-BE49-F238E27FC236}">
                <a16:creationId xmlns:a16="http://schemas.microsoft.com/office/drawing/2014/main" id="{E49D7996-268B-4526-8AAD-10E1AF04325B}"/>
              </a:ext>
            </a:extLst>
          </p:cNvPr>
          <p:cNvSpPr/>
          <p:nvPr/>
        </p:nvSpPr>
        <p:spPr>
          <a:xfrm>
            <a:off x="8937322" y="5601013"/>
            <a:ext cx="433718" cy="433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accent3"/>
                </a:solidFill>
              </a:rPr>
              <a:t>2</a:t>
            </a:r>
          </a:p>
        </p:txBody>
      </p:sp>
      <p:sp>
        <p:nvSpPr>
          <p:cNvPr id="11" name="TextBox 10">
            <a:extLst>
              <a:ext uri="{FF2B5EF4-FFF2-40B4-BE49-F238E27FC236}">
                <a16:creationId xmlns:a16="http://schemas.microsoft.com/office/drawing/2014/main" id="{B817C0CD-AC17-4BDE-8EB3-87F5619C178F}"/>
              </a:ext>
            </a:extLst>
          </p:cNvPr>
          <p:cNvSpPr txBox="1"/>
          <p:nvPr/>
        </p:nvSpPr>
        <p:spPr>
          <a:xfrm>
            <a:off x="9371040" y="5659069"/>
            <a:ext cx="1651297" cy="307777"/>
          </a:xfrm>
          <a:prstGeom prst="rect">
            <a:avLst/>
          </a:prstGeom>
          <a:noFill/>
        </p:spPr>
        <p:txBody>
          <a:bodyPr wrap="square" lIns="91440" tIns="45720" rIns="91440" bIns="45720" rtlCol="0">
            <a:spAutoFit/>
          </a:bodyPr>
          <a:lstStyle/>
          <a:p>
            <a:r>
              <a:rPr lang="id-ID" sz="1400" dirty="0">
                <a:solidFill>
                  <a:schemeClr val="bg1"/>
                </a:solidFill>
                <a:cs typeface="Calibri"/>
              </a:rPr>
              <a:t>Text in Here</a:t>
            </a:r>
            <a:endParaRPr lang="en-US" sz="1400" dirty="0">
              <a:solidFill>
                <a:schemeClr val="bg1"/>
              </a:solidFill>
              <a:ea typeface="Roboto Thin" charset="0"/>
              <a:cs typeface="Roboto Thin" charset="0"/>
            </a:endParaRPr>
          </a:p>
        </p:txBody>
      </p:sp>
      <p:sp>
        <p:nvSpPr>
          <p:cNvPr id="12" name="TextBox 11">
            <a:extLst>
              <a:ext uri="{FF2B5EF4-FFF2-40B4-BE49-F238E27FC236}">
                <a16:creationId xmlns:a16="http://schemas.microsoft.com/office/drawing/2014/main" id="{B705203D-D808-406C-8319-9230F83EB823}"/>
              </a:ext>
            </a:extLst>
          </p:cNvPr>
          <p:cNvSpPr txBox="1"/>
          <p:nvPr/>
        </p:nvSpPr>
        <p:spPr>
          <a:xfrm>
            <a:off x="6677256" y="1448805"/>
            <a:ext cx="5152487" cy="1425198"/>
          </a:xfrm>
          <a:prstGeom prst="rect">
            <a:avLst/>
          </a:prstGeom>
          <a:noFill/>
        </p:spPr>
        <p:txBody>
          <a:bodyPr wrap="square" rtlCol="0">
            <a:spAutoFit/>
          </a:bodyPr>
          <a:lstStyle/>
          <a:p>
            <a:pPr>
              <a:lnSpc>
                <a:spcPct val="80000"/>
              </a:lnSpc>
            </a:pPr>
            <a:r>
              <a:rPr lang="en-US" sz="3600" b="1" dirty="0">
                <a:solidFill>
                  <a:schemeClr val="bg1"/>
                </a:solidFill>
                <a:cs typeface="Aharoni" panose="02010803020104030203" pitchFamily="2" charset="-79"/>
              </a:rPr>
              <a:t>CREATIVE</a:t>
            </a:r>
            <a:br>
              <a:rPr lang="en-US" sz="3600" b="1" dirty="0">
                <a:solidFill>
                  <a:schemeClr val="bg1"/>
                </a:solidFill>
                <a:cs typeface="Aharoni" panose="02010803020104030203" pitchFamily="2" charset="-79"/>
              </a:rPr>
            </a:br>
            <a:r>
              <a:rPr lang="en-US" sz="3600" b="1" dirty="0">
                <a:solidFill>
                  <a:schemeClr val="bg1"/>
                </a:solidFill>
                <a:cs typeface="Aharoni" panose="02010803020104030203" pitchFamily="2" charset="-79"/>
              </a:rPr>
              <a:t>STUFF FOR YOUR CREATIVE PROJECT</a:t>
            </a:r>
          </a:p>
        </p:txBody>
      </p:sp>
      <p:sp>
        <p:nvSpPr>
          <p:cNvPr id="13" name="TextBox 12">
            <a:extLst>
              <a:ext uri="{FF2B5EF4-FFF2-40B4-BE49-F238E27FC236}">
                <a16:creationId xmlns:a16="http://schemas.microsoft.com/office/drawing/2014/main" id="{693E095B-3E98-4844-8024-9FB0BEE4D2FC}"/>
              </a:ext>
            </a:extLst>
          </p:cNvPr>
          <p:cNvSpPr txBox="1"/>
          <p:nvPr/>
        </p:nvSpPr>
        <p:spPr>
          <a:xfrm>
            <a:off x="6740616" y="891002"/>
            <a:ext cx="2630424" cy="276999"/>
          </a:xfrm>
          <a:prstGeom prst="rect">
            <a:avLst/>
          </a:prstGeom>
          <a:noFill/>
        </p:spPr>
        <p:txBody>
          <a:bodyPr wrap="square" rtlCol="0">
            <a:spAutoFit/>
          </a:bodyPr>
          <a:lstStyle/>
          <a:p>
            <a:r>
              <a:rPr lang="en-US" sz="1200" spc="300" dirty="0">
                <a:solidFill>
                  <a:schemeClr val="bg1"/>
                </a:solidFill>
              </a:rPr>
              <a:t>CREATIVE  TEMPLATE</a:t>
            </a:r>
          </a:p>
        </p:txBody>
      </p:sp>
      <p:pic>
        <p:nvPicPr>
          <p:cNvPr id="23" name="Picture Placeholder 22">
            <a:extLst>
              <a:ext uri="{FF2B5EF4-FFF2-40B4-BE49-F238E27FC236}">
                <a16:creationId xmlns:a16="http://schemas.microsoft.com/office/drawing/2014/main" id="{C4584AB2-49F0-44F6-A923-21C74D16399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337" b="3337"/>
          <a:stretch>
            <a:fillRect/>
          </a:stretch>
        </p:blipFill>
        <p:spPr/>
      </p:pic>
      <p:sp>
        <p:nvSpPr>
          <p:cNvPr id="2" name="Footer Placeholder 1">
            <a:extLst>
              <a:ext uri="{FF2B5EF4-FFF2-40B4-BE49-F238E27FC236}">
                <a16:creationId xmlns:a16="http://schemas.microsoft.com/office/drawing/2014/main" id="{4FD8204F-802A-4BDE-85B6-094A9EA66227}"/>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3" name="Slide Number Placeholder 2">
            <a:extLst>
              <a:ext uri="{FF2B5EF4-FFF2-40B4-BE49-F238E27FC236}">
                <a16:creationId xmlns:a16="http://schemas.microsoft.com/office/drawing/2014/main" id="{E61E0C3E-0385-4B71-B790-D46EE0A355B5}"/>
              </a:ext>
            </a:extLst>
          </p:cNvPr>
          <p:cNvSpPr>
            <a:spLocks noGrp="1"/>
          </p:cNvSpPr>
          <p:nvPr>
            <p:ph type="sldNum" sz="quarter" idx="4"/>
          </p:nvPr>
        </p:nvSpPr>
        <p:spPr/>
        <p:txBody>
          <a:bodyPr/>
          <a:lstStyle/>
          <a:p>
            <a:fld id="{92B485D1-D61A-494D-A8A9-04DC541B8AAB}"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2642099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F5628CC-8699-4E8D-BE88-EC4E237B381D}"/>
              </a:ext>
            </a:extLst>
          </p:cNvPr>
          <p:cNvSpPr/>
          <p:nvPr/>
        </p:nvSpPr>
        <p:spPr>
          <a:xfrm>
            <a:off x="0" y="4725516"/>
            <a:ext cx="12192000" cy="21324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791148" y="1207217"/>
            <a:ext cx="2107927" cy="2054571"/>
            <a:chOff x="5600216" y="1663162"/>
            <a:chExt cx="2315221" cy="2256618"/>
          </a:xfrm>
        </p:grpSpPr>
        <p:sp>
          <p:nvSpPr>
            <p:cNvPr id="3" name="Oval 2"/>
            <p:cNvSpPr/>
            <p:nvPr/>
          </p:nvSpPr>
          <p:spPr>
            <a:xfrm>
              <a:off x="5658819" y="1663162"/>
              <a:ext cx="2256618" cy="2256618"/>
            </a:xfrm>
            <a:prstGeom prst="ellipse">
              <a:avLst/>
            </a:prstGeom>
            <a:noFill/>
            <a:ln w="635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c 3"/>
            <p:cNvSpPr/>
            <p:nvPr/>
          </p:nvSpPr>
          <p:spPr>
            <a:xfrm>
              <a:off x="5658819" y="1663162"/>
              <a:ext cx="2256618" cy="2256618"/>
            </a:xfrm>
            <a:prstGeom prst="arc">
              <a:avLst>
                <a:gd name="adj1" fmla="val 16200000"/>
                <a:gd name="adj2" fmla="val 11763592"/>
              </a:avLst>
            </a:prstGeom>
            <a:noFill/>
            <a:ln w="114300" cap="rnd">
              <a:gradFill>
                <a:gsLst>
                  <a:gs pos="0">
                    <a:schemeClr val="accent1">
                      <a:lumMod val="60000"/>
                      <a:lumOff val="40000"/>
                    </a:schemeClr>
                  </a:gs>
                  <a:gs pos="100000">
                    <a:schemeClr val="accent1"/>
                  </a:gs>
                </a:gsLst>
                <a:lin ang="5400000" scaled="1"/>
              </a:gradFill>
            </a:ln>
            <a:effectLst>
              <a:outerShdw blurRad="368300" algn="ctr" rotWithShape="0">
                <a:schemeClr val="accent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35521" y="2854706"/>
              <a:ext cx="1503214" cy="633831"/>
            </a:xfrm>
            <a:prstGeom prst="rect">
              <a:avLst/>
            </a:prstGeom>
            <a:noFill/>
          </p:spPr>
          <p:txBody>
            <a:bodyPr wrap="square" rtlCol="0" anchor="t">
              <a:spAutoFit/>
            </a:bodyPr>
            <a:lstStyle/>
            <a:p>
              <a:pPr algn="ctr"/>
              <a:r>
                <a:rPr lang="en-US" sz="1050" dirty="0">
                  <a:solidFill>
                    <a:schemeClr val="bg1">
                      <a:lumMod val="65000"/>
                    </a:schemeClr>
                  </a:solidFill>
                </a:rPr>
                <a:t>The quick, brown fox jumps over a lazy dog. </a:t>
              </a:r>
            </a:p>
          </p:txBody>
        </p:sp>
        <p:sp>
          <p:nvSpPr>
            <p:cNvPr id="6" name="TextBox 5"/>
            <p:cNvSpPr txBox="1"/>
            <p:nvPr/>
          </p:nvSpPr>
          <p:spPr>
            <a:xfrm>
              <a:off x="6035522" y="2271704"/>
              <a:ext cx="1503213" cy="584775"/>
            </a:xfrm>
            <a:prstGeom prst="rect">
              <a:avLst/>
            </a:prstGeom>
            <a:noFill/>
          </p:spPr>
          <p:txBody>
            <a:bodyPr wrap="square" rtlCol="0" anchor="t">
              <a:spAutoFit/>
            </a:bodyPr>
            <a:lstStyle/>
            <a:p>
              <a:pPr algn="ctr"/>
              <a:r>
                <a:rPr lang="en-US" sz="2800" dirty="0">
                  <a:solidFill>
                    <a:schemeClr val="accent1"/>
                  </a:solidFill>
                </a:rPr>
                <a:t>344</a:t>
              </a:r>
            </a:p>
          </p:txBody>
        </p:sp>
        <p:sp>
          <p:nvSpPr>
            <p:cNvPr id="11" name="Oval 10"/>
            <p:cNvSpPr/>
            <p:nvPr/>
          </p:nvSpPr>
          <p:spPr>
            <a:xfrm>
              <a:off x="5600216" y="2322275"/>
              <a:ext cx="224322" cy="224322"/>
            </a:xfrm>
            <a:prstGeom prst="ellipse">
              <a:avLst/>
            </a:prstGeom>
            <a:solidFill>
              <a:schemeClr val="accent1">
                <a:lumMod val="75000"/>
              </a:schemeClr>
            </a:solidFill>
            <a:ln>
              <a:noFill/>
            </a:ln>
            <a:effectLst>
              <a:outerShdw blurRad="3302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449998" y="1214069"/>
            <a:ext cx="2054571" cy="2124242"/>
            <a:chOff x="8476604" y="1663162"/>
            <a:chExt cx="2256618" cy="2333140"/>
          </a:xfrm>
        </p:grpSpPr>
        <p:sp>
          <p:nvSpPr>
            <p:cNvPr id="7" name="Oval 6"/>
            <p:cNvSpPr/>
            <p:nvPr/>
          </p:nvSpPr>
          <p:spPr>
            <a:xfrm>
              <a:off x="8476604" y="1663162"/>
              <a:ext cx="2256618" cy="2256618"/>
            </a:xfrm>
            <a:prstGeom prst="ellipse">
              <a:avLst/>
            </a:prstGeom>
            <a:noFill/>
            <a:ln w="635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p:cNvSpPr/>
            <p:nvPr/>
          </p:nvSpPr>
          <p:spPr>
            <a:xfrm>
              <a:off x="8476604" y="1663162"/>
              <a:ext cx="2256618" cy="2256618"/>
            </a:xfrm>
            <a:prstGeom prst="arc">
              <a:avLst>
                <a:gd name="adj1" fmla="val 16200000"/>
                <a:gd name="adj2" fmla="val 6219303"/>
              </a:avLst>
            </a:prstGeom>
            <a:noFill/>
            <a:ln w="114300" cap="rnd">
              <a:gradFill>
                <a:gsLst>
                  <a:gs pos="0">
                    <a:schemeClr val="accent5">
                      <a:lumMod val="60000"/>
                      <a:lumOff val="40000"/>
                    </a:schemeClr>
                  </a:gs>
                  <a:gs pos="100000">
                    <a:schemeClr val="accent5"/>
                  </a:gs>
                </a:gsLst>
                <a:lin ang="5400000" scaled="1"/>
              </a:gradFill>
            </a:ln>
            <a:effectLst>
              <a:outerShdw blurRad="368300" algn="ctr" rotWithShape="0">
                <a:schemeClr val="accent5">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53306" y="2854706"/>
              <a:ext cx="1503214" cy="633831"/>
            </a:xfrm>
            <a:prstGeom prst="rect">
              <a:avLst/>
            </a:prstGeom>
            <a:noFill/>
          </p:spPr>
          <p:txBody>
            <a:bodyPr wrap="square" rtlCol="0" anchor="t">
              <a:spAutoFit/>
            </a:bodyPr>
            <a:lstStyle/>
            <a:p>
              <a:pPr algn="ctr"/>
              <a:r>
                <a:rPr lang="en-US" sz="1050" dirty="0">
                  <a:solidFill>
                    <a:schemeClr val="bg1">
                      <a:lumMod val="65000"/>
                    </a:schemeClr>
                  </a:solidFill>
                </a:rPr>
                <a:t>The quick, brown fox jumps over a lazy dog. </a:t>
              </a:r>
            </a:p>
          </p:txBody>
        </p:sp>
        <p:sp>
          <p:nvSpPr>
            <p:cNvPr id="10" name="TextBox 9"/>
            <p:cNvSpPr txBox="1"/>
            <p:nvPr/>
          </p:nvSpPr>
          <p:spPr>
            <a:xfrm>
              <a:off x="8890351" y="2271704"/>
              <a:ext cx="1429125" cy="584775"/>
            </a:xfrm>
            <a:prstGeom prst="rect">
              <a:avLst/>
            </a:prstGeom>
            <a:noFill/>
          </p:spPr>
          <p:txBody>
            <a:bodyPr wrap="square" rtlCol="0" anchor="t">
              <a:spAutoFit/>
            </a:bodyPr>
            <a:lstStyle/>
            <a:p>
              <a:pPr algn="ctr"/>
              <a:r>
                <a:rPr lang="en-US" sz="2800" dirty="0">
                  <a:solidFill>
                    <a:schemeClr val="accent5"/>
                  </a:solidFill>
                </a:rPr>
                <a:t>654</a:t>
              </a:r>
            </a:p>
          </p:txBody>
        </p:sp>
        <p:sp>
          <p:nvSpPr>
            <p:cNvPr id="12" name="Oval 11"/>
            <p:cNvSpPr/>
            <p:nvPr/>
          </p:nvSpPr>
          <p:spPr>
            <a:xfrm>
              <a:off x="9174358" y="3771980"/>
              <a:ext cx="224322" cy="224322"/>
            </a:xfrm>
            <a:prstGeom prst="ellipse">
              <a:avLst/>
            </a:prstGeom>
            <a:solidFill>
              <a:schemeClr val="accent5">
                <a:lumMod val="75000"/>
              </a:schemeClr>
            </a:solidFill>
            <a:ln>
              <a:noFill/>
            </a:ln>
            <a:effectLst>
              <a:outerShdw blurRad="330200" algn="ctr" rotWithShape="0">
                <a:schemeClr val="accent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640361" y="3681859"/>
            <a:ext cx="4864208" cy="735993"/>
            <a:chOff x="5811863" y="3796159"/>
            <a:chExt cx="4864208" cy="735993"/>
          </a:xfrm>
        </p:grpSpPr>
        <p:sp>
          <p:nvSpPr>
            <p:cNvPr id="24" name="TextBox 23"/>
            <p:cNvSpPr txBox="1"/>
            <p:nvPr/>
          </p:nvSpPr>
          <p:spPr>
            <a:xfrm>
              <a:off x="5811863" y="3796159"/>
              <a:ext cx="945279" cy="532417"/>
            </a:xfrm>
            <a:prstGeom prst="rect">
              <a:avLst/>
            </a:prstGeom>
            <a:noFill/>
          </p:spPr>
          <p:txBody>
            <a:bodyPr wrap="square" rtlCol="0" anchor="t">
              <a:spAutoFit/>
            </a:bodyPr>
            <a:lstStyle/>
            <a:p>
              <a:pPr algn="r"/>
              <a:r>
                <a:rPr lang="en-US" sz="2800" dirty="0">
                  <a:solidFill>
                    <a:schemeClr val="accent1"/>
                  </a:solidFill>
                </a:rPr>
                <a:t>25</a:t>
              </a:r>
              <a:r>
                <a:rPr lang="en-US" sz="2800" baseline="30000" dirty="0">
                  <a:solidFill>
                    <a:schemeClr val="accent1"/>
                  </a:solidFill>
                </a:rPr>
                <a:t>%</a:t>
              </a:r>
            </a:p>
          </p:txBody>
        </p:sp>
        <p:sp>
          <p:nvSpPr>
            <p:cNvPr id="25" name="Rectangle 24"/>
            <p:cNvSpPr/>
            <p:nvPr/>
          </p:nvSpPr>
          <p:spPr>
            <a:xfrm>
              <a:off x="6799216" y="4219118"/>
              <a:ext cx="3876855" cy="313034"/>
            </a:xfrm>
            <a:prstGeom prst="rect">
              <a:avLst/>
            </a:prstGeom>
          </p:spPr>
          <p:txBody>
            <a:bodyPr wrap="square">
              <a:spAutoFit/>
            </a:bodyPr>
            <a:lstStyle/>
            <a:p>
              <a:pPr algn="just">
                <a:lnSpc>
                  <a:spcPct val="130000"/>
                </a:lnSpc>
              </a:pPr>
              <a:r>
                <a:rPr lang="id-ID" sz="1200" dirty="0">
                  <a:solidFill>
                    <a:schemeClr val="bg1">
                      <a:lumMod val="65000"/>
                    </a:schemeClr>
                  </a:solidFill>
                  <a:cs typeface="Segoe UI Light" panose="020B0502040204020203" pitchFamily="34" charset="0"/>
                </a:rPr>
                <a:t>The quick, brown fox jumps over a lazy dog. DJs flock by</a:t>
              </a:r>
            </a:p>
          </p:txBody>
        </p:sp>
        <p:cxnSp>
          <p:nvCxnSpPr>
            <p:cNvPr id="16" name="Straight Connector 15"/>
            <p:cNvCxnSpPr/>
            <p:nvPr/>
          </p:nvCxnSpPr>
          <p:spPr>
            <a:xfrm>
              <a:off x="6378393" y="4046436"/>
              <a:ext cx="4297678" cy="0"/>
            </a:xfrm>
            <a:prstGeom prst="line">
              <a:avLst/>
            </a:prstGeom>
            <a:noFill/>
            <a:ln w="63500" cap="rnd">
              <a:gradFill>
                <a:gsLst>
                  <a:gs pos="0">
                    <a:schemeClr val="bg1">
                      <a:lumMod val="85000"/>
                      <a:alpha val="0"/>
                    </a:schemeClr>
                  </a:gs>
                  <a:gs pos="100000">
                    <a:schemeClr val="bg1">
                      <a:lumMod val="8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6378393" y="4046436"/>
              <a:ext cx="3277882" cy="0"/>
            </a:xfrm>
            <a:prstGeom prst="line">
              <a:avLst/>
            </a:prstGeom>
            <a:noFill/>
            <a:ln w="114300" cap="rnd">
              <a:gradFill>
                <a:gsLst>
                  <a:gs pos="0">
                    <a:schemeClr val="accent1">
                      <a:lumMod val="60000"/>
                      <a:lumOff val="40000"/>
                      <a:alpha val="0"/>
                    </a:schemeClr>
                  </a:gs>
                  <a:gs pos="100000">
                    <a:schemeClr val="accent1"/>
                  </a:gs>
                </a:gsLst>
                <a:lin ang="0" scaled="0"/>
              </a:gradFill>
            </a:ln>
            <a:effectLst>
              <a:outerShdw blurRad="368300" algn="ctr" rotWithShape="0">
                <a:schemeClr val="accent1">
                  <a:alpha val="45000"/>
                </a:scheme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18" name="Rectangle: Rounded Corners 17">
            <a:extLst>
              <a:ext uri="{FF2B5EF4-FFF2-40B4-BE49-F238E27FC236}">
                <a16:creationId xmlns:a16="http://schemas.microsoft.com/office/drawing/2014/main" id="{02E55F86-39E1-40BF-BBAF-E41A3A0F2E97}"/>
              </a:ext>
            </a:extLst>
          </p:cNvPr>
          <p:cNvSpPr/>
          <p:nvPr/>
        </p:nvSpPr>
        <p:spPr>
          <a:xfrm>
            <a:off x="7254693" y="1268785"/>
            <a:ext cx="3181350" cy="2105374"/>
          </a:xfrm>
          <a:prstGeom prst="roundRect">
            <a:avLst>
              <a:gd name="adj" fmla="val 10333"/>
            </a:avLst>
          </a:prstGeom>
          <a:solidFill>
            <a:schemeClr val="accent2"/>
          </a:solidFill>
          <a:ln>
            <a:noFill/>
          </a:ln>
          <a:effectLst>
            <a:outerShdw blurRad="6350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50BC63E4-FE53-4DD1-B184-470771BC499E}"/>
              </a:ext>
            </a:extLst>
          </p:cNvPr>
          <p:cNvSpPr/>
          <p:nvPr/>
        </p:nvSpPr>
        <p:spPr>
          <a:xfrm>
            <a:off x="7254693" y="3796159"/>
            <a:ext cx="3181350" cy="2105374"/>
          </a:xfrm>
          <a:prstGeom prst="roundRect">
            <a:avLst>
              <a:gd name="adj" fmla="val 10333"/>
            </a:avLst>
          </a:prstGeom>
          <a:solidFill>
            <a:schemeClr val="bg1"/>
          </a:solidFill>
          <a:ln>
            <a:noFill/>
          </a:ln>
          <a:effectLst>
            <a:outerShdw blurRad="6350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DC2AF04C-63AF-4248-9ECB-CEB329FC1512}"/>
              </a:ext>
            </a:extLst>
          </p:cNvPr>
          <p:cNvGrpSpPr/>
          <p:nvPr/>
        </p:nvGrpSpPr>
        <p:grpSpPr>
          <a:xfrm>
            <a:off x="9833929" y="1750139"/>
            <a:ext cx="1142665" cy="1142665"/>
            <a:chOff x="1220118" y="2343274"/>
            <a:chExt cx="2450851" cy="2450851"/>
          </a:xfrm>
          <a:solidFill>
            <a:schemeClr val="bg1">
              <a:alpha val="53000"/>
            </a:schemeClr>
          </a:solidFill>
          <a:effectLst>
            <a:outerShdw blurRad="596900" sx="102000" sy="102000" algn="ctr" rotWithShape="0">
              <a:prstClr val="black">
                <a:alpha val="40000"/>
              </a:prstClr>
            </a:outerShdw>
          </a:effectLst>
        </p:grpSpPr>
        <p:sp>
          <p:nvSpPr>
            <p:cNvPr id="54" name="Oval 53">
              <a:extLst>
                <a:ext uri="{FF2B5EF4-FFF2-40B4-BE49-F238E27FC236}">
                  <a16:creationId xmlns:a16="http://schemas.microsoft.com/office/drawing/2014/main" id="{AAE59FD2-F56C-4C58-A301-BA006CF6A347}"/>
                </a:ext>
              </a:extLst>
            </p:cNvPr>
            <p:cNvSpPr/>
            <p:nvPr/>
          </p:nvSpPr>
          <p:spPr>
            <a:xfrm>
              <a:off x="1220118" y="2343274"/>
              <a:ext cx="2450851" cy="245085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297B380-9AA1-4D5A-85C6-5A771B4B24AC}"/>
                </a:ext>
              </a:extLst>
            </p:cNvPr>
            <p:cNvSpPr/>
            <p:nvPr/>
          </p:nvSpPr>
          <p:spPr>
            <a:xfrm>
              <a:off x="1395764" y="2518920"/>
              <a:ext cx="2099561" cy="2099561"/>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8140094-A682-4256-9044-788F9370954D}"/>
                </a:ext>
              </a:extLst>
            </p:cNvPr>
            <p:cNvSpPr/>
            <p:nvPr/>
          </p:nvSpPr>
          <p:spPr>
            <a:xfrm>
              <a:off x="1580469" y="2703625"/>
              <a:ext cx="1730150" cy="173015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grpSp>
        <p:nvGrpSpPr>
          <p:cNvPr id="51" name="Group 50">
            <a:extLst>
              <a:ext uri="{FF2B5EF4-FFF2-40B4-BE49-F238E27FC236}">
                <a16:creationId xmlns:a16="http://schemas.microsoft.com/office/drawing/2014/main" id="{189CFF24-5AA6-4112-89C8-5B091238891D}"/>
              </a:ext>
            </a:extLst>
          </p:cNvPr>
          <p:cNvGrpSpPr/>
          <p:nvPr/>
        </p:nvGrpSpPr>
        <p:grpSpPr>
          <a:xfrm>
            <a:off x="10281932" y="2198142"/>
            <a:ext cx="246659" cy="246659"/>
            <a:chOff x="8204317" y="2115665"/>
            <a:chExt cx="464344" cy="464344"/>
          </a:xfrm>
          <a:solidFill>
            <a:schemeClr val="accent4"/>
          </a:solidFill>
        </p:grpSpPr>
        <p:sp>
          <p:nvSpPr>
            <p:cNvPr id="52" name="AutoShape 81">
              <a:extLst>
                <a:ext uri="{FF2B5EF4-FFF2-40B4-BE49-F238E27FC236}">
                  <a16:creationId xmlns:a16="http://schemas.microsoft.com/office/drawing/2014/main" id="{C72AD4CD-0461-4D69-89A7-38B2F09C1B75}"/>
                </a:ext>
              </a:extLst>
            </p:cNvPr>
            <p:cNvSpPr>
              <a:spLocks/>
            </p:cNvSpPr>
            <p:nvPr/>
          </p:nvSpPr>
          <p:spPr bwMode="auto">
            <a:xfrm>
              <a:off x="8204317" y="2115665"/>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defTabSz="228600" fontAlgn="base" hangingPunct="0">
                <a:spcBef>
                  <a:spcPct val="0"/>
                </a:spcBef>
                <a:spcAft>
                  <a:spcPct val="0"/>
                </a:spcAft>
              </a:pPr>
              <a:endParaRPr lang="en-US" sz="1500" dirty="0">
                <a:solidFill>
                  <a:schemeClr val="bg1"/>
                </a:solidFill>
                <a:effectLst>
                  <a:outerShdw blurRad="38100" dist="38100" dir="2700000" algn="tl">
                    <a:srgbClr val="000000"/>
                  </a:outerShdw>
                </a:effectLst>
                <a:sym typeface="Gill Sans" charset="0"/>
              </a:endParaRPr>
            </a:p>
          </p:txBody>
        </p:sp>
        <p:sp>
          <p:nvSpPr>
            <p:cNvPr id="53" name="AutoShape 82">
              <a:extLst>
                <a:ext uri="{FF2B5EF4-FFF2-40B4-BE49-F238E27FC236}">
                  <a16:creationId xmlns:a16="http://schemas.microsoft.com/office/drawing/2014/main" id="{73A95DEF-7158-492B-924E-63406BE5BB4E}"/>
                </a:ext>
              </a:extLst>
            </p:cNvPr>
            <p:cNvSpPr>
              <a:spLocks/>
            </p:cNvSpPr>
            <p:nvPr/>
          </p:nvSpPr>
          <p:spPr bwMode="auto">
            <a:xfrm>
              <a:off x="8247973" y="2492697"/>
              <a:ext cx="43657" cy="436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defTabSz="228600" fontAlgn="base" hangingPunct="0">
                <a:spcBef>
                  <a:spcPct val="0"/>
                </a:spcBef>
                <a:spcAft>
                  <a:spcPct val="0"/>
                </a:spcAft>
              </a:pPr>
              <a:endParaRPr lang="en-US" sz="1500" dirty="0">
                <a:solidFill>
                  <a:schemeClr val="bg1"/>
                </a:solidFill>
                <a:effectLst>
                  <a:outerShdw blurRad="38100" dist="38100" dir="2700000" algn="tl">
                    <a:srgbClr val="000000"/>
                  </a:outerShdw>
                </a:effectLst>
                <a:sym typeface="Gill Sans" charset="0"/>
              </a:endParaRPr>
            </a:p>
          </p:txBody>
        </p:sp>
      </p:grpSp>
      <p:sp>
        <p:nvSpPr>
          <p:cNvPr id="57" name="Rectangle 56">
            <a:extLst>
              <a:ext uri="{FF2B5EF4-FFF2-40B4-BE49-F238E27FC236}">
                <a16:creationId xmlns:a16="http://schemas.microsoft.com/office/drawing/2014/main" id="{4E738EF5-40B7-4E8E-830D-DAF8EE8D3654}"/>
              </a:ext>
            </a:extLst>
          </p:cNvPr>
          <p:cNvSpPr/>
          <p:nvPr/>
        </p:nvSpPr>
        <p:spPr>
          <a:xfrm>
            <a:off x="854301" y="4896409"/>
            <a:ext cx="5166721" cy="754374"/>
          </a:xfrm>
          <a:prstGeom prst="rect">
            <a:avLst/>
          </a:prstGeom>
        </p:spPr>
        <p:txBody>
          <a:bodyPr wrap="square">
            <a:spAutoFit/>
          </a:bodyPr>
          <a:lstStyle/>
          <a:p>
            <a:pPr>
              <a:lnSpc>
                <a:spcPct val="130000"/>
              </a:lnSpc>
            </a:pPr>
            <a:r>
              <a:rPr lang="en-US" sz="3600" b="1" dirty="0">
                <a:solidFill>
                  <a:schemeClr val="bg1"/>
                </a:solidFill>
                <a:cs typeface="Segoe UI Light" panose="020B0502040204020203" pitchFamily="34" charset="0"/>
              </a:rPr>
              <a:t>DISCOVER US</a:t>
            </a:r>
            <a:endParaRPr lang="id-ID" sz="3600" b="1" dirty="0">
              <a:solidFill>
                <a:schemeClr val="bg1"/>
              </a:solidFill>
              <a:cs typeface="Segoe UI Light" panose="020B0502040204020203" pitchFamily="34" charset="0"/>
            </a:endParaRPr>
          </a:p>
        </p:txBody>
      </p:sp>
      <p:sp>
        <p:nvSpPr>
          <p:cNvPr id="58" name="Rectangle 57">
            <a:extLst>
              <a:ext uri="{FF2B5EF4-FFF2-40B4-BE49-F238E27FC236}">
                <a16:creationId xmlns:a16="http://schemas.microsoft.com/office/drawing/2014/main" id="{35494105-9811-4E1D-AB3A-79C63CE15CBB}"/>
              </a:ext>
            </a:extLst>
          </p:cNvPr>
          <p:cNvSpPr/>
          <p:nvPr/>
        </p:nvSpPr>
        <p:spPr>
          <a:xfrm>
            <a:off x="854300" y="5671152"/>
            <a:ext cx="5747098" cy="553100"/>
          </a:xfrm>
          <a:prstGeom prst="rect">
            <a:avLst/>
          </a:prstGeom>
        </p:spPr>
        <p:txBody>
          <a:bodyPr wrap="square">
            <a:spAutoFit/>
          </a:bodyPr>
          <a:lstStyle/>
          <a:p>
            <a:pPr>
              <a:lnSpc>
                <a:spcPct val="130000"/>
              </a:lnSpc>
            </a:pPr>
            <a:r>
              <a:rPr lang="en-US" sz="1200" dirty="0">
                <a:solidFill>
                  <a:schemeClr val="bg1"/>
                </a:solidFill>
                <a:cs typeface="Segoe UI Light" panose="020B0502040204020203" pitchFamily="34" charset="0"/>
              </a:rPr>
              <a:t>Lorem ipsum dolor sit </a:t>
            </a:r>
            <a:r>
              <a:rPr lang="en-US" sz="1200" dirty="0" err="1">
                <a:solidFill>
                  <a:schemeClr val="bg1"/>
                </a:solidFill>
                <a:cs typeface="Segoe UI Light" panose="020B0502040204020203" pitchFamily="34" charset="0"/>
              </a:rPr>
              <a:t>amet</a:t>
            </a:r>
            <a:r>
              <a:rPr lang="en-US" sz="1200" dirty="0">
                <a:solidFill>
                  <a:schemeClr val="bg1"/>
                </a:solidFill>
                <a:cs typeface="Segoe UI Light" panose="020B0502040204020203" pitchFamily="34" charset="0"/>
              </a:rPr>
              <a:t> </a:t>
            </a:r>
            <a:r>
              <a:rPr lang="id-ID" sz="1200" dirty="0">
                <a:solidFill>
                  <a:schemeClr val="bg1"/>
                </a:solidFill>
                <a:cs typeface="Segoe UI Light" panose="020B0502040204020203" pitchFamily="34" charset="0"/>
              </a:rPr>
              <a:t>a lazy dog. DJs flock by when MTV ax</a:t>
            </a:r>
            <a:r>
              <a:rPr lang="en-US" sz="1200" dirty="0">
                <a:solidFill>
                  <a:schemeClr val="bg1"/>
                </a:solidFill>
                <a:cs typeface="Segoe UI Light" panose="020B0502040204020203" pitchFamily="34" charset="0"/>
              </a:rPr>
              <a:t>Lorem ipsum dolor sit </a:t>
            </a:r>
            <a:r>
              <a:rPr lang="en-US" sz="1200" dirty="0" err="1">
                <a:solidFill>
                  <a:schemeClr val="bg1"/>
                </a:solidFill>
                <a:cs typeface="Segoe UI Light" panose="020B0502040204020203" pitchFamily="34" charset="0"/>
              </a:rPr>
              <a:t>amet</a:t>
            </a:r>
            <a:r>
              <a:rPr lang="en-US" sz="1200" dirty="0">
                <a:solidFill>
                  <a:schemeClr val="bg1"/>
                </a:solidFill>
                <a:cs typeface="Segoe UI Light" panose="020B0502040204020203" pitchFamily="34" charset="0"/>
              </a:rPr>
              <a:t> </a:t>
            </a:r>
            <a:r>
              <a:rPr lang="id-ID" sz="1200" dirty="0">
                <a:solidFill>
                  <a:schemeClr val="bg1"/>
                </a:solidFill>
                <a:cs typeface="Segoe UI Light" panose="020B0502040204020203" pitchFamily="34" charset="0"/>
              </a:rPr>
              <a:t>a lazy dog. DJs flock by when MTV ax</a:t>
            </a:r>
            <a:r>
              <a:rPr lang="en-US" sz="1200" dirty="0">
                <a:solidFill>
                  <a:schemeClr val="bg1"/>
                </a:solidFill>
                <a:cs typeface="Segoe UI Light" panose="020B0502040204020203" pitchFamily="34" charset="0"/>
              </a:rPr>
              <a:t>Lorem ipsum</a:t>
            </a:r>
            <a:endParaRPr lang="id-ID" sz="1200" dirty="0">
              <a:solidFill>
                <a:schemeClr val="bg1"/>
              </a:solidFill>
              <a:cs typeface="Segoe UI Light" panose="020B0502040204020203" pitchFamily="34" charset="0"/>
            </a:endParaRPr>
          </a:p>
        </p:txBody>
      </p:sp>
      <p:sp>
        <p:nvSpPr>
          <p:cNvPr id="60" name="Rectangle 59">
            <a:extLst>
              <a:ext uri="{FF2B5EF4-FFF2-40B4-BE49-F238E27FC236}">
                <a16:creationId xmlns:a16="http://schemas.microsoft.com/office/drawing/2014/main" id="{063700DF-FC4D-4D5C-B64D-A343A89A6FAA}"/>
              </a:ext>
            </a:extLst>
          </p:cNvPr>
          <p:cNvSpPr/>
          <p:nvPr/>
        </p:nvSpPr>
        <p:spPr>
          <a:xfrm>
            <a:off x="7712902" y="1675012"/>
            <a:ext cx="2108819" cy="533672"/>
          </a:xfrm>
          <a:prstGeom prst="rect">
            <a:avLst/>
          </a:prstGeom>
        </p:spPr>
        <p:txBody>
          <a:bodyPr wrap="square">
            <a:spAutoFit/>
          </a:bodyPr>
          <a:lstStyle/>
          <a:p>
            <a:pPr>
              <a:lnSpc>
                <a:spcPct val="130000"/>
              </a:lnSpc>
            </a:pPr>
            <a:r>
              <a:rPr lang="en-US" sz="2400" b="1" dirty="0">
                <a:solidFill>
                  <a:schemeClr val="bg1"/>
                </a:solidFill>
                <a:cs typeface="Segoe UI Light" panose="020B0502040204020203" pitchFamily="34" charset="0"/>
              </a:rPr>
              <a:t>Award Here</a:t>
            </a:r>
            <a:endParaRPr lang="id-ID" sz="2400" b="1" dirty="0">
              <a:solidFill>
                <a:schemeClr val="bg1"/>
              </a:solidFill>
              <a:cs typeface="Segoe UI Light" panose="020B0502040204020203" pitchFamily="34" charset="0"/>
            </a:endParaRPr>
          </a:p>
        </p:txBody>
      </p:sp>
      <p:sp>
        <p:nvSpPr>
          <p:cNvPr id="62" name="Rectangle 61">
            <a:extLst>
              <a:ext uri="{FF2B5EF4-FFF2-40B4-BE49-F238E27FC236}">
                <a16:creationId xmlns:a16="http://schemas.microsoft.com/office/drawing/2014/main" id="{2EE052B4-5F32-4A31-A50A-88BC894B32A2}"/>
              </a:ext>
            </a:extLst>
          </p:cNvPr>
          <p:cNvSpPr/>
          <p:nvPr/>
        </p:nvSpPr>
        <p:spPr>
          <a:xfrm>
            <a:off x="7735393" y="4203885"/>
            <a:ext cx="2108819" cy="533672"/>
          </a:xfrm>
          <a:prstGeom prst="rect">
            <a:avLst/>
          </a:prstGeom>
        </p:spPr>
        <p:txBody>
          <a:bodyPr wrap="square">
            <a:spAutoFit/>
          </a:bodyPr>
          <a:lstStyle/>
          <a:p>
            <a:pPr>
              <a:lnSpc>
                <a:spcPct val="130000"/>
              </a:lnSpc>
            </a:pPr>
            <a:r>
              <a:rPr lang="en-US" sz="2400" b="1" dirty="0">
                <a:solidFill>
                  <a:schemeClr val="tx1">
                    <a:lumMod val="75000"/>
                    <a:lumOff val="25000"/>
                  </a:schemeClr>
                </a:solidFill>
                <a:cs typeface="Segoe UI Light" panose="020B0502040204020203" pitchFamily="34" charset="0"/>
              </a:rPr>
              <a:t>Award </a:t>
            </a:r>
            <a:r>
              <a:rPr lang="en-US" sz="2400" b="1" dirty="0">
                <a:solidFill>
                  <a:schemeClr val="accent3"/>
                </a:solidFill>
                <a:cs typeface="Segoe UI Light" panose="020B0502040204020203" pitchFamily="34" charset="0"/>
              </a:rPr>
              <a:t>Here</a:t>
            </a:r>
            <a:endParaRPr lang="id-ID" sz="2400" b="1" dirty="0">
              <a:solidFill>
                <a:schemeClr val="accent3"/>
              </a:solidFill>
              <a:cs typeface="Segoe UI Light" panose="020B0502040204020203" pitchFamily="34" charset="0"/>
            </a:endParaRPr>
          </a:p>
        </p:txBody>
      </p:sp>
      <p:sp>
        <p:nvSpPr>
          <p:cNvPr id="63" name="Rectangle 62">
            <a:extLst>
              <a:ext uri="{FF2B5EF4-FFF2-40B4-BE49-F238E27FC236}">
                <a16:creationId xmlns:a16="http://schemas.microsoft.com/office/drawing/2014/main" id="{02D148F8-53F8-42F9-9056-FBC7334CF5D7}"/>
              </a:ext>
            </a:extLst>
          </p:cNvPr>
          <p:cNvSpPr/>
          <p:nvPr/>
        </p:nvSpPr>
        <p:spPr>
          <a:xfrm>
            <a:off x="7712903" y="2290014"/>
            <a:ext cx="1973640" cy="553100"/>
          </a:xfrm>
          <a:prstGeom prst="rect">
            <a:avLst/>
          </a:prstGeom>
        </p:spPr>
        <p:txBody>
          <a:bodyPr wrap="square">
            <a:spAutoFit/>
          </a:bodyPr>
          <a:lstStyle/>
          <a:p>
            <a:pPr>
              <a:lnSpc>
                <a:spcPct val="130000"/>
              </a:lnSpc>
            </a:pPr>
            <a:r>
              <a:rPr lang="en-US" sz="1200" dirty="0">
                <a:solidFill>
                  <a:schemeClr val="bg1"/>
                </a:solidFill>
                <a:cs typeface="Segoe UI Light" panose="020B0502040204020203" pitchFamily="34" charset="0"/>
              </a:rPr>
              <a:t>Lorem ipsum dolor sit </a:t>
            </a:r>
            <a:r>
              <a:rPr lang="en-US" sz="1200" dirty="0" err="1">
                <a:solidFill>
                  <a:schemeClr val="bg1"/>
                </a:solidFill>
                <a:cs typeface="Segoe UI Light" panose="020B0502040204020203" pitchFamily="34" charset="0"/>
              </a:rPr>
              <a:t>amet</a:t>
            </a:r>
            <a:r>
              <a:rPr lang="en-US" sz="1200" dirty="0">
                <a:solidFill>
                  <a:schemeClr val="bg1"/>
                </a:solidFill>
                <a:cs typeface="Segoe UI Light" panose="020B0502040204020203" pitchFamily="34" charset="0"/>
              </a:rPr>
              <a:t> </a:t>
            </a:r>
            <a:r>
              <a:rPr lang="id-ID" sz="1200" dirty="0">
                <a:solidFill>
                  <a:schemeClr val="bg1"/>
                </a:solidFill>
                <a:cs typeface="Segoe UI Light" panose="020B0502040204020203" pitchFamily="34" charset="0"/>
              </a:rPr>
              <a:t>a lazy dog. DJs flock by</a:t>
            </a:r>
          </a:p>
        </p:txBody>
      </p:sp>
      <p:sp>
        <p:nvSpPr>
          <p:cNvPr id="64" name="Rectangle 63">
            <a:extLst>
              <a:ext uri="{FF2B5EF4-FFF2-40B4-BE49-F238E27FC236}">
                <a16:creationId xmlns:a16="http://schemas.microsoft.com/office/drawing/2014/main" id="{08CE4043-E7C2-47D4-A2EE-3BA60BFFF2DF}"/>
              </a:ext>
            </a:extLst>
          </p:cNvPr>
          <p:cNvSpPr/>
          <p:nvPr/>
        </p:nvSpPr>
        <p:spPr>
          <a:xfrm>
            <a:off x="7735393" y="4883007"/>
            <a:ext cx="1973640" cy="553100"/>
          </a:xfrm>
          <a:prstGeom prst="rect">
            <a:avLst/>
          </a:prstGeom>
        </p:spPr>
        <p:txBody>
          <a:bodyPr wrap="square">
            <a:spAutoFit/>
          </a:bodyPr>
          <a:lstStyle/>
          <a:p>
            <a:pPr>
              <a:lnSpc>
                <a:spcPct val="130000"/>
              </a:lnSpc>
            </a:pPr>
            <a:r>
              <a:rPr lang="en-US" sz="1200" dirty="0">
                <a:solidFill>
                  <a:schemeClr val="bg1">
                    <a:lumMod val="50000"/>
                  </a:schemeClr>
                </a:solidFill>
                <a:cs typeface="Segoe UI Light" panose="020B0502040204020203" pitchFamily="34" charset="0"/>
              </a:rPr>
              <a:t>Lorem ipsum dolor sit </a:t>
            </a:r>
            <a:r>
              <a:rPr lang="en-US" sz="1200" dirty="0" err="1">
                <a:solidFill>
                  <a:schemeClr val="bg1">
                    <a:lumMod val="50000"/>
                  </a:schemeClr>
                </a:solidFill>
                <a:cs typeface="Segoe UI Light" panose="020B0502040204020203" pitchFamily="34" charset="0"/>
              </a:rPr>
              <a:t>amet</a:t>
            </a:r>
            <a:r>
              <a:rPr lang="en-US" sz="1200" dirty="0">
                <a:solidFill>
                  <a:schemeClr val="bg1">
                    <a:lumMod val="50000"/>
                  </a:schemeClr>
                </a:solidFill>
                <a:cs typeface="Segoe UI Light" panose="020B0502040204020203" pitchFamily="34" charset="0"/>
              </a:rPr>
              <a:t> </a:t>
            </a:r>
            <a:r>
              <a:rPr lang="id-ID" sz="1200" dirty="0">
                <a:solidFill>
                  <a:schemeClr val="bg1">
                    <a:lumMod val="50000"/>
                  </a:schemeClr>
                </a:solidFill>
                <a:cs typeface="Segoe UI Light" panose="020B0502040204020203" pitchFamily="34" charset="0"/>
              </a:rPr>
              <a:t>a lazy dog. DJs flock by</a:t>
            </a:r>
          </a:p>
        </p:txBody>
      </p:sp>
      <p:sp>
        <p:nvSpPr>
          <p:cNvPr id="15" name="Footer Placeholder 14">
            <a:extLst>
              <a:ext uri="{FF2B5EF4-FFF2-40B4-BE49-F238E27FC236}">
                <a16:creationId xmlns:a16="http://schemas.microsoft.com/office/drawing/2014/main" id="{2375DF4F-6255-4864-886A-00E3FAD5644F}"/>
              </a:ext>
            </a:extLst>
          </p:cNvPr>
          <p:cNvSpPr>
            <a:spLocks noGrp="1"/>
          </p:cNvSpPr>
          <p:nvPr>
            <p:ph type="ftr" sz="quarter" idx="3"/>
          </p:nvPr>
        </p:nvSpPr>
        <p:spPr/>
        <p:txBody>
          <a:bodyPr/>
          <a:lstStyle/>
          <a:p>
            <a:r>
              <a:rPr lang="en-US"/>
              <a:t>FOOTER</a:t>
            </a:r>
            <a:endParaRPr lang="en-US" dirty="0"/>
          </a:p>
        </p:txBody>
      </p:sp>
      <p:sp>
        <p:nvSpPr>
          <p:cNvPr id="17" name="Slide Number Placeholder 16">
            <a:extLst>
              <a:ext uri="{FF2B5EF4-FFF2-40B4-BE49-F238E27FC236}">
                <a16:creationId xmlns:a16="http://schemas.microsoft.com/office/drawing/2014/main" id="{86AF94C2-598C-4D68-8F2E-BF104B32DFBF}"/>
              </a:ext>
            </a:extLst>
          </p:cNvPr>
          <p:cNvSpPr>
            <a:spLocks noGrp="1"/>
          </p:cNvSpPr>
          <p:nvPr>
            <p:ph type="sldNum" sz="quarter" idx="4"/>
          </p:nvPr>
        </p:nvSpPr>
        <p:spPr/>
        <p:txBody>
          <a:bodyPr/>
          <a:lstStyle/>
          <a:p>
            <a:fld id="{92B485D1-D61A-494D-A8A9-04DC541B8AAB}" type="slidenum">
              <a:rPr lang="en-US" smtClean="0"/>
              <a:pPr/>
              <a:t>20</a:t>
            </a:fld>
            <a:endParaRPr lang="en-US" dirty="0"/>
          </a:p>
        </p:txBody>
      </p:sp>
    </p:spTree>
    <p:extLst>
      <p:ext uri="{BB962C8B-B14F-4D97-AF65-F5344CB8AC3E}">
        <p14:creationId xmlns:p14="http://schemas.microsoft.com/office/powerpoint/2010/main" val="13226062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p:cNvSpPr>
            <a:spLocks noChangeAspect="1"/>
          </p:cNvSpPr>
          <p:nvPr/>
        </p:nvSpPr>
        <p:spPr bwMode="auto">
          <a:xfrm rot="10800000">
            <a:off x="0" y="3247062"/>
            <a:ext cx="7888469" cy="3610938"/>
          </a:xfrm>
          <a:custGeom>
            <a:avLst/>
            <a:gdLst>
              <a:gd name="connsiteX0" fmla="*/ 6611692 w 7888469"/>
              <a:gd name="connsiteY0" fmla="*/ 3610912 h 3610938"/>
              <a:gd name="connsiteX1" fmla="*/ 7869680 w 7888469"/>
              <a:gd name="connsiteY1" fmla="*/ 600376 h 3610938"/>
              <a:gd name="connsiteX2" fmla="*/ 7888469 w 7888469"/>
              <a:gd name="connsiteY2" fmla="*/ 594729 h 3610938"/>
              <a:gd name="connsiteX3" fmla="*/ 7888469 w 7888469"/>
              <a:gd name="connsiteY3" fmla="*/ 0 h 3610938"/>
              <a:gd name="connsiteX4" fmla="*/ 0 w 7888469"/>
              <a:gd name="connsiteY4" fmla="*/ 0 h 3610938"/>
              <a:gd name="connsiteX5" fmla="*/ 1724325 w 7888469"/>
              <a:gd name="connsiteY5" fmla="*/ 3551878 h 3610938"/>
              <a:gd name="connsiteX6" fmla="*/ 3009805 w 7888469"/>
              <a:gd name="connsiteY6" fmla="*/ 1961306 h 3610938"/>
              <a:gd name="connsiteX7" fmla="*/ 3998478 w 7888469"/>
              <a:gd name="connsiteY7" fmla="*/ 2048381 h 3610938"/>
              <a:gd name="connsiteX8" fmla="*/ 5285993 w 7888469"/>
              <a:gd name="connsiteY8" fmla="*/ 854320 h 3610938"/>
              <a:gd name="connsiteX9" fmla="*/ 6611692 w 7888469"/>
              <a:gd name="connsiteY9" fmla="*/ 3610912 h 36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8469" h="3610938">
                <a:moveTo>
                  <a:pt x="6611692" y="3610912"/>
                </a:moveTo>
                <a:cubicBezTo>
                  <a:pt x="7028645" y="3620948"/>
                  <a:pt x="7506182" y="777773"/>
                  <a:pt x="7869680" y="600376"/>
                </a:cubicBezTo>
                <a:lnTo>
                  <a:pt x="7888469" y="594729"/>
                </a:lnTo>
                <a:lnTo>
                  <a:pt x="7888469" y="0"/>
                </a:lnTo>
                <a:lnTo>
                  <a:pt x="0" y="0"/>
                </a:lnTo>
                <a:cubicBezTo>
                  <a:pt x="795216" y="802272"/>
                  <a:pt x="1222860" y="3225026"/>
                  <a:pt x="1724325" y="3551878"/>
                </a:cubicBezTo>
                <a:cubicBezTo>
                  <a:pt x="2225789" y="3878729"/>
                  <a:pt x="2478303" y="1965242"/>
                  <a:pt x="3009805" y="1961306"/>
                </a:cubicBezTo>
                <a:cubicBezTo>
                  <a:pt x="3399266" y="1977343"/>
                  <a:pt x="3619198" y="2232862"/>
                  <a:pt x="3998478" y="2048381"/>
                </a:cubicBezTo>
                <a:cubicBezTo>
                  <a:pt x="4377757" y="1863900"/>
                  <a:pt x="4850713" y="593882"/>
                  <a:pt x="5285993" y="854320"/>
                </a:cubicBezTo>
                <a:cubicBezTo>
                  <a:pt x="5721783" y="1114759"/>
                  <a:pt x="6208993" y="3614060"/>
                  <a:pt x="6611692" y="3610912"/>
                </a:cubicBezTo>
                <a:close/>
              </a:path>
            </a:pathLst>
          </a:custGeom>
          <a:gradFill flip="none" rotWithShape="1">
            <a:gsLst>
              <a:gs pos="36000">
                <a:schemeClr val="accent3"/>
              </a:gs>
              <a:gs pos="72000">
                <a:schemeClr val="accent4"/>
              </a:gs>
            </a:gsLst>
            <a:lin ang="18900000" scaled="1"/>
            <a:tileRect/>
          </a:gradFill>
          <a:ln w="28575">
            <a:noFill/>
          </a:ln>
        </p:spPr>
        <p:txBody>
          <a:bodyPr wrap="square" lIns="0" tIns="0" rIns="0" bIns="0" rtlCol="0" anchor="ctr">
            <a:noAutofit/>
          </a:bodyPr>
          <a:lstStyle/>
          <a:p>
            <a:pPr algn="ctr"/>
            <a:endParaRPr lang="es-SV" sz="1000"/>
          </a:p>
        </p:txBody>
      </p:sp>
      <p:sp>
        <p:nvSpPr>
          <p:cNvPr id="6" name="Freeform: Shape 5"/>
          <p:cNvSpPr>
            <a:spLocks noChangeAspect="1"/>
          </p:cNvSpPr>
          <p:nvPr/>
        </p:nvSpPr>
        <p:spPr bwMode="auto">
          <a:xfrm rot="10800000" flipH="1">
            <a:off x="-1" y="4138480"/>
            <a:ext cx="7888470" cy="2719519"/>
          </a:xfrm>
          <a:custGeom>
            <a:avLst/>
            <a:gdLst>
              <a:gd name="connsiteX0" fmla="*/ 7225144 w 7888470"/>
              <a:gd name="connsiteY0" fmla="*/ 2429283 h 2429283"/>
              <a:gd name="connsiteX1" fmla="*/ 6534838 w 7888470"/>
              <a:gd name="connsiteY1" fmla="*/ 278266 h 2429283"/>
              <a:gd name="connsiteX2" fmla="*/ 5685191 w 7888470"/>
              <a:gd name="connsiteY2" fmla="*/ 1513937 h 2429283"/>
              <a:gd name="connsiteX3" fmla="*/ 4761728 w 7888470"/>
              <a:gd name="connsiteY3" fmla="*/ 356943 h 2429283"/>
              <a:gd name="connsiteX4" fmla="*/ 3238064 w 7888470"/>
              <a:gd name="connsiteY4" fmla="*/ 2012265 h 2429283"/>
              <a:gd name="connsiteX5" fmla="*/ 1974030 w 7888470"/>
              <a:gd name="connsiteY5" fmla="*/ 507922 h 2429283"/>
              <a:gd name="connsiteX6" fmla="*/ 1009332 w 7888470"/>
              <a:gd name="connsiteY6" fmla="*/ 1563132 h 2429283"/>
              <a:gd name="connsiteX7" fmla="*/ 66692 w 7888470"/>
              <a:gd name="connsiteY7" fmla="*/ 489704 h 2429283"/>
              <a:gd name="connsiteX8" fmla="*/ 0 w 7888470"/>
              <a:gd name="connsiteY8" fmla="*/ 476985 h 2429283"/>
              <a:gd name="connsiteX9" fmla="*/ 0 w 7888470"/>
              <a:gd name="connsiteY9" fmla="*/ 0 h 2429283"/>
              <a:gd name="connsiteX10" fmla="*/ 7888470 w 7888470"/>
              <a:gd name="connsiteY10" fmla="*/ 0 h 2429283"/>
              <a:gd name="connsiteX11" fmla="*/ 7225144 w 7888470"/>
              <a:gd name="connsiteY11" fmla="*/ 2429283 h 2429283"/>
              <a:gd name="connsiteX0" fmla="*/ 7225144 w 7888470"/>
              <a:gd name="connsiteY0" fmla="*/ 2429283 h 2642658"/>
              <a:gd name="connsiteX1" fmla="*/ 6534838 w 7888470"/>
              <a:gd name="connsiteY1" fmla="*/ 278266 h 2642658"/>
              <a:gd name="connsiteX2" fmla="*/ 5599466 w 7888470"/>
              <a:gd name="connsiteY2" fmla="*/ 2642649 h 2642658"/>
              <a:gd name="connsiteX3" fmla="*/ 4761728 w 7888470"/>
              <a:gd name="connsiteY3" fmla="*/ 356943 h 2642658"/>
              <a:gd name="connsiteX4" fmla="*/ 3238064 w 7888470"/>
              <a:gd name="connsiteY4" fmla="*/ 2012265 h 2642658"/>
              <a:gd name="connsiteX5" fmla="*/ 1974030 w 7888470"/>
              <a:gd name="connsiteY5" fmla="*/ 507922 h 2642658"/>
              <a:gd name="connsiteX6" fmla="*/ 1009332 w 7888470"/>
              <a:gd name="connsiteY6" fmla="*/ 1563132 h 2642658"/>
              <a:gd name="connsiteX7" fmla="*/ 66692 w 7888470"/>
              <a:gd name="connsiteY7" fmla="*/ 489704 h 2642658"/>
              <a:gd name="connsiteX8" fmla="*/ 0 w 7888470"/>
              <a:gd name="connsiteY8" fmla="*/ 476985 h 2642658"/>
              <a:gd name="connsiteX9" fmla="*/ 0 w 7888470"/>
              <a:gd name="connsiteY9" fmla="*/ 0 h 2642658"/>
              <a:gd name="connsiteX10" fmla="*/ 7888470 w 7888470"/>
              <a:gd name="connsiteY10" fmla="*/ 0 h 2642658"/>
              <a:gd name="connsiteX11" fmla="*/ 7225144 w 7888470"/>
              <a:gd name="connsiteY11" fmla="*/ 2429283 h 2642658"/>
              <a:gd name="connsiteX0" fmla="*/ 7225144 w 7888470"/>
              <a:gd name="connsiteY0" fmla="*/ 2429283 h 2677650"/>
              <a:gd name="connsiteX1" fmla="*/ 6534838 w 7888470"/>
              <a:gd name="connsiteY1" fmla="*/ 278266 h 2677650"/>
              <a:gd name="connsiteX2" fmla="*/ 5599466 w 7888470"/>
              <a:gd name="connsiteY2" fmla="*/ 2642649 h 2677650"/>
              <a:gd name="connsiteX3" fmla="*/ 4633140 w 7888470"/>
              <a:gd name="connsiteY3" fmla="*/ 1714255 h 2677650"/>
              <a:gd name="connsiteX4" fmla="*/ 3238064 w 7888470"/>
              <a:gd name="connsiteY4" fmla="*/ 2012265 h 2677650"/>
              <a:gd name="connsiteX5" fmla="*/ 1974030 w 7888470"/>
              <a:gd name="connsiteY5" fmla="*/ 507922 h 2677650"/>
              <a:gd name="connsiteX6" fmla="*/ 1009332 w 7888470"/>
              <a:gd name="connsiteY6" fmla="*/ 1563132 h 2677650"/>
              <a:gd name="connsiteX7" fmla="*/ 66692 w 7888470"/>
              <a:gd name="connsiteY7" fmla="*/ 489704 h 2677650"/>
              <a:gd name="connsiteX8" fmla="*/ 0 w 7888470"/>
              <a:gd name="connsiteY8" fmla="*/ 476985 h 2677650"/>
              <a:gd name="connsiteX9" fmla="*/ 0 w 7888470"/>
              <a:gd name="connsiteY9" fmla="*/ 0 h 2677650"/>
              <a:gd name="connsiteX10" fmla="*/ 7888470 w 7888470"/>
              <a:gd name="connsiteY10" fmla="*/ 0 h 2677650"/>
              <a:gd name="connsiteX11" fmla="*/ 7225144 w 7888470"/>
              <a:gd name="connsiteY11" fmla="*/ 2429283 h 2677650"/>
              <a:gd name="connsiteX0" fmla="*/ 7225144 w 7888470"/>
              <a:gd name="connsiteY0" fmla="*/ 2429283 h 2719519"/>
              <a:gd name="connsiteX1" fmla="*/ 6534838 w 7888470"/>
              <a:gd name="connsiteY1" fmla="*/ 278266 h 2719519"/>
              <a:gd name="connsiteX2" fmla="*/ 5413729 w 7888470"/>
              <a:gd name="connsiteY2" fmla="*/ 2685511 h 2719519"/>
              <a:gd name="connsiteX3" fmla="*/ 4633140 w 7888470"/>
              <a:gd name="connsiteY3" fmla="*/ 1714255 h 2719519"/>
              <a:gd name="connsiteX4" fmla="*/ 3238064 w 7888470"/>
              <a:gd name="connsiteY4" fmla="*/ 2012265 h 2719519"/>
              <a:gd name="connsiteX5" fmla="*/ 1974030 w 7888470"/>
              <a:gd name="connsiteY5" fmla="*/ 507922 h 2719519"/>
              <a:gd name="connsiteX6" fmla="*/ 1009332 w 7888470"/>
              <a:gd name="connsiteY6" fmla="*/ 1563132 h 2719519"/>
              <a:gd name="connsiteX7" fmla="*/ 66692 w 7888470"/>
              <a:gd name="connsiteY7" fmla="*/ 489704 h 2719519"/>
              <a:gd name="connsiteX8" fmla="*/ 0 w 7888470"/>
              <a:gd name="connsiteY8" fmla="*/ 476985 h 2719519"/>
              <a:gd name="connsiteX9" fmla="*/ 0 w 7888470"/>
              <a:gd name="connsiteY9" fmla="*/ 0 h 2719519"/>
              <a:gd name="connsiteX10" fmla="*/ 7888470 w 7888470"/>
              <a:gd name="connsiteY10" fmla="*/ 0 h 2719519"/>
              <a:gd name="connsiteX11" fmla="*/ 7225144 w 7888470"/>
              <a:gd name="connsiteY11" fmla="*/ 2429283 h 271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88470" h="2719519">
                <a:moveTo>
                  <a:pt x="7225144" y="2429283"/>
                </a:moveTo>
                <a:cubicBezTo>
                  <a:pt x="6965516" y="2428815"/>
                  <a:pt x="6744577" y="276979"/>
                  <a:pt x="6534838" y="278266"/>
                </a:cubicBezTo>
                <a:cubicBezTo>
                  <a:pt x="6305754" y="285403"/>
                  <a:pt x="5730679" y="2446180"/>
                  <a:pt x="5413729" y="2685511"/>
                </a:cubicBezTo>
                <a:cubicBezTo>
                  <a:pt x="5096779" y="2924843"/>
                  <a:pt x="4995751" y="1826463"/>
                  <a:pt x="4633140" y="1714255"/>
                </a:cubicBezTo>
                <a:cubicBezTo>
                  <a:pt x="4270529" y="1602047"/>
                  <a:pt x="3681249" y="2213321"/>
                  <a:pt x="3238064" y="2012265"/>
                </a:cubicBezTo>
                <a:cubicBezTo>
                  <a:pt x="2794879" y="1811210"/>
                  <a:pt x="2345655" y="582796"/>
                  <a:pt x="1974030" y="507922"/>
                </a:cubicBezTo>
                <a:cubicBezTo>
                  <a:pt x="1602404" y="433047"/>
                  <a:pt x="1339212" y="1568455"/>
                  <a:pt x="1009332" y="1563132"/>
                </a:cubicBezTo>
                <a:cubicBezTo>
                  <a:pt x="700068" y="1558141"/>
                  <a:pt x="421229" y="615386"/>
                  <a:pt x="66692" y="489704"/>
                </a:cubicBezTo>
                <a:lnTo>
                  <a:pt x="0" y="476985"/>
                </a:lnTo>
                <a:lnTo>
                  <a:pt x="0" y="0"/>
                </a:lnTo>
                <a:lnTo>
                  <a:pt x="7888470" y="0"/>
                </a:lnTo>
                <a:cubicBezTo>
                  <a:pt x="7556553" y="309269"/>
                  <a:pt x="7484773" y="2429751"/>
                  <a:pt x="7225144" y="2429283"/>
                </a:cubicBezTo>
                <a:close/>
              </a:path>
            </a:pathLst>
          </a:custGeom>
          <a:solidFill>
            <a:schemeClr val="accent2"/>
          </a:solidFill>
          <a:ln w="28575">
            <a:noFill/>
          </a:ln>
        </p:spPr>
        <p:txBody>
          <a:bodyPr wrap="square" lIns="0" tIns="0" rIns="0" bIns="0" rtlCol="0" anchor="ctr">
            <a:noAutofit/>
          </a:bodyPr>
          <a:lstStyle/>
          <a:p>
            <a:pPr algn="ctr"/>
            <a:endParaRPr lang="es-SV" sz="1000"/>
          </a:p>
        </p:txBody>
      </p:sp>
      <p:grpSp>
        <p:nvGrpSpPr>
          <p:cNvPr id="38" name="Group 37">
            <a:extLst>
              <a:ext uri="{FF2B5EF4-FFF2-40B4-BE49-F238E27FC236}">
                <a16:creationId xmlns:a16="http://schemas.microsoft.com/office/drawing/2014/main" id="{465F552B-0CC2-41D2-8291-E0B75A5BF723}"/>
              </a:ext>
            </a:extLst>
          </p:cNvPr>
          <p:cNvGrpSpPr/>
          <p:nvPr/>
        </p:nvGrpSpPr>
        <p:grpSpPr>
          <a:xfrm>
            <a:off x="3444255" y="1646915"/>
            <a:ext cx="4065814" cy="1782085"/>
            <a:chOff x="1708202" y="4344391"/>
            <a:chExt cx="4065814" cy="1782085"/>
          </a:xfrm>
        </p:grpSpPr>
        <p:sp>
          <p:nvSpPr>
            <p:cNvPr id="39" name="Rectangle: Rounded Corners 35">
              <a:extLst>
                <a:ext uri="{FF2B5EF4-FFF2-40B4-BE49-F238E27FC236}">
                  <a16:creationId xmlns:a16="http://schemas.microsoft.com/office/drawing/2014/main" id="{AF4ECC69-2EC4-46BF-B94E-049B762B7DF4}"/>
                </a:ext>
              </a:extLst>
            </p:cNvPr>
            <p:cNvSpPr/>
            <p:nvPr/>
          </p:nvSpPr>
          <p:spPr>
            <a:xfrm>
              <a:off x="1708202" y="4344391"/>
              <a:ext cx="4065814" cy="1782085"/>
            </a:xfrm>
            <a:prstGeom prst="roundRect">
              <a:avLst>
                <a:gd name="adj" fmla="val 897"/>
              </a:avLst>
            </a:prstGeom>
            <a:solidFill>
              <a:schemeClr val="bg1"/>
            </a:solidFill>
            <a:ln>
              <a:noFill/>
            </a:ln>
            <a:effectLst>
              <a:outerShdw blurRad="1270000" dist="266700" dir="5400000" sx="81000" sy="8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91F7C1B6-D1AD-49D3-BA7E-9FDEE489BBE7}"/>
                </a:ext>
              </a:extLst>
            </p:cNvPr>
            <p:cNvCxnSpPr>
              <a:cxnSpLocks/>
            </p:cNvCxnSpPr>
            <p:nvPr/>
          </p:nvCxnSpPr>
          <p:spPr>
            <a:xfrm>
              <a:off x="1708202" y="4892082"/>
              <a:ext cx="406581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349A173-459D-49D3-8B56-2B57A500B4F7}"/>
                </a:ext>
              </a:extLst>
            </p:cNvPr>
            <p:cNvSpPr/>
            <p:nvPr/>
          </p:nvSpPr>
          <p:spPr>
            <a:xfrm>
              <a:off x="1924316" y="4450518"/>
              <a:ext cx="1530084" cy="368049"/>
            </a:xfrm>
            <a:prstGeom prst="rect">
              <a:avLst/>
            </a:prstGeom>
          </p:spPr>
          <p:txBody>
            <a:bodyPr wrap="square">
              <a:spAutoFit/>
            </a:bodyPr>
            <a:lstStyle/>
            <a:p>
              <a:pPr>
                <a:lnSpc>
                  <a:spcPct val="120000"/>
                </a:lnSpc>
              </a:pPr>
              <a:r>
                <a:rPr lang="en-US" sz="1600" dirty="0">
                  <a:solidFill>
                    <a:schemeClr val="tx1">
                      <a:lumMod val="75000"/>
                      <a:lumOff val="25000"/>
                    </a:schemeClr>
                  </a:solidFill>
                  <a:cs typeface="Segoe UI Light" panose="020B0502040204020203" pitchFamily="34" charset="0"/>
                </a:rPr>
                <a:t>Great </a:t>
              </a:r>
              <a:r>
                <a:rPr lang="en-US" sz="1600" dirty="0" err="1">
                  <a:solidFill>
                    <a:schemeClr val="tx1">
                      <a:lumMod val="75000"/>
                      <a:lumOff val="25000"/>
                    </a:schemeClr>
                  </a:solidFill>
                  <a:cs typeface="Segoe UI Light" panose="020B0502040204020203" pitchFamily="34" charset="0"/>
                </a:rPr>
                <a:t>fitures</a:t>
              </a:r>
              <a:endParaRPr lang="en-US" sz="1600" dirty="0">
                <a:solidFill>
                  <a:schemeClr val="tx1">
                    <a:lumMod val="75000"/>
                    <a:lumOff val="25000"/>
                  </a:schemeClr>
                </a:solidFill>
                <a:cs typeface="Segoe UI Light" panose="020B0502040204020203" pitchFamily="34" charset="0"/>
              </a:endParaRPr>
            </a:p>
          </p:txBody>
        </p:sp>
        <p:sp>
          <p:nvSpPr>
            <p:cNvPr id="42" name="Rectangle 41">
              <a:extLst>
                <a:ext uri="{FF2B5EF4-FFF2-40B4-BE49-F238E27FC236}">
                  <a16:creationId xmlns:a16="http://schemas.microsoft.com/office/drawing/2014/main" id="{2DD3A97D-B708-40B9-BA27-577EA73BEB7C}"/>
                </a:ext>
              </a:extLst>
            </p:cNvPr>
            <p:cNvSpPr/>
            <p:nvPr/>
          </p:nvSpPr>
          <p:spPr>
            <a:xfrm>
              <a:off x="2332239" y="4984380"/>
              <a:ext cx="1993899" cy="781817"/>
            </a:xfrm>
            <a:prstGeom prst="rect">
              <a:avLst/>
            </a:prstGeom>
          </p:spPr>
          <p:txBody>
            <a:bodyPr wrap="square">
              <a:spAutoFit/>
            </a:bodyPr>
            <a:lstStyle/>
            <a:p>
              <a:pPr>
                <a:lnSpc>
                  <a:spcPct val="120000"/>
                </a:lnSpc>
              </a:pPr>
              <a:r>
                <a:rPr lang="en-US" sz="4000" b="1" dirty="0">
                  <a:solidFill>
                    <a:schemeClr val="tx1">
                      <a:lumMod val="75000"/>
                      <a:lumOff val="25000"/>
                    </a:schemeClr>
                  </a:solidFill>
                  <a:latin typeface="Montserrat" panose="00000500000000000000" pitchFamily="50" charset="0"/>
                  <a:cs typeface="Segoe UI Light" panose="020B0502040204020203" pitchFamily="34" charset="0"/>
                </a:rPr>
                <a:t>12%</a:t>
              </a:r>
            </a:p>
          </p:txBody>
        </p:sp>
        <p:sp>
          <p:nvSpPr>
            <p:cNvPr id="43" name="Rectangle 42">
              <a:extLst>
                <a:ext uri="{FF2B5EF4-FFF2-40B4-BE49-F238E27FC236}">
                  <a16:creationId xmlns:a16="http://schemas.microsoft.com/office/drawing/2014/main" id="{DD7CFF1A-9C69-4225-B369-D2292007267C}"/>
                </a:ext>
              </a:extLst>
            </p:cNvPr>
            <p:cNvSpPr/>
            <p:nvPr/>
          </p:nvSpPr>
          <p:spPr>
            <a:xfrm>
              <a:off x="2332239" y="5618564"/>
              <a:ext cx="2176561" cy="350865"/>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Montserrat" panose="00000500000000000000" pitchFamily="50" charset="0"/>
                  <a:cs typeface="Segoe UI Light" panose="020B0502040204020203" pitchFamily="34" charset="0"/>
                </a:rPr>
                <a:t>Your text goes here</a:t>
              </a:r>
            </a:p>
          </p:txBody>
        </p:sp>
        <p:sp>
          <p:nvSpPr>
            <p:cNvPr id="44" name="Isosceles Triangle 43">
              <a:extLst>
                <a:ext uri="{FF2B5EF4-FFF2-40B4-BE49-F238E27FC236}">
                  <a16:creationId xmlns:a16="http://schemas.microsoft.com/office/drawing/2014/main" id="{7E145102-D868-45C4-824A-35726E8078A8}"/>
                </a:ext>
              </a:extLst>
            </p:cNvPr>
            <p:cNvSpPr/>
            <p:nvPr/>
          </p:nvSpPr>
          <p:spPr>
            <a:xfrm>
              <a:off x="2007320" y="5213212"/>
              <a:ext cx="197088" cy="15303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4B66D45-3F8F-4252-B71B-B163A80FAA50}"/>
                </a:ext>
              </a:extLst>
            </p:cNvPr>
            <p:cNvSpPr/>
            <p:nvPr/>
          </p:nvSpPr>
          <p:spPr>
            <a:xfrm>
              <a:off x="5106177" y="4450518"/>
              <a:ext cx="485713" cy="368049"/>
            </a:xfrm>
            <a:prstGeom prst="rect">
              <a:avLst/>
            </a:prstGeom>
          </p:spPr>
          <p:txBody>
            <a:bodyPr wrap="square">
              <a:spAutoFit/>
            </a:bodyPr>
            <a:lstStyle/>
            <a:p>
              <a:pPr algn="r">
                <a:lnSpc>
                  <a:spcPct val="120000"/>
                </a:lnSpc>
              </a:pPr>
              <a:r>
                <a:rPr lang="en-US" sz="1600" dirty="0">
                  <a:solidFill>
                    <a:schemeClr val="accent3"/>
                  </a:solidFill>
                  <a:latin typeface="Montserrat" panose="00000500000000000000" pitchFamily="50" charset="0"/>
                  <a:cs typeface="Segoe UI Light" panose="020B0502040204020203" pitchFamily="34" charset="0"/>
                </a:rPr>
                <a:t>10</a:t>
              </a:r>
            </a:p>
          </p:txBody>
        </p:sp>
      </p:grpSp>
      <p:grpSp>
        <p:nvGrpSpPr>
          <p:cNvPr id="46" name="Group 45">
            <a:extLst>
              <a:ext uri="{FF2B5EF4-FFF2-40B4-BE49-F238E27FC236}">
                <a16:creationId xmlns:a16="http://schemas.microsoft.com/office/drawing/2014/main" id="{A4885F4A-8180-4603-9492-0DE371EB84C5}"/>
              </a:ext>
            </a:extLst>
          </p:cNvPr>
          <p:cNvGrpSpPr/>
          <p:nvPr/>
        </p:nvGrpSpPr>
        <p:grpSpPr>
          <a:xfrm>
            <a:off x="7637900" y="1646915"/>
            <a:ext cx="4065814" cy="1782085"/>
            <a:chOff x="1708202" y="4344391"/>
            <a:chExt cx="4065814" cy="1782085"/>
          </a:xfrm>
        </p:grpSpPr>
        <p:sp>
          <p:nvSpPr>
            <p:cNvPr id="47" name="Rectangle: Rounded Corners 35">
              <a:extLst>
                <a:ext uri="{FF2B5EF4-FFF2-40B4-BE49-F238E27FC236}">
                  <a16:creationId xmlns:a16="http://schemas.microsoft.com/office/drawing/2014/main" id="{F0F792DD-BC78-48E5-BA78-A189B2894B67}"/>
                </a:ext>
              </a:extLst>
            </p:cNvPr>
            <p:cNvSpPr/>
            <p:nvPr/>
          </p:nvSpPr>
          <p:spPr>
            <a:xfrm>
              <a:off x="1708202" y="4344391"/>
              <a:ext cx="4065814" cy="1782085"/>
            </a:xfrm>
            <a:prstGeom prst="roundRect">
              <a:avLst>
                <a:gd name="adj" fmla="val 897"/>
              </a:avLst>
            </a:prstGeom>
            <a:solidFill>
              <a:schemeClr val="bg1"/>
            </a:solidFill>
            <a:ln>
              <a:noFill/>
            </a:ln>
            <a:effectLst>
              <a:outerShdw blurRad="1270000" dist="266700" dir="5400000" sx="81000" sy="8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3F473FE5-2114-4C6B-82E7-37B12570CD24}"/>
                </a:ext>
              </a:extLst>
            </p:cNvPr>
            <p:cNvCxnSpPr>
              <a:cxnSpLocks/>
            </p:cNvCxnSpPr>
            <p:nvPr/>
          </p:nvCxnSpPr>
          <p:spPr>
            <a:xfrm>
              <a:off x="1708202" y="4892082"/>
              <a:ext cx="406581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49B2FCD-329E-4CFF-9B71-3A6F8F22252B}"/>
                </a:ext>
              </a:extLst>
            </p:cNvPr>
            <p:cNvSpPr/>
            <p:nvPr/>
          </p:nvSpPr>
          <p:spPr>
            <a:xfrm>
              <a:off x="1924316" y="4450518"/>
              <a:ext cx="1530084" cy="368049"/>
            </a:xfrm>
            <a:prstGeom prst="rect">
              <a:avLst/>
            </a:prstGeom>
          </p:spPr>
          <p:txBody>
            <a:bodyPr wrap="square">
              <a:spAutoFit/>
            </a:bodyPr>
            <a:lstStyle/>
            <a:p>
              <a:pPr>
                <a:lnSpc>
                  <a:spcPct val="120000"/>
                </a:lnSpc>
              </a:pPr>
              <a:r>
                <a:rPr lang="en-US" sz="1600" dirty="0">
                  <a:solidFill>
                    <a:schemeClr val="tx1">
                      <a:lumMod val="75000"/>
                      <a:lumOff val="25000"/>
                    </a:schemeClr>
                  </a:solidFill>
                  <a:cs typeface="Segoe UI Light" panose="020B0502040204020203" pitchFamily="34" charset="0"/>
                </a:rPr>
                <a:t>Great </a:t>
              </a:r>
              <a:r>
                <a:rPr lang="en-US" sz="1600" dirty="0" err="1">
                  <a:solidFill>
                    <a:schemeClr val="tx1">
                      <a:lumMod val="75000"/>
                      <a:lumOff val="25000"/>
                    </a:schemeClr>
                  </a:solidFill>
                  <a:cs typeface="Segoe UI Light" panose="020B0502040204020203" pitchFamily="34" charset="0"/>
                </a:rPr>
                <a:t>fitures</a:t>
              </a:r>
              <a:endParaRPr lang="en-US" sz="1600" dirty="0">
                <a:solidFill>
                  <a:schemeClr val="tx1">
                    <a:lumMod val="75000"/>
                    <a:lumOff val="25000"/>
                  </a:schemeClr>
                </a:solidFill>
                <a:cs typeface="Segoe UI Light" panose="020B0502040204020203" pitchFamily="34" charset="0"/>
              </a:endParaRPr>
            </a:p>
          </p:txBody>
        </p:sp>
        <p:sp>
          <p:nvSpPr>
            <p:cNvPr id="50" name="Rectangle 49">
              <a:extLst>
                <a:ext uri="{FF2B5EF4-FFF2-40B4-BE49-F238E27FC236}">
                  <a16:creationId xmlns:a16="http://schemas.microsoft.com/office/drawing/2014/main" id="{3FAC9609-8715-4386-A81A-BEC7B05D236C}"/>
                </a:ext>
              </a:extLst>
            </p:cNvPr>
            <p:cNvSpPr/>
            <p:nvPr/>
          </p:nvSpPr>
          <p:spPr>
            <a:xfrm>
              <a:off x="2332239" y="4984380"/>
              <a:ext cx="1993899" cy="781817"/>
            </a:xfrm>
            <a:prstGeom prst="rect">
              <a:avLst/>
            </a:prstGeom>
          </p:spPr>
          <p:txBody>
            <a:bodyPr wrap="square">
              <a:spAutoFit/>
            </a:bodyPr>
            <a:lstStyle/>
            <a:p>
              <a:pPr>
                <a:lnSpc>
                  <a:spcPct val="120000"/>
                </a:lnSpc>
              </a:pPr>
              <a:r>
                <a:rPr lang="en-US" sz="4000" b="1" dirty="0">
                  <a:solidFill>
                    <a:schemeClr val="tx1">
                      <a:lumMod val="75000"/>
                      <a:lumOff val="25000"/>
                    </a:schemeClr>
                  </a:solidFill>
                  <a:latin typeface="Montserrat" panose="00000500000000000000" pitchFamily="50" charset="0"/>
                  <a:cs typeface="Segoe UI Light" panose="020B0502040204020203" pitchFamily="34" charset="0"/>
                </a:rPr>
                <a:t>12%</a:t>
              </a:r>
            </a:p>
          </p:txBody>
        </p:sp>
        <p:sp>
          <p:nvSpPr>
            <p:cNvPr id="51" name="Rectangle 50">
              <a:extLst>
                <a:ext uri="{FF2B5EF4-FFF2-40B4-BE49-F238E27FC236}">
                  <a16:creationId xmlns:a16="http://schemas.microsoft.com/office/drawing/2014/main" id="{26B98839-D1D5-4C5E-AD78-55822BB95352}"/>
                </a:ext>
              </a:extLst>
            </p:cNvPr>
            <p:cNvSpPr/>
            <p:nvPr/>
          </p:nvSpPr>
          <p:spPr>
            <a:xfrm>
              <a:off x="2332239" y="5618564"/>
              <a:ext cx="2176561" cy="350865"/>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Montserrat" panose="00000500000000000000" pitchFamily="50" charset="0"/>
                  <a:cs typeface="Segoe UI Light" panose="020B0502040204020203" pitchFamily="34" charset="0"/>
                </a:rPr>
                <a:t>Your text goes here</a:t>
              </a:r>
            </a:p>
          </p:txBody>
        </p:sp>
        <p:sp>
          <p:nvSpPr>
            <p:cNvPr id="52" name="Isosceles Triangle 51">
              <a:extLst>
                <a:ext uri="{FF2B5EF4-FFF2-40B4-BE49-F238E27FC236}">
                  <a16:creationId xmlns:a16="http://schemas.microsoft.com/office/drawing/2014/main" id="{E3D7C500-7203-4FE5-A899-2CE2FBBB4798}"/>
                </a:ext>
              </a:extLst>
            </p:cNvPr>
            <p:cNvSpPr/>
            <p:nvPr/>
          </p:nvSpPr>
          <p:spPr>
            <a:xfrm>
              <a:off x="2007320" y="5213212"/>
              <a:ext cx="197088" cy="15304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1130955-1271-4E8D-A8D8-731C6F1BC3AE}"/>
                </a:ext>
              </a:extLst>
            </p:cNvPr>
            <p:cNvSpPr/>
            <p:nvPr/>
          </p:nvSpPr>
          <p:spPr>
            <a:xfrm>
              <a:off x="5106177" y="4450518"/>
              <a:ext cx="485713" cy="368049"/>
            </a:xfrm>
            <a:prstGeom prst="rect">
              <a:avLst/>
            </a:prstGeom>
          </p:spPr>
          <p:txBody>
            <a:bodyPr wrap="square">
              <a:spAutoFit/>
            </a:bodyPr>
            <a:lstStyle/>
            <a:p>
              <a:pPr algn="r">
                <a:lnSpc>
                  <a:spcPct val="120000"/>
                </a:lnSpc>
              </a:pPr>
              <a:r>
                <a:rPr lang="en-US" sz="1600" dirty="0">
                  <a:solidFill>
                    <a:schemeClr val="accent3"/>
                  </a:solidFill>
                  <a:latin typeface="Montserrat" panose="00000500000000000000" pitchFamily="50" charset="0"/>
                  <a:cs typeface="Segoe UI Light" panose="020B0502040204020203" pitchFamily="34" charset="0"/>
                </a:rPr>
                <a:t>10</a:t>
              </a:r>
            </a:p>
          </p:txBody>
        </p:sp>
      </p:grpSp>
      <p:grpSp>
        <p:nvGrpSpPr>
          <p:cNvPr id="54" name="Group 53">
            <a:extLst>
              <a:ext uri="{FF2B5EF4-FFF2-40B4-BE49-F238E27FC236}">
                <a16:creationId xmlns:a16="http://schemas.microsoft.com/office/drawing/2014/main" id="{4A3356CB-DD23-4C86-B1C8-04946440B0D9}"/>
              </a:ext>
            </a:extLst>
          </p:cNvPr>
          <p:cNvGrpSpPr/>
          <p:nvPr/>
        </p:nvGrpSpPr>
        <p:grpSpPr>
          <a:xfrm>
            <a:off x="7637900" y="3574884"/>
            <a:ext cx="4065814" cy="1782085"/>
            <a:chOff x="1708202" y="4344391"/>
            <a:chExt cx="4065814" cy="1782085"/>
          </a:xfrm>
        </p:grpSpPr>
        <p:sp>
          <p:nvSpPr>
            <p:cNvPr id="55" name="Rectangle: Rounded Corners 35">
              <a:extLst>
                <a:ext uri="{FF2B5EF4-FFF2-40B4-BE49-F238E27FC236}">
                  <a16:creationId xmlns:a16="http://schemas.microsoft.com/office/drawing/2014/main" id="{8EA0470E-910E-4631-A7AE-6104EECB060C}"/>
                </a:ext>
              </a:extLst>
            </p:cNvPr>
            <p:cNvSpPr/>
            <p:nvPr/>
          </p:nvSpPr>
          <p:spPr>
            <a:xfrm>
              <a:off x="1708202" y="4344391"/>
              <a:ext cx="4065814" cy="1782085"/>
            </a:xfrm>
            <a:prstGeom prst="roundRect">
              <a:avLst>
                <a:gd name="adj" fmla="val 897"/>
              </a:avLst>
            </a:prstGeom>
            <a:solidFill>
              <a:schemeClr val="bg1"/>
            </a:solidFill>
            <a:ln>
              <a:noFill/>
            </a:ln>
            <a:effectLst>
              <a:outerShdw blurRad="1270000" dist="266700" dir="5400000" sx="81000" sy="8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538EC161-30D6-457E-A8F8-09B648B9F18D}"/>
                </a:ext>
              </a:extLst>
            </p:cNvPr>
            <p:cNvCxnSpPr>
              <a:cxnSpLocks/>
            </p:cNvCxnSpPr>
            <p:nvPr/>
          </p:nvCxnSpPr>
          <p:spPr>
            <a:xfrm>
              <a:off x="1708202" y="4892082"/>
              <a:ext cx="406581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82CEBDE9-2335-4BBB-8CC0-BF72EFD4EC30}"/>
                </a:ext>
              </a:extLst>
            </p:cNvPr>
            <p:cNvSpPr/>
            <p:nvPr/>
          </p:nvSpPr>
          <p:spPr>
            <a:xfrm>
              <a:off x="1924316" y="4450518"/>
              <a:ext cx="1530084" cy="368049"/>
            </a:xfrm>
            <a:prstGeom prst="rect">
              <a:avLst/>
            </a:prstGeom>
          </p:spPr>
          <p:txBody>
            <a:bodyPr wrap="square">
              <a:spAutoFit/>
            </a:bodyPr>
            <a:lstStyle/>
            <a:p>
              <a:pPr>
                <a:lnSpc>
                  <a:spcPct val="120000"/>
                </a:lnSpc>
              </a:pPr>
              <a:r>
                <a:rPr lang="en-US" sz="1600" dirty="0">
                  <a:solidFill>
                    <a:schemeClr val="tx1">
                      <a:lumMod val="75000"/>
                      <a:lumOff val="25000"/>
                    </a:schemeClr>
                  </a:solidFill>
                  <a:cs typeface="Segoe UI Light" panose="020B0502040204020203" pitchFamily="34" charset="0"/>
                </a:rPr>
                <a:t>Great </a:t>
              </a:r>
              <a:r>
                <a:rPr lang="en-US" sz="1600" dirty="0" err="1">
                  <a:solidFill>
                    <a:schemeClr val="tx1">
                      <a:lumMod val="75000"/>
                      <a:lumOff val="25000"/>
                    </a:schemeClr>
                  </a:solidFill>
                  <a:cs typeface="Segoe UI Light" panose="020B0502040204020203" pitchFamily="34" charset="0"/>
                </a:rPr>
                <a:t>fitures</a:t>
              </a:r>
              <a:endParaRPr lang="en-US" sz="1600" dirty="0">
                <a:solidFill>
                  <a:schemeClr val="tx1">
                    <a:lumMod val="75000"/>
                    <a:lumOff val="25000"/>
                  </a:schemeClr>
                </a:solidFill>
                <a:cs typeface="Segoe UI Light" panose="020B0502040204020203" pitchFamily="34" charset="0"/>
              </a:endParaRPr>
            </a:p>
          </p:txBody>
        </p:sp>
        <p:sp>
          <p:nvSpPr>
            <p:cNvPr id="58" name="Rectangle 57">
              <a:extLst>
                <a:ext uri="{FF2B5EF4-FFF2-40B4-BE49-F238E27FC236}">
                  <a16:creationId xmlns:a16="http://schemas.microsoft.com/office/drawing/2014/main" id="{FA4DC185-3F96-44DE-BB2D-7CD927CF81B8}"/>
                </a:ext>
              </a:extLst>
            </p:cNvPr>
            <p:cNvSpPr/>
            <p:nvPr/>
          </p:nvSpPr>
          <p:spPr>
            <a:xfrm>
              <a:off x="2332239" y="4984380"/>
              <a:ext cx="1993899" cy="781817"/>
            </a:xfrm>
            <a:prstGeom prst="rect">
              <a:avLst/>
            </a:prstGeom>
          </p:spPr>
          <p:txBody>
            <a:bodyPr wrap="square">
              <a:spAutoFit/>
            </a:bodyPr>
            <a:lstStyle/>
            <a:p>
              <a:pPr>
                <a:lnSpc>
                  <a:spcPct val="120000"/>
                </a:lnSpc>
              </a:pPr>
              <a:r>
                <a:rPr lang="en-US" sz="4000" b="1" dirty="0">
                  <a:solidFill>
                    <a:schemeClr val="tx1">
                      <a:lumMod val="75000"/>
                      <a:lumOff val="25000"/>
                    </a:schemeClr>
                  </a:solidFill>
                  <a:latin typeface="Montserrat" panose="00000500000000000000" pitchFamily="50" charset="0"/>
                  <a:cs typeface="Segoe UI Light" panose="020B0502040204020203" pitchFamily="34" charset="0"/>
                </a:rPr>
                <a:t>12%</a:t>
              </a:r>
            </a:p>
          </p:txBody>
        </p:sp>
        <p:sp>
          <p:nvSpPr>
            <p:cNvPr id="59" name="Rectangle 58">
              <a:extLst>
                <a:ext uri="{FF2B5EF4-FFF2-40B4-BE49-F238E27FC236}">
                  <a16:creationId xmlns:a16="http://schemas.microsoft.com/office/drawing/2014/main" id="{CA69FD22-7FE8-4936-82CD-A0C933675074}"/>
                </a:ext>
              </a:extLst>
            </p:cNvPr>
            <p:cNvSpPr/>
            <p:nvPr/>
          </p:nvSpPr>
          <p:spPr>
            <a:xfrm>
              <a:off x="2332239" y="5618564"/>
              <a:ext cx="2176561" cy="350865"/>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Montserrat" panose="00000500000000000000" pitchFamily="50" charset="0"/>
                  <a:cs typeface="Segoe UI Light" panose="020B0502040204020203" pitchFamily="34" charset="0"/>
                </a:rPr>
                <a:t>Your text goes here</a:t>
              </a:r>
            </a:p>
          </p:txBody>
        </p:sp>
        <p:sp>
          <p:nvSpPr>
            <p:cNvPr id="60" name="Isosceles Triangle 59">
              <a:extLst>
                <a:ext uri="{FF2B5EF4-FFF2-40B4-BE49-F238E27FC236}">
                  <a16:creationId xmlns:a16="http://schemas.microsoft.com/office/drawing/2014/main" id="{9843CEBE-3C13-4AFD-AD14-459F3636C98A}"/>
                </a:ext>
              </a:extLst>
            </p:cNvPr>
            <p:cNvSpPr/>
            <p:nvPr/>
          </p:nvSpPr>
          <p:spPr>
            <a:xfrm>
              <a:off x="2007320" y="5213212"/>
              <a:ext cx="197088" cy="15304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CB23F16-2D1A-457A-875C-4D1AA3608C7C}"/>
                </a:ext>
              </a:extLst>
            </p:cNvPr>
            <p:cNvSpPr/>
            <p:nvPr/>
          </p:nvSpPr>
          <p:spPr>
            <a:xfrm>
              <a:off x="5106177" y="4450518"/>
              <a:ext cx="485713" cy="368049"/>
            </a:xfrm>
            <a:prstGeom prst="rect">
              <a:avLst/>
            </a:prstGeom>
          </p:spPr>
          <p:txBody>
            <a:bodyPr wrap="square">
              <a:spAutoFit/>
            </a:bodyPr>
            <a:lstStyle/>
            <a:p>
              <a:pPr algn="r">
                <a:lnSpc>
                  <a:spcPct val="120000"/>
                </a:lnSpc>
              </a:pPr>
              <a:r>
                <a:rPr lang="en-US" sz="1600" dirty="0">
                  <a:solidFill>
                    <a:schemeClr val="accent3"/>
                  </a:solidFill>
                  <a:latin typeface="Montserrat" panose="00000500000000000000" pitchFamily="50" charset="0"/>
                  <a:cs typeface="Segoe UI Light" panose="020B0502040204020203" pitchFamily="34" charset="0"/>
                </a:rPr>
                <a:t>10</a:t>
              </a:r>
            </a:p>
          </p:txBody>
        </p:sp>
      </p:grpSp>
      <p:sp>
        <p:nvSpPr>
          <p:cNvPr id="62" name="TextBox 61">
            <a:extLst>
              <a:ext uri="{FF2B5EF4-FFF2-40B4-BE49-F238E27FC236}">
                <a16:creationId xmlns:a16="http://schemas.microsoft.com/office/drawing/2014/main" id="{3CB42442-E27A-4AA9-9644-0974E0E1D1B0}"/>
              </a:ext>
            </a:extLst>
          </p:cNvPr>
          <p:cNvSpPr txBox="1"/>
          <p:nvPr/>
        </p:nvSpPr>
        <p:spPr>
          <a:xfrm>
            <a:off x="2839851" y="532750"/>
            <a:ext cx="6512299" cy="646331"/>
          </a:xfrm>
          <a:prstGeom prst="rect">
            <a:avLst/>
          </a:prstGeom>
          <a:noFill/>
        </p:spPr>
        <p:txBody>
          <a:bodyPr wrap="square" rtlCol="0" anchor="t">
            <a:spAutoFit/>
          </a:bodyPr>
          <a:lstStyle/>
          <a:p>
            <a:pPr algn="ctr"/>
            <a:r>
              <a:rPr lang="en-US" sz="3600" dirty="0">
                <a:solidFill>
                  <a:schemeClr val="tx1">
                    <a:lumMod val="65000"/>
                    <a:lumOff val="35000"/>
                  </a:schemeClr>
                </a:solidFill>
                <a:latin typeface="Montserrat" panose="00000500000000000000" pitchFamily="2" charset="0"/>
              </a:rPr>
              <a:t>YOUR TEXT </a:t>
            </a:r>
            <a:r>
              <a:rPr lang="en-US" sz="3600" b="1" dirty="0">
                <a:solidFill>
                  <a:schemeClr val="accent3"/>
                </a:solidFill>
                <a:latin typeface="Montserrat" panose="00000500000000000000" pitchFamily="2" charset="0"/>
              </a:rPr>
              <a:t>GOES HERE</a:t>
            </a:r>
          </a:p>
        </p:txBody>
      </p:sp>
      <p:sp>
        <p:nvSpPr>
          <p:cNvPr id="2" name="Footer Placeholder 1">
            <a:extLst>
              <a:ext uri="{FF2B5EF4-FFF2-40B4-BE49-F238E27FC236}">
                <a16:creationId xmlns:a16="http://schemas.microsoft.com/office/drawing/2014/main" id="{412468A2-63D5-423C-B498-1C3932212955}"/>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3" name="Slide Number Placeholder 2">
            <a:extLst>
              <a:ext uri="{FF2B5EF4-FFF2-40B4-BE49-F238E27FC236}">
                <a16:creationId xmlns:a16="http://schemas.microsoft.com/office/drawing/2014/main" id="{3DAF5F79-4396-4829-8A9B-476313621AA8}"/>
              </a:ext>
            </a:extLst>
          </p:cNvPr>
          <p:cNvSpPr>
            <a:spLocks noGrp="1"/>
          </p:cNvSpPr>
          <p:nvPr>
            <p:ph type="sldNum" sz="quarter" idx="4"/>
          </p:nvPr>
        </p:nvSpPr>
        <p:spPr/>
        <p:txBody>
          <a:bodyPr/>
          <a:lstStyle/>
          <a:p>
            <a:fld id="{92B485D1-D61A-494D-A8A9-04DC541B8AAB}" type="slidenum">
              <a:rPr lang="en-US" smtClean="0"/>
              <a:pPr/>
              <a:t>21</a:t>
            </a:fld>
            <a:endParaRPr lang="en-US" dirty="0"/>
          </a:p>
        </p:txBody>
      </p:sp>
    </p:spTree>
    <p:extLst>
      <p:ext uri="{BB962C8B-B14F-4D97-AF65-F5344CB8AC3E}">
        <p14:creationId xmlns:p14="http://schemas.microsoft.com/office/powerpoint/2010/main" val="2839325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491066" y="958539"/>
            <a:ext cx="2921853" cy="523220"/>
          </a:xfrm>
          <a:prstGeom prst="rect">
            <a:avLst/>
          </a:prstGeom>
          <a:noFill/>
        </p:spPr>
        <p:txBody>
          <a:bodyPr wrap="square" rtlCol="0" anchor="t">
            <a:spAutoFit/>
          </a:bodyPr>
          <a:lstStyle/>
          <a:p>
            <a:pPr algn="ctr"/>
            <a:r>
              <a:rPr lang="en-US" sz="2800" dirty="0">
                <a:solidFill>
                  <a:schemeClr val="accent2"/>
                </a:solidFill>
              </a:rPr>
              <a:t>THE STATS</a:t>
            </a:r>
          </a:p>
        </p:txBody>
      </p:sp>
      <p:grpSp>
        <p:nvGrpSpPr>
          <p:cNvPr id="39" name="Group 38"/>
          <p:cNvGrpSpPr/>
          <p:nvPr/>
        </p:nvGrpSpPr>
        <p:grpSpPr>
          <a:xfrm>
            <a:off x="1388111" y="1568205"/>
            <a:ext cx="3127762" cy="3127762"/>
            <a:chOff x="7377431" y="1579369"/>
            <a:chExt cx="3127762" cy="3127762"/>
          </a:xfrm>
        </p:grpSpPr>
        <p:sp>
          <p:nvSpPr>
            <p:cNvPr id="19" name="Pie 18"/>
            <p:cNvSpPr/>
            <p:nvPr/>
          </p:nvSpPr>
          <p:spPr>
            <a:xfrm>
              <a:off x="7746911" y="1948849"/>
              <a:ext cx="2388802" cy="2388802"/>
            </a:xfrm>
            <a:prstGeom prst="pie">
              <a:avLst>
                <a:gd name="adj1" fmla="val 2807946"/>
                <a:gd name="adj2" fmla="val 7203478"/>
              </a:avLst>
            </a:prstGeom>
            <a:gradFill>
              <a:gsLst>
                <a:gs pos="0">
                  <a:schemeClr val="accent4"/>
                </a:gs>
                <a:gs pos="100000">
                  <a:schemeClr val="accent4">
                    <a:lumMod val="75000"/>
                  </a:schemeClr>
                </a:gs>
              </a:gsLst>
              <a:lin ang="5400000" scaled="1"/>
            </a:gradFill>
            <a:ln>
              <a:noFill/>
            </a:ln>
            <a:effectLst>
              <a:outerShdw blurRad="292100" sx="102000" sy="10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ie 17"/>
            <p:cNvSpPr/>
            <p:nvPr/>
          </p:nvSpPr>
          <p:spPr>
            <a:xfrm rot="20700000">
              <a:off x="7610865" y="1812803"/>
              <a:ext cx="2660894" cy="2660894"/>
            </a:xfrm>
            <a:prstGeom prst="pie">
              <a:avLst>
                <a:gd name="adj1" fmla="val 11812340"/>
                <a:gd name="adj2" fmla="val 18065028"/>
              </a:avLst>
            </a:prstGeom>
            <a:gradFill>
              <a:gsLst>
                <a:gs pos="0">
                  <a:schemeClr val="accent1"/>
                </a:gs>
                <a:gs pos="100000">
                  <a:schemeClr val="accent1">
                    <a:lumMod val="75000"/>
                  </a:schemeClr>
                </a:gs>
              </a:gsLst>
              <a:lin ang="5400000" scaled="1"/>
            </a:gradFill>
            <a:ln>
              <a:noFill/>
            </a:ln>
            <a:effectLst>
              <a:outerShdw blurRad="317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ie 20"/>
            <p:cNvSpPr/>
            <p:nvPr/>
          </p:nvSpPr>
          <p:spPr>
            <a:xfrm rot="20700000">
              <a:off x="7377431" y="1579369"/>
              <a:ext cx="3127762" cy="3127762"/>
            </a:xfrm>
            <a:prstGeom prst="pie">
              <a:avLst>
                <a:gd name="adj1" fmla="val 7059761"/>
                <a:gd name="adj2" fmla="val 11940272"/>
              </a:avLst>
            </a:prstGeom>
            <a:solidFill>
              <a:schemeClr val="accent2"/>
            </a:solidFill>
            <a:ln>
              <a:noFill/>
            </a:ln>
            <a:effectLst>
              <a:outerShdw blurRad="469900" sx="102000" sy="102000" algn="ctr"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ie 21"/>
            <p:cNvSpPr/>
            <p:nvPr/>
          </p:nvSpPr>
          <p:spPr>
            <a:xfrm>
              <a:off x="7610865" y="1812803"/>
              <a:ext cx="2660894" cy="2660894"/>
            </a:xfrm>
            <a:prstGeom prst="pie">
              <a:avLst>
                <a:gd name="adj1" fmla="val 21298533"/>
                <a:gd name="adj2" fmla="val 2825366"/>
              </a:avLst>
            </a:prstGeom>
            <a:solidFill>
              <a:schemeClr val="accent3"/>
            </a:solidFill>
            <a:ln>
              <a:noFill/>
            </a:ln>
            <a:effectLst>
              <a:outerShdw blurRad="800100" sx="102000" sy="102000" algn="ctr"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7896615" y="2098553"/>
              <a:ext cx="2089394" cy="2089394"/>
            </a:xfrm>
            <a:prstGeom prst="ellipse">
              <a:avLst/>
            </a:prstGeom>
            <a:solidFill>
              <a:srgbClr val="F7F7F7"/>
            </a:solidFill>
            <a:ln>
              <a:noFill/>
            </a:ln>
            <a:effectLst>
              <a:outerShdw blurRad="635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8087116" y="2861161"/>
              <a:ext cx="1708394" cy="673885"/>
              <a:chOff x="7820416" y="3002960"/>
              <a:chExt cx="1708394" cy="673885"/>
            </a:xfrm>
          </p:grpSpPr>
          <p:sp>
            <p:nvSpPr>
              <p:cNvPr id="24" name="TextBox 23"/>
              <p:cNvSpPr txBox="1"/>
              <p:nvPr/>
            </p:nvSpPr>
            <p:spPr>
              <a:xfrm>
                <a:off x="7820416" y="3002960"/>
                <a:ext cx="1708394" cy="523220"/>
              </a:xfrm>
              <a:prstGeom prst="rect">
                <a:avLst/>
              </a:prstGeom>
              <a:noFill/>
            </p:spPr>
            <p:txBody>
              <a:bodyPr wrap="square" rtlCol="0" anchor="t">
                <a:spAutoFit/>
              </a:bodyPr>
              <a:lstStyle/>
              <a:p>
                <a:pPr algn="ctr"/>
                <a:r>
                  <a:rPr lang="en-US" sz="2800" dirty="0">
                    <a:solidFill>
                      <a:schemeClr val="tx1">
                        <a:lumMod val="65000"/>
                        <a:lumOff val="35000"/>
                      </a:schemeClr>
                    </a:solidFill>
                  </a:rPr>
                  <a:t>$210,</a:t>
                </a:r>
                <a:r>
                  <a:rPr lang="en-US" sz="2800" baseline="30000" dirty="0">
                    <a:solidFill>
                      <a:schemeClr val="tx1">
                        <a:lumMod val="65000"/>
                        <a:lumOff val="35000"/>
                      </a:schemeClr>
                    </a:solidFill>
                  </a:rPr>
                  <a:t>00</a:t>
                </a:r>
              </a:p>
            </p:txBody>
          </p:sp>
          <p:sp>
            <p:nvSpPr>
              <p:cNvPr id="29" name="Rectangle 28"/>
              <p:cNvSpPr/>
              <p:nvPr/>
            </p:nvSpPr>
            <p:spPr>
              <a:xfrm>
                <a:off x="8098546" y="3400616"/>
                <a:ext cx="1152134" cy="276229"/>
              </a:xfrm>
              <a:prstGeom prst="rect">
                <a:avLst/>
              </a:prstGeom>
            </p:spPr>
            <p:txBody>
              <a:bodyPr wrap="square">
                <a:spAutoFit/>
              </a:bodyPr>
              <a:lstStyle/>
              <a:p>
                <a:pPr algn="ctr">
                  <a:lnSpc>
                    <a:spcPct val="130000"/>
                  </a:lnSpc>
                </a:pPr>
                <a:r>
                  <a:rPr lang="id-ID" sz="1000" dirty="0">
                    <a:solidFill>
                      <a:schemeClr val="bg1">
                        <a:lumMod val="65000"/>
                      </a:schemeClr>
                    </a:solidFill>
                    <a:cs typeface="Segoe UI Light" panose="020B0502040204020203" pitchFamily="34" charset="0"/>
                  </a:rPr>
                  <a:t>The quick brown</a:t>
                </a:r>
              </a:p>
            </p:txBody>
          </p:sp>
        </p:grpSp>
      </p:grpSp>
      <p:sp>
        <p:nvSpPr>
          <p:cNvPr id="25" name="Rectangle 24"/>
          <p:cNvSpPr/>
          <p:nvPr/>
        </p:nvSpPr>
        <p:spPr>
          <a:xfrm>
            <a:off x="684320" y="5293575"/>
            <a:ext cx="2146541" cy="512256"/>
          </a:xfrm>
          <a:prstGeom prst="rect">
            <a:avLst/>
          </a:prstGeom>
        </p:spPr>
        <p:txBody>
          <a:bodyPr wrap="square">
            <a:spAutoFit/>
          </a:bodyPr>
          <a:lstStyle/>
          <a:p>
            <a:pPr algn="ctr">
              <a:lnSpc>
                <a:spcPct val="130000"/>
              </a:lnSpc>
            </a:pPr>
            <a:r>
              <a:rPr lang="en-US" sz="1100" dirty="0">
                <a:solidFill>
                  <a:schemeClr val="tx1">
                    <a:lumMod val="65000"/>
                    <a:lumOff val="35000"/>
                  </a:schemeClr>
                </a:solidFill>
                <a:cs typeface="Segoe UI Light" panose="020B0502040204020203" pitchFamily="34" charset="0"/>
              </a:rPr>
              <a:t>Lorem ipsum dolor sit </a:t>
            </a:r>
            <a:r>
              <a:rPr lang="en-US" sz="1100" dirty="0" err="1">
                <a:solidFill>
                  <a:schemeClr val="tx1">
                    <a:lumMod val="65000"/>
                    <a:lumOff val="35000"/>
                  </a:schemeClr>
                </a:solidFill>
                <a:cs typeface="Segoe UI Light" panose="020B0502040204020203" pitchFamily="34" charset="0"/>
              </a:rPr>
              <a:t>amet</a:t>
            </a:r>
            <a:r>
              <a:rPr lang="en-US" sz="1100" dirty="0">
                <a:solidFill>
                  <a:schemeClr val="tx1">
                    <a:lumMod val="65000"/>
                    <a:lumOff val="35000"/>
                  </a:schemeClr>
                </a:solidFill>
                <a:cs typeface="Segoe UI Light" panose="020B0502040204020203" pitchFamily="34" charset="0"/>
              </a:rPr>
              <a:t> </a:t>
            </a:r>
            <a:r>
              <a:rPr lang="id-ID" sz="1100" dirty="0">
                <a:solidFill>
                  <a:schemeClr val="tx1">
                    <a:lumMod val="65000"/>
                    <a:lumOff val="35000"/>
                  </a:schemeClr>
                </a:solidFill>
                <a:cs typeface="Segoe UI Light" panose="020B0502040204020203" pitchFamily="34" charset="0"/>
              </a:rPr>
              <a:t>a lazy dog. DJs flock</a:t>
            </a:r>
          </a:p>
        </p:txBody>
      </p:sp>
      <p:sp>
        <p:nvSpPr>
          <p:cNvPr id="40" name="Freeform 43"/>
          <p:cNvSpPr>
            <a:spLocks noEditPoints="1"/>
          </p:cNvSpPr>
          <p:nvPr/>
        </p:nvSpPr>
        <p:spPr bwMode="auto">
          <a:xfrm>
            <a:off x="1465228" y="4802499"/>
            <a:ext cx="481502" cy="409636"/>
          </a:xfrm>
          <a:custGeom>
            <a:avLst/>
            <a:gdLst>
              <a:gd name="T0" fmla="*/ 193 w 221"/>
              <a:gd name="T1" fmla="*/ 102 h 187"/>
              <a:gd name="T2" fmla="*/ 221 w 221"/>
              <a:gd name="T3" fmla="*/ 74 h 187"/>
              <a:gd name="T4" fmla="*/ 147 w 221"/>
              <a:gd name="T5" fmla="*/ 0 h 187"/>
              <a:gd name="T6" fmla="*/ 119 w 221"/>
              <a:gd name="T7" fmla="*/ 29 h 187"/>
              <a:gd name="T8" fmla="*/ 125 w 221"/>
              <a:gd name="T9" fmla="*/ 34 h 187"/>
              <a:gd name="T10" fmla="*/ 114 w 221"/>
              <a:gd name="T11" fmla="*/ 46 h 187"/>
              <a:gd name="T12" fmla="*/ 102 w 221"/>
              <a:gd name="T13" fmla="*/ 34 h 187"/>
              <a:gd name="T14" fmla="*/ 108 w 221"/>
              <a:gd name="T15" fmla="*/ 29 h 187"/>
              <a:gd name="T16" fmla="*/ 80 w 221"/>
              <a:gd name="T17" fmla="*/ 0 h 187"/>
              <a:gd name="T18" fmla="*/ 0 w 221"/>
              <a:gd name="T19" fmla="*/ 80 h 187"/>
              <a:gd name="T20" fmla="*/ 29 w 221"/>
              <a:gd name="T21" fmla="*/ 108 h 187"/>
              <a:gd name="T22" fmla="*/ 34 w 221"/>
              <a:gd name="T23" fmla="*/ 102 h 187"/>
              <a:gd name="T24" fmla="*/ 119 w 221"/>
              <a:gd name="T25" fmla="*/ 187 h 187"/>
              <a:gd name="T26" fmla="*/ 187 w 221"/>
              <a:gd name="T27" fmla="*/ 119 h 187"/>
              <a:gd name="T28" fmla="*/ 176 w 221"/>
              <a:gd name="T29" fmla="*/ 108 h 187"/>
              <a:gd name="T30" fmla="*/ 187 w 221"/>
              <a:gd name="T31" fmla="*/ 96 h 187"/>
              <a:gd name="T32" fmla="*/ 193 w 221"/>
              <a:gd name="T33" fmla="*/ 102 h 187"/>
              <a:gd name="T34" fmla="*/ 12 w 221"/>
              <a:gd name="T35" fmla="*/ 80 h 187"/>
              <a:gd name="T36" fmla="*/ 80 w 221"/>
              <a:gd name="T37" fmla="*/ 12 h 187"/>
              <a:gd name="T38" fmla="*/ 97 w 221"/>
              <a:gd name="T39" fmla="*/ 29 h 187"/>
              <a:gd name="T40" fmla="*/ 29 w 221"/>
              <a:gd name="T41" fmla="*/ 96 h 187"/>
              <a:gd name="T42" fmla="*/ 12 w 221"/>
              <a:gd name="T43" fmla="*/ 80 h 187"/>
              <a:gd name="T44" fmla="*/ 167 w 221"/>
              <a:gd name="T45" fmla="*/ 128 h 187"/>
              <a:gd name="T46" fmla="*/ 142 w 221"/>
              <a:gd name="T47" fmla="*/ 102 h 187"/>
              <a:gd name="T48" fmla="*/ 136 w 221"/>
              <a:gd name="T49" fmla="*/ 102 h 187"/>
              <a:gd name="T50" fmla="*/ 136 w 221"/>
              <a:gd name="T51" fmla="*/ 108 h 187"/>
              <a:gd name="T52" fmla="*/ 162 w 221"/>
              <a:gd name="T53" fmla="*/ 133 h 187"/>
              <a:gd name="T54" fmla="*/ 150 w 221"/>
              <a:gd name="T55" fmla="*/ 145 h 187"/>
              <a:gd name="T56" fmla="*/ 125 w 221"/>
              <a:gd name="T57" fmla="*/ 119 h 187"/>
              <a:gd name="T58" fmla="*/ 119 w 221"/>
              <a:gd name="T59" fmla="*/ 119 h 187"/>
              <a:gd name="T60" fmla="*/ 119 w 221"/>
              <a:gd name="T61" fmla="*/ 125 h 187"/>
              <a:gd name="T62" fmla="*/ 145 w 221"/>
              <a:gd name="T63" fmla="*/ 150 h 187"/>
              <a:gd name="T64" fmla="*/ 145 w 221"/>
              <a:gd name="T65" fmla="*/ 150 h 187"/>
              <a:gd name="T66" fmla="*/ 133 w 221"/>
              <a:gd name="T67" fmla="*/ 162 h 187"/>
              <a:gd name="T68" fmla="*/ 108 w 221"/>
              <a:gd name="T69" fmla="*/ 136 h 187"/>
              <a:gd name="T70" fmla="*/ 102 w 221"/>
              <a:gd name="T71" fmla="*/ 136 h 187"/>
              <a:gd name="T72" fmla="*/ 102 w 221"/>
              <a:gd name="T73" fmla="*/ 142 h 187"/>
              <a:gd name="T74" fmla="*/ 128 w 221"/>
              <a:gd name="T75" fmla="*/ 167 h 187"/>
              <a:gd name="T76" fmla="*/ 128 w 221"/>
              <a:gd name="T77" fmla="*/ 167 h 187"/>
              <a:gd name="T78" fmla="*/ 119 w 221"/>
              <a:gd name="T79" fmla="*/ 176 h 187"/>
              <a:gd name="T80" fmla="*/ 40 w 221"/>
              <a:gd name="T81" fmla="*/ 96 h 187"/>
              <a:gd name="T82" fmla="*/ 97 w 221"/>
              <a:gd name="T83" fmla="*/ 40 h 187"/>
              <a:gd name="T84" fmla="*/ 108 w 221"/>
              <a:gd name="T85" fmla="*/ 51 h 187"/>
              <a:gd name="T86" fmla="*/ 77 w 221"/>
              <a:gd name="T87" fmla="*/ 82 h 187"/>
              <a:gd name="T88" fmla="*/ 99 w 221"/>
              <a:gd name="T89" fmla="*/ 105 h 187"/>
              <a:gd name="T90" fmla="*/ 130 w 221"/>
              <a:gd name="T91" fmla="*/ 74 h 187"/>
              <a:gd name="T92" fmla="*/ 176 w 221"/>
              <a:gd name="T93" fmla="*/ 119 h 187"/>
              <a:gd name="T94" fmla="*/ 167 w 221"/>
              <a:gd name="T95" fmla="*/ 128 h 187"/>
              <a:gd name="T96" fmla="*/ 170 w 221"/>
              <a:gd name="T97" fmla="*/ 102 h 187"/>
              <a:gd name="T98" fmla="*/ 133 w 221"/>
              <a:gd name="T99" fmla="*/ 65 h 187"/>
              <a:gd name="T100" fmla="*/ 128 w 221"/>
              <a:gd name="T101" fmla="*/ 65 h 187"/>
              <a:gd name="T102" fmla="*/ 99 w 221"/>
              <a:gd name="T103" fmla="*/ 94 h 187"/>
              <a:gd name="T104" fmla="*/ 88 w 221"/>
              <a:gd name="T105" fmla="*/ 82 h 187"/>
              <a:gd name="T106" fmla="*/ 116 w 221"/>
              <a:gd name="T107" fmla="*/ 54 h 187"/>
              <a:gd name="T108" fmla="*/ 130 w 221"/>
              <a:gd name="T109" fmla="*/ 40 h 187"/>
              <a:gd name="T110" fmla="*/ 181 w 221"/>
              <a:gd name="T111" fmla="*/ 91 h 187"/>
              <a:gd name="T112" fmla="*/ 170 w 221"/>
              <a:gd name="T113" fmla="*/ 102 h 187"/>
              <a:gd name="T114" fmla="*/ 147 w 221"/>
              <a:gd name="T115" fmla="*/ 12 h 187"/>
              <a:gd name="T116" fmla="*/ 210 w 221"/>
              <a:gd name="T117" fmla="*/ 74 h 187"/>
              <a:gd name="T118" fmla="*/ 193 w 221"/>
              <a:gd name="T119" fmla="*/ 91 h 187"/>
              <a:gd name="T120" fmla="*/ 130 w 221"/>
              <a:gd name="T121" fmla="*/ 29 h 187"/>
              <a:gd name="T122" fmla="*/ 147 w 221"/>
              <a:gd name="T123" fmla="*/ 1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187">
                <a:moveTo>
                  <a:pt x="193" y="102"/>
                </a:moveTo>
                <a:cubicBezTo>
                  <a:pt x="221" y="74"/>
                  <a:pt x="221" y="74"/>
                  <a:pt x="221" y="74"/>
                </a:cubicBezTo>
                <a:cubicBezTo>
                  <a:pt x="147" y="0"/>
                  <a:pt x="147" y="0"/>
                  <a:pt x="147" y="0"/>
                </a:cubicBezTo>
                <a:cubicBezTo>
                  <a:pt x="119" y="29"/>
                  <a:pt x="119" y="29"/>
                  <a:pt x="119" y="29"/>
                </a:cubicBezTo>
                <a:cubicBezTo>
                  <a:pt x="125" y="34"/>
                  <a:pt x="125" y="34"/>
                  <a:pt x="125" y="34"/>
                </a:cubicBezTo>
                <a:cubicBezTo>
                  <a:pt x="114" y="46"/>
                  <a:pt x="114" y="46"/>
                  <a:pt x="114" y="46"/>
                </a:cubicBezTo>
                <a:cubicBezTo>
                  <a:pt x="102" y="34"/>
                  <a:pt x="102" y="34"/>
                  <a:pt x="102" y="34"/>
                </a:cubicBezTo>
                <a:cubicBezTo>
                  <a:pt x="108" y="29"/>
                  <a:pt x="108" y="29"/>
                  <a:pt x="108" y="29"/>
                </a:cubicBezTo>
                <a:cubicBezTo>
                  <a:pt x="80" y="0"/>
                  <a:pt x="80" y="0"/>
                  <a:pt x="80" y="0"/>
                </a:cubicBezTo>
                <a:cubicBezTo>
                  <a:pt x="0" y="80"/>
                  <a:pt x="0" y="80"/>
                  <a:pt x="0" y="80"/>
                </a:cubicBezTo>
                <a:cubicBezTo>
                  <a:pt x="29" y="108"/>
                  <a:pt x="29" y="108"/>
                  <a:pt x="29" y="108"/>
                </a:cubicBezTo>
                <a:cubicBezTo>
                  <a:pt x="34" y="102"/>
                  <a:pt x="34" y="102"/>
                  <a:pt x="34" y="102"/>
                </a:cubicBezTo>
                <a:cubicBezTo>
                  <a:pt x="119" y="187"/>
                  <a:pt x="119" y="187"/>
                  <a:pt x="119" y="187"/>
                </a:cubicBezTo>
                <a:cubicBezTo>
                  <a:pt x="187" y="119"/>
                  <a:pt x="187" y="119"/>
                  <a:pt x="187" y="119"/>
                </a:cubicBezTo>
                <a:cubicBezTo>
                  <a:pt x="176" y="108"/>
                  <a:pt x="176" y="108"/>
                  <a:pt x="176" y="108"/>
                </a:cubicBezTo>
                <a:cubicBezTo>
                  <a:pt x="187" y="96"/>
                  <a:pt x="187" y="96"/>
                  <a:pt x="187" y="96"/>
                </a:cubicBezTo>
                <a:lnTo>
                  <a:pt x="193" y="102"/>
                </a:lnTo>
                <a:close/>
                <a:moveTo>
                  <a:pt x="12" y="80"/>
                </a:moveTo>
                <a:cubicBezTo>
                  <a:pt x="80" y="12"/>
                  <a:pt x="80" y="12"/>
                  <a:pt x="80" y="12"/>
                </a:cubicBezTo>
                <a:cubicBezTo>
                  <a:pt x="97" y="29"/>
                  <a:pt x="97" y="29"/>
                  <a:pt x="97" y="29"/>
                </a:cubicBezTo>
                <a:cubicBezTo>
                  <a:pt x="29" y="96"/>
                  <a:pt x="29" y="96"/>
                  <a:pt x="29" y="96"/>
                </a:cubicBezTo>
                <a:lnTo>
                  <a:pt x="12" y="80"/>
                </a:lnTo>
                <a:close/>
                <a:moveTo>
                  <a:pt x="167" y="128"/>
                </a:moveTo>
                <a:cubicBezTo>
                  <a:pt x="142" y="102"/>
                  <a:pt x="142" y="102"/>
                  <a:pt x="142" y="102"/>
                </a:cubicBezTo>
                <a:cubicBezTo>
                  <a:pt x="140" y="101"/>
                  <a:pt x="138" y="101"/>
                  <a:pt x="136" y="102"/>
                </a:cubicBezTo>
                <a:cubicBezTo>
                  <a:pt x="135" y="104"/>
                  <a:pt x="135" y="106"/>
                  <a:pt x="136" y="108"/>
                </a:cubicBezTo>
                <a:cubicBezTo>
                  <a:pt x="162" y="133"/>
                  <a:pt x="162" y="133"/>
                  <a:pt x="162" y="133"/>
                </a:cubicBezTo>
                <a:cubicBezTo>
                  <a:pt x="150" y="145"/>
                  <a:pt x="150" y="145"/>
                  <a:pt x="150" y="145"/>
                </a:cubicBezTo>
                <a:cubicBezTo>
                  <a:pt x="125" y="119"/>
                  <a:pt x="125" y="119"/>
                  <a:pt x="125" y="119"/>
                </a:cubicBezTo>
                <a:cubicBezTo>
                  <a:pt x="123" y="118"/>
                  <a:pt x="121" y="118"/>
                  <a:pt x="119" y="119"/>
                </a:cubicBezTo>
                <a:cubicBezTo>
                  <a:pt x="118" y="121"/>
                  <a:pt x="118" y="123"/>
                  <a:pt x="119" y="125"/>
                </a:cubicBezTo>
                <a:cubicBezTo>
                  <a:pt x="145" y="150"/>
                  <a:pt x="145" y="150"/>
                  <a:pt x="145" y="150"/>
                </a:cubicBezTo>
                <a:cubicBezTo>
                  <a:pt x="145" y="150"/>
                  <a:pt x="145" y="150"/>
                  <a:pt x="145" y="150"/>
                </a:cubicBezTo>
                <a:cubicBezTo>
                  <a:pt x="133" y="162"/>
                  <a:pt x="133" y="162"/>
                  <a:pt x="133" y="162"/>
                </a:cubicBezTo>
                <a:cubicBezTo>
                  <a:pt x="108" y="136"/>
                  <a:pt x="108" y="136"/>
                  <a:pt x="108" y="136"/>
                </a:cubicBezTo>
                <a:cubicBezTo>
                  <a:pt x="106" y="135"/>
                  <a:pt x="104" y="135"/>
                  <a:pt x="102" y="136"/>
                </a:cubicBezTo>
                <a:cubicBezTo>
                  <a:pt x="101" y="138"/>
                  <a:pt x="101" y="140"/>
                  <a:pt x="102" y="142"/>
                </a:cubicBezTo>
                <a:cubicBezTo>
                  <a:pt x="128" y="167"/>
                  <a:pt x="128" y="167"/>
                  <a:pt x="128" y="167"/>
                </a:cubicBezTo>
                <a:cubicBezTo>
                  <a:pt x="128" y="167"/>
                  <a:pt x="128" y="167"/>
                  <a:pt x="128" y="167"/>
                </a:cubicBezTo>
                <a:cubicBezTo>
                  <a:pt x="119" y="176"/>
                  <a:pt x="119" y="176"/>
                  <a:pt x="119" y="176"/>
                </a:cubicBezTo>
                <a:cubicBezTo>
                  <a:pt x="40" y="96"/>
                  <a:pt x="40" y="96"/>
                  <a:pt x="40" y="96"/>
                </a:cubicBezTo>
                <a:cubicBezTo>
                  <a:pt x="97" y="40"/>
                  <a:pt x="97" y="40"/>
                  <a:pt x="97" y="40"/>
                </a:cubicBezTo>
                <a:cubicBezTo>
                  <a:pt x="108" y="51"/>
                  <a:pt x="108" y="51"/>
                  <a:pt x="108" y="51"/>
                </a:cubicBezTo>
                <a:cubicBezTo>
                  <a:pt x="77" y="82"/>
                  <a:pt x="77" y="82"/>
                  <a:pt x="77" y="82"/>
                </a:cubicBezTo>
                <a:cubicBezTo>
                  <a:pt x="99" y="105"/>
                  <a:pt x="99" y="105"/>
                  <a:pt x="99" y="105"/>
                </a:cubicBezTo>
                <a:cubicBezTo>
                  <a:pt x="130" y="74"/>
                  <a:pt x="130" y="74"/>
                  <a:pt x="130" y="74"/>
                </a:cubicBezTo>
                <a:cubicBezTo>
                  <a:pt x="176" y="119"/>
                  <a:pt x="176" y="119"/>
                  <a:pt x="176" y="119"/>
                </a:cubicBezTo>
                <a:lnTo>
                  <a:pt x="167" y="128"/>
                </a:lnTo>
                <a:close/>
                <a:moveTo>
                  <a:pt x="170" y="102"/>
                </a:moveTo>
                <a:cubicBezTo>
                  <a:pt x="133" y="65"/>
                  <a:pt x="133" y="65"/>
                  <a:pt x="133" y="65"/>
                </a:cubicBezTo>
                <a:cubicBezTo>
                  <a:pt x="132" y="64"/>
                  <a:pt x="129" y="64"/>
                  <a:pt x="128" y="65"/>
                </a:cubicBezTo>
                <a:cubicBezTo>
                  <a:pt x="99" y="94"/>
                  <a:pt x="99" y="94"/>
                  <a:pt x="99" y="94"/>
                </a:cubicBezTo>
                <a:cubicBezTo>
                  <a:pt x="88" y="82"/>
                  <a:pt x="88" y="82"/>
                  <a:pt x="88" y="82"/>
                </a:cubicBezTo>
                <a:cubicBezTo>
                  <a:pt x="116" y="54"/>
                  <a:pt x="116" y="54"/>
                  <a:pt x="116" y="54"/>
                </a:cubicBezTo>
                <a:cubicBezTo>
                  <a:pt x="130" y="40"/>
                  <a:pt x="130" y="40"/>
                  <a:pt x="130" y="40"/>
                </a:cubicBezTo>
                <a:cubicBezTo>
                  <a:pt x="181" y="91"/>
                  <a:pt x="181" y="91"/>
                  <a:pt x="181" y="91"/>
                </a:cubicBezTo>
                <a:lnTo>
                  <a:pt x="170" y="102"/>
                </a:lnTo>
                <a:close/>
                <a:moveTo>
                  <a:pt x="147" y="12"/>
                </a:moveTo>
                <a:cubicBezTo>
                  <a:pt x="210" y="74"/>
                  <a:pt x="210" y="74"/>
                  <a:pt x="210" y="74"/>
                </a:cubicBezTo>
                <a:cubicBezTo>
                  <a:pt x="193" y="91"/>
                  <a:pt x="193" y="91"/>
                  <a:pt x="193" y="91"/>
                </a:cubicBezTo>
                <a:cubicBezTo>
                  <a:pt x="130" y="29"/>
                  <a:pt x="130" y="29"/>
                  <a:pt x="130" y="29"/>
                </a:cubicBezTo>
                <a:lnTo>
                  <a:pt x="147" y="1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en-US"/>
          </a:p>
        </p:txBody>
      </p:sp>
      <p:sp>
        <p:nvSpPr>
          <p:cNvPr id="41" name="Rectangle 40"/>
          <p:cNvSpPr/>
          <p:nvPr/>
        </p:nvSpPr>
        <p:spPr>
          <a:xfrm>
            <a:off x="2978099" y="5293575"/>
            <a:ext cx="2146541" cy="512256"/>
          </a:xfrm>
          <a:prstGeom prst="rect">
            <a:avLst/>
          </a:prstGeom>
        </p:spPr>
        <p:txBody>
          <a:bodyPr wrap="square">
            <a:spAutoFit/>
          </a:bodyPr>
          <a:lstStyle/>
          <a:p>
            <a:pPr algn="ctr">
              <a:lnSpc>
                <a:spcPct val="130000"/>
              </a:lnSpc>
            </a:pPr>
            <a:r>
              <a:rPr lang="en-US" sz="1100" dirty="0">
                <a:solidFill>
                  <a:schemeClr val="tx1">
                    <a:lumMod val="65000"/>
                    <a:lumOff val="35000"/>
                  </a:schemeClr>
                </a:solidFill>
                <a:cs typeface="Segoe UI Light" panose="020B0502040204020203" pitchFamily="34" charset="0"/>
              </a:rPr>
              <a:t>Lorem ipsum dolor sit </a:t>
            </a:r>
            <a:r>
              <a:rPr lang="en-US" sz="1100" dirty="0" err="1">
                <a:solidFill>
                  <a:schemeClr val="tx1">
                    <a:lumMod val="65000"/>
                    <a:lumOff val="35000"/>
                  </a:schemeClr>
                </a:solidFill>
                <a:cs typeface="Segoe UI Light" panose="020B0502040204020203" pitchFamily="34" charset="0"/>
              </a:rPr>
              <a:t>amet</a:t>
            </a:r>
            <a:r>
              <a:rPr lang="en-US" sz="1100" dirty="0">
                <a:solidFill>
                  <a:schemeClr val="tx1">
                    <a:lumMod val="65000"/>
                    <a:lumOff val="35000"/>
                  </a:schemeClr>
                </a:solidFill>
                <a:cs typeface="Segoe UI Light" panose="020B0502040204020203" pitchFamily="34" charset="0"/>
              </a:rPr>
              <a:t> </a:t>
            </a:r>
            <a:r>
              <a:rPr lang="id-ID" sz="1100" dirty="0">
                <a:solidFill>
                  <a:schemeClr val="tx1">
                    <a:lumMod val="65000"/>
                    <a:lumOff val="35000"/>
                  </a:schemeClr>
                </a:solidFill>
                <a:cs typeface="Segoe UI Light" panose="020B0502040204020203" pitchFamily="34" charset="0"/>
              </a:rPr>
              <a:t>a lazy dog. DJs flock</a:t>
            </a:r>
          </a:p>
        </p:txBody>
      </p:sp>
      <p:sp>
        <p:nvSpPr>
          <p:cNvPr id="42" name="Freeform 58"/>
          <p:cNvSpPr>
            <a:spLocks noEditPoints="1"/>
          </p:cNvSpPr>
          <p:nvPr/>
        </p:nvSpPr>
        <p:spPr bwMode="auto">
          <a:xfrm>
            <a:off x="3803971" y="4800891"/>
            <a:ext cx="391574" cy="406887"/>
          </a:xfrm>
          <a:custGeom>
            <a:avLst/>
            <a:gdLst>
              <a:gd name="T0" fmla="*/ 16 w 196"/>
              <a:gd name="T1" fmla="*/ 0 h 204"/>
              <a:gd name="T2" fmla="*/ 24 w 196"/>
              <a:gd name="T3" fmla="*/ 44 h 204"/>
              <a:gd name="T4" fmla="*/ 16 w 196"/>
              <a:gd name="T5" fmla="*/ 164 h 204"/>
              <a:gd name="T6" fmla="*/ 24 w 196"/>
              <a:gd name="T7" fmla="*/ 124 h 204"/>
              <a:gd name="T8" fmla="*/ 16 w 196"/>
              <a:gd name="T9" fmla="*/ 164 h 204"/>
              <a:gd name="T10" fmla="*/ 12 w 196"/>
              <a:gd name="T11" fmla="*/ 52 h 204"/>
              <a:gd name="T12" fmla="*/ 0 w 196"/>
              <a:gd name="T13" fmla="*/ 104 h 204"/>
              <a:gd name="T14" fmla="*/ 28 w 196"/>
              <a:gd name="T15" fmla="*/ 116 h 204"/>
              <a:gd name="T16" fmla="*/ 40 w 196"/>
              <a:gd name="T17" fmla="*/ 64 h 204"/>
              <a:gd name="T18" fmla="*/ 32 w 196"/>
              <a:gd name="T19" fmla="*/ 104 h 204"/>
              <a:gd name="T20" fmla="*/ 12 w 196"/>
              <a:gd name="T21" fmla="*/ 108 h 204"/>
              <a:gd name="T22" fmla="*/ 8 w 196"/>
              <a:gd name="T23" fmla="*/ 64 h 204"/>
              <a:gd name="T24" fmla="*/ 28 w 196"/>
              <a:gd name="T25" fmla="*/ 60 h 204"/>
              <a:gd name="T26" fmla="*/ 32 w 196"/>
              <a:gd name="T27" fmla="*/ 104 h 204"/>
              <a:gd name="T28" fmla="*/ 68 w 196"/>
              <a:gd name="T29" fmla="*/ 40 h 204"/>
              <a:gd name="T30" fmla="*/ 76 w 196"/>
              <a:gd name="T31" fmla="*/ 84 h 204"/>
              <a:gd name="T32" fmla="*/ 68 w 196"/>
              <a:gd name="T33" fmla="*/ 204 h 204"/>
              <a:gd name="T34" fmla="*/ 76 w 196"/>
              <a:gd name="T35" fmla="*/ 164 h 204"/>
              <a:gd name="T36" fmla="*/ 68 w 196"/>
              <a:gd name="T37" fmla="*/ 204 h 204"/>
              <a:gd name="T38" fmla="*/ 64 w 196"/>
              <a:gd name="T39" fmla="*/ 92 h 204"/>
              <a:gd name="T40" fmla="*/ 52 w 196"/>
              <a:gd name="T41" fmla="*/ 144 h 204"/>
              <a:gd name="T42" fmla="*/ 80 w 196"/>
              <a:gd name="T43" fmla="*/ 156 h 204"/>
              <a:gd name="T44" fmla="*/ 92 w 196"/>
              <a:gd name="T45" fmla="*/ 104 h 204"/>
              <a:gd name="T46" fmla="*/ 84 w 196"/>
              <a:gd name="T47" fmla="*/ 144 h 204"/>
              <a:gd name="T48" fmla="*/ 64 w 196"/>
              <a:gd name="T49" fmla="*/ 148 h 204"/>
              <a:gd name="T50" fmla="*/ 60 w 196"/>
              <a:gd name="T51" fmla="*/ 104 h 204"/>
              <a:gd name="T52" fmla="*/ 80 w 196"/>
              <a:gd name="T53" fmla="*/ 100 h 204"/>
              <a:gd name="T54" fmla="*/ 84 w 196"/>
              <a:gd name="T55" fmla="*/ 144 h 204"/>
              <a:gd name="T56" fmla="*/ 120 w 196"/>
              <a:gd name="T57" fmla="*/ 0 h 204"/>
              <a:gd name="T58" fmla="*/ 128 w 196"/>
              <a:gd name="T59" fmla="*/ 44 h 204"/>
              <a:gd name="T60" fmla="*/ 120 w 196"/>
              <a:gd name="T61" fmla="*/ 164 h 204"/>
              <a:gd name="T62" fmla="*/ 128 w 196"/>
              <a:gd name="T63" fmla="*/ 124 h 204"/>
              <a:gd name="T64" fmla="*/ 120 w 196"/>
              <a:gd name="T65" fmla="*/ 164 h 204"/>
              <a:gd name="T66" fmla="*/ 116 w 196"/>
              <a:gd name="T67" fmla="*/ 52 h 204"/>
              <a:gd name="T68" fmla="*/ 104 w 196"/>
              <a:gd name="T69" fmla="*/ 104 h 204"/>
              <a:gd name="T70" fmla="*/ 132 w 196"/>
              <a:gd name="T71" fmla="*/ 116 h 204"/>
              <a:gd name="T72" fmla="*/ 144 w 196"/>
              <a:gd name="T73" fmla="*/ 64 h 204"/>
              <a:gd name="T74" fmla="*/ 136 w 196"/>
              <a:gd name="T75" fmla="*/ 104 h 204"/>
              <a:gd name="T76" fmla="*/ 116 w 196"/>
              <a:gd name="T77" fmla="*/ 108 h 204"/>
              <a:gd name="T78" fmla="*/ 112 w 196"/>
              <a:gd name="T79" fmla="*/ 64 h 204"/>
              <a:gd name="T80" fmla="*/ 132 w 196"/>
              <a:gd name="T81" fmla="*/ 60 h 204"/>
              <a:gd name="T82" fmla="*/ 136 w 196"/>
              <a:gd name="T83" fmla="*/ 104 h 204"/>
              <a:gd name="T84" fmla="*/ 172 w 196"/>
              <a:gd name="T85" fmla="*/ 40 h 204"/>
              <a:gd name="T86" fmla="*/ 180 w 196"/>
              <a:gd name="T87" fmla="*/ 84 h 204"/>
              <a:gd name="T88" fmla="*/ 172 w 196"/>
              <a:gd name="T89" fmla="*/ 204 h 204"/>
              <a:gd name="T90" fmla="*/ 180 w 196"/>
              <a:gd name="T91" fmla="*/ 164 h 204"/>
              <a:gd name="T92" fmla="*/ 172 w 196"/>
              <a:gd name="T93" fmla="*/ 204 h 204"/>
              <a:gd name="T94" fmla="*/ 168 w 196"/>
              <a:gd name="T95" fmla="*/ 92 h 204"/>
              <a:gd name="T96" fmla="*/ 156 w 196"/>
              <a:gd name="T97" fmla="*/ 144 h 204"/>
              <a:gd name="T98" fmla="*/ 184 w 196"/>
              <a:gd name="T99" fmla="*/ 156 h 204"/>
              <a:gd name="T100" fmla="*/ 196 w 196"/>
              <a:gd name="T101" fmla="*/ 104 h 204"/>
              <a:gd name="T102" fmla="*/ 188 w 196"/>
              <a:gd name="T103" fmla="*/ 144 h 204"/>
              <a:gd name="T104" fmla="*/ 168 w 196"/>
              <a:gd name="T105" fmla="*/ 148 h 204"/>
              <a:gd name="T106" fmla="*/ 164 w 196"/>
              <a:gd name="T107" fmla="*/ 104 h 204"/>
              <a:gd name="T108" fmla="*/ 184 w 196"/>
              <a:gd name="T109" fmla="*/ 100 h 204"/>
              <a:gd name="T110" fmla="*/ 188 w 196"/>
              <a:gd name="T111" fmla="*/ 14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6" h="204">
                <a:moveTo>
                  <a:pt x="24" y="0"/>
                </a:moveTo>
                <a:cubicBezTo>
                  <a:pt x="16" y="0"/>
                  <a:pt x="16" y="0"/>
                  <a:pt x="16" y="0"/>
                </a:cubicBezTo>
                <a:cubicBezTo>
                  <a:pt x="16" y="44"/>
                  <a:pt x="16" y="44"/>
                  <a:pt x="16" y="44"/>
                </a:cubicBezTo>
                <a:cubicBezTo>
                  <a:pt x="24" y="44"/>
                  <a:pt x="24" y="44"/>
                  <a:pt x="24" y="44"/>
                </a:cubicBezTo>
                <a:lnTo>
                  <a:pt x="24" y="0"/>
                </a:lnTo>
                <a:close/>
                <a:moveTo>
                  <a:pt x="16" y="164"/>
                </a:moveTo>
                <a:cubicBezTo>
                  <a:pt x="24" y="164"/>
                  <a:pt x="24" y="164"/>
                  <a:pt x="24" y="164"/>
                </a:cubicBezTo>
                <a:cubicBezTo>
                  <a:pt x="24" y="124"/>
                  <a:pt x="24" y="124"/>
                  <a:pt x="24" y="124"/>
                </a:cubicBezTo>
                <a:cubicBezTo>
                  <a:pt x="16" y="124"/>
                  <a:pt x="16" y="124"/>
                  <a:pt x="16" y="124"/>
                </a:cubicBezTo>
                <a:lnTo>
                  <a:pt x="16" y="164"/>
                </a:lnTo>
                <a:close/>
                <a:moveTo>
                  <a:pt x="28" y="52"/>
                </a:moveTo>
                <a:cubicBezTo>
                  <a:pt x="12" y="52"/>
                  <a:pt x="12" y="52"/>
                  <a:pt x="12" y="52"/>
                </a:cubicBezTo>
                <a:cubicBezTo>
                  <a:pt x="5" y="52"/>
                  <a:pt x="0" y="57"/>
                  <a:pt x="0" y="64"/>
                </a:cubicBezTo>
                <a:cubicBezTo>
                  <a:pt x="0" y="104"/>
                  <a:pt x="0" y="104"/>
                  <a:pt x="0" y="104"/>
                </a:cubicBezTo>
                <a:cubicBezTo>
                  <a:pt x="0" y="111"/>
                  <a:pt x="5" y="116"/>
                  <a:pt x="12" y="116"/>
                </a:cubicBezTo>
                <a:cubicBezTo>
                  <a:pt x="28" y="116"/>
                  <a:pt x="28" y="116"/>
                  <a:pt x="28" y="116"/>
                </a:cubicBezTo>
                <a:cubicBezTo>
                  <a:pt x="35" y="116"/>
                  <a:pt x="40" y="111"/>
                  <a:pt x="40" y="104"/>
                </a:cubicBezTo>
                <a:cubicBezTo>
                  <a:pt x="40" y="64"/>
                  <a:pt x="40" y="64"/>
                  <a:pt x="40" y="64"/>
                </a:cubicBezTo>
                <a:cubicBezTo>
                  <a:pt x="40" y="57"/>
                  <a:pt x="35" y="52"/>
                  <a:pt x="28" y="52"/>
                </a:cubicBezTo>
                <a:close/>
                <a:moveTo>
                  <a:pt x="32" y="104"/>
                </a:moveTo>
                <a:cubicBezTo>
                  <a:pt x="32" y="106"/>
                  <a:pt x="30" y="108"/>
                  <a:pt x="28" y="108"/>
                </a:cubicBezTo>
                <a:cubicBezTo>
                  <a:pt x="12" y="108"/>
                  <a:pt x="12" y="108"/>
                  <a:pt x="12" y="108"/>
                </a:cubicBezTo>
                <a:cubicBezTo>
                  <a:pt x="10" y="108"/>
                  <a:pt x="8" y="106"/>
                  <a:pt x="8" y="104"/>
                </a:cubicBezTo>
                <a:cubicBezTo>
                  <a:pt x="8" y="64"/>
                  <a:pt x="8" y="64"/>
                  <a:pt x="8" y="64"/>
                </a:cubicBezTo>
                <a:cubicBezTo>
                  <a:pt x="8" y="62"/>
                  <a:pt x="10" y="60"/>
                  <a:pt x="12" y="60"/>
                </a:cubicBezTo>
                <a:cubicBezTo>
                  <a:pt x="28" y="60"/>
                  <a:pt x="28" y="60"/>
                  <a:pt x="28" y="60"/>
                </a:cubicBezTo>
                <a:cubicBezTo>
                  <a:pt x="30" y="60"/>
                  <a:pt x="32" y="62"/>
                  <a:pt x="32" y="64"/>
                </a:cubicBezTo>
                <a:lnTo>
                  <a:pt x="32" y="104"/>
                </a:lnTo>
                <a:close/>
                <a:moveTo>
                  <a:pt x="76" y="40"/>
                </a:moveTo>
                <a:cubicBezTo>
                  <a:pt x="68" y="40"/>
                  <a:pt x="68" y="40"/>
                  <a:pt x="68" y="40"/>
                </a:cubicBezTo>
                <a:cubicBezTo>
                  <a:pt x="68" y="84"/>
                  <a:pt x="68" y="84"/>
                  <a:pt x="68" y="84"/>
                </a:cubicBezTo>
                <a:cubicBezTo>
                  <a:pt x="76" y="84"/>
                  <a:pt x="76" y="84"/>
                  <a:pt x="76" y="84"/>
                </a:cubicBezTo>
                <a:lnTo>
                  <a:pt x="76" y="40"/>
                </a:lnTo>
                <a:close/>
                <a:moveTo>
                  <a:pt x="68" y="204"/>
                </a:moveTo>
                <a:cubicBezTo>
                  <a:pt x="76" y="204"/>
                  <a:pt x="76" y="204"/>
                  <a:pt x="76" y="204"/>
                </a:cubicBezTo>
                <a:cubicBezTo>
                  <a:pt x="76" y="164"/>
                  <a:pt x="76" y="164"/>
                  <a:pt x="76" y="164"/>
                </a:cubicBezTo>
                <a:cubicBezTo>
                  <a:pt x="68" y="164"/>
                  <a:pt x="68" y="164"/>
                  <a:pt x="68" y="164"/>
                </a:cubicBezTo>
                <a:lnTo>
                  <a:pt x="68" y="204"/>
                </a:lnTo>
                <a:close/>
                <a:moveTo>
                  <a:pt x="80" y="92"/>
                </a:moveTo>
                <a:cubicBezTo>
                  <a:pt x="64" y="92"/>
                  <a:pt x="64" y="92"/>
                  <a:pt x="64" y="92"/>
                </a:cubicBezTo>
                <a:cubicBezTo>
                  <a:pt x="57" y="92"/>
                  <a:pt x="52" y="97"/>
                  <a:pt x="52" y="104"/>
                </a:cubicBezTo>
                <a:cubicBezTo>
                  <a:pt x="52" y="144"/>
                  <a:pt x="52" y="144"/>
                  <a:pt x="52" y="144"/>
                </a:cubicBezTo>
                <a:cubicBezTo>
                  <a:pt x="52" y="151"/>
                  <a:pt x="57" y="156"/>
                  <a:pt x="64" y="156"/>
                </a:cubicBezTo>
                <a:cubicBezTo>
                  <a:pt x="80" y="156"/>
                  <a:pt x="80" y="156"/>
                  <a:pt x="80" y="156"/>
                </a:cubicBezTo>
                <a:cubicBezTo>
                  <a:pt x="87" y="156"/>
                  <a:pt x="92" y="151"/>
                  <a:pt x="92" y="144"/>
                </a:cubicBezTo>
                <a:cubicBezTo>
                  <a:pt x="92" y="104"/>
                  <a:pt x="92" y="104"/>
                  <a:pt x="92" y="104"/>
                </a:cubicBezTo>
                <a:cubicBezTo>
                  <a:pt x="92" y="97"/>
                  <a:pt x="87" y="92"/>
                  <a:pt x="80" y="92"/>
                </a:cubicBezTo>
                <a:close/>
                <a:moveTo>
                  <a:pt x="84" y="144"/>
                </a:moveTo>
                <a:cubicBezTo>
                  <a:pt x="84" y="146"/>
                  <a:pt x="82" y="148"/>
                  <a:pt x="80" y="148"/>
                </a:cubicBezTo>
                <a:cubicBezTo>
                  <a:pt x="64" y="148"/>
                  <a:pt x="64" y="148"/>
                  <a:pt x="64" y="148"/>
                </a:cubicBezTo>
                <a:cubicBezTo>
                  <a:pt x="62" y="148"/>
                  <a:pt x="60" y="146"/>
                  <a:pt x="60" y="144"/>
                </a:cubicBezTo>
                <a:cubicBezTo>
                  <a:pt x="60" y="104"/>
                  <a:pt x="60" y="104"/>
                  <a:pt x="60" y="104"/>
                </a:cubicBezTo>
                <a:cubicBezTo>
                  <a:pt x="60" y="102"/>
                  <a:pt x="62" y="100"/>
                  <a:pt x="64" y="100"/>
                </a:cubicBezTo>
                <a:cubicBezTo>
                  <a:pt x="80" y="100"/>
                  <a:pt x="80" y="100"/>
                  <a:pt x="80" y="100"/>
                </a:cubicBezTo>
                <a:cubicBezTo>
                  <a:pt x="82" y="100"/>
                  <a:pt x="84" y="102"/>
                  <a:pt x="84" y="104"/>
                </a:cubicBezTo>
                <a:lnTo>
                  <a:pt x="84" y="144"/>
                </a:lnTo>
                <a:close/>
                <a:moveTo>
                  <a:pt x="128" y="0"/>
                </a:moveTo>
                <a:cubicBezTo>
                  <a:pt x="120" y="0"/>
                  <a:pt x="120" y="0"/>
                  <a:pt x="120" y="0"/>
                </a:cubicBezTo>
                <a:cubicBezTo>
                  <a:pt x="120" y="44"/>
                  <a:pt x="120" y="44"/>
                  <a:pt x="120" y="44"/>
                </a:cubicBezTo>
                <a:cubicBezTo>
                  <a:pt x="128" y="44"/>
                  <a:pt x="128" y="44"/>
                  <a:pt x="128" y="44"/>
                </a:cubicBezTo>
                <a:lnTo>
                  <a:pt x="128" y="0"/>
                </a:lnTo>
                <a:close/>
                <a:moveTo>
                  <a:pt x="120" y="164"/>
                </a:moveTo>
                <a:cubicBezTo>
                  <a:pt x="128" y="164"/>
                  <a:pt x="128" y="164"/>
                  <a:pt x="128" y="164"/>
                </a:cubicBezTo>
                <a:cubicBezTo>
                  <a:pt x="128" y="124"/>
                  <a:pt x="128" y="124"/>
                  <a:pt x="128" y="124"/>
                </a:cubicBezTo>
                <a:cubicBezTo>
                  <a:pt x="120" y="124"/>
                  <a:pt x="120" y="124"/>
                  <a:pt x="120" y="124"/>
                </a:cubicBezTo>
                <a:lnTo>
                  <a:pt x="120" y="164"/>
                </a:lnTo>
                <a:close/>
                <a:moveTo>
                  <a:pt x="132" y="52"/>
                </a:moveTo>
                <a:cubicBezTo>
                  <a:pt x="116" y="52"/>
                  <a:pt x="116" y="52"/>
                  <a:pt x="116" y="52"/>
                </a:cubicBezTo>
                <a:cubicBezTo>
                  <a:pt x="109" y="52"/>
                  <a:pt x="104" y="57"/>
                  <a:pt x="104" y="64"/>
                </a:cubicBezTo>
                <a:cubicBezTo>
                  <a:pt x="104" y="104"/>
                  <a:pt x="104" y="104"/>
                  <a:pt x="104" y="104"/>
                </a:cubicBezTo>
                <a:cubicBezTo>
                  <a:pt x="104" y="111"/>
                  <a:pt x="109" y="116"/>
                  <a:pt x="116" y="116"/>
                </a:cubicBezTo>
                <a:cubicBezTo>
                  <a:pt x="132" y="116"/>
                  <a:pt x="132" y="116"/>
                  <a:pt x="132" y="116"/>
                </a:cubicBezTo>
                <a:cubicBezTo>
                  <a:pt x="139" y="116"/>
                  <a:pt x="144" y="111"/>
                  <a:pt x="144" y="104"/>
                </a:cubicBezTo>
                <a:cubicBezTo>
                  <a:pt x="144" y="64"/>
                  <a:pt x="144" y="64"/>
                  <a:pt x="144" y="64"/>
                </a:cubicBezTo>
                <a:cubicBezTo>
                  <a:pt x="144" y="57"/>
                  <a:pt x="139" y="52"/>
                  <a:pt x="132" y="52"/>
                </a:cubicBezTo>
                <a:close/>
                <a:moveTo>
                  <a:pt x="136" y="104"/>
                </a:moveTo>
                <a:cubicBezTo>
                  <a:pt x="136" y="106"/>
                  <a:pt x="134" y="108"/>
                  <a:pt x="132" y="108"/>
                </a:cubicBezTo>
                <a:cubicBezTo>
                  <a:pt x="116" y="108"/>
                  <a:pt x="116" y="108"/>
                  <a:pt x="116" y="108"/>
                </a:cubicBezTo>
                <a:cubicBezTo>
                  <a:pt x="114" y="108"/>
                  <a:pt x="112" y="106"/>
                  <a:pt x="112" y="104"/>
                </a:cubicBezTo>
                <a:cubicBezTo>
                  <a:pt x="112" y="64"/>
                  <a:pt x="112" y="64"/>
                  <a:pt x="112" y="64"/>
                </a:cubicBezTo>
                <a:cubicBezTo>
                  <a:pt x="112" y="62"/>
                  <a:pt x="114" y="60"/>
                  <a:pt x="116" y="60"/>
                </a:cubicBezTo>
                <a:cubicBezTo>
                  <a:pt x="132" y="60"/>
                  <a:pt x="132" y="60"/>
                  <a:pt x="132" y="60"/>
                </a:cubicBezTo>
                <a:cubicBezTo>
                  <a:pt x="134" y="60"/>
                  <a:pt x="136" y="62"/>
                  <a:pt x="136" y="64"/>
                </a:cubicBezTo>
                <a:lnTo>
                  <a:pt x="136" y="104"/>
                </a:lnTo>
                <a:close/>
                <a:moveTo>
                  <a:pt x="180" y="40"/>
                </a:moveTo>
                <a:cubicBezTo>
                  <a:pt x="172" y="40"/>
                  <a:pt x="172" y="40"/>
                  <a:pt x="172" y="40"/>
                </a:cubicBezTo>
                <a:cubicBezTo>
                  <a:pt x="172" y="84"/>
                  <a:pt x="172" y="84"/>
                  <a:pt x="172" y="84"/>
                </a:cubicBezTo>
                <a:cubicBezTo>
                  <a:pt x="180" y="84"/>
                  <a:pt x="180" y="84"/>
                  <a:pt x="180" y="84"/>
                </a:cubicBezTo>
                <a:lnTo>
                  <a:pt x="180" y="40"/>
                </a:lnTo>
                <a:close/>
                <a:moveTo>
                  <a:pt x="172" y="204"/>
                </a:moveTo>
                <a:cubicBezTo>
                  <a:pt x="180" y="204"/>
                  <a:pt x="180" y="204"/>
                  <a:pt x="180" y="204"/>
                </a:cubicBezTo>
                <a:cubicBezTo>
                  <a:pt x="180" y="164"/>
                  <a:pt x="180" y="164"/>
                  <a:pt x="180" y="164"/>
                </a:cubicBezTo>
                <a:cubicBezTo>
                  <a:pt x="172" y="164"/>
                  <a:pt x="172" y="164"/>
                  <a:pt x="172" y="164"/>
                </a:cubicBezTo>
                <a:lnTo>
                  <a:pt x="172" y="204"/>
                </a:lnTo>
                <a:close/>
                <a:moveTo>
                  <a:pt x="184" y="92"/>
                </a:moveTo>
                <a:cubicBezTo>
                  <a:pt x="168" y="92"/>
                  <a:pt x="168" y="92"/>
                  <a:pt x="168" y="92"/>
                </a:cubicBezTo>
                <a:cubicBezTo>
                  <a:pt x="161" y="92"/>
                  <a:pt x="156" y="97"/>
                  <a:pt x="156" y="104"/>
                </a:cubicBezTo>
                <a:cubicBezTo>
                  <a:pt x="156" y="144"/>
                  <a:pt x="156" y="144"/>
                  <a:pt x="156" y="144"/>
                </a:cubicBezTo>
                <a:cubicBezTo>
                  <a:pt x="156" y="151"/>
                  <a:pt x="161" y="156"/>
                  <a:pt x="168" y="156"/>
                </a:cubicBezTo>
                <a:cubicBezTo>
                  <a:pt x="184" y="156"/>
                  <a:pt x="184" y="156"/>
                  <a:pt x="184" y="156"/>
                </a:cubicBezTo>
                <a:cubicBezTo>
                  <a:pt x="191" y="156"/>
                  <a:pt x="196" y="151"/>
                  <a:pt x="196" y="144"/>
                </a:cubicBezTo>
                <a:cubicBezTo>
                  <a:pt x="196" y="104"/>
                  <a:pt x="196" y="104"/>
                  <a:pt x="196" y="104"/>
                </a:cubicBezTo>
                <a:cubicBezTo>
                  <a:pt x="196" y="97"/>
                  <a:pt x="191" y="92"/>
                  <a:pt x="184" y="92"/>
                </a:cubicBezTo>
                <a:close/>
                <a:moveTo>
                  <a:pt x="188" y="144"/>
                </a:moveTo>
                <a:cubicBezTo>
                  <a:pt x="188" y="146"/>
                  <a:pt x="186" y="148"/>
                  <a:pt x="184" y="148"/>
                </a:cubicBezTo>
                <a:cubicBezTo>
                  <a:pt x="168" y="148"/>
                  <a:pt x="168" y="148"/>
                  <a:pt x="168" y="148"/>
                </a:cubicBezTo>
                <a:cubicBezTo>
                  <a:pt x="166" y="148"/>
                  <a:pt x="164" y="146"/>
                  <a:pt x="164" y="144"/>
                </a:cubicBezTo>
                <a:cubicBezTo>
                  <a:pt x="164" y="104"/>
                  <a:pt x="164" y="104"/>
                  <a:pt x="164" y="104"/>
                </a:cubicBezTo>
                <a:cubicBezTo>
                  <a:pt x="164" y="102"/>
                  <a:pt x="166" y="100"/>
                  <a:pt x="168" y="100"/>
                </a:cubicBezTo>
                <a:cubicBezTo>
                  <a:pt x="184" y="100"/>
                  <a:pt x="184" y="100"/>
                  <a:pt x="184" y="100"/>
                </a:cubicBezTo>
                <a:cubicBezTo>
                  <a:pt x="186" y="100"/>
                  <a:pt x="188" y="102"/>
                  <a:pt x="188" y="104"/>
                </a:cubicBezTo>
                <a:lnTo>
                  <a:pt x="188" y="14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en-US"/>
          </a:p>
        </p:txBody>
      </p:sp>
      <p:sp>
        <p:nvSpPr>
          <p:cNvPr id="62" name="Flowchart: Document 2">
            <a:extLst>
              <a:ext uri="{FF2B5EF4-FFF2-40B4-BE49-F238E27FC236}">
                <a16:creationId xmlns:a16="http://schemas.microsoft.com/office/drawing/2014/main" id="{68CDE0C1-D286-444C-96BC-A74EDB30A1CF}"/>
              </a:ext>
            </a:extLst>
          </p:cNvPr>
          <p:cNvSpPr/>
          <p:nvPr/>
        </p:nvSpPr>
        <p:spPr>
          <a:xfrm rot="16200000" flipH="1" flipV="1">
            <a:off x="7922762" y="2588763"/>
            <a:ext cx="6858000" cy="168047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715"/>
              <a:gd name="connsiteX1" fmla="*/ 21600 w 21600"/>
              <a:gd name="connsiteY1" fmla="*/ 0 h 20715"/>
              <a:gd name="connsiteX2" fmla="*/ 21600 w 21600"/>
              <a:gd name="connsiteY2" fmla="*/ 17322 h 20715"/>
              <a:gd name="connsiteX3" fmla="*/ 0 w 21600"/>
              <a:gd name="connsiteY3" fmla="*/ 20172 h 20715"/>
              <a:gd name="connsiteX4" fmla="*/ 0 w 21600"/>
              <a:gd name="connsiteY4" fmla="*/ 0 h 20715"/>
              <a:gd name="connsiteX0" fmla="*/ 0 w 21600"/>
              <a:gd name="connsiteY0" fmla="*/ 0 h 28252"/>
              <a:gd name="connsiteX1" fmla="*/ 21600 w 21600"/>
              <a:gd name="connsiteY1" fmla="*/ 0 h 28252"/>
              <a:gd name="connsiteX2" fmla="*/ 21600 w 21600"/>
              <a:gd name="connsiteY2" fmla="*/ 17322 h 28252"/>
              <a:gd name="connsiteX3" fmla="*/ 0 w 21600"/>
              <a:gd name="connsiteY3" fmla="*/ 20172 h 28252"/>
              <a:gd name="connsiteX4" fmla="*/ 0 w 21600"/>
              <a:gd name="connsiteY4" fmla="*/ 0 h 28252"/>
              <a:gd name="connsiteX0" fmla="*/ 0 w 21600"/>
              <a:gd name="connsiteY0" fmla="*/ 0 h 26173"/>
              <a:gd name="connsiteX1" fmla="*/ 21600 w 21600"/>
              <a:gd name="connsiteY1" fmla="*/ 0 h 26173"/>
              <a:gd name="connsiteX2" fmla="*/ 21600 w 21600"/>
              <a:gd name="connsiteY2" fmla="*/ 17322 h 26173"/>
              <a:gd name="connsiteX3" fmla="*/ 0 w 21600"/>
              <a:gd name="connsiteY3" fmla="*/ 20172 h 26173"/>
              <a:gd name="connsiteX4" fmla="*/ 0 w 21600"/>
              <a:gd name="connsiteY4" fmla="*/ 0 h 26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6173">
                <a:moveTo>
                  <a:pt x="0" y="0"/>
                </a:moveTo>
                <a:lnTo>
                  <a:pt x="21600" y="0"/>
                </a:lnTo>
                <a:lnTo>
                  <a:pt x="21600" y="17322"/>
                </a:lnTo>
                <a:cubicBezTo>
                  <a:pt x="10787" y="-12593"/>
                  <a:pt x="10878" y="43937"/>
                  <a:pt x="0" y="20172"/>
                </a:cubicBezTo>
                <a:lnTo>
                  <a:pt x="0" y="0"/>
                </a:lnTo>
                <a:close/>
              </a:path>
            </a:pathLst>
          </a:custGeom>
          <a:gradFill>
            <a:gsLst>
              <a:gs pos="100000">
                <a:schemeClr val="accent2"/>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DF731A3-5B5F-44AF-8A0C-83E6B34351FD}"/>
              </a:ext>
            </a:extLst>
          </p:cNvPr>
          <p:cNvSpPr/>
          <p:nvPr/>
        </p:nvSpPr>
        <p:spPr>
          <a:xfrm>
            <a:off x="6027824" y="4097576"/>
            <a:ext cx="4698947" cy="1723100"/>
          </a:xfrm>
          <a:prstGeom prst="rect">
            <a:avLst/>
          </a:prstGeom>
        </p:spPr>
        <p:txBody>
          <a:bodyPr wrap="square">
            <a:spAutoFit/>
          </a:bodyPr>
          <a:lstStyle/>
          <a:p>
            <a:pPr algn="just">
              <a:lnSpc>
                <a:spcPct val="150000"/>
              </a:lnSpc>
            </a:pP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DJs flock by when MTV ax</a:t>
            </a: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a:t>
            </a:r>
            <a:r>
              <a:rPr lang="en-US" sz="1200" dirty="0">
                <a:solidFill>
                  <a:schemeClr val="tx1">
                    <a:lumMod val="65000"/>
                    <a:lumOff val="35000"/>
                  </a:schemeClr>
                </a:solidFill>
                <a:cs typeface="Segoe UI Light" panose="020B0502040204020203" pitchFamily="34" charset="0"/>
              </a:rPr>
              <a:t> 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DJs flock by when MTV ax</a:t>
            </a: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a:t>
            </a:r>
            <a:r>
              <a:rPr lang="en-US" sz="1200" dirty="0">
                <a:solidFill>
                  <a:schemeClr val="tx1">
                    <a:lumMod val="65000"/>
                    <a:lumOff val="35000"/>
                  </a:schemeClr>
                </a:solidFill>
                <a:cs typeface="Segoe UI Light" panose="020B0502040204020203" pitchFamily="34" charset="0"/>
              </a:rPr>
              <a:t> 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DJs flock by when MTV ax</a:t>
            </a: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a:t>
            </a:r>
            <a:r>
              <a:rPr lang="en-US" sz="1200" dirty="0">
                <a:solidFill>
                  <a:schemeClr val="tx1">
                    <a:lumMod val="65000"/>
                    <a:lumOff val="35000"/>
                  </a:schemeClr>
                </a:solidFill>
                <a:cs typeface="Segoe UI Light" panose="020B0502040204020203" pitchFamily="34" charset="0"/>
              </a:rPr>
              <a:t> 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a:t>
            </a:r>
          </a:p>
        </p:txBody>
      </p:sp>
      <p:grpSp>
        <p:nvGrpSpPr>
          <p:cNvPr id="64" name="Group 63">
            <a:extLst>
              <a:ext uri="{FF2B5EF4-FFF2-40B4-BE49-F238E27FC236}">
                <a16:creationId xmlns:a16="http://schemas.microsoft.com/office/drawing/2014/main" id="{1179D7CF-6A69-47C3-8D63-2BF1592EE7C2}"/>
              </a:ext>
            </a:extLst>
          </p:cNvPr>
          <p:cNvGrpSpPr/>
          <p:nvPr/>
        </p:nvGrpSpPr>
        <p:grpSpPr>
          <a:xfrm>
            <a:off x="5391162" y="2207166"/>
            <a:ext cx="3801913" cy="1294404"/>
            <a:chOff x="6393295" y="2872097"/>
            <a:chExt cx="3801913" cy="1294404"/>
          </a:xfrm>
        </p:grpSpPr>
        <p:sp>
          <p:nvSpPr>
            <p:cNvPr id="65" name="Freeform 31">
              <a:extLst>
                <a:ext uri="{FF2B5EF4-FFF2-40B4-BE49-F238E27FC236}">
                  <a16:creationId xmlns:a16="http://schemas.microsoft.com/office/drawing/2014/main" id="{350BC9B3-967C-4AF4-B578-FC01C32940A5}"/>
                </a:ext>
              </a:extLst>
            </p:cNvPr>
            <p:cNvSpPr/>
            <p:nvPr/>
          </p:nvSpPr>
          <p:spPr>
            <a:xfrm>
              <a:off x="6393295" y="2872097"/>
              <a:ext cx="962152" cy="724629"/>
            </a:xfrm>
            <a:custGeom>
              <a:avLst/>
              <a:gdLst/>
              <a:ahLst/>
              <a:cxnLst/>
              <a:rect l="l" t="t" r="r" b="b"/>
              <a:pathLst>
                <a:path w="396332" h="298491">
                  <a:moveTo>
                    <a:pt x="381044" y="0"/>
                  </a:moveTo>
                  <a:lnTo>
                    <a:pt x="381044" y="69304"/>
                  </a:lnTo>
                  <a:cubicBezTo>
                    <a:pt x="362035" y="71427"/>
                    <a:pt x="343534" y="79156"/>
                    <a:pt x="325542" y="92489"/>
                  </a:cubicBezTo>
                  <a:cubicBezTo>
                    <a:pt x="307551" y="105823"/>
                    <a:pt x="297197" y="124253"/>
                    <a:pt x="294481" y="147777"/>
                  </a:cubicBezTo>
                  <a:cubicBezTo>
                    <a:pt x="295669" y="147119"/>
                    <a:pt x="298385" y="146143"/>
                    <a:pt x="302628" y="144849"/>
                  </a:cubicBezTo>
                  <a:cubicBezTo>
                    <a:pt x="306872" y="143554"/>
                    <a:pt x="311624" y="142833"/>
                    <a:pt x="316886" y="142684"/>
                  </a:cubicBezTo>
                  <a:cubicBezTo>
                    <a:pt x="342474" y="143109"/>
                    <a:pt x="362080" y="150407"/>
                    <a:pt x="375704" y="164579"/>
                  </a:cubicBezTo>
                  <a:cubicBezTo>
                    <a:pt x="389328" y="178751"/>
                    <a:pt x="396204" y="197251"/>
                    <a:pt x="396332" y="220079"/>
                  </a:cubicBezTo>
                  <a:cubicBezTo>
                    <a:pt x="395865" y="242058"/>
                    <a:pt x="387631" y="260473"/>
                    <a:pt x="371630" y="275323"/>
                  </a:cubicBezTo>
                  <a:cubicBezTo>
                    <a:pt x="355630" y="290174"/>
                    <a:pt x="334666" y="297897"/>
                    <a:pt x="308739" y="298491"/>
                  </a:cubicBezTo>
                  <a:cubicBezTo>
                    <a:pt x="278102" y="297451"/>
                    <a:pt x="254849" y="286801"/>
                    <a:pt x="238979" y="266540"/>
                  </a:cubicBezTo>
                  <a:cubicBezTo>
                    <a:pt x="223109" y="246280"/>
                    <a:pt x="215131" y="222646"/>
                    <a:pt x="215046" y="195639"/>
                  </a:cubicBezTo>
                  <a:cubicBezTo>
                    <a:pt x="215851" y="149054"/>
                    <a:pt x="225218" y="111694"/>
                    <a:pt x="243146" y="83559"/>
                  </a:cubicBezTo>
                  <a:cubicBezTo>
                    <a:pt x="261075" y="55425"/>
                    <a:pt x="282738" y="34819"/>
                    <a:pt x="308135" y="21740"/>
                  </a:cubicBezTo>
                  <a:cubicBezTo>
                    <a:pt x="333532" y="8662"/>
                    <a:pt x="357835" y="1415"/>
                    <a:pt x="381044" y="0"/>
                  </a:cubicBezTo>
                  <a:close/>
                  <a:moveTo>
                    <a:pt x="167018" y="0"/>
                  </a:moveTo>
                  <a:lnTo>
                    <a:pt x="167018" y="69304"/>
                  </a:lnTo>
                  <a:cubicBezTo>
                    <a:pt x="148008" y="71427"/>
                    <a:pt x="129507" y="79156"/>
                    <a:pt x="111515" y="92489"/>
                  </a:cubicBezTo>
                  <a:cubicBezTo>
                    <a:pt x="93523" y="105823"/>
                    <a:pt x="83169" y="124253"/>
                    <a:pt x="80454" y="147777"/>
                  </a:cubicBezTo>
                  <a:cubicBezTo>
                    <a:pt x="81642" y="147119"/>
                    <a:pt x="84358" y="146143"/>
                    <a:pt x="88601" y="144849"/>
                  </a:cubicBezTo>
                  <a:cubicBezTo>
                    <a:pt x="92844" y="143554"/>
                    <a:pt x="97597" y="142833"/>
                    <a:pt x="102859" y="142684"/>
                  </a:cubicBezTo>
                  <a:cubicBezTo>
                    <a:pt x="128448" y="143109"/>
                    <a:pt x="148061" y="150407"/>
                    <a:pt x="161697" y="164579"/>
                  </a:cubicBezTo>
                  <a:cubicBezTo>
                    <a:pt x="175333" y="178751"/>
                    <a:pt x="182216" y="197251"/>
                    <a:pt x="182346" y="220079"/>
                  </a:cubicBezTo>
                  <a:cubicBezTo>
                    <a:pt x="181877" y="242058"/>
                    <a:pt x="173636" y="260473"/>
                    <a:pt x="157624" y="275323"/>
                  </a:cubicBezTo>
                  <a:cubicBezTo>
                    <a:pt x="141611" y="290174"/>
                    <a:pt x="120640" y="297897"/>
                    <a:pt x="94711" y="298491"/>
                  </a:cubicBezTo>
                  <a:cubicBezTo>
                    <a:pt x="64032" y="297451"/>
                    <a:pt x="40609" y="286801"/>
                    <a:pt x="24442" y="266540"/>
                  </a:cubicBezTo>
                  <a:cubicBezTo>
                    <a:pt x="8275" y="246280"/>
                    <a:pt x="128" y="222646"/>
                    <a:pt x="0" y="195639"/>
                  </a:cubicBezTo>
                  <a:cubicBezTo>
                    <a:pt x="818" y="149054"/>
                    <a:pt x="10272" y="111694"/>
                    <a:pt x="28365" y="83559"/>
                  </a:cubicBezTo>
                  <a:cubicBezTo>
                    <a:pt x="46457" y="55425"/>
                    <a:pt x="68283" y="34819"/>
                    <a:pt x="93844" y="21740"/>
                  </a:cubicBezTo>
                  <a:cubicBezTo>
                    <a:pt x="119404" y="8662"/>
                    <a:pt x="143796" y="1415"/>
                    <a:pt x="167018"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26686ADE-A202-4DCF-A24C-C3D66183FAA1}"/>
                </a:ext>
              </a:extLst>
            </p:cNvPr>
            <p:cNvSpPr txBox="1"/>
            <p:nvPr/>
          </p:nvSpPr>
          <p:spPr>
            <a:xfrm>
              <a:off x="7013687" y="2966172"/>
              <a:ext cx="3181521" cy="1200329"/>
            </a:xfrm>
            <a:prstGeom prst="rect">
              <a:avLst/>
            </a:prstGeom>
            <a:noFill/>
          </p:spPr>
          <p:txBody>
            <a:bodyPr wrap="square" rtlCol="0" anchor="t">
              <a:spAutoFit/>
            </a:bodyPr>
            <a:lstStyle/>
            <a:p>
              <a:r>
                <a:rPr lang="en-US" sz="2400" dirty="0">
                  <a:solidFill>
                    <a:schemeClr val="tx1">
                      <a:lumMod val="75000"/>
                      <a:lumOff val="25000"/>
                    </a:schemeClr>
                  </a:solidFill>
                </a:rPr>
                <a:t>CREATIVITY COMES FROM INSIDE</a:t>
              </a:r>
            </a:p>
          </p:txBody>
        </p:sp>
      </p:grpSp>
      <p:sp>
        <p:nvSpPr>
          <p:cNvPr id="26" name="TextBox 25">
            <a:extLst>
              <a:ext uri="{FF2B5EF4-FFF2-40B4-BE49-F238E27FC236}">
                <a16:creationId xmlns:a16="http://schemas.microsoft.com/office/drawing/2014/main" id="{0052DC18-C2F2-43DF-8679-B6403534179B}"/>
              </a:ext>
            </a:extLst>
          </p:cNvPr>
          <p:cNvSpPr txBox="1"/>
          <p:nvPr/>
        </p:nvSpPr>
        <p:spPr>
          <a:xfrm>
            <a:off x="6096000" y="941465"/>
            <a:ext cx="3547446" cy="615425"/>
          </a:xfrm>
          <a:prstGeom prst="rect">
            <a:avLst/>
          </a:prstGeom>
          <a:noFill/>
        </p:spPr>
        <p:txBody>
          <a:bodyPr wrap="none" lIns="0" tIns="0" rIns="0" bIns="0" rtlCol="0">
            <a:spAutoFit/>
          </a:bodyPr>
          <a:lstStyle/>
          <a:p>
            <a:r>
              <a:rPr lang="en-US" sz="3999" b="1" dirty="0">
                <a:solidFill>
                  <a:schemeClr val="accent2"/>
                </a:solidFill>
              </a:rPr>
              <a:t>SPORT SLIDE</a:t>
            </a:r>
            <a:endParaRPr lang="vi-VN" sz="3999" b="1" dirty="0">
              <a:solidFill>
                <a:schemeClr val="accent2"/>
              </a:solidFill>
            </a:endParaRPr>
          </a:p>
        </p:txBody>
      </p:sp>
      <p:sp>
        <p:nvSpPr>
          <p:cNvPr id="2" name="Footer Placeholder 1">
            <a:extLst>
              <a:ext uri="{FF2B5EF4-FFF2-40B4-BE49-F238E27FC236}">
                <a16:creationId xmlns:a16="http://schemas.microsoft.com/office/drawing/2014/main" id="{6A25F03A-96D5-4F32-97F9-AD09FC6D983E}"/>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C162B09F-FF78-4048-B5A2-EAA7DCD741DB}"/>
              </a:ext>
            </a:extLst>
          </p:cNvPr>
          <p:cNvSpPr>
            <a:spLocks noGrp="1"/>
          </p:cNvSpPr>
          <p:nvPr>
            <p:ph type="sldNum" sz="quarter" idx="4"/>
          </p:nvPr>
        </p:nvSpPr>
        <p:spPr/>
        <p:txBody>
          <a:bodyPr/>
          <a:lstStyle/>
          <a:p>
            <a:fld id="{92B485D1-D61A-494D-A8A9-04DC541B8AAB}" type="slidenum">
              <a:rPr lang="en-US" smtClean="0">
                <a:solidFill>
                  <a:schemeClr val="bg1"/>
                </a:solidFill>
              </a:rPr>
              <a:pPr/>
              <a:t>22</a:t>
            </a:fld>
            <a:endParaRPr lang="en-US" dirty="0">
              <a:solidFill>
                <a:schemeClr val="bg1"/>
              </a:solidFill>
            </a:endParaRPr>
          </a:p>
        </p:txBody>
      </p:sp>
    </p:spTree>
    <p:extLst>
      <p:ext uri="{BB962C8B-B14F-4D97-AF65-F5344CB8AC3E}">
        <p14:creationId xmlns:p14="http://schemas.microsoft.com/office/powerpoint/2010/main" val="4567537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04489" y="1212493"/>
            <a:ext cx="8147539" cy="4543805"/>
            <a:chOff x="1718783" y="352168"/>
            <a:chExt cx="8754434" cy="4882265"/>
          </a:xfrm>
        </p:grpSpPr>
        <p:grpSp>
          <p:nvGrpSpPr>
            <p:cNvPr id="2" name="Group 1"/>
            <p:cNvGrpSpPr/>
            <p:nvPr/>
          </p:nvGrpSpPr>
          <p:grpSpPr>
            <a:xfrm>
              <a:off x="1718783" y="352168"/>
              <a:ext cx="8754434" cy="4882265"/>
              <a:chOff x="3459163" y="1450975"/>
              <a:chExt cx="5932487" cy="3956051"/>
            </a:xfrm>
          </p:grpSpPr>
          <p:sp>
            <p:nvSpPr>
              <p:cNvPr id="3" name="Freeform 5"/>
              <p:cNvSpPr>
                <a:spLocks/>
              </p:cNvSpPr>
              <p:nvPr/>
            </p:nvSpPr>
            <p:spPr bwMode="auto">
              <a:xfrm>
                <a:off x="6935788" y="2762250"/>
                <a:ext cx="1293812" cy="1350963"/>
              </a:xfrm>
              <a:custGeom>
                <a:avLst/>
                <a:gdLst>
                  <a:gd name="T0" fmla="*/ 2225 w 4072"/>
                  <a:gd name="T1" fmla="*/ 0 h 4254"/>
                  <a:gd name="T2" fmla="*/ 4072 w 4072"/>
                  <a:gd name="T3" fmla="*/ 4254 h 4254"/>
                  <a:gd name="T4" fmla="*/ 1846 w 4072"/>
                  <a:gd name="T5" fmla="*/ 4254 h 4254"/>
                  <a:gd name="T6" fmla="*/ 0 w 4072"/>
                  <a:gd name="T7" fmla="*/ 0 h 4254"/>
                  <a:gd name="T8" fmla="*/ 1031 w 4072"/>
                  <a:gd name="T9" fmla="*/ 0 h 4254"/>
                  <a:gd name="T10" fmla="*/ 2225 w 4072"/>
                  <a:gd name="T11" fmla="*/ 0 h 4254"/>
                </a:gdLst>
                <a:ahLst/>
                <a:cxnLst>
                  <a:cxn ang="0">
                    <a:pos x="T0" y="T1"/>
                  </a:cxn>
                  <a:cxn ang="0">
                    <a:pos x="T2" y="T3"/>
                  </a:cxn>
                  <a:cxn ang="0">
                    <a:pos x="T4" y="T5"/>
                  </a:cxn>
                  <a:cxn ang="0">
                    <a:pos x="T6" y="T7"/>
                  </a:cxn>
                  <a:cxn ang="0">
                    <a:pos x="T8" y="T9"/>
                  </a:cxn>
                  <a:cxn ang="0">
                    <a:pos x="T10" y="T11"/>
                  </a:cxn>
                </a:cxnLst>
                <a:rect l="0" t="0" r="r" b="b"/>
                <a:pathLst>
                  <a:path w="4072" h="4254">
                    <a:moveTo>
                      <a:pt x="2225" y="0"/>
                    </a:moveTo>
                    <a:lnTo>
                      <a:pt x="4072" y="4254"/>
                    </a:lnTo>
                    <a:lnTo>
                      <a:pt x="1846" y="4254"/>
                    </a:lnTo>
                    <a:lnTo>
                      <a:pt x="0" y="0"/>
                    </a:lnTo>
                    <a:lnTo>
                      <a:pt x="1031" y="0"/>
                    </a:lnTo>
                    <a:lnTo>
                      <a:pt x="2225"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6"/>
              <p:cNvSpPr>
                <a:spLocks/>
              </p:cNvSpPr>
              <p:nvPr/>
            </p:nvSpPr>
            <p:spPr bwMode="auto">
              <a:xfrm>
                <a:off x="5583238" y="3194050"/>
                <a:ext cx="1292225" cy="1350963"/>
              </a:xfrm>
              <a:custGeom>
                <a:avLst/>
                <a:gdLst>
                  <a:gd name="T0" fmla="*/ 2226 w 4073"/>
                  <a:gd name="T1" fmla="*/ 0 h 4254"/>
                  <a:gd name="T2" fmla="*/ 4073 w 4073"/>
                  <a:gd name="T3" fmla="*/ 4254 h 4254"/>
                  <a:gd name="T4" fmla="*/ 1848 w 4073"/>
                  <a:gd name="T5" fmla="*/ 4254 h 4254"/>
                  <a:gd name="T6" fmla="*/ 0 w 4073"/>
                  <a:gd name="T7" fmla="*/ 0 h 4254"/>
                  <a:gd name="T8" fmla="*/ 2226 w 4073"/>
                  <a:gd name="T9" fmla="*/ 0 h 4254"/>
                </a:gdLst>
                <a:ahLst/>
                <a:cxnLst>
                  <a:cxn ang="0">
                    <a:pos x="T0" y="T1"/>
                  </a:cxn>
                  <a:cxn ang="0">
                    <a:pos x="T2" y="T3"/>
                  </a:cxn>
                  <a:cxn ang="0">
                    <a:pos x="T4" y="T5"/>
                  </a:cxn>
                  <a:cxn ang="0">
                    <a:pos x="T6" y="T7"/>
                  </a:cxn>
                  <a:cxn ang="0">
                    <a:pos x="T8" y="T9"/>
                  </a:cxn>
                </a:cxnLst>
                <a:rect l="0" t="0" r="r" b="b"/>
                <a:pathLst>
                  <a:path w="4073" h="4254">
                    <a:moveTo>
                      <a:pt x="2226" y="0"/>
                    </a:moveTo>
                    <a:lnTo>
                      <a:pt x="4073" y="4254"/>
                    </a:lnTo>
                    <a:lnTo>
                      <a:pt x="1848" y="4254"/>
                    </a:lnTo>
                    <a:lnTo>
                      <a:pt x="0" y="0"/>
                    </a:lnTo>
                    <a:lnTo>
                      <a:pt x="2226"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7"/>
              <p:cNvSpPr>
                <a:spLocks/>
              </p:cNvSpPr>
              <p:nvPr/>
            </p:nvSpPr>
            <p:spPr bwMode="auto">
              <a:xfrm>
                <a:off x="4225925" y="3624263"/>
                <a:ext cx="1293812" cy="1350963"/>
              </a:xfrm>
              <a:custGeom>
                <a:avLst/>
                <a:gdLst>
                  <a:gd name="T0" fmla="*/ 2226 w 4074"/>
                  <a:gd name="T1" fmla="*/ 0 h 4255"/>
                  <a:gd name="T2" fmla="*/ 4074 w 4074"/>
                  <a:gd name="T3" fmla="*/ 4255 h 4255"/>
                  <a:gd name="T4" fmla="*/ 1848 w 4074"/>
                  <a:gd name="T5" fmla="*/ 4255 h 4255"/>
                  <a:gd name="T6" fmla="*/ 0 w 4074"/>
                  <a:gd name="T7" fmla="*/ 0 h 4255"/>
                  <a:gd name="T8" fmla="*/ 2226 w 4074"/>
                  <a:gd name="T9" fmla="*/ 0 h 4255"/>
                </a:gdLst>
                <a:ahLst/>
                <a:cxnLst>
                  <a:cxn ang="0">
                    <a:pos x="T0" y="T1"/>
                  </a:cxn>
                  <a:cxn ang="0">
                    <a:pos x="T2" y="T3"/>
                  </a:cxn>
                  <a:cxn ang="0">
                    <a:pos x="T4" y="T5"/>
                  </a:cxn>
                  <a:cxn ang="0">
                    <a:pos x="T6" y="T7"/>
                  </a:cxn>
                  <a:cxn ang="0">
                    <a:pos x="T8" y="T9"/>
                  </a:cxn>
                </a:cxnLst>
                <a:rect l="0" t="0" r="r" b="b"/>
                <a:pathLst>
                  <a:path w="4074" h="4255">
                    <a:moveTo>
                      <a:pt x="2226" y="0"/>
                    </a:moveTo>
                    <a:lnTo>
                      <a:pt x="4074" y="4255"/>
                    </a:lnTo>
                    <a:lnTo>
                      <a:pt x="1848" y="4255"/>
                    </a:lnTo>
                    <a:lnTo>
                      <a:pt x="0" y="0"/>
                    </a:lnTo>
                    <a:lnTo>
                      <a:pt x="2226"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p:cNvSpPr>
              <p:nvPr/>
            </p:nvSpPr>
            <p:spPr bwMode="auto">
              <a:xfrm>
                <a:off x="6162675" y="2762250"/>
                <a:ext cx="1474787" cy="1782763"/>
              </a:xfrm>
              <a:custGeom>
                <a:avLst/>
                <a:gdLst>
                  <a:gd name="T0" fmla="*/ 2417 w 4643"/>
                  <a:gd name="T1" fmla="*/ 0 h 5611"/>
                  <a:gd name="T2" fmla="*/ 0 w 4643"/>
                  <a:gd name="T3" fmla="*/ 5611 h 5611"/>
                  <a:gd name="T4" fmla="*/ 2226 w 4643"/>
                  <a:gd name="T5" fmla="*/ 5611 h 5611"/>
                  <a:gd name="T6" fmla="*/ 4643 w 4643"/>
                  <a:gd name="T7" fmla="*/ 0 h 5611"/>
                  <a:gd name="T8" fmla="*/ 2417 w 4643"/>
                  <a:gd name="T9" fmla="*/ 0 h 5611"/>
                </a:gdLst>
                <a:ahLst/>
                <a:cxnLst>
                  <a:cxn ang="0">
                    <a:pos x="T0" y="T1"/>
                  </a:cxn>
                  <a:cxn ang="0">
                    <a:pos x="T2" y="T3"/>
                  </a:cxn>
                  <a:cxn ang="0">
                    <a:pos x="T4" y="T5"/>
                  </a:cxn>
                  <a:cxn ang="0">
                    <a:pos x="T6" y="T7"/>
                  </a:cxn>
                  <a:cxn ang="0">
                    <a:pos x="T8" y="T9"/>
                  </a:cxn>
                </a:cxnLst>
                <a:rect l="0" t="0" r="r" b="b"/>
                <a:pathLst>
                  <a:path w="4643" h="5611">
                    <a:moveTo>
                      <a:pt x="2417" y="0"/>
                    </a:moveTo>
                    <a:lnTo>
                      <a:pt x="0" y="5611"/>
                    </a:lnTo>
                    <a:lnTo>
                      <a:pt x="2226" y="5611"/>
                    </a:lnTo>
                    <a:lnTo>
                      <a:pt x="4643" y="0"/>
                    </a:lnTo>
                    <a:lnTo>
                      <a:pt x="2417"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p:nvSpPr>
            <p:spPr bwMode="auto">
              <a:xfrm>
                <a:off x="4813300" y="3194050"/>
                <a:ext cx="1474787" cy="1781175"/>
              </a:xfrm>
              <a:custGeom>
                <a:avLst/>
                <a:gdLst>
                  <a:gd name="T0" fmla="*/ 2417 w 4643"/>
                  <a:gd name="T1" fmla="*/ 0 h 5613"/>
                  <a:gd name="T2" fmla="*/ 0 w 4643"/>
                  <a:gd name="T3" fmla="*/ 5613 h 5613"/>
                  <a:gd name="T4" fmla="*/ 2226 w 4643"/>
                  <a:gd name="T5" fmla="*/ 5613 h 5613"/>
                  <a:gd name="T6" fmla="*/ 4643 w 4643"/>
                  <a:gd name="T7" fmla="*/ 0 h 5613"/>
                  <a:gd name="T8" fmla="*/ 2417 w 4643"/>
                  <a:gd name="T9" fmla="*/ 0 h 5613"/>
                </a:gdLst>
                <a:ahLst/>
                <a:cxnLst>
                  <a:cxn ang="0">
                    <a:pos x="T0" y="T1"/>
                  </a:cxn>
                  <a:cxn ang="0">
                    <a:pos x="T2" y="T3"/>
                  </a:cxn>
                  <a:cxn ang="0">
                    <a:pos x="T4" y="T5"/>
                  </a:cxn>
                  <a:cxn ang="0">
                    <a:pos x="T6" y="T7"/>
                  </a:cxn>
                  <a:cxn ang="0">
                    <a:pos x="T8" y="T9"/>
                  </a:cxn>
                </a:cxnLst>
                <a:rect l="0" t="0" r="r" b="b"/>
                <a:pathLst>
                  <a:path w="4643" h="5613">
                    <a:moveTo>
                      <a:pt x="2417" y="0"/>
                    </a:moveTo>
                    <a:lnTo>
                      <a:pt x="0" y="5613"/>
                    </a:lnTo>
                    <a:lnTo>
                      <a:pt x="2226" y="5613"/>
                    </a:lnTo>
                    <a:lnTo>
                      <a:pt x="4643" y="0"/>
                    </a:lnTo>
                    <a:lnTo>
                      <a:pt x="241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3459163" y="3624263"/>
                <a:ext cx="1474787" cy="1782763"/>
              </a:xfrm>
              <a:custGeom>
                <a:avLst/>
                <a:gdLst>
                  <a:gd name="T0" fmla="*/ 2417 w 4643"/>
                  <a:gd name="T1" fmla="*/ 0 h 5613"/>
                  <a:gd name="T2" fmla="*/ 0 w 4643"/>
                  <a:gd name="T3" fmla="*/ 5613 h 5613"/>
                  <a:gd name="T4" fmla="*/ 2226 w 4643"/>
                  <a:gd name="T5" fmla="*/ 5613 h 5613"/>
                  <a:gd name="T6" fmla="*/ 4643 w 4643"/>
                  <a:gd name="T7" fmla="*/ 0 h 5613"/>
                  <a:gd name="T8" fmla="*/ 2417 w 4643"/>
                  <a:gd name="T9" fmla="*/ 0 h 5613"/>
                </a:gdLst>
                <a:ahLst/>
                <a:cxnLst>
                  <a:cxn ang="0">
                    <a:pos x="T0" y="T1"/>
                  </a:cxn>
                  <a:cxn ang="0">
                    <a:pos x="T2" y="T3"/>
                  </a:cxn>
                  <a:cxn ang="0">
                    <a:pos x="T4" y="T5"/>
                  </a:cxn>
                  <a:cxn ang="0">
                    <a:pos x="T6" y="T7"/>
                  </a:cxn>
                  <a:cxn ang="0">
                    <a:pos x="T8" y="T9"/>
                  </a:cxn>
                </a:cxnLst>
                <a:rect l="0" t="0" r="r" b="b"/>
                <a:pathLst>
                  <a:path w="4643" h="5613">
                    <a:moveTo>
                      <a:pt x="2417" y="0"/>
                    </a:moveTo>
                    <a:lnTo>
                      <a:pt x="0" y="5613"/>
                    </a:lnTo>
                    <a:lnTo>
                      <a:pt x="2226" y="5613"/>
                    </a:lnTo>
                    <a:lnTo>
                      <a:pt x="4643" y="0"/>
                    </a:lnTo>
                    <a:lnTo>
                      <a:pt x="241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p:cNvSpPr>
              <p:nvPr/>
            </p:nvSpPr>
            <p:spPr bwMode="auto">
              <a:xfrm>
                <a:off x="7523163" y="1450975"/>
                <a:ext cx="1868487" cy="2662238"/>
              </a:xfrm>
              <a:custGeom>
                <a:avLst/>
                <a:gdLst>
                  <a:gd name="T0" fmla="*/ 5887 w 5887"/>
                  <a:gd name="T1" fmla="*/ 2490 h 8386"/>
                  <a:gd name="T2" fmla="*/ 4775 w 5887"/>
                  <a:gd name="T3" fmla="*/ 0 h 8386"/>
                  <a:gd name="T4" fmla="*/ 1502 w 5887"/>
                  <a:gd name="T5" fmla="*/ 2490 h 8386"/>
                  <a:gd name="T6" fmla="*/ 2581 w 5887"/>
                  <a:gd name="T7" fmla="*/ 2490 h 8386"/>
                  <a:gd name="T8" fmla="*/ 0 w 5887"/>
                  <a:gd name="T9" fmla="*/ 8386 h 8386"/>
                  <a:gd name="T10" fmla="*/ 2226 w 5887"/>
                  <a:gd name="T11" fmla="*/ 8386 h 8386"/>
                  <a:gd name="T12" fmla="*/ 4807 w 5887"/>
                  <a:gd name="T13" fmla="*/ 2490 h 8386"/>
                  <a:gd name="T14" fmla="*/ 5887 w 5887"/>
                  <a:gd name="T15" fmla="*/ 2490 h 8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87" h="8386">
                    <a:moveTo>
                      <a:pt x="5887" y="2490"/>
                    </a:moveTo>
                    <a:lnTo>
                      <a:pt x="4775" y="0"/>
                    </a:lnTo>
                    <a:lnTo>
                      <a:pt x="1502" y="2490"/>
                    </a:lnTo>
                    <a:lnTo>
                      <a:pt x="2581" y="2490"/>
                    </a:lnTo>
                    <a:lnTo>
                      <a:pt x="0" y="8386"/>
                    </a:lnTo>
                    <a:lnTo>
                      <a:pt x="2226" y="8386"/>
                    </a:lnTo>
                    <a:lnTo>
                      <a:pt x="4807" y="2490"/>
                    </a:lnTo>
                    <a:lnTo>
                      <a:pt x="5887" y="249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Freeform 28"/>
            <p:cNvSpPr>
              <a:spLocks noChangeArrowheads="1"/>
            </p:cNvSpPr>
            <p:nvPr/>
          </p:nvSpPr>
          <p:spPr bwMode="auto">
            <a:xfrm>
              <a:off x="6294699" y="3453060"/>
              <a:ext cx="501748" cy="419900"/>
            </a:xfrm>
            <a:custGeom>
              <a:avLst/>
              <a:gdLst>
                <a:gd name="T0" fmla="*/ 55735 w 498"/>
                <a:gd name="T1" fmla="*/ 36300 h 418"/>
                <a:gd name="T2" fmla="*/ 55735 w 498"/>
                <a:gd name="T3" fmla="*/ 36300 h 418"/>
                <a:gd name="T4" fmla="*/ 16181 w 498"/>
                <a:gd name="T5" fmla="*/ 115622 h 418"/>
                <a:gd name="T6" fmla="*/ 155518 w 498"/>
                <a:gd name="T7" fmla="*/ 51985 h 418"/>
                <a:gd name="T8" fmla="*/ 4045 w 498"/>
                <a:gd name="T9" fmla="*/ 171192 h 418"/>
                <a:gd name="T10" fmla="*/ 19777 w 498"/>
                <a:gd name="T11" fmla="*/ 179258 h 418"/>
                <a:gd name="T12" fmla="*/ 43599 w 498"/>
                <a:gd name="T13" fmla="*/ 139373 h 418"/>
                <a:gd name="T14" fmla="*/ 131696 w 498"/>
                <a:gd name="T15" fmla="*/ 139373 h 418"/>
                <a:gd name="T16" fmla="*/ 210803 w 498"/>
                <a:gd name="T17" fmla="*/ 32267 h 418"/>
                <a:gd name="T18" fmla="*/ 55735 w 498"/>
                <a:gd name="T19" fmla="*/ 36300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1" name="Freeform 29"/>
            <p:cNvSpPr>
              <a:spLocks noChangeArrowheads="1"/>
            </p:cNvSpPr>
            <p:nvPr/>
          </p:nvSpPr>
          <p:spPr bwMode="auto">
            <a:xfrm>
              <a:off x="4218159" y="3989049"/>
              <a:ext cx="448369" cy="462603"/>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2" name="Freeform 79"/>
            <p:cNvSpPr>
              <a:spLocks noChangeArrowheads="1"/>
            </p:cNvSpPr>
            <p:nvPr/>
          </p:nvSpPr>
          <p:spPr bwMode="auto">
            <a:xfrm>
              <a:off x="8276171" y="2870047"/>
              <a:ext cx="463493" cy="466924"/>
            </a:xfrm>
            <a:custGeom>
              <a:avLst/>
              <a:gdLst>
                <a:gd name="T0" fmla="*/ 106933 w 479"/>
                <a:gd name="T1" fmla="*/ 0 h 479"/>
                <a:gd name="T2" fmla="*/ 106933 w 479"/>
                <a:gd name="T3" fmla="*/ 0 h 479"/>
                <a:gd name="T4" fmla="*/ 0 w 479"/>
                <a:gd name="T5" fmla="*/ 107725 h 479"/>
                <a:gd name="T6" fmla="*/ 106933 w 479"/>
                <a:gd name="T7" fmla="*/ 215449 h 479"/>
                <a:gd name="T8" fmla="*/ 213866 w 479"/>
                <a:gd name="T9" fmla="*/ 107725 h 479"/>
                <a:gd name="T10" fmla="*/ 106933 w 479"/>
                <a:gd name="T11" fmla="*/ 0 h 479"/>
                <a:gd name="T12" fmla="*/ 198206 w 479"/>
                <a:gd name="T13" fmla="*/ 107725 h 479"/>
                <a:gd name="T14" fmla="*/ 198206 w 479"/>
                <a:gd name="T15" fmla="*/ 107725 h 479"/>
                <a:gd name="T16" fmla="*/ 178520 w 479"/>
                <a:gd name="T17" fmla="*/ 163615 h 479"/>
                <a:gd name="T18" fmla="*/ 174493 w 479"/>
                <a:gd name="T19" fmla="*/ 147840 h 479"/>
                <a:gd name="T20" fmla="*/ 178520 w 479"/>
                <a:gd name="T21" fmla="*/ 115838 h 479"/>
                <a:gd name="T22" fmla="*/ 166439 w 479"/>
                <a:gd name="T23" fmla="*/ 91949 h 479"/>
                <a:gd name="T24" fmla="*/ 142726 w 479"/>
                <a:gd name="T25" fmla="*/ 80230 h 479"/>
                <a:gd name="T26" fmla="*/ 154806 w 479"/>
                <a:gd name="T27" fmla="*/ 39664 h 479"/>
                <a:gd name="T28" fmla="*/ 131093 w 479"/>
                <a:gd name="T29" fmla="*/ 27945 h 479"/>
                <a:gd name="T30" fmla="*/ 134673 w 479"/>
                <a:gd name="T31" fmla="*/ 23889 h 479"/>
                <a:gd name="T32" fmla="*/ 198206 w 479"/>
                <a:gd name="T33" fmla="*/ 107725 h 479"/>
                <a:gd name="T34" fmla="*/ 94853 w 479"/>
                <a:gd name="T35" fmla="*/ 19832 h 479"/>
                <a:gd name="T36" fmla="*/ 94853 w 479"/>
                <a:gd name="T37" fmla="*/ 19832 h 479"/>
                <a:gd name="T38" fmla="*/ 83220 w 479"/>
                <a:gd name="T39" fmla="*/ 27945 h 479"/>
                <a:gd name="T40" fmla="*/ 67113 w 479"/>
                <a:gd name="T41" fmla="*/ 39664 h 479"/>
                <a:gd name="T42" fmla="*/ 51453 w 479"/>
                <a:gd name="T43" fmla="*/ 59947 h 479"/>
                <a:gd name="T44" fmla="*/ 59507 w 479"/>
                <a:gd name="T45" fmla="*/ 71666 h 479"/>
                <a:gd name="T46" fmla="*/ 79193 w 479"/>
                <a:gd name="T47" fmla="*/ 71666 h 479"/>
                <a:gd name="T48" fmla="*/ 110960 w 479"/>
                <a:gd name="T49" fmla="*/ 107725 h 479"/>
                <a:gd name="T50" fmla="*/ 83220 w 479"/>
                <a:gd name="T51" fmla="*/ 131613 h 479"/>
                <a:gd name="T52" fmla="*/ 79193 w 479"/>
                <a:gd name="T53" fmla="*/ 151896 h 479"/>
                <a:gd name="T54" fmla="*/ 79193 w 479"/>
                <a:gd name="T55" fmla="*/ 175785 h 479"/>
                <a:gd name="T56" fmla="*/ 59507 w 479"/>
                <a:gd name="T57" fmla="*/ 155502 h 479"/>
                <a:gd name="T58" fmla="*/ 55480 w 479"/>
                <a:gd name="T59" fmla="*/ 128008 h 479"/>
                <a:gd name="T60" fmla="*/ 39373 w 479"/>
                <a:gd name="T61" fmla="*/ 107725 h 479"/>
                <a:gd name="T62" fmla="*/ 47426 w 479"/>
                <a:gd name="T63" fmla="*/ 83836 h 479"/>
                <a:gd name="T64" fmla="*/ 23713 w 479"/>
                <a:gd name="T65" fmla="*/ 76173 h 479"/>
                <a:gd name="T66" fmla="*/ 94853 w 479"/>
                <a:gd name="T67" fmla="*/ 19832 h 479"/>
                <a:gd name="T68" fmla="*/ 79193 w 479"/>
                <a:gd name="T69" fmla="*/ 195617 h 479"/>
                <a:gd name="T70" fmla="*/ 79193 w 479"/>
                <a:gd name="T71" fmla="*/ 195617 h 479"/>
                <a:gd name="T72" fmla="*/ 91273 w 479"/>
                <a:gd name="T73" fmla="*/ 187504 h 479"/>
                <a:gd name="T74" fmla="*/ 106933 w 479"/>
                <a:gd name="T75" fmla="*/ 183447 h 479"/>
                <a:gd name="T76" fmla="*/ 131093 w 479"/>
                <a:gd name="T77" fmla="*/ 175785 h 479"/>
                <a:gd name="T78" fmla="*/ 158386 w 479"/>
                <a:gd name="T79" fmla="*/ 183447 h 479"/>
                <a:gd name="T80" fmla="*/ 106933 w 479"/>
                <a:gd name="T81" fmla="*/ 199674 h 479"/>
                <a:gd name="T82" fmla="*/ 79193 w 479"/>
                <a:gd name="T83" fmla="*/ 195617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3" name="Freeform 117"/>
            <p:cNvSpPr>
              <a:spLocks noChangeArrowheads="1"/>
            </p:cNvSpPr>
            <p:nvPr/>
          </p:nvSpPr>
          <p:spPr bwMode="auto">
            <a:xfrm>
              <a:off x="2244780" y="4567740"/>
              <a:ext cx="449757" cy="415427"/>
            </a:xfrm>
            <a:custGeom>
              <a:avLst/>
              <a:gdLst>
                <a:gd name="T0" fmla="*/ 119736 w 462"/>
                <a:gd name="T1" fmla="*/ 0 h 427"/>
                <a:gd name="T2" fmla="*/ 119736 w 462"/>
                <a:gd name="T3" fmla="*/ 0 h 427"/>
                <a:gd name="T4" fmla="*/ 119736 w 462"/>
                <a:gd name="T5" fmla="*/ 0 h 427"/>
                <a:gd name="T6" fmla="*/ 31960 w 462"/>
                <a:gd name="T7" fmla="*/ 35988 h 427"/>
                <a:gd name="T8" fmla="*/ 36011 w 462"/>
                <a:gd name="T9" fmla="*/ 64329 h 427"/>
                <a:gd name="T10" fmla="*/ 0 w 462"/>
                <a:gd name="T11" fmla="*/ 107965 h 427"/>
                <a:gd name="T12" fmla="*/ 51765 w 462"/>
                <a:gd name="T13" fmla="*/ 143504 h 427"/>
                <a:gd name="T14" fmla="*/ 103981 w 462"/>
                <a:gd name="T15" fmla="*/ 119661 h 427"/>
                <a:gd name="T16" fmla="*/ 103981 w 462"/>
                <a:gd name="T17" fmla="*/ 112014 h 427"/>
                <a:gd name="T18" fmla="*/ 119736 w 462"/>
                <a:gd name="T19" fmla="*/ 95819 h 427"/>
                <a:gd name="T20" fmla="*/ 135941 w 462"/>
                <a:gd name="T21" fmla="*/ 112014 h 427"/>
                <a:gd name="T22" fmla="*/ 119736 w 462"/>
                <a:gd name="T23" fmla="*/ 127759 h 427"/>
                <a:gd name="T24" fmla="*/ 51765 w 462"/>
                <a:gd name="T25" fmla="*/ 159698 h 427"/>
                <a:gd name="T26" fmla="*/ 51765 w 462"/>
                <a:gd name="T27" fmla="*/ 167346 h 427"/>
                <a:gd name="T28" fmla="*/ 119736 w 462"/>
                <a:gd name="T29" fmla="*/ 191638 h 427"/>
                <a:gd name="T30" fmla="*/ 119736 w 462"/>
                <a:gd name="T31" fmla="*/ 191638 h 427"/>
                <a:gd name="T32" fmla="*/ 183655 w 462"/>
                <a:gd name="T33" fmla="*/ 167346 h 427"/>
                <a:gd name="T34" fmla="*/ 203911 w 462"/>
                <a:gd name="T35" fmla="*/ 35988 h 427"/>
                <a:gd name="T36" fmla="*/ 119736 w 462"/>
                <a:gd name="T37" fmla="*/ 0 h 427"/>
                <a:gd name="T38" fmla="*/ 16205 w 462"/>
                <a:gd name="T39" fmla="*/ 103916 h 427"/>
                <a:gd name="T40" fmla="*/ 16205 w 462"/>
                <a:gd name="T41" fmla="*/ 103916 h 427"/>
                <a:gd name="T42" fmla="*/ 40062 w 462"/>
                <a:gd name="T43" fmla="*/ 80074 h 427"/>
                <a:gd name="T44" fmla="*/ 47714 w 462"/>
                <a:gd name="T45" fmla="*/ 127759 h 427"/>
                <a:gd name="T46" fmla="*/ 16205 w 462"/>
                <a:gd name="T47" fmla="*/ 103916 h 427"/>
                <a:gd name="T48" fmla="*/ 119736 w 462"/>
                <a:gd name="T49" fmla="*/ 59831 h 427"/>
                <a:gd name="T50" fmla="*/ 119736 w 462"/>
                <a:gd name="T51" fmla="*/ 59831 h 427"/>
                <a:gd name="T52" fmla="*/ 47714 w 462"/>
                <a:gd name="T53" fmla="*/ 35988 h 427"/>
                <a:gd name="T54" fmla="*/ 119736 w 462"/>
                <a:gd name="T55" fmla="*/ 16195 h 427"/>
                <a:gd name="T56" fmla="*/ 187256 w 462"/>
                <a:gd name="T57" fmla="*/ 35988 h 427"/>
                <a:gd name="T58" fmla="*/ 119736 w 462"/>
                <a:gd name="T59" fmla="*/ 59831 h 4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62" h="427">
                  <a:moveTo>
                    <a:pt x="266" y="0"/>
                  </a:moveTo>
                  <a:lnTo>
                    <a:pt x="266" y="0"/>
                  </a:lnTo>
                  <a:cubicBezTo>
                    <a:pt x="142" y="0"/>
                    <a:pt x="62" y="45"/>
                    <a:pt x="71" y="80"/>
                  </a:cubicBezTo>
                  <a:cubicBezTo>
                    <a:pt x="71" y="89"/>
                    <a:pt x="71" y="116"/>
                    <a:pt x="80" y="143"/>
                  </a:cubicBezTo>
                  <a:cubicBezTo>
                    <a:pt x="18" y="169"/>
                    <a:pt x="0" y="205"/>
                    <a:pt x="0" y="240"/>
                  </a:cubicBezTo>
                  <a:cubicBezTo>
                    <a:pt x="9" y="275"/>
                    <a:pt x="36" y="311"/>
                    <a:pt x="115" y="319"/>
                  </a:cubicBezTo>
                  <a:cubicBezTo>
                    <a:pt x="151" y="319"/>
                    <a:pt x="204" y="302"/>
                    <a:pt x="231" y="266"/>
                  </a:cubicBezTo>
                  <a:cubicBezTo>
                    <a:pt x="231" y="258"/>
                    <a:pt x="231" y="249"/>
                    <a:pt x="231" y="249"/>
                  </a:cubicBezTo>
                  <a:cubicBezTo>
                    <a:pt x="231" y="222"/>
                    <a:pt x="249" y="213"/>
                    <a:pt x="266" y="213"/>
                  </a:cubicBezTo>
                  <a:cubicBezTo>
                    <a:pt x="284" y="213"/>
                    <a:pt x="302" y="222"/>
                    <a:pt x="302" y="249"/>
                  </a:cubicBezTo>
                  <a:cubicBezTo>
                    <a:pt x="302" y="266"/>
                    <a:pt x="284" y="284"/>
                    <a:pt x="266" y="284"/>
                  </a:cubicBezTo>
                  <a:cubicBezTo>
                    <a:pt x="222" y="328"/>
                    <a:pt x="169" y="355"/>
                    <a:pt x="115" y="355"/>
                  </a:cubicBezTo>
                  <a:cubicBezTo>
                    <a:pt x="115" y="364"/>
                    <a:pt x="115" y="364"/>
                    <a:pt x="115" y="372"/>
                  </a:cubicBezTo>
                  <a:cubicBezTo>
                    <a:pt x="115" y="381"/>
                    <a:pt x="178" y="426"/>
                    <a:pt x="266" y="426"/>
                  </a:cubicBezTo>
                  <a:cubicBezTo>
                    <a:pt x="355" y="426"/>
                    <a:pt x="408" y="381"/>
                    <a:pt x="408" y="372"/>
                  </a:cubicBezTo>
                  <a:cubicBezTo>
                    <a:pt x="416" y="355"/>
                    <a:pt x="453" y="116"/>
                    <a:pt x="453" y="80"/>
                  </a:cubicBezTo>
                  <a:cubicBezTo>
                    <a:pt x="461" y="45"/>
                    <a:pt x="381" y="0"/>
                    <a:pt x="266" y="0"/>
                  </a:cubicBezTo>
                  <a:close/>
                  <a:moveTo>
                    <a:pt x="36" y="231"/>
                  </a:moveTo>
                  <a:lnTo>
                    <a:pt x="36" y="231"/>
                  </a:lnTo>
                  <a:cubicBezTo>
                    <a:pt x="36" y="222"/>
                    <a:pt x="53" y="196"/>
                    <a:pt x="89" y="178"/>
                  </a:cubicBezTo>
                  <a:cubicBezTo>
                    <a:pt x="89" y="213"/>
                    <a:pt x="98" y="249"/>
                    <a:pt x="106" y="284"/>
                  </a:cubicBezTo>
                  <a:cubicBezTo>
                    <a:pt x="62" y="275"/>
                    <a:pt x="44" y="258"/>
                    <a:pt x="36" y="231"/>
                  </a:cubicBezTo>
                  <a:close/>
                  <a:moveTo>
                    <a:pt x="266" y="133"/>
                  </a:moveTo>
                  <a:lnTo>
                    <a:pt x="266" y="133"/>
                  </a:lnTo>
                  <a:cubicBezTo>
                    <a:pt x="178" y="133"/>
                    <a:pt x="106" y="98"/>
                    <a:pt x="106" y="80"/>
                  </a:cubicBezTo>
                  <a:cubicBezTo>
                    <a:pt x="106" y="71"/>
                    <a:pt x="178" y="36"/>
                    <a:pt x="266" y="36"/>
                  </a:cubicBezTo>
                  <a:cubicBezTo>
                    <a:pt x="355" y="36"/>
                    <a:pt x="416" y="71"/>
                    <a:pt x="416" y="80"/>
                  </a:cubicBezTo>
                  <a:cubicBezTo>
                    <a:pt x="416" y="98"/>
                    <a:pt x="355" y="133"/>
                    <a:pt x="266" y="133"/>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sp>
        <p:nvSpPr>
          <p:cNvPr id="18" name="Rectangle 17"/>
          <p:cNvSpPr/>
          <p:nvPr/>
        </p:nvSpPr>
        <p:spPr>
          <a:xfrm>
            <a:off x="3651734" y="5812803"/>
            <a:ext cx="1792719" cy="553100"/>
          </a:xfrm>
          <a:prstGeom prst="rect">
            <a:avLst/>
          </a:prstGeom>
        </p:spPr>
        <p:txBody>
          <a:bodyPr wrap="square">
            <a:spAutoFit/>
          </a:bodyPr>
          <a:lstStyle/>
          <a:p>
            <a:pPr>
              <a:lnSpc>
                <a:spcPct val="130000"/>
              </a:lnSpc>
            </a:pP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a:t>
            </a:r>
          </a:p>
        </p:txBody>
      </p:sp>
      <p:sp>
        <p:nvSpPr>
          <p:cNvPr id="19" name="Rectangle 18"/>
          <p:cNvSpPr/>
          <p:nvPr/>
        </p:nvSpPr>
        <p:spPr>
          <a:xfrm>
            <a:off x="5526400" y="5316913"/>
            <a:ext cx="1792719" cy="572464"/>
          </a:xfrm>
          <a:prstGeom prst="rect">
            <a:avLst/>
          </a:prstGeom>
        </p:spPr>
        <p:txBody>
          <a:bodyPr wrap="square">
            <a:spAutoFit/>
          </a:bodyPr>
          <a:lstStyle/>
          <a:p>
            <a:pPr>
              <a:lnSpc>
                <a:spcPct val="130000"/>
              </a:lnSpc>
            </a:pP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a:t>
            </a:r>
          </a:p>
        </p:txBody>
      </p:sp>
      <p:sp>
        <p:nvSpPr>
          <p:cNvPr id="20" name="Rectangle 19"/>
          <p:cNvSpPr/>
          <p:nvPr/>
        </p:nvSpPr>
        <p:spPr>
          <a:xfrm>
            <a:off x="7401066" y="4821023"/>
            <a:ext cx="1792719" cy="572464"/>
          </a:xfrm>
          <a:prstGeom prst="rect">
            <a:avLst/>
          </a:prstGeom>
        </p:spPr>
        <p:txBody>
          <a:bodyPr wrap="square">
            <a:spAutoFit/>
          </a:bodyPr>
          <a:lstStyle/>
          <a:p>
            <a:pPr>
              <a:lnSpc>
                <a:spcPct val="130000"/>
              </a:lnSpc>
            </a:pP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a:t>
            </a:r>
          </a:p>
        </p:txBody>
      </p:sp>
      <p:sp>
        <p:nvSpPr>
          <p:cNvPr id="21" name="Rectangle 20"/>
          <p:cNvSpPr/>
          <p:nvPr/>
        </p:nvSpPr>
        <p:spPr>
          <a:xfrm>
            <a:off x="9289352" y="4325133"/>
            <a:ext cx="1792719" cy="572464"/>
          </a:xfrm>
          <a:prstGeom prst="rect">
            <a:avLst/>
          </a:prstGeom>
        </p:spPr>
        <p:txBody>
          <a:bodyPr wrap="square">
            <a:spAutoFit/>
          </a:bodyPr>
          <a:lstStyle/>
          <a:p>
            <a:pPr>
              <a:lnSpc>
                <a:spcPct val="130000"/>
              </a:lnSpc>
            </a:pP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a:t>
            </a:r>
          </a:p>
        </p:txBody>
      </p:sp>
      <p:grpSp>
        <p:nvGrpSpPr>
          <p:cNvPr id="26" name="Group 25"/>
          <p:cNvGrpSpPr/>
          <p:nvPr/>
        </p:nvGrpSpPr>
        <p:grpSpPr>
          <a:xfrm>
            <a:off x="3831443" y="604021"/>
            <a:ext cx="2046736" cy="1471317"/>
            <a:chOff x="9187322" y="4537247"/>
            <a:chExt cx="2046736" cy="1471317"/>
          </a:xfrm>
        </p:grpSpPr>
        <p:sp>
          <p:nvSpPr>
            <p:cNvPr id="23" name="Rounded Rectangle 22"/>
            <p:cNvSpPr/>
            <p:nvPr/>
          </p:nvSpPr>
          <p:spPr>
            <a:xfrm>
              <a:off x="9187322" y="4537247"/>
              <a:ext cx="2046736" cy="1471317"/>
            </a:xfrm>
            <a:prstGeom prst="roundRect">
              <a:avLst>
                <a:gd name="adj" fmla="val 6501"/>
              </a:avLst>
            </a:prstGeom>
            <a:solidFill>
              <a:schemeClr val="bg1"/>
            </a:solidFill>
            <a:ln>
              <a:noFill/>
            </a:ln>
            <a:effectLst>
              <a:outerShdw blurRad="800100" dist="1905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373400" y="4701883"/>
              <a:ext cx="1674579" cy="584775"/>
            </a:xfrm>
            <a:prstGeom prst="rect">
              <a:avLst/>
            </a:prstGeom>
            <a:noFill/>
          </p:spPr>
          <p:txBody>
            <a:bodyPr wrap="square" rtlCol="0" anchor="t">
              <a:spAutoFit/>
            </a:bodyPr>
            <a:lstStyle/>
            <a:p>
              <a:pPr algn="ctr"/>
              <a:r>
                <a:rPr lang="en-US" sz="3200" dirty="0">
                  <a:solidFill>
                    <a:schemeClr val="accent3"/>
                  </a:solidFill>
                </a:rPr>
                <a:t>454</a:t>
              </a:r>
              <a:r>
                <a:rPr lang="en-US" dirty="0">
                  <a:solidFill>
                    <a:schemeClr val="accent3"/>
                  </a:solidFill>
                </a:rPr>
                <a:t>K</a:t>
              </a:r>
            </a:p>
          </p:txBody>
        </p:sp>
        <p:sp>
          <p:nvSpPr>
            <p:cNvPr id="25" name="Rectangle 24"/>
            <p:cNvSpPr/>
            <p:nvPr/>
          </p:nvSpPr>
          <p:spPr>
            <a:xfrm>
              <a:off x="9314331" y="5241161"/>
              <a:ext cx="1792719" cy="553100"/>
            </a:xfrm>
            <a:prstGeom prst="rect">
              <a:avLst/>
            </a:prstGeom>
          </p:spPr>
          <p:txBody>
            <a:bodyPr wrap="square">
              <a:spAutoFit/>
            </a:bodyPr>
            <a:lstStyle/>
            <a:p>
              <a:pPr algn="ctr">
                <a:lnSpc>
                  <a:spcPct val="130000"/>
                </a:lnSpc>
              </a:pPr>
              <a:r>
                <a:rPr lang="id-ID" sz="1200" b="1" dirty="0">
                  <a:solidFill>
                    <a:schemeClr val="tx1">
                      <a:lumMod val="65000"/>
                      <a:lumOff val="35000"/>
                    </a:schemeClr>
                  </a:solidFill>
                  <a:cs typeface="Segoe UI Light" panose="020B0502040204020203" pitchFamily="34" charset="0"/>
                </a:rPr>
                <a:t>The quick</a:t>
              </a:r>
              <a:r>
                <a:rPr lang="id-ID" sz="1200" dirty="0">
                  <a:solidFill>
                    <a:schemeClr val="bg1">
                      <a:lumMod val="65000"/>
                    </a:schemeClr>
                  </a:solidFill>
                  <a:cs typeface="Segoe UI Light" panose="020B0502040204020203" pitchFamily="34" charset="0"/>
                </a:rPr>
                <a:t>, brown fox jumps over a lazy dog. </a:t>
              </a:r>
            </a:p>
          </p:txBody>
        </p:sp>
      </p:grpSp>
      <p:grpSp>
        <p:nvGrpSpPr>
          <p:cNvPr id="27" name="Group 26">
            <a:extLst>
              <a:ext uri="{FF2B5EF4-FFF2-40B4-BE49-F238E27FC236}">
                <a16:creationId xmlns:a16="http://schemas.microsoft.com/office/drawing/2014/main" id="{ACC85E1F-5A40-4F7A-A6EA-D9A0EB44E204}"/>
              </a:ext>
            </a:extLst>
          </p:cNvPr>
          <p:cNvGrpSpPr/>
          <p:nvPr/>
        </p:nvGrpSpPr>
        <p:grpSpPr>
          <a:xfrm>
            <a:off x="6128927" y="599971"/>
            <a:ext cx="2046736" cy="1471317"/>
            <a:chOff x="9187322" y="4537247"/>
            <a:chExt cx="2046736" cy="1471317"/>
          </a:xfrm>
        </p:grpSpPr>
        <p:sp>
          <p:nvSpPr>
            <p:cNvPr id="28" name="Rounded Rectangle 22">
              <a:extLst>
                <a:ext uri="{FF2B5EF4-FFF2-40B4-BE49-F238E27FC236}">
                  <a16:creationId xmlns:a16="http://schemas.microsoft.com/office/drawing/2014/main" id="{0001230F-462D-457D-B94C-9BCA382185E0}"/>
                </a:ext>
              </a:extLst>
            </p:cNvPr>
            <p:cNvSpPr/>
            <p:nvPr/>
          </p:nvSpPr>
          <p:spPr>
            <a:xfrm>
              <a:off x="9187322" y="4537247"/>
              <a:ext cx="2046736" cy="1471317"/>
            </a:xfrm>
            <a:prstGeom prst="roundRect">
              <a:avLst>
                <a:gd name="adj" fmla="val 6501"/>
              </a:avLst>
            </a:prstGeom>
            <a:solidFill>
              <a:schemeClr val="bg1"/>
            </a:solidFill>
            <a:ln>
              <a:noFill/>
            </a:ln>
            <a:effectLst>
              <a:outerShdw blurRad="800100" dist="1905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BA3E44D-F5B9-450E-A7EB-8FF4DD6B66F1}"/>
                </a:ext>
              </a:extLst>
            </p:cNvPr>
            <p:cNvSpPr txBox="1"/>
            <p:nvPr/>
          </p:nvSpPr>
          <p:spPr>
            <a:xfrm>
              <a:off x="9373400" y="4701883"/>
              <a:ext cx="1674579" cy="584775"/>
            </a:xfrm>
            <a:prstGeom prst="rect">
              <a:avLst/>
            </a:prstGeom>
            <a:noFill/>
          </p:spPr>
          <p:txBody>
            <a:bodyPr wrap="square" rtlCol="0" anchor="t">
              <a:spAutoFit/>
            </a:bodyPr>
            <a:lstStyle/>
            <a:p>
              <a:pPr algn="ctr"/>
              <a:r>
                <a:rPr lang="en-US" sz="3200" dirty="0">
                  <a:solidFill>
                    <a:schemeClr val="accent3"/>
                  </a:solidFill>
                </a:rPr>
                <a:t>454</a:t>
              </a:r>
              <a:r>
                <a:rPr lang="en-US" dirty="0">
                  <a:solidFill>
                    <a:schemeClr val="accent3"/>
                  </a:solidFill>
                </a:rPr>
                <a:t>K</a:t>
              </a:r>
            </a:p>
          </p:txBody>
        </p:sp>
        <p:sp>
          <p:nvSpPr>
            <p:cNvPr id="30" name="Rectangle 29">
              <a:extLst>
                <a:ext uri="{FF2B5EF4-FFF2-40B4-BE49-F238E27FC236}">
                  <a16:creationId xmlns:a16="http://schemas.microsoft.com/office/drawing/2014/main" id="{6ABFC809-598B-433C-83A3-1FD54B45B317}"/>
                </a:ext>
              </a:extLst>
            </p:cNvPr>
            <p:cNvSpPr/>
            <p:nvPr/>
          </p:nvSpPr>
          <p:spPr>
            <a:xfrm>
              <a:off x="9314331" y="5241161"/>
              <a:ext cx="1792719" cy="553100"/>
            </a:xfrm>
            <a:prstGeom prst="rect">
              <a:avLst/>
            </a:prstGeom>
          </p:spPr>
          <p:txBody>
            <a:bodyPr wrap="square">
              <a:spAutoFit/>
            </a:bodyPr>
            <a:lstStyle/>
            <a:p>
              <a:pPr algn="ctr">
                <a:lnSpc>
                  <a:spcPct val="130000"/>
                </a:lnSpc>
              </a:pPr>
              <a:r>
                <a:rPr lang="id-ID" sz="1200" b="1" dirty="0">
                  <a:solidFill>
                    <a:schemeClr val="tx1">
                      <a:lumMod val="65000"/>
                      <a:lumOff val="35000"/>
                    </a:schemeClr>
                  </a:solidFill>
                  <a:cs typeface="Segoe UI Light" panose="020B0502040204020203" pitchFamily="34" charset="0"/>
                </a:rPr>
                <a:t>The quick</a:t>
              </a:r>
              <a:r>
                <a:rPr lang="id-ID" sz="1200" dirty="0">
                  <a:solidFill>
                    <a:schemeClr val="bg1">
                      <a:lumMod val="65000"/>
                    </a:schemeClr>
                  </a:solidFill>
                  <a:cs typeface="Segoe UI Light" panose="020B0502040204020203" pitchFamily="34" charset="0"/>
                </a:rPr>
                <a:t>, brown fox jumps over a lazy dog. </a:t>
              </a:r>
            </a:p>
          </p:txBody>
        </p:sp>
      </p:grpSp>
      <p:sp>
        <p:nvSpPr>
          <p:cNvPr id="31" name="TextBox 30">
            <a:extLst>
              <a:ext uri="{FF2B5EF4-FFF2-40B4-BE49-F238E27FC236}">
                <a16:creationId xmlns:a16="http://schemas.microsoft.com/office/drawing/2014/main" id="{E147A981-C76B-48FA-94D6-D1697AA6DC3C}"/>
              </a:ext>
            </a:extLst>
          </p:cNvPr>
          <p:cNvSpPr txBox="1"/>
          <p:nvPr/>
        </p:nvSpPr>
        <p:spPr>
          <a:xfrm>
            <a:off x="3782356" y="2527749"/>
            <a:ext cx="1883083" cy="707886"/>
          </a:xfrm>
          <a:prstGeom prst="rect">
            <a:avLst/>
          </a:prstGeom>
          <a:noFill/>
        </p:spPr>
        <p:txBody>
          <a:bodyPr wrap="square" rtlCol="0" anchor="t">
            <a:spAutoFit/>
          </a:bodyPr>
          <a:lstStyle/>
          <a:p>
            <a:r>
              <a:rPr lang="en-US" sz="2000" dirty="0">
                <a:solidFill>
                  <a:schemeClr val="tx1">
                    <a:lumMod val="65000"/>
                    <a:lumOff val="35000"/>
                  </a:schemeClr>
                </a:solidFill>
              </a:rPr>
              <a:t>Your text goes here</a:t>
            </a:r>
          </a:p>
        </p:txBody>
      </p:sp>
      <p:pic>
        <p:nvPicPr>
          <p:cNvPr id="34" name="Picture Placeholder 33">
            <a:extLst>
              <a:ext uri="{FF2B5EF4-FFF2-40B4-BE49-F238E27FC236}">
                <a16:creationId xmlns:a16="http://schemas.microsoft.com/office/drawing/2014/main" id="{BBF5FF2A-2FDA-48CB-ADF3-A4754D500FAF}"/>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6354" r="16354"/>
          <a:stretch>
            <a:fillRect/>
          </a:stretch>
        </p:blipFill>
        <p:spPr/>
      </p:pic>
      <p:sp>
        <p:nvSpPr>
          <p:cNvPr id="35" name="Rectangle 34">
            <a:extLst>
              <a:ext uri="{FF2B5EF4-FFF2-40B4-BE49-F238E27FC236}">
                <a16:creationId xmlns:a16="http://schemas.microsoft.com/office/drawing/2014/main" id="{EE75C992-FBD7-47AA-B9E0-ABECEF20D31D}"/>
              </a:ext>
            </a:extLst>
          </p:cNvPr>
          <p:cNvSpPr/>
          <p:nvPr/>
        </p:nvSpPr>
        <p:spPr>
          <a:xfrm>
            <a:off x="0" y="0"/>
            <a:ext cx="30773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92DF21F-DAE0-42BC-92B1-3D80413CA1A6}"/>
              </a:ext>
            </a:extLst>
          </p:cNvPr>
          <p:cNvSpPr txBox="1"/>
          <p:nvPr/>
        </p:nvSpPr>
        <p:spPr>
          <a:xfrm rot="16200000">
            <a:off x="-1642305" y="2920192"/>
            <a:ext cx="6294010" cy="830997"/>
          </a:xfrm>
          <a:prstGeom prst="rect">
            <a:avLst/>
          </a:prstGeom>
          <a:noFill/>
          <a:ln>
            <a:noFill/>
          </a:ln>
        </p:spPr>
        <p:txBody>
          <a:bodyPr wrap="square" rtlCol="0">
            <a:spAutoFit/>
          </a:bodyPr>
          <a:lstStyle/>
          <a:p>
            <a:pPr algn="ctr"/>
            <a:r>
              <a:rPr lang="en-US" sz="4800" b="1" dirty="0">
                <a:solidFill>
                  <a:schemeClr val="bg1"/>
                </a:solidFill>
                <a:cs typeface="Calibri" panose="020F0502020204030204" pitchFamily="34" charset="0"/>
              </a:rPr>
              <a:t>MAIN FEATURES</a:t>
            </a:r>
          </a:p>
        </p:txBody>
      </p:sp>
      <p:sp>
        <p:nvSpPr>
          <p:cNvPr id="15" name="Footer Placeholder 14">
            <a:extLst>
              <a:ext uri="{FF2B5EF4-FFF2-40B4-BE49-F238E27FC236}">
                <a16:creationId xmlns:a16="http://schemas.microsoft.com/office/drawing/2014/main" id="{419BA578-A273-4170-B8E2-177D64661910}"/>
              </a:ext>
            </a:extLst>
          </p:cNvPr>
          <p:cNvSpPr>
            <a:spLocks noGrp="1"/>
          </p:cNvSpPr>
          <p:nvPr>
            <p:ph type="ftr" sz="quarter" idx="3"/>
          </p:nvPr>
        </p:nvSpPr>
        <p:spPr/>
        <p:txBody>
          <a:bodyPr/>
          <a:lstStyle/>
          <a:p>
            <a:r>
              <a:rPr lang="en-US" dirty="0">
                <a:solidFill>
                  <a:schemeClr val="bg1"/>
                </a:solidFill>
              </a:rPr>
              <a:t>FOOTER</a:t>
            </a:r>
          </a:p>
        </p:txBody>
      </p:sp>
      <p:sp>
        <p:nvSpPr>
          <p:cNvPr id="16" name="Slide Number Placeholder 15">
            <a:extLst>
              <a:ext uri="{FF2B5EF4-FFF2-40B4-BE49-F238E27FC236}">
                <a16:creationId xmlns:a16="http://schemas.microsoft.com/office/drawing/2014/main" id="{0FA83236-4CC7-41D4-8658-938DE71E80E4}"/>
              </a:ext>
            </a:extLst>
          </p:cNvPr>
          <p:cNvSpPr>
            <a:spLocks noGrp="1"/>
          </p:cNvSpPr>
          <p:nvPr>
            <p:ph type="sldNum" sz="quarter" idx="4"/>
          </p:nvPr>
        </p:nvSpPr>
        <p:spPr/>
        <p:txBody>
          <a:bodyPr/>
          <a:lstStyle/>
          <a:p>
            <a:fld id="{92B485D1-D61A-494D-A8A9-04DC541B8AAB}" type="slidenum">
              <a:rPr lang="en-US" smtClean="0"/>
              <a:pPr/>
              <a:t>23</a:t>
            </a:fld>
            <a:endParaRPr lang="en-US" dirty="0"/>
          </a:p>
        </p:txBody>
      </p:sp>
    </p:spTree>
    <p:extLst>
      <p:ext uri="{BB962C8B-B14F-4D97-AF65-F5344CB8AC3E}">
        <p14:creationId xmlns:p14="http://schemas.microsoft.com/office/powerpoint/2010/main" val="34171058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 name="Group 285">
            <a:extLst>
              <a:ext uri="{FF2B5EF4-FFF2-40B4-BE49-F238E27FC236}">
                <a16:creationId xmlns:a16="http://schemas.microsoft.com/office/drawing/2014/main" id="{2C1E9B6D-7B57-4258-9386-49810836AFD8}"/>
              </a:ext>
            </a:extLst>
          </p:cNvPr>
          <p:cNvGrpSpPr/>
          <p:nvPr/>
        </p:nvGrpSpPr>
        <p:grpSpPr>
          <a:xfrm>
            <a:off x="387812" y="1616607"/>
            <a:ext cx="8194207" cy="3588627"/>
            <a:chOff x="3041114" y="800326"/>
            <a:chExt cx="5502275" cy="2728912"/>
          </a:xfrm>
          <a:solidFill>
            <a:schemeClr val="bg1">
              <a:lumMod val="75000"/>
            </a:schemeClr>
          </a:solidFill>
        </p:grpSpPr>
        <p:grpSp>
          <p:nvGrpSpPr>
            <p:cNvPr id="287" name="Group 286">
              <a:extLst>
                <a:ext uri="{FF2B5EF4-FFF2-40B4-BE49-F238E27FC236}">
                  <a16:creationId xmlns:a16="http://schemas.microsoft.com/office/drawing/2014/main" id="{C22E3888-EDD7-4838-8284-78BAEE7ABF43}"/>
                </a:ext>
              </a:extLst>
            </p:cNvPr>
            <p:cNvGrpSpPr/>
            <p:nvPr/>
          </p:nvGrpSpPr>
          <p:grpSpPr>
            <a:xfrm>
              <a:off x="3041114" y="800326"/>
              <a:ext cx="5502275" cy="2728912"/>
              <a:chOff x="3149600" y="1148217"/>
              <a:chExt cx="5502275" cy="2728912"/>
            </a:xfrm>
            <a:grpFill/>
          </p:grpSpPr>
          <p:sp>
            <p:nvSpPr>
              <p:cNvPr id="296" name="Freeform 7">
                <a:extLst>
                  <a:ext uri="{FF2B5EF4-FFF2-40B4-BE49-F238E27FC236}">
                    <a16:creationId xmlns:a16="http://schemas.microsoft.com/office/drawing/2014/main" id="{5CF50BCC-5298-4D56-B17E-7A1EDAFC16D9}"/>
                  </a:ext>
                </a:extLst>
              </p:cNvPr>
              <p:cNvSpPr>
                <a:spLocks noEditPoints="1"/>
              </p:cNvSpPr>
              <p:nvPr/>
            </p:nvSpPr>
            <p:spPr bwMode="auto">
              <a:xfrm>
                <a:off x="4087813" y="2198314"/>
                <a:ext cx="1233488" cy="1612900"/>
              </a:xfrm>
              <a:custGeom>
                <a:avLst/>
                <a:gdLst>
                  <a:gd name="T0" fmla="*/ 487 w 777"/>
                  <a:gd name="T1" fmla="*/ 603 h 1016"/>
                  <a:gd name="T2" fmla="*/ 758 w 777"/>
                  <a:gd name="T3" fmla="*/ 529 h 1016"/>
                  <a:gd name="T4" fmla="*/ 743 w 777"/>
                  <a:gd name="T5" fmla="*/ 584 h 1016"/>
                  <a:gd name="T6" fmla="*/ 720 w 777"/>
                  <a:gd name="T7" fmla="*/ 642 h 1016"/>
                  <a:gd name="T8" fmla="*/ 689 w 777"/>
                  <a:gd name="T9" fmla="*/ 660 h 1016"/>
                  <a:gd name="T10" fmla="*/ 654 w 777"/>
                  <a:gd name="T11" fmla="*/ 690 h 1016"/>
                  <a:gd name="T12" fmla="*/ 642 w 777"/>
                  <a:gd name="T13" fmla="*/ 733 h 1016"/>
                  <a:gd name="T14" fmla="*/ 627 w 777"/>
                  <a:gd name="T15" fmla="*/ 744 h 1016"/>
                  <a:gd name="T16" fmla="*/ 592 w 777"/>
                  <a:gd name="T17" fmla="*/ 783 h 1016"/>
                  <a:gd name="T18" fmla="*/ 570 w 777"/>
                  <a:gd name="T19" fmla="*/ 784 h 1016"/>
                  <a:gd name="T20" fmla="*/ 566 w 777"/>
                  <a:gd name="T21" fmla="*/ 828 h 1016"/>
                  <a:gd name="T22" fmla="*/ 531 w 777"/>
                  <a:gd name="T23" fmla="*/ 856 h 1016"/>
                  <a:gd name="T24" fmla="*/ 524 w 777"/>
                  <a:gd name="T25" fmla="*/ 876 h 1016"/>
                  <a:gd name="T26" fmla="*/ 504 w 777"/>
                  <a:gd name="T27" fmla="*/ 902 h 1016"/>
                  <a:gd name="T28" fmla="*/ 499 w 777"/>
                  <a:gd name="T29" fmla="*/ 942 h 1016"/>
                  <a:gd name="T30" fmla="*/ 477 w 777"/>
                  <a:gd name="T31" fmla="*/ 965 h 1016"/>
                  <a:gd name="T32" fmla="*/ 456 w 777"/>
                  <a:gd name="T33" fmla="*/ 1003 h 1016"/>
                  <a:gd name="T34" fmla="*/ 434 w 777"/>
                  <a:gd name="T35" fmla="*/ 1006 h 1016"/>
                  <a:gd name="T36" fmla="*/ 432 w 777"/>
                  <a:gd name="T37" fmla="*/ 991 h 1016"/>
                  <a:gd name="T38" fmla="*/ 426 w 777"/>
                  <a:gd name="T39" fmla="*/ 969 h 1016"/>
                  <a:gd name="T40" fmla="*/ 431 w 777"/>
                  <a:gd name="T41" fmla="*/ 932 h 1016"/>
                  <a:gd name="T42" fmla="*/ 430 w 777"/>
                  <a:gd name="T43" fmla="*/ 922 h 1016"/>
                  <a:gd name="T44" fmla="*/ 442 w 777"/>
                  <a:gd name="T45" fmla="*/ 881 h 1016"/>
                  <a:gd name="T46" fmla="*/ 439 w 777"/>
                  <a:gd name="T47" fmla="*/ 836 h 1016"/>
                  <a:gd name="T48" fmla="*/ 444 w 777"/>
                  <a:gd name="T49" fmla="*/ 800 h 1016"/>
                  <a:gd name="T50" fmla="*/ 456 w 777"/>
                  <a:gd name="T51" fmla="*/ 736 h 1016"/>
                  <a:gd name="T52" fmla="*/ 463 w 777"/>
                  <a:gd name="T53" fmla="*/ 659 h 1016"/>
                  <a:gd name="T54" fmla="*/ 442 w 777"/>
                  <a:gd name="T55" fmla="*/ 584 h 1016"/>
                  <a:gd name="T56" fmla="*/ 410 w 777"/>
                  <a:gd name="T57" fmla="*/ 542 h 1016"/>
                  <a:gd name="T58" fmla="*/ 376 w 777"/>
                  <a:gd name="T59" fmla="*/ 482 h 1016"/>
                  <a:gd name="T60" fmla="*/ 377 w 777"/>
                  <a:gd name="T61" fmla="*/ 438 h 1016"/>
                  <a:gd name="T62" fmla="*/ 377 w 777"/>
                  <a:gd name="T63" fmla="*/ 407 h 1016"/>
                  <a:gd name="T64" fmla="*/ 328 w 777"/>
                  <a:gd name="T65" fmla="*/ 282 h 1016"/>
                  <a:gd name="T66" fmla="*/ 370 w 777"/>
                  <a:gd name="T67" fmla="*/ 63 h 1016"/>
                  <a:gd name="T68" fmla="*/ 376 w 777"/>
                  <a:gd name="T69" fmla="*/ 121 h 1016"/>
                  <a:gd name="T70" fmla="*/ 358 w 777"/>
                  <a:gd name="T71" fmla="*/ 119 h 1016"/>
                  <a:gd name="T72" fmla="*/ 328 w 777"/>
                  <a:gd name="T73" fmla="*/ 84 h 1016"/>
                  <a:gd name="T74" fmla="*/ 288 w 777"/>
                  <a:gd name="T75" fmla="*/ 83 h 1016"/>
                  <a:gd name="T76" fmla="*/ 283 w 777"/>
                  <a:gd name="T77" fmla="*/ 91 h 1016"/>
                  <a:gd name="T78" fmla="*/ 256 w 777"/>
                  <a:gd name="T79" fmla="*/ 87 h 1016"/>
                  <a:gd name="T80" fmla="*/ 222 w 777"/>
                  <a:gd name="T81" fmla="*/ 110 h 1016"/>
                  <a:gd name="T82" fmla="*/ 219 w 777"/>
                  <a:gd name="T83" fmla="*/ 159 h 1016"/>
                  <a:gd name="T84" fmla="*/ 243 w 777"/>
                  <a:gd name="T85" fmla="*/ 211 h 1016"/>
                  <a:gd name="T86" fmla="*/ 294 w 777"/>
                  <a:gd name="T87" fmla="*/ 184 h 1016"/>
                  <a:gd name="T88" fmla="*/ 307 w 777"/>
                  <a:gd name="T89" fmla="*/ 214 h 1016"/>
                  <a:gd name="T90" fmla="*/ 304 w 777"/>
                  <a:gd name="T91" fmla="*/ 243 h 1016"/>
                  <a:gd name="T92" fmla="*/ 345 w 777"/>
                  <a:gd name="T93" fmla="*/ 265 h 1016"/>
                  <a:gd name="T94" fmla="*/ 367 w 777"/>
                  <a:gd name="T95" fmla="*/ 313 h 1016"/>
                  <a:gd name="T96" fmla="*/ 374 w 777"/>
                  <a:gd name="T97" fmla="*/ 328 h 1016"/>
                  <a:gd name="T98" fmla="*/ 343 w 777"/>
                  <a:gd name="T99" fmla="*/ 311 h 1016"/>
                  <a:gd name="T100" fmla="*/ 324 w 777"/>
                  <a:gd name="T101" fmla="*/ 287 h 1016"/>
                  <a:gd name="T102" fmla="*/ 277 w 777"/>
                  <a:gd name="T103" fmla="*/ 258 h 1016"/>
                  <a:gd name="T104" fmla="*/ 224 w 777"/>
                  <a:gd name="T105" fmla="*/ 239 h 1016"/>
                  <a:gd name="T106" fmla="*/ 168 w 777"/>
                  <a:gd name="T107" fmla="*/ 212 h 1016"/>
                  <a:gd name="T108" fmla="*/ 146 w 777"/>
                  <a:gd name="T109" fmla="*/ 165 h 1016"/>
                  <a:gd name="T110" fmla="*/ 117 w 777"/>
                  <a:gd name="T111" fmla="*/ 121 h 1016"/>
                  <a:gd name="T112" fmla="*/ 82 w 777"/>
                  <a:gd name="T113" fmla="*/ 70 h 1016"/>
                  <a:gd name="T114" fmla="*/ 76 w 777"/>
                  <a:gd name="T115" fmla="*/ 95 h 1016"/>
                  <a:gd name="T116" fmla="*/ 99 w 777"/>
                  <a:gd name="T117" fmla="*/ 133 h 1016"/>
                  <a:gd name="T118" fmla="*/ 93 w 777"/>
                  <a:gd name="T119" fmla="*/ 143 h 1016"/>
                  <a:gd name="T120" fmla="*/ 71 w 777"/>
                  <a:gd name="T121" fmla="*/ 100 h 1016"/>
                  <a:gd name="T122" fmla="*/ 44 w 777"/>
                  <a:gd name="T123" fmla="*/ 49 h 1016"/>
                  <a:gd name="T124" fmla="*/ 7 w 777"/>
                  <a:gd name="T125" fmla="*/ 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7" h="1016">
                    <a:moveTo>
                      <a:pt x="444" y="1003"/>
                    </a:moveTo>
                    <a:lnTo>
                      <a:pt x="443" y="1004"/>
                    </a:lnTo>
                    <a:lnTo>
                      <a:pt x="442" y="1006"/>
                    </a:lnTo>
                    <a:lnTo>
                      <a:pt x="440" y="1007"/>
                    </a:lnTo>
                    <a:lnTo>
                      <a:pt x="444" y="1007"/>
                    </a:lnTo>
                    <a:lnTo>
                      <a:pt x="444" y="1003"/>
                    </a:lnTo>
                    <a:close/>
                    <a:moveTo>
                      <a:pt x="451" y="1003"/>
                    </a:moveTo>
                    <a:lnTo>
                      <a:pt x="451" y="1003"/>
                    </a:lnTo>
                    <a:lnTo>
                      <a:pt x="451" y="1003"/>
                    </a:lnTo>
                    <a:lnTo>
                      <a:pt x="449" y="1007"/>
                    </a:lnTo>
                    <a:lnTo>
                      <a:pt x="448" y="1007"/>
                    </a:lnTo>
                    <a:lnTo>
                      <a:pt x="448" y="1010"/>
                    </a:lnTo>
                    <a:lnTo>
                      <a:pt x="451" y="1010"/>
                    </a:lnTo>
                    <a:lnTo>
                      <a:pt x="451" y="1008"/>
                    </a:lnTo>
                    <a:lnTo>
                      <a:pt x="452" y="1007"/>
                    </a:lnTo>
                    <a:lnTo>
                      <a:pt x="453" y="1006"/>
                    </a:lnTo>
                    <a:lnTo>
                      <a:pt x="453" y="1004"/>
                    </a:lnTo>
                    <a:lnTo>
                      <a:pt x="452" y="1003"/>
                    </a:lnTo>
                    <a:lnTo>
                      <a:pt x="452" y="1003"/>
                    </a:lnTo>
                    <a:lnTo>
                      <a:pt x="451" y="1003"/>
                    </a:lnTo>
                    <a:close/>
                    <a:moveTo>
                      <a:pt x="446" y="1000"/>
                    </a:moveTo>
                    <a:lnTo>
                      <a:pt x="447" y="1002"/>
                    </a:lnTo>
                    <a:lnTo>
                      <a:pt x="449" y="1002"/>
                    </a:lnTo>
                    <a:lnTo>
                      <a:pt x="451" y="1002"/>
                    </a:lnTo>
                    <a:lnTo>
                      <a:pt x="448" y="1000"/>
                    </a:lnTo>
                    <a:lnTo>
                      <a:pt x="446" y="1000"/>
                    </a:lnTo>
                    <a:close/>
                    <a:moveTo>
                      <a:pt x="487" y="603"/>
                    </a:moveTo>
                    <a:lnTo>
                      <a:pt x="489" y="606"/>
                    </a:lnTo>
                    <a:lnTo>
                      <a:pt x="490" y="608"/>
                    </a:lnTo>
                    <a:lnTo>
                      <a:pt x="490" y="608"/>
                    </a:lnTo>
                    <a:lnTo>
                      <a:pt x="490" y="608"/>
                    </a:lnTo>
                    <a:lnTo>
                      <a:pt x="491" y="609"/>
                    </a:lnTo>
                    <a:lnTo>
                      <a:pt x="491" y="608"/>
                    </a:lnTo>
                    <a:lnTo>
                      <a:pt x="490" y="608"/>
                    </a:lnTo>
                    <a:lnTo>
                      <a:pt x="490" y="604"/>
                    </a:lnTo>
                    <a:lnTo>
                      <a:pt x="490" y="603"/>
                    </a:lnTo>
                    <a:lnTo>
                      <a:pt x="487" y="603"/>
                    </a:lnTo>
                    <a:close/>
                    <a:moveTo>
                      <a:pt x="468" y="568"/>
                    </a:moveTo>
                    <a:lnTo>
                      <a:pt x="465" y="568"/>
                    </a:lnTo>
                    <a:lnTo>
                      <a:pt x="465" y="571"/>
                    </a:lnTo>
                    <a:lnTo>
                      <a:pt x="465" y="571"/>
                    </a:lnTo>
                    <a:lnTo>
                      <a:pt x="465" y="572"/>
                    </a:lnTo>
                    <a:lnTo>
                      <a:pt x="465" y="574"/>
                    </a:lnTo>
                    <a:lnTo>
                      <a:pt x="468" y="574"/>
                    </a:lnTo>
                    <a:lnTo>
                      <a:pt x="470" y="576"/>
                    </a:lnTo>
                    <a:lnTo>
                      <a:pt x="472" y="576"/>
                    </a:lnTo>
                    <a:lnTo>
                      <a:pt x="473" y="578"/>
                    </a:lnTo>
                    <a:lnTo>
                      <a:pt x="474" y="579"/>
                    </a:lnTo>
                    <a:lnTo>
                      <a:pt x="474" y="578"/>
                    </a:lnTo>
                    <a:lnTo>
                      <a:pt x="474" y="578"/>
                    </a:lnTo>
                    <a:lnTo>
                      <a:pt x="474" y="578"/>
                    </a:lnTo>
                    <a:lnTo>
                      <a:pt x="476" y="576"/>
                    </a:lnTo>
                    <a:lnTo>
                      <a:pt x="473" y="575"/>
                    </a:lnTo>
                    <a:lnTo>
                      <a:pt x="473" y="575"/>
                    </a:lnTo>
                    <a:lnTo>
                      <a:pt x="472" y="574"/>
                    </a:lnTo>
                    <a:lnTo>
                      <a:pt x="470" y="574"/>
                    </a:lnTo>
                    <a:lnTo>
                      <a:pt x="469" y="574"/>
                    </a:lnTo>
                    <a:lnTo>
                      <a:pt x="469" y="571"/>
                    </a:lnTo>
                    <a:lnTo>
                      <a:pt x="469" y="571"/>
                    </a:lnTo>
                    <a:lnTo>
                      <a:pt x="469" y="570"/>
                    </a:lnTo>
                    <a:lnTo>
                      <a:pt x="468" y="570"/>
                    </a:lnTo>
                    <a:lnTo>
                      <a:pt x="468" y="568"/>
                    </a:lnTo>
                    <a:close/>
                    <a:moveTo>
                      <a:pt x="397" y="510"/>
                    </a:moveTo>
                    <a:lnTo>
                      <a:pt x="777" y="510"/>
                    </a:lnTo>
                    <a:lnTo>
                      <a:pt x="777" y="511"/>
                    </a:lnTo>
                    <a:lnTo>
                      <a:pt x="775" y="511"/>
                    </a:lnTo>
                    <a:lnTo>
                      <a:pt x="771" y="516"/>
                    </a:lnTo>
                    <a:lnTo>
                      <a:pt x="768" y="517"/>
                    </a:lnTo>
                    <a:lnTo>
                      <a:pt x="766" y="520"/>
                    </a:lnTo>
                    <a:lnTo>
                      <a:pt x="765" y="520"/>
                    </a:lnTo>
                    <a:lnTo>
                      <a:pt x="765" y="520"/>
                    </a:lnTo>
                    <a:lnTo>
                      <a:pt x="762" y="523"/>
                    </a:lnTo>
                    <a:lnTo>
                      <a:pt x="760" y="528"/>
                    </a:lnTo>
                    <a:lnTo>
                      <a:pt x="758" y="529"/>
                    </a:lnTo>
                    <a:lnTo>
                      <a:pt x="758" y="531"/>
                    </a:lnTo>
                    <a:lnTo>
                      <a:pt x="757" y="531"/>
                    </a:lnTo>
                    <a:lnTo>
                      <a:pt x="756" y="536"/>
                    </a:lnTo>
                    <a:lnTo>
                      <a:pt x="754" y="537"/>
                    </a:lnTo>
                    <a:lnTo>
                      <a:pt x="754" y="540"/>
                    </a:lnTo>
                    <a:lnTo>
                      <a:pt x="753" y="540"/>
                    </a:lnTo>
                    <a:lnTo>
                      <a:pt x="752" y="544"/>
                    </a:lnTo>
                    <a:lnTo>
                      <a:pt x="751" y="542"/>
                    </a:lnTo>
                    <a:lnTo>
                      <a:pt x="749" y="541"/>
                    </a:lnTo>
                    <a:lnTo>
                      <a:pt x="748" y="541"/>
                    </a:lnTo>
                    <a:lnTo>
                      <a:pt x="747" y="540"/>
                    </a:lnTo>
                    <a:lnTo>
                      <a:pt x="747" y="544"/>
                    </a:lnTo>
                    <a:lnTo>
                      <a:pt x="747" y="544"/>
                    </a:lnTo>
                    <a:lnTo>
                      <a:pt x="745" y="548"/>
                    </a:lnTo>
                    <a:lnTo>
                      <a:pt x="744" y="548"/>
                    </a:lnTo>
                    <a:lnTo>
                      <a:pt x="744" y="548"/>
                    </a:lnTo>
                    <a:lnTo>
                      <a:pt x="743" y="549"/>
                    </a:lnTo>
                    <a:lnTo>
                      <a:pt x="743" y="549"/>
                    </a:lnTo>
                    <a:lnTo>
                      <a:pt x="743" y="550"/>
                    </a:lnTo>
                    <a:lnTo>
                      <a:pt x="741" y="550"/>
                    </a:lnTo>
                    <a:lnTo>
                      <a:pt x="743" y="551"/>
                    </a:lnTo>
                    <a:lnTo>
                      <a:pt x="743" y="553"/>
                    </a:lnTo>
                    <a:lnTo>
                      <a:pt x="743" y="553"/>
                    </a:lnTo>
                    <a:lnTo>
                      <a:pt x="740" y="554"/>
                    </a:lnTo>
                    <a:lnTo>
                      <a:pt x="740" y="557"/>
                    </a:lnTo>
                    <a:lnTo>
                      <a:pt x="743" y="557"/>
                    </a:lnTo>
                    <a:lnTo>
                      <a:pt x="741" y="563"/>
                    </a:lnTo>
                    <a:lnTo>
                      <a:pt x="743" y="563"/>
                    </a:lnTo>
                    <a:lnTo>
                      <a:pt x="743" y="571"/>
                    </a:lnTo>
                    <a:lnTo>
                      <a:pt x="743" y="572"/>
                    </a:lnTo>
                    <a:lnTo>
                      <a:pt x="744" y="575"/>
                    </a:lnTo>
                    <a:lnTo>
                      <a:pt x="744" y="578"/>
                    </a:lnTo>
                    <a:lnTo>
                      <a:pt x="743" y="578"/>
                    </a:lnTo>
                    <a:lnTo>
                      <a:pt x="743" y="580"/>
                    </a:lnTo>
                    <a:lnTo>
                      <a:pt x="743" y="580"/>
                    </a:lnTo>
                    <a:lnTo>
                      <a:pt x="743" y="584"/>
                    </a:lnTo>
                    <a:lnTo>
                      <a:pt x="743" y="584"/>
                    </a:lnTo>
                    <a:lnTo>
                      <a:pt x="743" y="586"/>
                    </a:lnTo>
                    <a:lnTo>
                      <a:pt x="740" y="587"/>
                    </a:lnTo>
                    <a:lnTo>
                      <a:pt x="740" y="592"/>
                    </a:lnTo>
                    <a:lnTo>
                      <a:pt x="740" y="592"/>
                    </a:lnTo>
                    <a:lnTo>
                      <a:pt x="740" y="592"/>
                    </a:lnTo>
                    <a:lnTo>
                      <a:pt x="740" y="593"/>
                    </a:lnTo>
                    <a:lnTo>
                      <a:pt x="740" y="593"/>
                    </a:lnTo>
                    <a:lnTo>
                      <a:pt x="740" y="596"/>
                    </a:lnTo>
                    <a:lnTo>
                      <a:pt x="740" y="596"/>
                    </a:lnTo>
                    <a:lnTo>
                      <a:pt x="741" y="596"/>
                    </a:lnTo>
                    <a:lnTo>
                      <a:pt x="741" y="597"/>
                    </a:lnTo>
                    <a:lnTo>
                      <a:pt x="741" y="599"/>
                    </a:lnTo>
                    <a:lnTo>
                      <a:pt x="740" y="599"/>
                    </a:lnTo>
                    <a:lnTo>
                      <a:pt x="739" y="600"/>
                    </a:lnTo>
                    <a:lnTo>
                      <a:pt x="737" y="603"/>
                    </a:lnTo>
                    <a:lnTo>
                      <a:pt x="736" y="604"/>
                    </a:lnTo>
                    <a:lnTo>
                      <a:pt x="736" y="613"/>
                    </a:lnTo>
                    <a:lnTo>
                      <a:pt x="736" y="613"/>
                    </a:lnTo>
                    <a:lnTo>
                      <a:pt x="736" y="614"/>
                    </a:lnTo>
                    <a:lnTo>
                      <a:pt x="734" y="616"/>
                    </a:lnTo>
                    <a:lnTo>
                      <a:pt x="734" y="617"/>
                    </a:lnTo>
                    <a:lnTo>
                      <a:pt x="731" y="620"/>
                    </a:lnTo>
                    <a:lnTo>
                      <a:pt x="730" y="621"/>
                    </a:lnTo>
                    <a:lnTo>
                      <a:pt x="730" y="621"/>
                    </a:lnTo>
                    <a:lnTo>
                      <a:pt x="730" y="621"/>
                    </a:lnTo>
                    <a:lnTo>
                      <a:pt x="730" y="622"/>
                    </a:lnTo>
                    <a:lnTo>
                      <a:pt x="728" y="622"/>
                    </a:lnTo>
                    <a:lnTo>
                      <a:pt x="727" y="625"/>
                    </a:lnTo>
                    <a:lnTo>
                      <a:pt x="727" y="627"/>
                    </a:lnTo>
                    <a:lnTo>
                      <a:pt x="724" y="629"/>
                    </a:lnTo>
                    <a:lnTo>
                      <a:pt x="723" y="630"/>
                    </a:lnTo>
                    <a:lnTo>
                      <a:pt x="723" y="635"/>
                    </a:lnTo>
                    <a:lnTo>
                      <a:pt x="720" y="637"/>
                    </a:lnTo>
                    <a:lnTo>
                      <a:pt x="719" y="638"/>
                    </a:lnTo>
                    <a:lnTo>
                      <a:pt x="719" y="640"/>
                    </a:lnTo>
                    <a:lnTo>
                      <a:pt x="720" y="642"/>
                    </a:lnTo>
                    <a:lnTo>
                      <a:pt x="720" y="642"/>
                    </a:lnTo>
                    <a:lnTo>
                      <a:pt x="720" y="643"/>
                    </a:lnTo>
                    <a:lnTo>
                      <a:pt x="720" y="644"/>
                    </a:lnTo>
                    <a:lnTo>
                      <a:pt x="720" y="644"/>
                    </a:lnTo>
                    <a:lnTo>
                      <a:pt x="722" y="644"/>
                    </a:lnTo>
                    <a:lnTo>
                      <a:pt x="720" y="644"/>
                    </a:lnTo>
                    <a:lnTo>
                      <a:pt x="720" y="647"/>
                    </a:lnTo>
                    <a:lnTo>
                      <a:pt x="718" y="648"/>
                    </a:lnTo>
                    <a:lnTo>
                      <a:pt x="715" y="648"/>
                    </a:lnTo>
                    <a:lnTo>
                      <a:pt x="715" y="652"/>
                    </a:lnTo>
                    <a:lnTo>
                      <a:pt x="715" y="652"/>
                    </a:lnTo>
                    <a:lnTo>
                      <a:pt x="715" y="654"/>
                    </a:lnTo>
                    <a:lnTo>
                      <a:pt x="715" y="654"/>
                    </a:lnTo>
                    <a:lnTo>
                      <a:pt x="714" y="654"/>
                    </a:lnTo>
                    <a:lnTo>
                      <a:pt x="713" y="655"/>
                    </a:lnTo>
                    <a:lnTo>
                      <a:pt x="711" y="655"/>
                    </a:lnTo>
                    <a:lnTo>
                      <a:pt x="709" y="655"/>
                    </a:lnTo>
                    <a:lnTo>
                      <a:pt x="709" y="654"/>
                    </a:lnTo>
                    <a:lnTo>
                      <a:pt x="707" y="654"/>
                    </a:lnTo>
                    <a:lnTo>
                      <a:pt x="707" y="652"/>
                    </a:lnTo>
                    <a:lnTo>
                      <a:pt x="706" y="652"/>
                    </a:lnTo>
                    <a:lnTo>
                      <a:pt x="706" y="655"/>
                    </a:lnTo>
                    <a:lnTo>
                      <a:pt x="701" y="656"/>
                    </a:lnTo>
                    <a:lnTo>
                      <a:pt x="701" y="655"/>
                    </a:lnTo>
                    <a:lnTo>
                      <a:pt x="698" y="655"/>
                    </a:lnTo>
                    <a:lnTo>
                      <a:pt x="698" y="656"/>
                    </a:lnTo>
                    <a:lnTo>
                      <a:pt x="697" y="656"/>
                    </a:lnTo>
                    <a:lnTo>
                      <a:pt x="697" y="658"/>
                    </a:lnTo>
                    <a:lnTo>
                      <a:pt x="696" y="658"/>
                    </a:lnTo>
                    <a:lnTo>
                      <a:pt x="694" y="658"/>
                    </a:lnTo>
                    <a:lnTo>
                      <a:pt x="693" y="656"/>
                    </a:lnTo>
                    <a:lnTo>
                      <a:pt x="693" y="656"/>
                    </a:lnTo>
                    <a:lnTo>
                      <a:pt x="693" y="658"/>
                    </a:lnTo>
                    <a:lnTo>
                      <a:pt x="692" y="658"/>
                    </a:lnTo>
                    <a:lnTo>
                      <a:pt x="692" y="658"/>
                    </a:lnTo>
                    <a:lnTo>
                      <a:pt x="690" y="659"/>
                    </a:lnTo>
                    <a:lnTo>
                      <a:pt x="689" y="659"/>
                    </a:lnTo>
                    <a:lnTo>
                      <a:pt x="689" y="660"/>
                    </a:lnTo>
                    <a:lnTo>
                      <a:pt x="690" y="661"/>
                    </a:lnTo>
                    <a:lnTo>
                      <a:pt x="692" y="663"/>
                    </a:lnTo>
                    <a:lnTo>
                      <a:pt x="684" y="664"/>
                    </a:lnTo>
                    <a:lnTo>
                      <a:pt x="682" y="665"/>
                    </a:lnTo>
                    <a:lnTo>
                      <a:pt x="682" y="665"/>
                    </a:lnTo>
                    <a:lnTo>
                      <a:pt x="681" y="665"/>
                    </a:lnTo>
                    <a:lnTo>
                      <a:pt x="680" y="665"/>
                    </a:lnTo>
                    <a:lnTo>
                      <a:pt x="680" y="665"/>
                    </a:lnTo>
                    <a:lnTo>
                      <a:pt x="680" y="665"/>
                    </a:lnTo>
                    <a:lnTo>
                      <a:pt x="675" y="667"/>
                    </a:lnTo>
                    <a:lnTo>
                      <a:pt x="675" y="669"/>
                    </a:lnTo>
                    <a:lnTo>
                      <a:pt x="673" y="671"/>
                    </a:lnTo>
                    <a:lnTo>
                      <a:pt x="673" y="671"/>
                    </a:lnTo>
                    <a:lnTo>
                      <a:pt x="672" y="671"/>
                    </a:lnTo>
                    <a:lnTo>
                      <a:pt x="672" y="672"/>
                    </a:lnTo>
                    <a:lnTo>
                      <a:pt x="671" y="672"/>
                    </a:lnTo>
                    <a:lnTo>
                      <a:pt x="671" y="672"/>
                    </a:lnTo>
                    <a:lnTo>
                      <a:pt x="668" y="672"/>
                    </a:lnTo>
                    <a:lnTo>
                      <a:pt x="668" y="673"/>
                    </a:lnTo>
                    <a:lnTo>
                      <a:pt x="665" y="673"/>
                    </a:lnTo>
                    <a:lnTo>
                      <a:pt x="664" y="676"/>
                    </a:lnTo>
                    <a:lnTo>
                      <a:pt x="662" y="677"/>
                    </a:lnTo>
                    <a:lnTo>
                      <a:pt x="660" y="677"/>
                    </a:lnTo>
                    <a:lnTo>
                      <a:pt x="659" y="678"/>
                    </a:lnTo>
                    <a:lnTo>
                      <a:pt x="659" y="680"/>
                    </a:lnTo>
                    <a:lnTo>
                      <a:pt x="656" y="681"/>
                    </a:lnTo>
                    <a:lnTo>
                      <a:pt x="654" y="681"/>
                    </a:lnTo>
                    <a:lnTo>
                      <a:pt x="654" y="682"/>
                    </a:lnTo>
                    <a:lnTo>
                      <a:pt x="655" y="685"/>
                    </a:lnTo>
                    <a:lnTo>
                      <a:pt x="654" y="686"/>
                    </a:lnTo>
                    <a:lnTo>
                      <a:pt x="652" y="686"/>
                    </a:lnTo>
                    <a:lnTo>
                      <a:pt x="652" y="688"/>
                    </a:lnTo>
                    <a:lnTo>
                      <a:pt x="652" y="688"/>
                    </a:lnTo>
                    <a:lnTo>
                      <a:pt x="652" y="689"/>
                    </a:lnTo>
                    <a:lnTo>
                      <a:pt x="652" y="689"/>
                    </a:lnTo>
                    <a:lnTo>
                      <a:pt x="652" y="690"/>
                    </a:lnTo>
                    <a:lnTo>
                      <a:pt x="654" y="690"/>
                    </a:lnTo>
                    <a:lnTo>
                      <a:pt x="654" y="690"/>
                    </a:lnTo>
                    <a:lnTo>
                      <a:pt x="652" y="690"/>
                    </a:lnTo>
                    <a:lnTo>
                      <a:pt x="654" y="694"/>
                    </a:lnTo>
                    <a:lnTo>
                      <a:pt x="654" y="694"/>
                    </a:lnTo>
                    <a:lnTo>
                      <a:pt x="654" y="695"/>
                    </a:lnTo>
                    <a:lnTo>
                      <a:pt x="652" y="695"/>
                    </a:lnTo>
                    <a:lnTo>
                      <a:pt x="652" y="698"/>
                    </a:lnTo>
                    <a:lnTo>
                      <a:pt x="654" y="698"/>
                    </a:lnTo>
                    <a:lnTo>
                      <a:pt x="654" y="698"/>
                    </a:lnTo>
                    <a:lnTo>
                      <a:pt x="654" y="699"/>
                    </a:lnTo>
                    <a:lnTo>
                      <a:pt x="654" y="701"/>
                    </a:lnTo>
                    <a:lnTo>
                      <a:pt x="654" y="701"/>
                    </a:lnTo>
                    <a:lnTo>
                      <a:pt x="654" y="702"/>
                    </a:lnTo>
                    <a:lnTo>
                      <a:pt x="655" y="702"/>
                    </a:lnTo>
                    <a:lnTo>
                      <a:pt x="655" y="702"/>
                    </a:lnTo>
                    <a:lnTo>
                      <a:pt x="655" y="707"/>
                    </a:lnTo>
                    <a:lnTo>
                      <a:pt x="655" y="707"/>
                    </a:lnTo>
                    <a:lnTo>
                      <a:pt x="655" y="709"/>
                    </a:lnTo>
                    <a:lnTo>
                      <a:pt x="655" y="709"/>
                    </a:lnTo>
                    <a:lnTo>
                      <a:pt x="655" y="710"/>
                    </a:lnTo>
                    <a:lnTo>
                      <a:pt x="655" y="710"/>
                    </a:lnTo>
                    <a:lnTo>
                      <a:pt x="655" y="712"/>
                    </a:lnTo>
                    <a:lnTo>
                      <a:pt x="655" y="714"/>
                    </a:lnTo>
                    <a:lnTo>
                      <a:pt x="655" y="715"/>
                    </a:lnTo>
                    <a:lnTo>
                      <a:pt x="654" y="715"/>
                    </a:lnTo>
                    <a:lnTo>
                      <a:pt x="654" y="719"/>
                    </a:lnTo>
                    <a:lnTo>
                      <a:pt x="651" y="720"/>
                    </a:lnTo>
                    <a:lnTo>
                      <a:pt x="651" y="720"/>
                    </a:lnTo>
                    <a:lnTo>
                      <a:pt x="647" y="723"/>
                    </a:lnTo>
                    <a:lnTo>
                      <a:pt x="647" y="724"/>
                    </a:lnTo>
                    <a:lnTo>
                      <a:pt x="644" y="727"/>
                    </a:lnTo>
                    <a:lnTo>
                      <a:pt x="644" y="728"/>
                    </a:lnTo>
                    <a:lnTo>
                      <a:pt x="643" y="728"/>
                    </a:lnTo>
                    <a:lnTo>
                      <a:pt x="643" y="730"/>
                    </a:lnTo>
                    <a:lnTo>
                      <a:pt x="643" y="732"/>
                    </a:lnTo>
                    <a:lnTo>
                      <a:pt x="642" y="733"/>
                    </a:lnTo>
                    <a:lnTo>
                      <a:pt x="642" y="733"/>
                    </a:lnTo>
                    <a:lnTo>
                      <a:pt x="642" y="736"/>
                    </a:lnTo>
                    <a:lnTo>
                      <a:pt x="641" y="736"/>
                    </a:lnTo>
                    <a:lnTo>
                      <a:pt x="641" y="737"/>
                    </a:lnTo>
                    <a:lnTo>
                      <a:pt x="641" y="737"/>
                    </a:lnTo>
                    <a:lnTo>
                      <a:pt x="641" y="740"/>
                    </a:lnTo>
                    <a:lnTo>
                      <a:pt x="639" y="740"/>
                    </a:lnTo>
                    <a:lnTo>
                      <a:pt x="639" y="741"/>
                    </a:lnTo>
                    <a:lnTo>
                      <a:pt x="639" y="741"/>
                    </a:lnTo>
                    <a:lnTo>
                      <a:pt x="639" y="744"/>
                    </a:lnTo>
                    <a:lnTo>
                      <a:pt x="638" y="744"/>
                    </a:lnTo>
                    <a:lnTo>
                      <a:pt x="638" y="745"/>
                    </a:lnTo>
                    <a:lnTo>
                      <a:pt x="637" y="747"/>
                    </a:lnTo>
                    <a:lnTo>
                      <a:pt x="637" y="748"/>
                    </a:lnTo>
                    <a:lnTo>
                      <a:pt x="637" y="748"/>
                    </a:lnTo>
                    <a:lnTo>
                      <a:pt x="635" y="749"/>
                    </a:lnTo>
                    <a:lnTo>
                      <a:pt x="634" y="750"/>
                    </a:lnTo>
                    <a:lnTo>
                      <a:pt x="633" y="750"/>
                    </a:lnTo>
                    <a:lnTo>
                      <a:pt x="634" y="748"/>
                    </a:lnTo>
                    <a:lnTo>
                      <a:pt x="634" y="748"/>
                    </a:lnTo>
                    <a:lnTo>
                      <a:pt x="634" y="747"/>
                    </a:lnTo>
                    <a:lnTo>
                      <a:pt x="637" y="747"/>
                    </a:lnTo>
                    <a:lnTo>
                      <a:pt x="637" y="745"/>
                    </a:lnTo>
                    <a:lnTo>
                      <a:pt x="638" y="744"/>
                    </a:lnTo>
                    <a:lnTo>
                      <a:pt x="638" y="737"/>
                    </a:lnTo>
                    <a:lnTo>
                      <a:pt x="638" y="737"/>
                    </a:lnTo>
                    <a:lnTo>
                      <a:pt x="638" y="737"/>
                    </a:lnTo>
                    <a:lnTo>
                      <a:pt x="637" y="737"/>
                    </a:lnTo>
                    <a:lnTo>
                      <a:pt x="637" y="739"/>
                    </a:lnTo>
                    <a:lnTo>
                      <a:pt x="634" y="739"/>
                    </a:lnTo>
                    <a:lnTo>
                      <a:pt x="634" y="737"/>
                    </a:lnTo>
                    <a:lnTo>
                      <a:pt x="633" y="736"/>
                    </a:lnTo>
                    <a:lnTo>
                      <a:pt x="631" y="736"/>
                    </a:lnTo>
                    <a:lnTo>
                      <a:pt x="631" y="739"/>
                    </a:lnTo>
                    <a:lnTo>
                      <a:pt x="631" y="740"/>
                    </a:lnTo>
                    <a:lnTo>
                      <a:pt x="630" y="741"/>
                    </a:lnTo>
                    <a:lnTo>
                      <a:pt x="630" y="744"/>
                    </a:lnTo>
                    <a:lnTo>
                      <a:pt x="627" y="744"/>
                    </a:lnTo>
                    <a:lnTo>
                      <a:pt x="627" y="745"/>
                    </a:lnTo>
                    <a:lnTo>
                      <a:pt x="625" y="747"/>
                    </a:lnTo>
                    <a:lnTo>
                      <a:pt x="624" y="750"/>
                    </a:lnTo>
                    <a:lnTo>
                      <a:pt x="622" y="752"/>
                    </a:lnTo>
                    <a:lnTo>
                      <a:pt x="622" y="753"/>
                    </a:lnTo>
                    <a:lnTo>
                      <a:pt x="621" y="753"/>
                    </a:lnTo>
                    <a:lnTo>
                      <a:pt x="621" y="754"/>
                    </a:lnTo>
                    <a:lnTo>
                      <a:pt x="620" y="756"/>
                    </a:lnTo>
                    <a:lnTo>
                      <a:pt x="618" y="757"/>
                    </a:lnTo>
                    <a:lnTo>
                      <a:pt x="618" y="757"/>
                    </a:lnTo>
                    <a:lnTo>
                      <a:pt x="618" y="758"/>
                    </a:lnTo>
                    <a:lnTo>
                      <a:pt x="620" y="760"/>
                    </a:lnTo>
                    <a:lnTo>
                      <a:pt x="620" y="761"/>
                    </a:lnTo>
                    <a:lnTo>
                      <a:pt x="620" y="764"/>
                    </a:lnTo>
                    <a:lnTo>
                      <a:pt x="618" y="765"/>
                    </a:lnTo>
                    <a:lnTo>
                      <a:pt x="618" y="765"/>
                    </a:lnTo>
                    <a:lnTo>
                      <a:pt x="618" y="766"/>
                    </a:lnTo>
                    <a:lnTo>
                      <a:pt x="617" y="766"/>
                    </a:lnTo>
                    <a:lnTo>
                      <a:pt x="617" y="767"/>
                    </a:lnTo>
                    <a:lnTo>
                      <a:pt x="614" y="769"/>
                    </a:lnTo>
                    <a:lnTo>
                      <a:pt x="614" y="770"/>
                    </a:lnTo>
                    <a:lnTo>
                      <a:pt x="613" y="771"/>
                    </a:lnTo>
                    <a:lnTo>
                      <a:pt x="613" y="771"/>
                    </a:lnTo>
                    <a:lnTo>
                      <a:pt x="612" y="773"/>
                    </a:lnTo>
                    <a:lnTo>
                      <a:pt x="612" y="777"/>
                    </a:lnTo>
                    <a:lnTo>
                      <a:pt x="610" y="777"/>
                    </a:lnTo>
                    <a:lnTo>
                      <a:pt x="610" y="779"/>
                    </a:lnTo>
                    <a:lnTo>
                      <a:pt x="609" y="779"/>
                    </a:lnTo>
                    <a:lnTo>
                      <a:pt x="608" y="781"/>
                    </a:lnTo>
                    <a:lnTo>
                      <a:pt x="608" y="782"/>
                    </a:lnTo>
                    <a:lnTo>
                      <a:pt x="601" y="783"/>
                    </a:lnTo>
                    <a:lnTo>
                      <a:pt x="601" y="784"/>
                    </a:lnTo>
                    <a:lnTo>
                      <a:pt x="599" y="786"/>
                    </a:lnTo>
                    <a:lnTo>
                      <a:pt x="597" y="784"/>
                    </a:lnTo>
                    <a:lnTo>
                      <a:pt x="596" y="784"/>
                    </a:lnTo>
                    <a:lnTo>
                      <a:pt x="595" y="783"/>
                    </a:lnTo>
                    <a:lnTo>
                      <a:pt x="592" y="783"/>
                    </a:lnTo>
                    <a:lnTo>
                      <a:pt x="591" y="783"/>
                    </a:lnTo>
                    <a:lnTo>
                      <a:pt x="590" y="784"/>
                    </a:lnTo>
                    <a:lnTo>
                      <a:pt x="586" y="784"/>
                    </a:lnTo>
                    <a:lnTo>
                      <a:pt x="586" y="783"/>
                    </a:lnTo>
                    <a:lnTo>
                      <a:pt x="580" y="783"/>
                    </a:lnTo>
                    <a:lnTo>
                      <a:pt x="578" y="779"/>
                    </a:lnTo>
                    <a:lnTo>
                      <a:pt x="575" y="779"/>
                    </a:lnTo>
                    <a:lnTo>
                      <a:pt x="575" y="778"/>
                    </a:lnTo>
                    <a:lnTo>
                      <a:pt x="574" y="778"/>
                    </a:lnTo>
                    <a:lnTo>
                      <a:pt x="572" y="778"/>
                    </a:lnTo>
                    <a:lnTo>
                      <a:pt x="572" y="777"/>
                    </a:lnTo>
                    <a:lnTo>
                      <a:pt x="571" y="775"/>
                    </a:lnTo>
                    <a:lnTo>
                      <a:pt x="570" y="774"/>
                    </a:lnTo>
                    <a:lnTo>
                      <a:pt x="570" y="770"/>
                    </a:lnTo>
                    <a:lnTo>
                      <a:pt x="570" y="766"/>
                    </a:lnTo>
                    <a:lnTo>
                      <a:pt x="570" y="766"/>
                    </a:lnTo>
                    <a:lnTo>
                      <a:pt x="569" y="765"/>
                    </a:lnTo>
                    <a:lnTo>
                      <a:pt x="570" y="764"/>
                    </a:lnTo>
                    <a:lnTo>
                      <a:pt x="570" y="762"/>
                    </a:lnTo>
                    <a:lnTo>
                      <a:pt x="570" y="762"/>
                    </a:lnTo>
                    <a:lnTo>
                      <a:pt x="569" y="762"/>
                    </a:lnTo>
                    <a:lnTo>
                      <a:pt x="569" y="765"/>
                    </a:lnTo>
                    <a:lnTo>
                      <a:pt x="569" y="767"/>
                    </a:lnTo>
                    <a:lnTo>
                      <a:pt x="569" y="770"/>
                    </a:lnTo>
                    <a:lnTo>
                      <a:pt x="567" y="773"/>
                    </a:lnTo>
                    <a:lnTo>
                      <a:pt x="567" y="773"/>
                    </a:lnTo>
                    <a:lnTo>
                      <a:pt x="567" y="773"/>
                    </a:lnTo>
                    <a:lnTo>
                      <a:pt x="566" y="773"/>
                    </a:lnTo>
                    <a:lnTo>
                      <a:pt x="566" y="777"/>
                    </a:lnTo>
                    <a:lnTo>
                      <a:pt x="567" y="777"/>
                    </a:lnTo>
                    <a:lnTo>
                      <a:pt x="566" y="779"/>
                    </a:lnTo>
                    <a:lnTo>
                      <a:pt x="569" y="779"/>
                    </a:lnTo>
                    <a:lnTo>
                      <a:pt x="569" y="781"/>
                    </a:lnTo>
                    <a:lnTo>
                      <a:pt x="569" y="781"/>
                    </a:lnTo>
                    <a:lnTo>
                      <a:pt x="570" y="782"/>
                    </a:lnTo>
                    <a:lnTo>
                      <a:pt x="570" y="782"/>
                    </a:lnTo>
                    <a:lnTo>
                      <a:pt x="570" y="784"/>
                    </a:lnTo>
                    <a:lnTo>
                      <a:pt x="572" y="786"/>
                    </a:lnTo>
                    <a:lnTo>
                      <a:pt x="572" y="787"/>
                    </a:lnTo>
                    <a:lnTo>
                      <a:pt x="574" y="787"/>
                    </a:lnTo>
                    <a:lnTo>
                      <a:pt x="575" y="788"/>
                    </a:lnTo>
                    <a:lnTo>
                      <a:pt x="576" y="790"/>
                    </a:lnTo>
                    <a:lnTo>
                      <a:pt x="576" y="791"/>
                    </a:lnTo>
                    <a:lnTo>
                      <a:pt x="578" y="791"/>
                    </a:lnTo>
                    <a:lnTo>
                      <a:pt x="578" y="794"/>
                    </a:lnTo>
                    <a:lnTo>
                      <a:pt x="576" y="795"/>
                    </a:lnTo>
                    <a:lnTo>
                      <a:pt x="576" y="795"/>
                    </a:lnTo>
                    <a:lnTo>
                      <a:pt x="576" y="796"/>
                    </a:lnTo>
                    <a:lnTo>
                      <a:pt x="576" y="799"/>
                    </a:lnTo>
                    <a:lnTo>
                      <a:pt x="578" y="799"/>
                    </a:lnTo>
                    <a:lnTo>
                      <a:pt x="579" y="799"/>
                    </a:lnTo>
                    <a:lnTo>
                      <a:pt x="579" y="800"/>
                    </a:lnTo>
                    <a:lnTo>
                      <a:pt x="580" y="802"/>
                    </a:lnTo>
                    <a:lnTo>
                      <a:pt x="582" y="802"/>
                    </a:lnTo>
                    <a:lnTo>
                      <a:pt x="584" y="802"/>
                    </a:lnTo>
                    <a:lnTo>
                      <a:pt x="584" y="804"/>
                    </a:lnTo>
                    <a:lnTo>
                      <a:pt x="584" y="807"/>
                    </a:lnTo>
                    <a:lnTo>
                      <a:pt x="583" y="809"/>
                    </a:lnTo>
                    <a:lnTo>
                      <a:pt x="582" y="809"/>
                    </a:lnTo>
                    <a:lnTo>
                      <a:pt x="582" y="811"/>
                    </a:lnTo>
                    <a:lnTo>
                      <a:pt x="580" y="811"/>
                    </a:lnTo>
                    <a:lnTo>
                      <a:pt x="580" y="813"/>
                    </a:lnTo>
                    <a:lnTo>
                      <a:pt x="579" y="815"/>
                    </a:lnTo>
                    <a:lnTo>
                      <a:pt x="578" y="819"/>
                    </a:lnTo>
                    <a:lnTo>
                      <a:pt x="576" y="820"/>
                    </a:lnTo>
                    <a:lnTo>
                      <a:pt x="575" y="822"/>
                    </a:lnTo>
                    <a:lnTo>
                      <a:pt x="574" y="824"/>
                    </a:lnTo>
                    <a:lnTo>
                      <a:pt x="572" y="825"/>
                    </a:lnTo>
                    <a:lnTo>
                      <a:pt x="571" y="825"/>
                    </a:lnTo>
                    <a:lnTo>
                      <a:pt x="571" y="826"/>
                    </a:lnTo>
                    <a:lnTo>
                      <a:pt x="570" y="826"/>
                    </a:lnTo>
                    <a:lnTo>
                      <a:pt x="570" y="826"/>
                    </a:lnTo>
                    <a:lnTo>
                      <a:pt x="566" y="826"/>
                    </a:lnTo>
                    <a:lnTo>
                      <a:pt x="566" y="828"/>
                    </a:lnTo>
                    <a:lnTo>
                      <a:pt x="565" y="828"/>
                    </a:lnTo>
                    <a:lnTo>
                      <a:pt x="565" y="828"/>
                    </a:lnTo>
                    <a:lnTo>
                      <a:pt x="562" y="828"/>
                    </a:lnTo>
                    <a:lnTo>
                      <a:pt x="561" y="829"/>
                    </a:lnTo>
                    <a:lnTo>
                      <a:pt x="558" y="829"/>
                    </a:lnTo>
                    <a:lnTo>
                      <a:pt x="558" y="830"/>
                    </a:lnTo>
                    <a:lnTo>
                      <a:pt x="555" y="830"/>
                    </a:lnTo>
                    <a:lnTo>
                      <a:pt x="555" y="830"/>
                    </a:lnTo>
                    <a:lnTo>
                      <a:pt x="546" y="830"/>
                    </a:lnTo>
                    <a:lnTo>
                      <a:pt x="546" y="832"/>
                    </a:lnTo>
                    <a:lnTo>
                      <a:pt x="545" y="832"/>
                    </a:lnTo>
                    <a:lnTo>
                      <a:pt x="542" y="832"/>
                    </a:lnTo>
                    <a:lnTo>
                      <a:pt x="540" y="832"/>
                    </a:lnTo>
                    <a:lnTo>
                      <a:pt x="537" y="832"/>
                    </a:lnTo>
                    <a:lnTo>
                      <a:pt x="537" y="833"/>
                    </a:lnTo>
                    <a:lnTo>
                      <a:pt x="537" y="833"/>
                    </a:lnTo>
                    <a:lnTo>
                      <a:pt x="538" y="833"/>
                    </a:lnTo>
                    <a:lnTo>
                      <a:pt x="538" y="834"/>
                    </a:lnTo>
                    <a:lnTo>
                      <a:pt x="536" y="833"/>
                    </a:lnTo>
                    <a:lnTo>
                      <a:pt x="535" y="832"/>
                    </a:lnTo>
                    <a:lnTo>
                      <a:pt x="535" y="830"/>
                    </a:lnTo>
                    <a:lnTo>
                      <a:pt x="533" y="830"/>
                    </a:lnTo>
                    <a:lnTo>
                      <a:pt x="532" y="832"/>
                    </a:lnTo>
                    <a:lnTo>
                      <a:pt x="532" y="832"/>
                    </a:lnTo>
                    <a:lnTo>
                      <a:pt x="532" y="833"/>
                    </a:lnTo>
                    <a:lnTo>
                      <a:pt x="532" y="836"/>
                    </a:lnTo>
                    <a:lnTo>
                      <a:pt x="533" y="836"/>
                    </a:lnTo>
                    <a:lnTo>
                      <a:pt x="535" y="837"/>
                    </a:lnTo>
                    <a:lnTo>
                      <a:pt x="536" y="838"/>
                    </a:lnTo>
                    <a:lnTo>
                      <a:pt x="535" y="842"/>
                    </a:lnTo>
                    <a:lnTo>
                      <a:pt x="533" y="842"/>
                    </a:lnTo>
                    <a:lnTo>
                      <a:pt x="535" y="846"/>
                    </a:lnTo>
                    <a:lnTo>
                      <a:pt x="533" y="846"/>
                    </a:lnTo>
                    <a:lnTo>
                      <a:pt x="535" y="849"/>
                    </a:lnTo>
                    <a:lnTo>
                      <a:pt x="533" y="854"/>
                    </a:lnTo>
                    <a:lnTo>
                      <a:pt x="532" y="855"/>
                    </a:lnTo>
                    <a:lnTo>
                      <a:pt x="531" y="856"/>
                    </a:lnTo>
                    <a:lnTo>
                      <a:pt x="529" y="856"/>
                    </a:lnTo>
                    <a:lnTo>
                      <a:pt x="529" y="859"/>
                    </a:lnTo>
                    <a:lnTo>
                      <a:pt x="528" y="859"/>
                    </a:lnTo>
                    <a:lnTo>
                      <a:pt x="527" y="860"/>
                    </a:lnTo>
                    <a:lnTo>
                      <a:pt x="525" y="860"/>
                    </a:lnTo>
                    <a:lnTo>
                      <a:pt x="525" y="860"/>
                    </a:lnTo>
                    <a:lnTo>
                      <a:pt x="525" y="862"/>
                    </a:lnTo>
                    <a:lnTo>
                      <a:pt x="524" y="860"/>
                    </a:lnTo>
                    <a:lnTo>
                      <a:pt x="524" y="860"/>
                    </a:lnTo>
                    <a:lnTo>
                      <a:pt x="518" y="860"/>
                    </a:lnTo>
                    <a:lnTo>
                      <a:pt x="518" y="856"/>
                    </a:lnTo>
                    <a:lnTo>
                      <a:pt x="516" y="856"/>
                    </a:lnTo>
                    <a:lnTo>
                      <a:pt x="516" y="856"/>
                    </a:lnTo>
                    <a:lnTo>
                      <a:pt x="514" y="856"/>
                    </a:lnTo>
                    <a:lnTo>
                      <a:pt x="512" y="854"/>
                    </a:lnTo>
                    <a:lnTo>
                      <a:pt x="511" y="854"/>
                    </a:lnTo>
                    <a:lnTo>
                      <a:pt x="511" y="855"/>
                    </a:lnTo>
                    <a:lnTo>
                      <a:pt x="510" y="855"/>
                    </a:lnTo>
                    <a:lnTo>
                      <a:pt x="510" y="856"/>
                    </a:lnTo>
                    <a:lnTo>
                      <a:pt x="510" y="856"/>
                    </a:lnTo>
                    <a:lnTo>
                      <a:pt x="510" y="859"/>
                    </a:lnTo>
                    <a:lnTo>
                      <a:pt x="510" y="859"/>
                    </a:lnTo>
                    <a:lnTo>
                      <a:pt x="510" y="860"/>
                    </a:lnTo>
                    <a:lnTo>
                      <a:pt x="508" y="860"/>
                    </a:lnTo>
                    <a:lnTo>
                      <a:pt x="507" y="863"/>
                    </a:lnTo>
                    <a:lnTo>
                      <a:pt x="508" y="863"/>
                    </a:lnTo>
                    <a:lnTo>
                      <a:pt x="508" y="864"/>
                    </a:lnTo>
                    <a:lnTo>
                      <a:pt x="511" y="864"/>
                    </a:lnTo>
                    <a:lnTo>
                      <a:pt x="511" y="871"/>
                    </a:lnTo>
                    <a:lnTo>
                      <a:pt x="514" y="872"/>
                    </a:lnTo>
                    <a:lnTo>
                      <a:pt x="516" y="874"/>
                    </a:lnTo>
                    <a:lnTo>
                      <a:pt x="519" y="874"/>
                    </a:lnTo>
                    <a:lnTo>
                      <a:pt x="519" y="871"/>
                    </a:lnTo>
                    <a:lnTo>
                      <a:pt x="523" y="871"/>
                    </a:lnTo>
                    <a:lnTo>
                      <a:pt x="523" y="874"/>
                    </a:lnTo>
                    <a:lnTo>
                      <a:pt x="524" y="874"/>
                    </a:lnTo>
                    <a:lnTo>
                      <a:pt x="524" y="876"/>
                    </a:lnTo>
                    <a:lnTo>
                      <a:pt x="523" y="876"/>
                    </a:lnTo>
                    <a:lnTo>
                      <a:pt x="523" y="877"/>
                    </a:lnTo>
                    <a:lnTo>
                      <a:pt x="523" y="877"/>
                    </a:lnTo>
                    <a:lnTo>
                      <a:pt x="521" y="879"/>
                    </a:lnTo>
                    <a:lnTo>
                      <a:pt x="520" y="880"/>
                    </a:lnTo>
                    <a:lnTo>
                      <a:pt x="519" y="880"/>
                    </a:lnTo>
                    <a:lnTo>
                      <a:pt x="519" y="877"/>
                    </a:lnTo>
                    <a:lnTo>
                      <a:pt x="516" y="876"/>
                    </a:lnTo>
                    <a:lnTo>
                      <a:pt x="515" y="876"/>
                    </a:lnTo>
                    <a:lnTo>
                      <a:pt x="512" y="876"/>
                    </a:lnTo>
                    <a:lnTo>
                      <a:pt x="512" y="876"/>
                    </a:lnTo>
                    <a:lnTo>
                      <a:pt x="511" y="876"/>
                    </a:lnTo>
                    <a:lnTo>
                      <a:pt x="510" y="877"/>
                    </a:lnTo>
                    <a:lnTo>
                      <a:pt x="510" y="877"/>
                    </a:lnTo>
                    <a:lnTo>
                      <a:pt x="511" y="877"/>
                    </a:lnTo>
                    <a:lnTo>
                      <a:pt x="511" y="879"/>
                    </a:lnTo>
                    <a:lnTo>
                      <a:pt x="511" y="879"/>
                    </a:lnTo>
                    <a:lnTo>
                      <a:pt x="512" y="879"/>
                    </a:lnTo>
                    <a:lnTo>
                      <a:pt x="512" y="877"/>
                    </a:lnTo>
                    <a:lnTo>
                      <a:pt x="514" y="877"/>
                    </a:lnTo>
                    <a:lnTo>
                      <a:pt x="515" y="879"/>
                    </a:lnTo>
                    <a:lnTo>
                      <a:pt x="516" y="879"/>
                    </a:lnTo>
                    <a:lnTo>
                      <a:pt x="516" y="880"/>
                    </a:lnTo>
                    <a:lnTo>
                      <a:pt x="512" y="881"/>
                    </a:lnTo>
                    <a:lnTo>
                      <a:pt x="511" y="883"/>
                    </a:lnTo>
                    <a:lnTo>
                      <a:pt x="510" y="883"/>
                    </a:lnTo>
                    <a:lnTo>
                      <a:pt x="508" y="889"/>
                    </a:lnTo>
                    <a:lnTo>
                      <a:pt x="507" y="889"/>
                    </a:lnTo>
                    <a:lnTo>
                      <a:pt x="508" y="897"/>
                    </a:lnTo>
                    <a:lnTo>
                      <a:pt x="507" y="897"/>
                    </a:lnTo>
                    <a:lnTo>
                      <a:pt x="507" y="898"/>
                    </a:lnTo>
                    <a:lnTo>
                      <a:pt x="506" y="900"/>
                    </a:lnTo>
                    <a:lnTo>
                      <a:pt x="506" y="900"/>
                    </a:lnTo>
                    <a:lnTo>
                      <a:pt x="504" y="901"/>
                    </a:lnTo>
                    <a:lnTo>
                      <a:pt x="504" y="901"/>
                    </a:lnTo>
                    <a:lnTo>
                      <a:pt x="503" y="902"/>
                    </a:lnTo>
                    <a:lnTo>
                      <a:pt x="504" y="902"/>
                    </a:lnTo>
                    <a:lnTo>
                      <a:pt x="504" y="904"/>
                    </a:lnTo>
                    <a:lnTo>
                      <a:pt x="504" y="904"/>
                    </a:lnTo>
                    <a:lnTo>
                      <a:pt x="506" y="904"/>
                    </a:lnTo>
                    <a:lnTo>
                      <a:pt x="506" y="906"/>
                    </a:lnTo>
                    <a:lnTo>
                      <a:pt x="503" y="906"/>
                    </a:lnTo>
                    <a:lnTo>
                      <a:pt x="500" y="906"/>
                    </a:lnTo>
                    <a:lnTo>
                      <a:pt x="499" y="906"/>
                    </a:lnTo>
                    <a:lnTo>
                      <a:pt x="497" y="906"/>
                    </a:lnTo>
                    <a:lnTo>
                      <a:pt x="497" y="909"/>
                    </a:lnTo>
                    <a:lnTo>
                      <a:pt x="495" y="909"/>
                    </a:lnTo>
                    <a:lnTo>
                      <a:pt x="494" y="911"/>
                    </a:lnTo>
                    <a:lnTo>
                      <a:pt x="491" y="913"/>
                    </a:lnTo>
                    <a:lnTo>
                      <a:pt x="490" y="914"/>
                    </a:lnTo>
                    <a:lnTo>
                      <a:pt x="490" y="915"/>
                    </a:lnTo>
                    <a:lnTo>
                      <a:pt x="487" y="917"/>
                    </a:lnTo>
                    <a:lnTo>
                      <a:pt x="486" y="918"/>
                    </a:lnTo>
                    <a:lnTo>
                      <a:pt x="485" y="922"/>
                    </a:lnTo>
                    <a:lnTo>
                      <a:pt x="486" y="922"/>
                    </a:lnTo>
                    <a:lnTo>
                      <a:pt x="486" y="923"/>
                    </a:lnTo>
                    <a:lnTo>
                      <a:pt x="487" y="925"/>
                    </a:lnTo>
                    <a:lnTo>
                      <a:pt x="487" y="925"/>
                    </a:lnTo>
                    <a:lnTo>
                      <a:pt x="489" y="926"/>
                    </a:lnTo>
                    <a:lnTo>
                      <a:pt x="489" y="927"/>
                    </a:lnTo>
                    <a:lnTo>
                      <a:pt x="491" y="928"/>
                    </a:lnTo>
                    <a:lnTo>
                      <a:pt x="493" y="930"/>
                    </a:lnTo>
                    <a:lnTo>
                      <a:pt x="493" y="930"/>
                    </a:lnTo>
                    <a:lnTo>
                      <a:pt x="494" y="931"/>
                    </a:lnTo>
                    <a:lnTo>
                      <a:pt x="497" y="931"/>
                    </a:lnTo>
                    <a:lnTo>
                      <a:pt x="497" y="932"/>
                    </a:lnTo>
                    <a:lnTo>
                      <a:pt x="499" y="932"/>
                    </a:lnTo>
                    <a:lnTo>
                      <a:pt x="500" y="932"/>
                    </a:lnTo>
                    <a:lnTo>
                      <a:pt x="502" y="935"/>
                    </a:lnTo>
                    <a:lnTo>
                      <a:pt x="502" y="936"/>
                    </a:lnTo>
                    <a:lnTo>
                      <a:pt x="502" y="938"/>
                    </a:lnTo>
                    <a:lnTo>
                      <a:pt x="502" y="940"/>
                    </a:lnTo>
                    <a:lnTo>
                      <a:pt x="499" y="940"/>
                    </a:lnTo>
                    <a:lnTo>
                      <a:pt x="499" y="942"/>
                    </a:lnTo>
                    <a:lnTo>
                      <a:pt x="500" y="940"/>
                    </a:lnTo>
                    <a:lnTo>
                      <a:pt x="500" y="940"/>
                    </a:lnTo>
                    <a:lnTo>
                      <a:pt x="504" y="943"/>
                    </a:lnTo>
                    <a:lnTo>
                      <a:pt x="503" y="943"/>
                    </a:lnTo>
                    <a:lnTo>
                      <a:pt x="503" y="944"/>
                    </a:lnTo>
                    <a:lnTo>
                      <a:pt x="503" y="946"/>
                    </a:lnTo>
                    <a:lnTo>
                      <a:pt x="500" y="946"/>
                    </a:lnTo>
                    <a:lnTo>
                      <a:pt x="498" y="947"/>
                    </a:lnTo>
                    <a:lnTo>
                      <a:pt x="498" y="948"/>
                    </a:lnTo>
                    <a:lnTo>
                      <a:pt x="495" y="948"/>
                    </a:lnTo>
                    <a:lnTo>
                      <a:pt x="495" y="949"/>
                    </a:lnTo>
                    <a:lnTo>
                      <a:pt x="494" y="949"/>
                    </a:lnTo>
                    <a:lnTo>
                      <a:pt x="493" y="951"/>
                    </a:lnTo>
                    <a:lnTo>
                      <a:pt x="491" y="952"/>
                    </a:lnTo>
                    <a:lnTo>
                      <a:pt x="490" y="953"/>
                    </a:lnTo>
                    <a:lnTo>
                      <a:pt x="490" y="955"/>
                    </a:lnTo>
                    <a:lnTo>
                      <a:pt x="489" y="956"/>
                    </a:lnTo>
                    <a:lnTo>
                      <a:pt x="487" y="957"/>
                    </a:lnTo>
                    <a:lnTo>
                      <a:pt x="486" y="959"/>
                    </a:lnTo>
                    <a:lnTo>
                      <a:pt x="486" y="959"/>
                    </a:lnTo>
                    <a:lnTo>
                      <a:pt x="485" y="960"/>
                    </a:lnTo>
                    <a:lnTo>
                      <a:pt x="485" y="961"/>
                    </a:lnTo>
                    <a:lnTo>
                      <a:pt x="483" y="963"/>
                    </a:lnTo>
                    <a:lnTo>
                      <a:pt x="486" y="961"/>
                    </a:lnTo>
                    <a:lnTo>
                      <a:pt x="486" y="963"/>
                    </a:lnTo>
                    <a:lnTo>
                      <a:pt x="487" y="963"/>
                    </a:lnTo>
                    <a:lnTo>
                      <a:pt x="487" y="966"/>
                    </a:lnTo>
                    <a:lnTo>
                      <a:pt x="486" y="966"/>
                    </a:lnTo>
                    <a:lnTo>
                      <a:pt x="486" y="966"/>
                    </a:lnTo>
                    <a:lnTo>
                      <a:pt x="486" y="968"/>
                    </a:lnTo>
                    <a:lnTo>
                      <a:pt x="485" y="969"/>
                    </a:lnTo>
                    <a:lnTo>
                      <a:pt x="482" y="970"/>
                    </a:lnTo>
                    <a:lnTo>
                      <a:pt x="480" y="970"/>
                    </a:lnTo>
                    <a:lnTo>
                      <a:pt x="480" y="968"/>
                    </a:lnTo>
                    <a:lnTo>
                      <a:pt x="477" y="966"/>
                    </a:lnTo>
                    <a:lnTo>
                      <a:pt x="477" y="965"/>
                    </a:lnTo>
                    <a:lnTo>
                      <a:pt x="477" y="965"/>
                    </a:lnTo>
                    <a:lnTo>
                      <a:pt x="477" y="966"/>
                    </a:lnTo>
                    <a:lnTo>
                      <a:pt x="476" y="968"/>
                    </a:lnTo>
                    <a:lnTo>
                      <a:pt x="476" y="970"/>
                    </a:lnTo>
                    <a:lnTo>
                      <a:pt x="477" y="970"/>
                    </a:lnTo>
                    <a:lnTo>
                      <a:pt x="478" y="972"/>
                    </a:lnTo>
                    <a:lnTo>
                      <a:pt x="478" y="972"/>
                    </a:lnTo>
                    <a:lnTo>
                      <a:pt x="478" y="974"/>
                    </a:lnTo>
                    <a:lnTo>
                      <a:pt x="477" y="974"/>
                    </a:lnTo>
                    <a:lnTo>
                      <a:pt x="476" y="976"/>
                    </a:lnTo>
                    <a:lnTo>
                      <a:pt x="474" y="977"/>
                    </a:lnTo>
                    <a:lnTo>
                      <a:pt x="474" y="977"/>
                    </a:lnTo>
                    <a:lnTo>
                      <a:pt x="473" y="981"/>
                    </a:lnTo>
                    <a:lnTo>
                      <a:pt x="472" y="981"/>
                    </a:lnTo>
                    <a:lnTo>
                      <a:pt x="472" y="981"/>
                    </a:lnTo>
                    <a:lnTo>
                      <a:pt x="470" y="982"/>
                    </a:lnTo>
                    <a:lnTo>
                      <a:pt x="470" y="983"/>
                    </a:lnTo>
                    <a:lnTo>
                      <a:pt x="472" y="982"/>
                    </a:lnTo>
                    <a:lnTo>
                      <a:pt x="472" y="983"/>
                    </a:lnTo>
                    <a:lnTo>
                      <a:pt x="473" y="985"/>
                    </a:lnTo>
                    <a:lnTo>
                      <a:pt x="473" y="986"/>
                    </a:lnTo>
                    <a:lnTo>
                      <a:pt x="474" y="989"/>
                    </a:lnTo>
                    <a:lnTo>
                      <a:pt x="470" y="989"/>
                    </a:lnTo>
                    <a:lnTo>
                      <a:pt x="472" y="990"/>
                    </a:lnTo>
                    <a:lnTo>
                      <a:pt x="472" y="990"/>
                    </a:lnTo>
                    <a:lnTo>
                      <a:pt x="472" y="990"/>
                    </a:lnTo>
                    <a:lnTo>
                      <a:pt x="472" y="990"/>
                    </a:lnTo>
                    <a:lnTo>
                      <a:pt x="476" y="990"/>
                    </a:lnTo>
                    <a:lnTo>
                      <a:pt x="476" y="991"/>
                    </a:lnTo>
                    <a:lnTo>
                      <a:pt x="477" y="993"/>
                    </a:lnTo>
                    <a:lnTo>
                      <a:pt x="478" y="994"/>
                    </a:lnTo>
                    <a:lnTo>
                      <a:pt x="478" y="997"/>
                    </a:lnTo>
                    <a:lnTo>
                      <a:pt x="470" y="995"/>
                    </a:lnTo>
                    <a:lnTo>
                      <a:pt x="468" y="1000"/>
                    </a:lnTo>
                    <a:lnTo>
                      <a:pt x="465" y="1000"/>
                    </a:lnTo>
                    <a:lnTo>
                      <a:pt x="465" y="1000"/>
                    </a:lnTo>
                    <a:lnTo>
                      <a:pt x="456" y="1002"/>
                    </a:lnTo>
                    <a:lnTo>
                      <a:pt x="456" y="1003"/>
                    </a:lnTo>
                    <a:lnTo>
                      <a:pt x="457" y="1003"/>
                    </a:lnTo>
                    <a:lnTo>
                      <a:pt x="457" y="1003"/>
                    </a:lnTo>
                    <a:lnTo>
                      <a:pt x="456" y="1003"/>
                    </a:lnTo>
                    <a:lnTo>
                      <a:pt x="456" y="1006"/>
                    </a:lnTo>
                    <a:lnTo>
                      <a:pt x="456" y="1006"/>
                    </a:lnTo>
                    <a:lnTo>
                      <a:pt x="456" y="1008"/>
                    </a:lnTo>
                    <a:lnTo>
                      <a:pt x="455" y="1008"/>
                    </a:lnTo>
                    <a:lnTo>
                      <a:pt x="455" y="1015"/>
                    </a:lnTo>
                    <a:lnTo>
                      <a:pt x="455" y="1016"/>
                    </a:lnTo>
                    <a:lnTo>
                      <a:pt x="453" y="1016"/>
                    </a:lnTo>
                    <a:lnTo>
                      <a:pt x="452" y="1016"/>
                    </a:lnTo>
                    <a:lnTo>
                      <a:pt x="451" y="1015"/>
                    </a:lnTo>
                    <a:lnTo>
                      <a:pt x="449" y="1015"/>
                    </a:lnTo>
                    <a:lnTo>
                      <a:pt x="448" y="1014"/>
                    </a:lnTo>
                    <a:lnTo>
                      <a:pt x="447" y="1012"/>
                    </a:lnTo>
                    <a:lnTo>
                      <a:pt x="446" y="1012"/>
                    </a:lnTo>
                    <a:lnTo>
                      <a:pt x="446" y="1011"/>
                    </a:lnTo>
                    <a:lnTo>
                      <a:pt x="446" y="1011"/>
                    </a:lnTo>
                    <a:lnTo>
                      <a:pt x="447" y="1010"/>
                    </a:lnTo>
                    <a:lnTo>
                      <a:pt x="447" y="1010"/>
                    </a:lnTo>
                    <a:lnTo>
                      <a:pt x="444" y="1010"/>
                    </a:lnTo>
                    <a:lnTo>
                      <a:pt x="444" y="1010"/>
                    </a:lnTo>
                    <a:lnTo>
                      <a:pt x="444" y="1010"/>
                    </a:lnTo>
                    <a:lnTo>
                      <a:pt x="443" y="1010"/>
                    </a:lnTo>
                    <a:lnTo>
                      <a:pt x="444" y="1012"/>
                    </a:lnTo>
                    <a:lnTo>
                      <a:pt x="443" y="1012"/>
                    </a:lnTo>
                    <a:lnTo>
                      <a:pt x="443" y="1011"/>
                    </a:lnTo>
                    <a:lnTo>
                      <a:pt x="438" y="1010"/>
                    </a:lnTo>
                    <a:lnTo>
                      <a:pt x="439" y="1007"/>
                    </a:lnTo>
                    <a:lnTo>
                      <a:pt x="438" y="1007"/>
                    </a:lnTo>
                    <a:lnTo>
                      <a:pt x="438" y="1007"/>
                    </a:lnTo>
                    <a:lnTo>
                      <a:pt x="438" y="1007"/>
                    </a:lnTo>
                    <a:lnTo>
                      <a:pt x="438" y="1006"/>
                    </a:lnTo>
                    <a:lnTo>
                      <a:pt x="436" y="1007"/>
                    </a:lnTo>
                    <a:lnTo>
                      <a:pt x="435" y="1007"/>
                    </a:lnTo>
                    <a:lnTo>
                      <a:pt x="435" y="1007"/>
                    </a:lnTo>
                    <a:lnTo>
                      <a:pt x="434" y="1006"/>
                    </a:lnTo>
                    <a:lnTo>
                      <a:pt x="434" y="1003"/>
                    </a:lnTo>
                    <a:lnTo>
                      <a:pt x="435" y="1003"/>
                    </a:lnTo>
                    <a:lnTo>
                      <a:pt x="434" y="1002"/>
                    </a:lnTo>
                    <a:lnTo>
                      <a:pt x="434" y="999"/>
                    </a:lnTo>
                    <a:lnTo>
                      <a:pt x="434" y="999"/>
                    </a:lnTo>
                    <a:lnTo>
                      <a:pt x="432" y="997"/>
                    </a:lnTo>
                    <a:lnTo>
                      <a:pt x="434" y="997"/>
                    </a:lnTo>
                    <a:lnTo>
                      <a:pt x="435" y="997"/>
                    </a:lnTo>
                    <a:lnTo>
                      <a:pt x="435" y="995"/>
                    </a:lnTo>
                    <a:lnTo>
                      <a:pt x="438" y="995"/>
                    </a:lnTo>
                    <a:lnTo>
                      <a:pt x="438" y="998"/>
                    </a:lnTo>
                    <a:lnTo>
                      <a:pt x="439" y="998"/>
                    </a:lnTo>
                    <a:lnTo>
                      <a:pt x="439" y="995"/>
                    </a:lnTo>
                    <a:lnTo>
                      <a:pt x="439" y="993"/>
                    </a:lnTo>
                    <a:lnTo>
                      <a:pt x="442" y="994"/>
                    </a:lnTo>
                    <a:lnTo>
                      <a:pt x="442" y="993"/>
                    </a:lnTo>
                    <a:lnTo>
                      <a:pt x="443" y="993"/>
                    </a:lnTo>
                    <a:lnTo>
                      <a:pt x="443" y="993"/>
                    </a:lnTo>
                    <a:lnTo>
                      <a:pt x="444" y="991"/>
                    </a:lnTo>
                    <a:lnTo>
                      <a:pt x="444" y="990"/>
                    </a:lnTo>
                    <a:lnTo>
                      <a:pt x="443" y="991"/>
                    </a:lnTo>
                    <a:lnTo>
                      <a:pt x="442" y="991"/>
                    </a:lnTo>
                    <a:lnTo>
                      <a:pt x="442" y="991"/>
                    </a:lnTo>
                    <a:lnTo>
                      <a:pt x="440" y="990"/>
                    </a:lnTo>
                    <a:lnTo>
                      <a:pt x="440" y="989"/>
                    </a:lnTo>
                    <a:lnTo>
                      <a:pt x="439" y="989"/>
                    </a:lnTo>
                    <a:lnTo>
                      <a:pt x="439" y="991"/>
                    </a:lnTo>
                    <a:lnTo>
                      <a:pt x="439" y="991"/>
                    </a:lnTo>
                    <a:lnTo>
                      <a:pt x="438" y="991"/>
                    </a:lnTo>
                    <a:lnTo>
                      <a:pt x="438" y="994"/>
                    </a:lnTo>
                    <a:lnTo>
                      <a:pt x="438" y="994"/>
                    </a:lnTo>
                    <a:lnTo>
                      <a:pt x="438" y="993"/>
                    </a:lnTo>
                    <a:lnTo>
                      <a:pt x="435" y="995"/>
                    </a:lnTo>
                    <a:lnTo>
                      <a:pt x="435" y="994"/>
                    </a:lnTo>
                    <a:lnTo>
                      <a:pt x="434" y="994"/>
                    </a:lnTo>
                    <a:lnTo>
                      <a:pt x="434" y="991"/>
                    </a:lnTo>
                    <a:lnTo>
                      <a:pt x="432" y="991"/>
                    </a:lnTo>
                    <a:lnTo>
                      <a:pt x="431" y="993"/>
                    </a:lnTo>
                    <a:lnTo>
                      <a:pt x="430" y="993"/>
                    </a:lnTo>
                    <a:lnTo>
                      <a:pt x="430" y="993"/>
                    </a:lnTo>
                    <a:lnTo>
                      <a:pt x="430" y="994"/>
                    </a:lnTo>
                    <a:lnTo>
                      <a:pt x="430" y="994"/>
                    </a:lnTo>
                    <a:lnTo>
                      <a:pt x="428" y="994"/>
                    </a:lnTo>
                    <a:lnTo>
                      <a:pt x="428" y="993"/>
                    </a:lnTo>
                    <a:lnTo>
                      <a:pt x="427" y="993"/>
                    </a:lnTo>
                    <a:lnTo>
                      <a:pt x="427" y="993"/>
                    </a:lnTo>
                    <a:lnTo>
                      <a:pt x="426" y="991"/>
                    </a:lnTo>
                    <a:lnTo>
                      <a:pt x="427" y="991"/>
                    </a:lnTo>
                    <a:lnTo>
                      <a:pt x="427" y="990"/>
                    </a:lnTo>
                    <a:lnTo>
                      <a:pt x="428" y="991"/>
                    </a:lnTo>
                    <a:lnTo>
                      <a:pt x="428" y="991"/>
                    </a:lnTo>
                    <a:lnTo>
                      <a:pt x="430" y="991"/>
                    </a:lnTo>
                    <a:lnTo>
                      <a:pt x="430" y="989"/>
                    </a:lnTo>
                    <a:lnTo>
                      <a:pt x="434" y="989"/>
                    </a:lnTo>
                    <a:lnTo>
                      <a:pt x="434" y="989"/>
                    </a:lnTo>
                    <a:lnTo>
                      <a:pt x="432" y="989"/>
                    </a:lnTo>
                    <a:lnTo>
                      <a:pt x="432" y="986"/>
                    </a:lnTo>
                    <a:lnTo>
                      <a:pt x="431" y="985"/>
                    </a:lnTo>
                    <a:lnTo>
                      <a:pt x="431" y="985"/>
                    </a:lnTo>
                    <a:lnTo>
                      <a:pt x="430" y="985"/>
                    </a:lnTo>
                    <a:lnTo>
                      <a:pt x="430" y="983"/>
                    </a:lnTo>
                    <a:lnTo>
                      <a:pt x="428" y="981"/>
                    </a:lnTo>
                    <a:lnTo>
                      <a:pt x="431" y="981"/>
                    </a:lnTo>
                    <a:lnTo>
                      <a:pt x="434" y="980"/>
                    </a:lnTo>
                    <a:lnTo>
                      <a:pt x="434" y="978"/>
                    </a:lnTo>
                    <a:lnTo>
                      <a:pt x="432" y="978"/>
                    </a:lnTo>
                    <a:lnTo>
                      <a:pt x="431" y="978"/>
                    </a:lnTo>
                    <a:lnTo>
                      <a:pt x="430" y="977"/>
                    </a:lnTo>
                    <a:lnTo>
                      <a:pt x="430" y="974"/>
                    </a:lnTo>
                    <a:lnTo>
                      <a:pt x="431" y="974"/>
                    </a:lnTo>
                    <a:lnTo>
                      <a:pt x="428" y="973"/>
                    </a:lnTo>
                    <a:lnTo>
                      <a:pt x="426" y="972"/>
                    </a:lnTo>
                    <a:lnTo>
                      <a:pt x="426" y="970"/>
                    </a:lnTo>
                    <a:lnTo>
                      <a:pt x="426" y="969"/>
                    </a:lnTo>
                    <a:lnTo>
                      <a:pt x="427" y="968"/>
                    </a:lnTo>
                    <a:lnTo>
                      <a:pt x="427" y="968"/>
                    </a:lnTo>
                    <a:lnTo>
                      <a:pt x="427" y="964"/>
                    </a:lnTo>
                    <a:lnTo>
                      <a:pt x="428" y="964"/>
                    </a:lnTo>
                    <a:lnTo>
                      <a:pt x="430" y="964"/>
                    </a:lnTo>
                    <a:lnTo>
                      <a:pt x="431" y="963"/>
                    </a:lnTo>
                    <a:lnTo>
                      <a:pt x="431" y="961"/>
                    </a:lnTo>
                    <a:lnTo>
                      <a:pt x="431" y="960"/>
                    </a:lnTo>
                    <a:lnTo>
                      <a:pt x="431" y="960"/>
                    </a:lnTo>
                    <a:lnTo>
                      <a:pt x="432" y="957"/>
                    </a:lnTo>
                    <a:lnTo>
                      <a:pt x="431" y="957"/>
                    </a:lnTo>
                    <a:lnTo>
                      <a:pt x="431" y="959"/>
                    </a:lnTo>
                    <a:lnTo>
                      <a:pt x="430" y="960"/>
                    </a:lnTo>
                    <a:lnTo>
                      <a:pt x="430" y="961"/>
                    </a:lnTo>
                    <a:lnTo>
                      <a:pt x="427" y="961"/>
                    </a:lnTo>
                    <a:lnTo>
                      <a:pt x="428" y="953"/>
                    </a:lnTo>
                    <a:lnTo>
                      <a:pt x="430" y="953"/>
                    </a:lnTo>
                    <a:lnTo>
                      <a:pt x="428" y="951"/>
                    </a:lnTo>
                    <a:lnTo>
                      <a:pt x="428" y="951"/>
                    </a:lnTo>
                    <a:lnTo>
                      <a:pt x="428" y="943"/>
                    </a:lnTo>
                    <a:lnTo>
                      <a:pt x="427" y="943"/>
                    </a:lnTo>
                    <a:lnTo>
                      <a:pt x="427" y="942"/>
                    </a:lnTo>
                    <a:lnTo>
                      <a:pt x="428" y="942"/>
                    </a:lnTo>
                    <a:lnTo>
                      <a:pt x="428" y="940"/>
                    </a:lnTo>
                    <a:lnTo>
                      <a:pt x="430" y="940"/>
                    </a:lnTo>
                    <a:lnTo>
                      <a:pt x="430" y="942"/>
                    </a:lnTo>
                    <a:lnTo>
                      <a:pt x="431" y="942"/>
                    </a:lnTo>
                    <a:lnTo>
                      <a:pt x="431" y="940"/>
                    </a:lnTo>
                    <a:lnTo>
                      <a:pt x="431" y="940"/>
                    </a:lnTo>
                    <a:lnTo>
                      <a:pt x="431" y="939"/>
                    </a:lnTo>
                    <a:lnTo>
                      <a:pt x="431" y="939"/>
                    </a:lnTo>
                    <a:lnTo>
                      <a:pt x="430" y="939"/>
                    </a:lnTo>
                    <a:lnTo>
                      <a:pt x="430" y="938"/>
                    </a:lnTo>
                    <a:lnTo>
                      <a:pt x="431" y="936"/>
                    </a:lnTo>
                    <a:lnTo>
                      <a:pt x="431" y="935"/>
                    </a:lnTo>
                    <a:lnTo>
                      <a:pt x="430" y="935"/>
                    </a:lnTo>
                    <a:lnTo>
                      <a:pt x="431" y="932"/>
                    </a:lnTo>
                    <a:lnTo>
                      <a:pt x="430" y="931"/>
                    </a:lnTo>
                    <a:lnTo>
                      <a:pt x="430" y="930"/>
                    </a:lnTo>
                    <a:lnTo>
                      <a:pt x="428" y="930"/>
                    </a:lnTo>
                    <a:lnTo>
                      <a:pt x="427" y="930"/>
                    </a:lnTo>
                    <a:lnTo>
                      <a:pt x="427" y="930"/>
                    </a:lnTo>
                    <a:lnTo>
                      <a:pt x="426" y="930"/>
                    </a:lnTo>
                    <a:lnTo>
                      <a:pt x="426" y="930"/>
                    </a:lnTo>
                    <a:lnTo>
                      <a:pt x="426" y="931"/>
                    </a:lnTo>
                    <a:lnTo>
                      <a:pt x="422" y="931"/>
                    </a:lnTo>
                    <a:lnTo>
                      <a:pt x="421" y="930"/>
                    </a:lnTo>
                    <a:lnTo>
                      <a:pt x="421" y="928"/>
                    </a:lnTo>
                    <a:lnTo>
                      <a:pt x="422" y="928"/>
                    </a:lnTo>
                    <a:lnTo>
                      <a:pt x="422" y="927"/>
                    </a:lnTo>
                    <a:lnTo>
                      <a:pt x="422" y="927"/>
                    </a:lnTo>
                    <a:lnTo>
                      <a:pt x="422" y="927"/>
                    </a:lnTo>
                    <a:lnTo>
                      <a:pt x="422" y="928"/>
                    </a:lnTo>
                    <a:lnTo>
                      <a:pt x="418" y="928"/>
                    </a:lnTo>
                    <a:lnTo>
                      <a:pt x="419" y="931"/>
                    </a:lnTo>
                    <a:lnTo>
                      <a:pt x="417" y="931"/>
                    </a:lnTo>
                    <a:lnTo>
                      <a:pt x="418" y="928"/>
                    </a:lnTo>
                    <a:lnTo>
                      <a:pt x="419" y="926"/>
                    </a:lnTo>
                    <a:lnTo>
                      <a:pt x="419" y="925"/>
                    </a:lnTo>
                    <a:lnTo>
                      <a:pt x="421" y="923"/>
                    </a:lnTo>
                    <a:lnTo>
                      <a:pt x="419" y="922"/>
                    </a:lnTo>
                    <a:lnTo>
                      <a:pt x="419" y="921"/>
                    </a:lnTo>
                    <a:lnTo>
                      <a:pt x="425" y="919"/>
                    </a:lnTo>
                    <a:lnTo>
                      <a:pt x="425" y="919"/>
                    </a:lnTo>
                    <a:lnTo>
                      <a:pt x="426" y="919"/>
                    </a:lnTo>
                    <a:lnTo>
                      <a:pt x="425" y="923"/>
                    </a:lnTo>
                    <a:lnTo>
                      <a:pt x="426" y="922"/>
                    </a:lnTo>
                    <a:lnTo>
                      <a:pt x="427" y="921"/>
                    </a:lnTo>
                    <a:lnTo>
                      <a:pt x="428" y="921"/>
                    </a:lnTo>
                    <a:lnTo>
                      <a:pt x="428" y="922"/>
                    </a:lnTo>
                    <a:lnTo>
                      <a:pt x="427" y="923"/>
                    </a:lnTo>
                    <a:lnTo>
                      <a:pt x="427" y="923"/>
                    </a:lnTo>
                    <a:lnTo>
                      <a:pt x="430" y="923"/>
                    </a:lnTo>
                    <a:lnTo>
                      <a:pt x="430" y="922"/>
                    </a:lnTo>
                    <a:lnTo>
                      <a:pt x="432" y="922"/>
                    </a:lnTo>
                    <a:lnTo>
                      <a:pt x="432" y="925"/>
                    </a:lnTo>
                    <a:lnTo>
                      <a:pt x="434" y="925"/>
                    </a:lnTo>
                    <a:lnTo>
                      <a:pt x="434" y="923"/>
                    </a:lnTo>
                    <a:lnTo>
                      <a:pt x="434" y="923"/>
                    </a:lnTo>
                    <a:lnTo>
                      <a:pt x="435" y="923"/>
                    </a:lnTo>
                    <a:lnTo>
                      <a:pt x="435" y="914"/>
                    </a:lnTo>
                    <a:lnTo>
                      <a:pt x="436" y="914"/>
                    </a:lnTo>
                    <a:lnTo>
                      <a:pt x="436" y="911"/>
                    </a:lnTo>
                    <a:lnTo>
                      <a:pt x="435" y="911"/>
                    </a:lnTo>
                    <a:lnTo>
                      <a:pt x="435" y="909"/>
                    </a:lnTo>
                    <a:lnTo>
                      <a:pt x="436" y="908"/>
                    </a:lnTo>
                    <a:lnTo>
                      <a:pt x="435" y="901"/>
                    </a:lnTo>
                    <a:lnTo>
                      <a:pt x="438" y="901"/>
                    </a:lnTo>
                    <a:lnTo>
                      <a:pt x="438" y="900"/>
                    </a:lnTo>
                    <a:lnTo>
                      <a:pt x="436" y="900"/>
                    </a:lnTo>
                    <a:lnTo>
                      <a:pt x="435" y="900"/>
                    </a:lnTo>
                    <a:lnTo>
                      <a:pt x="435" y="898"/>
                    </a:lnTo>
                    <a:lnTo>
                      <a:pt x="439" y="898"/>
                    </a:lnTo>
                    <a:lnTo>
                      <a:pt x="439" y="898"/>
                    </a:lnTo>
                    <a:lnTo>
                      <a:pt x="439" y="897"/>
                    </a:lnTo>
                    <a:lnTo>
                      <a:pt x="439" y="897"/>
                    </a:lnTo>
                    <a:lnTo>
                      <a:pt x="439" y="897"/>
                    </a:lnTo>
                    <a:lnTo>
                      <a:pt x="438" y="896"/>
                    </a:lnTo>
                    <a:lnTo>
                      <a:pt x="438" y="896"/>
                    </a:lnTo>
                    <a:lnTo>
                      <a:pt x="438" y="894"/>
                    </a:lnTo>
                    <a:lnTo>
                      <a:pt x="440" y="893"/>
                    </a:lnTo>
                    <a:lnTo>
                      <a:pt x="442" y="892"/>
                    </a:lnTo>
                    <a:lnTo>
                      <a:pt x="442" y="889"/>
                    </a:lnTo>
                    <a:lnTo>
                      <a:pt x="440" y="888"/>
                    </a:lnTo>
                    <a:lnTo>
                      <a:pt x="440" y="885"/>
                    </a:lnTo>
                    <a:lnTo>
                      <a:pt x="439" y="885"/>
                    </a:lnTo>
                    <a:lnTo>
                      <a:pt x="439" y="884"/>
                    </a:lnTo>
                    <a:lnTo>
                      <a:pt x="440" y="883"/>
                    </a:lnTo>
                    <a:lnTo>
                      <a:pt x="440" y="881"/>
                    </a:lnTo>
                    <a:lnTo>
                      <a:pt x="442" y="881"/>
                    </a:lnTo>
                    <a:lnTo>
                      <a:pt x="442" y="881"/>
                    </a:lnTo>
                    <a:lnTo>
                      <a:pt x="442" y="881"/>
                    </a:lnTo>
                    <a:lnTo>
                      <a:pt x="442" y="881"/>
                    </a:lnTo>
                    <a:lnTo>
                      <a:pt x="442" y="881"/>
                    </a:lnTo>
                    <a:lnTo>
                      <a:pt x="442" y="881"/>
                    </a:lnTo>
                    <a:lnTo>
                      <a:pt x="442" y="880"/>
                    </a:lnTo>
                    <a:lnTo>
                      <a:pt x="442" y="879"/>
                    </a:lnTo>
                    <a:lnTo>
                      <a:pt x="442" y="876"/>
                    </a:lnTo>
                    <a:lnTo>
                      <a:pt x="442" y="875"/>
                    </a:lnTo>
                    <a:lnTo>
                      <a:pt x="442" y="872"/>
                    </a:lnTo>
                    <a:lnTo>
                      <a:pt x="442" y="868"/>
                    </a:lnTo>
                    <a:lnTo>
                      <a:pt x="442" y="868"/>
                    </a:lnTo>
                    <a:lnTo>
                      <a:pt x="443" y="868"/>
                    </a:lnTo>
                    <a:lnTo>
                      <a:pt x="443" y="868"/>
                    </a:lnTo>
                    <a:lnTo>
                      <a:pt x="444" y="867"/>
                    </a:lnTo>
                    <a:lnTo>
                      <a:pt x="444" y="866"/>
                    </a:lnTo>
                    <a:lnTo>
                      <a:pt x="443" y="866"/>
                    </a:lnTo>
                    <a:lnTo>
                      <a:pt x="442" y="864"/>
                    </a:lnTo>
                    <a:lnTo>
                      <a:pt x="442" y="863"/>
                    </a:lnTo>
                    <a:lnTo>
                      <a:pt x="442" y="863"/>
                    </a:lnTo>
                    <a:lnTo>
                      <a:pt x="440" y="863"/>
                    </a:lnTo>
                    <a:lnTo>
                      <a:pt x="439" y="864"/>
                    </a:lnTo>
                    <a:lnTo>
                      <a:pt x="439" y="866"/>
                    </a:lnTo>
                    <a:lnTo>
                      <a:pt x="438" y="867"/>
                    </a:lnTo>
                    <a:lnTo>
                      <a:pt x="435" y="867"/>
                    </a:lnTo>
                    <a:lnTo>
                      <a:pt x="435" y="863"/>
                    </a:lnTo>
                    <a:lnTo>
                      <a:pt x="434" y="863"/>
                    </a:lnTo>
                    <a:lnTo>
                      <a:pt x="434" y="859"/>
                    </a:lnTo>
                    <a:lnTo>
                      <a:pt x="434" y="859"/>
                    </a:lnTo>
                    <a:lnTo>
                      <a:pt x="435" y="850"/>
                    </a:lnTo>
                    <a:lnTo>
                      <a:pt x="436" y="850"/>
                    </a:lnTo>
                    <a:lnTo>
                      <a:pt x="436" y="846"/>
                    </a:lnTo>
                    <a:lnTo>
                      <a:pt x="436" y="846"/>
                    </a:lnTo>
                    <a:lnTo>
                      <a:pt x="436" y="845"/>
                    </a:lnTo>
                    <a:lnTo>
                      <a:pt x="439" y="845"/>
                    </a:lnTo>
                    <a:lnTo>
                      <a:pt x="439" y="837"/>
                    </a:lnTo>
                    <a:lnTo>
                      <a:pt x="439" y="837"/>
                    </a:lnTo>
                    <a:lnTo>
                      <a:pt x="439" y="836"/>
                    </a:lnTo>
                    <a:lnTo>
                      <a:pt x="438" y="836"/>
                    </a:lnTo>
                    <a:lnTo>
                      <a:pt x="438" y="832"/>
                    </a:lnTo>
                    <a:lnTo>
                      <a:pt x="438" y="832"/>
                    </a:lnTo>
                    <a:lnTo>
                      <a:pt x="438" y="832"/>
                    </a:lnTo>
                    <a:lnTo>
                      <a:pt x="438" y="832"/>
                    </a:lnTo>
                    <a:lnTo>
                      <a:pt x="438" y="832"/>
                    </a:lnTo>
                    <a:lnTo>
                      <a:pt x="438" y="830"/>
                    </a:lnTo>
                    <a:lnTo>
                      <a:pt x="438" y="830"/>
                    </a:lnTo>
                    <a:lnTo>
                      <a:pt x="438" y="830"/>
                    </a:lnTo>
                    <a:lnTo>
                      <a:pt x="438" y="830"/>
                    </a:lnTo>
                    <a:lnTo>
                      <a:pt x="438" y="830"/>
                    </a:lnTo>
                    <a:lnTo>
                      <a:pt x="438" y="830"/>
                    </a:lnTo>
                    <a:lnTo>
                      <a:pt x="438" y="829"/>
                    </a:lnTo>
                    <a:lnTo>
                      <a:pt x="436" y="829"/>
                    </a:lnTo>
                    <a:lnTo>
                      <a:pt x="436" y="828"/>
                    </a:lnTo>
                    <a:lnTo>
                      <a:pt x="438" y="826"/>
                    </a:lnTo>
                    <a:lnTo>
                      <a:pt x="438" y="825"/>
                    </a:lnTo>
                    <a:lnTo>
                      <a:pt x="438" y="824"/>
                    </a:lnTo>
                    <a:lnTo>
                      <a:pt x="436" y="822"/>
                    </a:lnTo>
                    <a:lnTo>
                      <a:pt x="436" y="821"/>
                    </a:lnTo>
                    <a:lnTo>
                      <a:pt x="436" y="820"/>
                    </a:lnTo>
                    <a:lnTo>
                      <a:pt x="436" y="819"/>
                    </a:lnTo>
                    <a:lnTo>
                      <a:pt x="436" y="819"/>
                    </a:lnTo>
                    <a:lnTo>
                      <a:pt x="435" y="817"/>
                    </a:lnTo>
                    <a:lnTo>
                      <a:pt x="435" y="816"/>
                    </a:lnTo>
                    <a:lnTo>
                      <a:pt x="436" y="816"/>
                    </a:lnTo>
                    <a:lnTo>
                      <a:pt x="438" y="815"/>
                    </a:lnTo>
                    <a:lnTo>
                      <a:pt x="438" y="815"/>
                    </a:lnTo>
                    <a:lnTo>
                      <a:pt x="440" y="815"/>
                    </a:lnTo>
                    <a:lnTo>
                      <a:pt x="439" y="809"/>
                    </a:lnTo>
                    <a:lnTo>
                      <a:pt x="442" y="808"/>
                    </a:lnTo>
                    <a:lnTo>
                      <a:pt x="442" y="807"/>
                    </a:lnTo>
                    <a:lnTo>
                      <a:pt x="442" y="804"/>
                    </a:lnTo>
                    <a:lnTo>
                      <a:pt x="442" y="803"/>
                    </a:lnTo>
                    <a:lnTo>
                      <a:pt x="443" y="803"/>
                    </a:lnTo>
                    <a:lnTo>
                      <a:pt x="443" y="802"/>
                    </a:lnTo>
                    <a:lnTo>
                      <a:pt x="444" y="800"/>
                    </a:lnTo>
                    <a:lnTo>
                      <a:pt x="446" y="792"/>
                    </a:lnTo>
                    <a:lnTo>
                      <a:pt x="446" y="792"/>
                    </a:lnTo>
                    <a:lnTo>
                      <a:pt x="444" y="792"/>
                    </a:lnTo>
                    <a:lnTo>
                      <a:pt x="444" y="791"/>
                    </a:lnTo>
                    <a:lnTo>
                      <a:pt x="444" y="790"/>
                    </a:lnTo>
                    <a:lnTo>
                      <a:pt x="444" y="790"/>
                    </a:lnTo>
                    <a:lnTo>
                      <a:pt x="444" y="788"/>
                    </a:lnTo>
                    <a:lnTo>
                      <a:pt x="446" y="788"/>
                    </a:lnTo>
                    <a:lnTo>
                      <a:pt x="448" y="782"/>
                    </a:lnTo>
                    <a:lnTo>
                      <a:pt x="448" y="782"/>
                    </a:lnTo>
                    <a:lnTo>
                      <a:pt x="448" y="781"/>
                    </a:lnTo>
                    <a:lnTo>
                      <a:pt x="449" y="781"/>
                    </a:lnTo>
                    <a:lnTo>
                      <a:pt x="449" y="775"/>
                    </a:lnTo>
                    <a:lnTo>
                      <a:pt x="451" y="774"/>
                    </a:lnTo>
                    <a:lnTo>
                      <a:pt x="451" y="771"/>
                    </a:lnTo>
                    <a:lnTo>
                      <a:pt x="452" y="771"/>
                    </a:lnTo>
                    <a:lnTo>
                      <a:pt x="452" y="770"/>
                    </a:lnTo>
                    <a:lnTo>
                      <a:pt x="452" y="769"/>
                    </a:lnTo>
                    <a:lnTo>
                      <a:pt x="451" y="769"/>
                    </a:lnTo>
                    <a:lnTo>
                      <a:pt x="451" y="769"/>
                    </a:lnTo>
                    <a:lnTo>
                      <a:pt x="451" y="769"/>
                    </a:lnTo>
                    <a:lnTo>
                      <a:pt x="452" y="769"/>
                    </a:lnTo>
                    <a:lnTo>
                      <a:pt x="452" y="769"/>
                    </a:lnTo>
                    <a:lnTo>
                      <a:pt x="452" y="765"/>
                    </a:lnTo>
                    <a:lnTo>
                      <a:pt x="453" y="765"/>
                    </a:lnTo>
                    <a:lnTo>
                      <a:pt x="453" y="764"/>
                    </a:lnTo>
                    <a:lnTo>
                      <a:pt x="453" y="764"/>
                    </a:lnTo>
                    <a:lnTo>
                      <a:pt x="455" y="762"/>
                    </a:lnTo>
                    <a:lnTo>
                      <a:pt x="455" y="749"/>
                    </a:lnTo>
                    <a:lnTo>
                      <a:pt x="456" y="749"/>
                    </a:lnTo>
                    <a:lnTo>
                      <a:pt x="456" y="749"/>
                    </a:lnTo>
                    <a:lnTo>
                      <a:pt x="456" y="748"/>
                    </a:lnTo>
                    <a:lnTo>
                      <a:pt x="455" y="748"/>
                    </a:lnTo>
                    <a:lnTo>
                      <a:pt x="453" y="740"/>
                    </a:lnTo>
                    <a:lnTo>
                      <a:pt x="453" y="740"/>
                    </a:lnTo>
                    <a:lnTo>
                      <a:pt x="455" y="736"/>
                    </a:lnTo>
                    <a:lnTo>
                      <a:pt x="456" y="736"/>
                    </a:lnTo>
                    <a:lnTo>
                      <a:pt x="456" y="730"/>
                    </a:lnTo>
                    <a:lnTo>
                      <a:pt x="456" y="730"/>
                    </a:lnTo>
                    <a:lnTo>
                      <a:pt x="456" y="727"/>
                    </a:lnTo>
                    <a:lnTo>
                      <a:pt x="456" y="726"/>
                    </a:lnTo>
                    <a:lnTo>
                      <a:pt x="455" y="724"/>
                    </a:lnTo>
                    <a:lnTo>
                      <a:pt x="453" y="723"/>
                    </a:lnTo>
                    <a:lnTo>
                      <a:pt x="453" y="720"/>
                    </a:lnTo>
                    <a:lnTo>
                      <a:pt x="453" y="719"/>
                    </a:lnTo>
                    <a:lnTo>
                      <a:pt x="455" y="719"/>
                    </a:lnTo>
                    <a:lnTo>
                      <a:pt x="455" y="718"/>
                    </a:lnTo>
                    <a:lnTo>
                      <a:pt x="455" y="718"/>
                    </a:lnTo>
                    <a:lnTo>
                      <a:pt x="455" y="714"/>
                    </a:lnTo>
                    <a:lnTo>
                      <a:pt x="456" y="714"/>
                    </a:lnTo>
                    <a:lnTo>
                      <a:pt x="456" y="712"/>
                    </a:lnTo>
                    <a:lnTo>
                      <a:pt x="456" y="712"/>
                    </a:lnTo>
                    <a:lnTo>
                      <a:pt x="456" y="707"/>
                    </a:lnTo>
                    <a:lnTo>
                      <a:pt x="457" y="707"/>
                    </a:lnTo>
                    <a:lnTo>
                      <a:pt x="457" y="701"/>
                    </a:lnTo>
                    <a:lnTo>
                      <a:pt x="460" y="699"/>
                    </a:lnTo>
                    <a:lnTo>
                      <a:pt x="460" y="694"/>
                    </a:lnTo>
                    <a:lnTo>
                      <a:pt x="460" y="694"/>
                    </a:lnTo>
                    <a:lnTo>
                      <a:pt x="460" y="693"/>
                    </a:lnTo>
                    <a:lnTo>
                      <a:pt x="460" y="692"/>
                    </a:lnTo>
                    <a:lnTo>
                      <a:pt x="460" y="692"/>
                    </a:lnTo>
                    <a:lnTo>
                      <a:pt x="460" y="690"/>
                    </a:lnTo>
                    <a:lnTo>
                      <a:pt x="461" y="690"/>
                    </a:lnTo>
                    <a:lnTo>
                      <a:pt x="460" y="689"/>
                    </a:lnTo>
                    <a:lnTo>
                      <a:pt x="460" y="688"/>
                    </a:lnTo>
                    <a:lnTo>
                      <a:pt x="460" y="685"/>
                    </a:lnTo>
                    <a:lnTo>
                      <a:pt x="461" y="685"/>
                    </a:lnTo>
                    <a:lnTo>
                      <a:pt x="461" y="681"/>
                    </a:lnTo>
                    <a:lnTo>
                      <a:pt x="463" y="681"/>
                    </a:lnTo>
                    <a:lnTo>
                      <a:pt x="461" y="677"/>
                    </a:lnTo>
                    <a:lnTo>
                      <a:pt x="461" y="677"/>
                    </a:lnTo>
                    <a:lnTo>
                      <a:pt x="461" y="669"/>
                    </a:lnTo>
                    <a:lnTo>
                      <a:pt x="464" y="659"/>
                    </a:lnTo>
                    <a:lnTo>
                      <a:pt x="463" y="659"/>
                    </a:lnTo>
                    <a:lnTo>
                      <a:pt x="461" y="656"/>
                    </a:lnTo>
                    <a:lnTo>
                      <a:pt x="461" y="654"/>
                    </a:lnTo>
                    <a:lnTo>
                      <a:pt x="464" y="654"/>
                    </a:lnTo>
                    <a:lnTo>
                      <a:pt x="464" y="638"/>
                    </a:lnTo>
                    <a:lnTo>
                      <a:pt x="465" y="638"/>
                    </a:lnTo>
                    <a:lnTo>
                      <a:pt x="465" y="635"/>
                    </a:lnTo>
                    <a:lnTo>
                      <a:pt x="466" y="635"/>
                    </a:lnTo>
                    <a:lnTo>
                      <a:pt x="466" y="633"/>
                    </a:lnTo>
                    <a:lnTo>
                      <a:pt x="465" y="630"/>
                    </a:lnTo>
                    <a:lnTo>
                      <a:pt x="465" y="629"/>
                    </a:lnTo>
                    <a:lnTo>
                      <a:pt x="466" y="623"/>
                    </a:lnTo>
                    <a:lnTo>
                      <a:pt x="466" y="618"/>
                    </a:lnTo>
                    <a:lnTo>
                      <a:pt x="466" y="613"/>
                    </a:lnTo>
                    <a:lnTo>
                      <a:pt x="465" y="609"/>
                    </a:lnTo>
                    <a:lnTo>
                      <a:pt x="465" y="601"/>
                    </a:lnTo>
                    <a:lnTo>
                      <a:pt x="464" y="601"/>
                    </a:lnTo>
                    <a:lnTo>
                      <a:pt x="463" y="599"/>
                    </a:lnTo>
                    <a:lnTo>
                      <a:pt x="460" y="596"/>
                    </a:lnTo>
                    <a:lnTo>
                      <a:pt x="460" y="595"/>
                    </a:lnTo>
                    <a:lnTo>
                      <a:pt x="457" y="593"/>
                    </a:lnTo>
                    <a:lnTo>
                      <a:pt x="457" y="593"/>
                    </a:lnTo>
                    <a:lnTo>
                      <a:pt x="457" y="592"/>
                    </a:lnTo>
                    <a:lnTo>
                      <a:pt x="457" y="592"/>
                    </a:lnTo>
                    <a:lnTo>
                      <a:pt x="457" y="592"/>
                    </a:lnTo>
                    <a:lnTo>
                      <a:pt x="456" y="591"/>
                    </a:lnTo>
                    <a:lnTo>
                      <a:pt x="456" y="591"/>
                    </a:lnTo>
                    <a:lnTo>
                      <a:pt x="455" y="591"/>
                    </a:lnTo>
                    <a:lnTo>
                      <a:pt x="455" y="589"/>
                    </a:lnTo>
                    <a:lnTo>
                      <a:pt x="453" y="589"/>
                    </a:lnTo>
                    <a:lnTo>
                      <a:pt x="453" y="589"/>
                    </a:lnTo>
                    <a:lnTo>
                      <a:pt x="452" y="589"/>
                    </a:lnTo>
                    <a:lnTo>
                      <a:pt x="451" y="588"/>
                    </a:lnTo>
                    <a:lnTo>
                      <a:pt x="448" y="587"/>
                    </a:lnTo>
                    <a:lnTo>
                      <a:pt x="447" y="586"/>
                    </a:lnTo>
                    <a:lnTo>
                      <a:pt x="444" y="586"/>
                    </a:lnTo>
                    <a:lnTo>
                      <a:pt x="443" y="584"/>
                    </a:lnTo>
                    <a:lnTo>
                      <a:pt x="442" y="584"/>
                    </a:lnTo>
                    <a:lnTo>
                      <a:pt x="440" y="583"/>
                    </a:lnTo>
                    <a:lnTo>
                      <a:pt x="439" y="583"/>
                    </a:lnTo>
                    <a:lnTo>
                      <a:pt x="439" y="582"/>
                    </a:lnTo>
                    <a:lnTo>
                      <a:pt x="436" y="582"/>
                    </a:lnTo>
                    <a:lnTo>
                      <a:pt x="436" y="580"/>
                    </a:lnTo>
                    <a:lnTo>
                      <a:pt x="431" y="579"/>
                    </a:lnTo>
                    <a:lnTo>
                      <a:pt x="431" y="578"/>
                    </a:lnTo>
                    <a:lnTo>
                      <a:pt x="430" y="578"/>
                    </a:lnTo>
                    <a:lnTo>
                      <a:pt x="428" y="576"/>
                    </a:lnTo>
                    <a:lnTo>
                      <a:pt x="427" y="575"/>
                    </a:lnTo>
                    <a:lnTo>
                      <a:pt x="427" y="574"/>
                    </a:lnTo>
                    <a:lnTo>
                      <a:pt x="426" y="574"/>
                    </a:lnTo>
                    <a:lnTo>
                      <a:pt x="423" y="571"/>
                    </a:lnTo>
                    <a:lnTo>
                      <a:pt x="422" y="571"/>
                    </a:lnTo>
                    <a:lnTo>
                      <a:pt x="422" y="570"/>
                    </a:lnTo>
                    <a:lnTo>
                      <a:pt x="419" y="570"/>
                    </a:lnTo>
                    <a:lnTo>
                      <a:pt x="419" y="566"/>
                    </a:lnTo>
                    <a:lnTo>
                      <a:pt x="418" y="566"/>
                    </a:lnTo>
                    <a:lnTo>
                      <a:pt x="418" y="565"/>
                    </a:lnTo>
                    <a:lnTo>
                      <a:pt x="417" y="565"/>
                    </a:lnTo>
                    <a:lnTo>
                      <a:pt x="417" y="563"/>
                    </a:lnTo>
                    <a:lnTo>
                      <a:pt x="415" y="563"/>
                    </a:lnTo>
                    <a:lnTo>
                      <a:pt x="415" y="561"/>
                    </a:lnTo>
                    <a:lnTo>
                      <a:pt x="414" y="561"/>
                    </a:lnTo>
                    <a:lnTo>
                      <a:pt x="414" y="559"/>
                    </a:lnTo>
                    <a:lnTo>
                      <a:pt x="414" y="559"/>
                    </a:lnTo>
                    <a:lnTo>
                      <a:pt x="414" y="558"/>
                    </a:lnTo>
                    <a:lnTo>
                      <a:pt x="413" y="558"/>
                    </a:lnTo>
                    <a:lnTo>
                      <a:pt x="411" y="558"/>
                    </a:lnTo>
                    <a:lnTo>
                      <a:pt x="411" y="555"/>
                    </a:lnTo>
                    <a:lnTo>
                      <a:pt x="413" y="555"/>
                    </a:lnTo>
                    <a:lnTo>
                      <a:pt x="413" y="551"/>
                    </a:lnTo>
                    <a:lnTo>
                      <a:pt x="413" y="549"/>
                    </a:lnTo>
                    <a:lnTo>
                      <a:pt x="411" y="545"/>
                    </a:lnTo>
                    <a:lnTo>
                      <a:pt x="410" y="545"/>
                    </a:lnTo>
                    <a:lnTo>
                      <a:pt x="410" y="544"/>
                    </a:lnTo>
                    <a:lnTo>
                      <a:pt x="410" y="542"/>
                    </a:lnTo>
                    <a:lnTo>
                      <a:pt x="409" y="542"/>
                    </a:lnTo>
                    <a:lnTo>
                      <a:pt x="409" y="538"/>
                    </a:lnTo>
                    <a:lnTo>
                      <a:pt x="408" y="538"/>
                    </a:lnTo>
                    <a:lnTo>
                      <a:pt x="406" y="537"/>
                    </a:lnTo>
                    <a:lnTo>
                      <a:pt x="405" y="537"/>
                    </a:lnTo>
                    <a:lnTo>
                      <a:pt x="405" y="534"/>
                    </a:lnTo>
                    <a:lnTo>
                      <a:pt x="405" y="533"/>
                    </a:lnTo>
                    <a:lnTo>
                      <a:pt x="405" y="531"/>
                    </a:lnTo>
                    <a:lnTo>
                      <a:pt x="404" y="531"/>
                    </a:lnTo>
                    <a:lnTo>
                      <a:pt x="404" y="531"/>
                    </a:lnTo>
                    <a:lnTo>
                      <a:pt x="402" y="529"/>
                    </a:lnTo>
                    <a:lnTo>
                      <a:pt x="402" y="529"/>
                    </a:lnTo>
                    <a:lnTo>
                      <a:pt x="401" y="528"/>
                    </a:lnTo>
                    <a:lnTo>
                      <a:pt x="401" y="527"/>
                    </a:lnTo>
                    <a:lnTo>
                      <a:pt x="401" y="527"/>
                    </a:lnTo>
                    <a:lnTo>
                      <a:pt x="401" y="527"/>
                    </a:lnTo>
                    <a:lnTo>
                      <a:pt x="401" y="527"/>
                    </a:lnTo>
                    <a:lnTo>
                      <a:pt x="401" y="527"/>
                    </a:lnTo>
                    <a:lnTo>
                      <a:pt x="401" y="523"/>
                    </a:lnTo>
                    <a:lnTo>
                      <a:pt x="401" y="523"/>
                    </a:lnTo>
                    <a:lnTo>
                      <a:pt x="401" y="521"/>
                    </a:lnTo>
                    <a:lnTo>
                      <a:pt x="400" y="521"/>
                    </a:lnTo>
                    <a:lnTo>
                      <a:pt x="400" y="520"/>
                    </a:lnTo>
                    <a:lnTo>
                      <a:pt x="400" y="520"/>
                    </a:lnTo>
                    <a:lnTo>
                      <a:pt x="400" y="515"/>
                    </a:lnTo>
                    <a:lnTo>
                      <a:pt x="398" y="515"/>
                    </a:lnTo>
                    <a:lnTo>
                      <a:pt x="398" y="512"/>
                    </a:lnTo>
                    <a:lnTo>
                      <a:pt x="397" y="512"/>
                    </a:lnTo>
                    <a:lnTo>
                      <a:pt x="397" y="510"/>
                    </a:lnTo>
                    <a:close/>
                    <a:moveTo>
                      <a:pt x="384" y="389"/>
                    </a:moveTo>
                    <a:lnTo>
                      <a:pt x="387" y="389"/>
                    </a:lnTo>
                    <a:lnTo>
                      <a:pt x="387" y="494"/>
                    </a:lnTo>
                    <a:lnTo>
                      <a:pt x="384" y="491"/>
                    </a:lnTo>
                    <a:lnTo>
                      <a:pt x="384" y="489"/>
                    </a:lnTo>
                    <a:lnTo>
                      <a:pt x="379" y="486"/>
                    </a:lnTo>
                    <a:lnTo>
                      <a:pt x="379" y="483"/>
                    </a:lnTo>
                    <a:lnTo>
                      <a:pt x="376" y="482"/>
                    </a:lnTo>
                    <a:lnTo>
                      <a:pt x="376" y="481"/>
                    </a:lnTo>
                    <a:lnTo>
                      <a:pt x="375" y="479"/>
                    </a:lnTo>
                    <a:lnTo>
                      <a:pt x="375" y="479"/>
                    </a:lnTo>
                    <a:lnTo>
                      <a:pt x="374" y="479"/>
                    </a:lnTo>
                    <a:lnTo>
                      <a:pt x="372" y="477"/>
                    </a:lnTo>
                    <a:lnTo>
                      <a:pt x="367" y="474"/>
                    </a:lnTo>
                    <a:lnTo>
                      <a:pt x="367" y="472"/>
                    </a:lnTo>
                    <a:lnTo>
                      <a:pt x="368" y="470"/>
                    </a:lnTo>
                    <a:lnTo>
                      <a:pt x="368" y="469"/>
                    </a:lnTo>
                    <a:lnTo>
                      <a:pt x="367" y="468"/>
                    </a:lnTo>
                    <a:lnTo>
                      <a:pt x="367" y="466"/>
                    </a:lnTo>
                    <a:lnTo>
                      <a:pt x="366" y="465"/>
                    </a:lnTo>
                    <a:lnTo>
                      <a:pt x="366" y="464"/>
                    </a:lnTo>
                    <a:lnTo>
                      <a:pt x="366" y="462"/>
                    </a:lnTo>
                    <a:lnTo>
                      <a:pt x="367" y="462"/>
                    </a:lnTo>
                    <a:lnTo>
                      <a:pt x="364" y="461"/>
                    </a:lnTo>
                    <a:lnTo>
                      <a:pt x="364" y="460"/>
                    </a:lnTo>
                    <a:lnTo>
                      <a:pt x="364" y="460"/>
                    </a:lnTo>
                    <a:lnTo>
                      <a:pt x="364" y="460"/>
                    </a:lnTo>
                    <a:lnTo>
                      <a:pt x="364" y="460"/>
                    </a:lnTo>
                    <a:lnTo>
                      <a:pt x="363" y="460"/>
                    </a:lnTo>
                    <a:lnTo>
                      <a:pt x="366" y="453"/>
                    </a:lnTo>
                    <a:lnTo>
                      <a:pt x="367" y="452"/>
                    </a:lnTo>
                    <a:lnTo>
                      <a:pt x="370" y="449"/>
                    </a:lnTo>
                    <a:lnTo>
                      <a:pt x="372" y="447"/>
                    </a:lnTo>
                    <a:lnTo>
                      <a:pt x="375" y="445"/>
                    </a:lnTo>
                    <a:lnTo>
                      <a:pt x="376" y="444"/>
                    </a:lnTo>
                    <a:lnTo>
                      <a:pt x="376" y="444"/>
                    </a:lnTo>
                    <a:lnTo>
                      <a:pt x="375" y="444"/>
                    </a:lnTo>
                    <a:lnTo>
                      <a:pt x="375" y="443"/>
                    </a:lnTo>
                    <a:lnTo>
                      <a:pt x="375" y="442"/>
                    </a:lnTo>
                    <a:lnTo>
                      <a:pt x="375" y="442"/>
                    </a:lnTo>
                    <a:lnTo>
                      <a:pt x="375" y="440"/>
                    </a:lnTo>
                    <a:lnTo>
                      <a:pt x="379" y="440"/>
                    </a:lnTo>
                    <a:lnTo>
                      <a:pt x="379" y="438"/>
                    </a:lnTo>
                    <a:lnTo>
                      <a:pt x="377" y="438"/>
                    </a:lnTo>
                    <a:lnTo>
                      <a:pt x="377" y="438"/>
                    </a:lnTo>
                    <a:lnTo>
                      <a:pt x="376" y="439"/>
                    </a:lnTo>
                    <a:lnTo>
                      <a:pt x="376" y="440"/>
                    </a:lnTo>
                    <a:lnTo>
                      <a:pt x="374" y="440"/>
                    </a:lnTo>
                    <a:lnTo>
                      <a:pt x="374" y="442"/>
                    </a:lnTo>
                    <a:lnTo>
                      <a:pt x="374" y="442"/>
                    </a:lnTo>
                    <a:lnTo>
                      <a:pt x="374" y="442"/>
                    </a:lnTo>
                    <a:lnTo>
                      <a:pt x="374" y="440"/>
                    </a:lnTo>
                    <a:lnTo>
                      <a:pt x="371" y="439"/>
                    </a:lnTo>
                    <a:lnTo>
                      <a:pt x="370" y="439"/>
                    </a:lnTo>
                    <a:lnTo>
                      <a:pt x="367" y="438"/>
                    </a:lnTo>
                    <a:lnTo>
                      <a:pt x="367" y="438"/>
                    </a:lnTo>
                    <a:lnTo>
                      <a:pt x="367" y="438"/>
                    </a:lnTo>
                    <a:lnTo>
                      <a:pt x="367" y="438"/>
                    </a:lnTo>
                    <a:lnTo>
                      <a:pt x="368" y="436"/>
                    </a:lnTo>
                    <a:lnTo>
                      <a:pt x="368" y="436"/>
                    </a:lnTo>
                    <a:lnTo>
                      <a:pt x="370" y="436"/>
                    </a:lnTo>
                    <a:lnTo>
                      <a:pt x="371" y="435"/>
                    </a:lnTo>
                    <a:lnTo>
                      <a:pt x="371" y="432"/>
                    </a:lnTo>
                    <a:lnTo>
                      <a:pt x="370" y="432"/>
                    </a:lnTo>
                    <a:lnTo>
                      <a:pt x="368" y="428"/>
                    </a:lnTo>
                    <a:lnTo>
                      <a:pt x="368" y="428"/>
                    </a:lnTo>
                    <a:lnTo>
                      <a:pt x="370" y="427"/>
                    </a:lnTo>
                    <a:lnTo>
                      <a:pt x="371" y="427"/>
                    </a:lnTo>
                    <a:lnTo>
                      <a:pt x="370" y="426"/>
                    </a:lnTo>
                    <a:lnTo>
                      <a:pt x="370" y="424"/>
                    </a:lnTo>
                    <a:lnTo>
                      <a:pt x="370" y="423"/>
                    </a:lnTo>
                    <a:lnTo>
                      <a:pt x="368" y="422"/>
                    </a:lnTo>
                    <a:lnTo>
                      <a:pt x="370" y="421"/>
                    </a:lnTo>
                    <a:lnTo>
                      <a:pt x="371" y="421"/>
                    </a:lnTo>
                    <a:lnTo>
                      <a:pt x="372" y="419"/>
                    </a:lnTo>
                    <a:lnTo>
                      <a:pt x="374" y="419"/>
                    </a:lnTo>
                    <a:lnTo>
                      <a:pt x="374" y="417"/>
                    </a:lnTo>
                    <a:lnTo>
                      <a:pt x="372" y="415"/>
                    </a:lnTo>
                    <a:lnTo>
                      <a:pt x="374" y="410"/>
                    </a:lnTo>
                    <a:lnTo>
                      <a:pt x="375" y="410"/>
                    </a:lnTo>
                    <a:lnTo>
                      <a:pt x="376" y="407"/>
                    </a:lnTo>
                    <a:lnTo>
                      <a:pt x="377" y="407"/>
                    </a:lnTo>
                    <a:lnTo>
                      <a:pt x="377" y="406"/>
                    </a:lnTo>
                    <a:lnTo>
                      <a:pt x="377" y="406"/>
                    </a:lnTo>
                    <a:lnTo>
                      <a:pt x="376" y="406"/>
                    </a:lnTo>
                    <a:lnTo>
                      <a:pt x="376" y="402"/>
                    </a:lnTo>
                    <a:lnTo>
                      <a:pt x="376" y="402"/>
                    </a:lnTo>
                    <a:lnTo>
                      <a:pt x="376" y="401"/>
                    </a:lnTo>
                    <a:lnTo>
                      <a:pt x="375" y="401"/>
                    </a:lnTo>
                    <a:lnTo>
                      <a:pt x="376" y="401"/>
                    </a:lnTo>
                    <a:lnTo>
                      <a:pt x="376" y="400"/>
                    </a:lnTo>
                    <a:lnTo>
                      <a:pt x="376" y="398"/>
                    </a:lnTo>
                    <a:lnTo>
                      <a:pt x="377" y="398"/>
                    </a:lnTo>
                    <a:lnTo>
                      <a:pt x="377" y="397"/>
                    </a:lnTo>
                    <a:lnTo>
                      <a:pt x="380" y="397"/>
                    </a:lnTo>
                    <a:lnTo>
                      <a:pt x="381" y="396"/>
                    </a:lnTo>
                    <a:lnTo>
                      <a:pt x="383" y="394"/>
                    </a:lnTo>
                    <a:lnTo>
                      <a:pt x="384" y="393"/>
                    </a:lnTo>
                    <a:lnTo>
                      <a:pt x="384" y="392"/>
                    </a:lnTo>
                    <a:lnTo>
                      <a:pt x="384" y="392"/>
                    </a:lnTo>
                    <a:lnTo>
                      <a:pt x="384" y="389"/>
                    </a:lnTo>
                    <a:close/>
                    <a:moveTo>
                      <a:pt x="387" y="385"/>
                    </a:moveTo>
                    <a:lnTo>
                      <a:pt x="387" y="388"/>
                    </a:lnTo>
                    <a:lnTo>
                      <a:pt x="385" y="387"/>
                    </a:lnTo>
                    <a:lnTo>
                      <a:pt x="387" y="385"/>
                    </a:lnTo>
                    <a:close/>
                    <a:moveTo>
                      <a:pt x="325" y="279"/>
                    </a:moveTo>
                    <a:lnTo>
                      <a:pt x="325" y="284"/>
                    </a:lnTo>
                    <a:lnTo>
                      <a:pt x="326" y="284"/>
                    </a:lnTo>
                    <a:lnTo>
                      <a:pt x="326" y="286"/>
                    </a:lnTo>
                    <a:lnTo>
                      <a:pt x="326" y="287"/>
                    </a:lnTo>
                    <a:lnTo>
                      <a:pt x="328" y="288"/>
                    </a:lnTo>
                    <a:lnTo>
                      <a:pt x="328" y="290"/>
                    </a:lnTo>
                    <a:lnTo>
                      <a:pt x="334" y="291"/>
                    </a:lnTo>
                    <a:lnTo>
                      <a:pt x="334" y="288"/>
                    </a:lnTo>
                    <a:lnTo>
                      <a:pt x="333" y="287"/>
                    </a:lnTo>
                    <a:lnTo>
                      <a:pt x="333" y="286"/>
                    </a:lnTo>
                    <a:lnTo>
                      <a:pt x="332" y="284"/>
                    </a:lnTo>
                    <a:lnTo>
                      <a:pt x="329" y="283"/>
                    </a:lnTo>
                    <a:lnTo>
                      <a:pt x="328" y="282"/>
                    </a:lnTo>
                    <a:lnTo>
                      <a:pt x="325" y="279"/>
                    </a:lnTo>
                    <a:close/>
                    <a:moveTo>
                      <a:pt x="319" y="275"/>
                    </a:moveTo>
                    <a:lnTo>
                      <a:pt x="319" y="275"/>
                    </a:lnTo>
                    <a:lnTo>
                      <a:pt x="319" y="275"/>
                    </a:lnTo>
                    <a:lnTo>
                      <a:pt x="319" y="277"/>
                    </a:lnTo>
                    <a:lnTo>
                      <a:pt x="319" y="277"/>
                    </a:lnTo>
                    <a:lnTo>
                      <a:pt x="320" y="278"/>
                    </a:lnTo>
                    <a:lnTo>
                      <a:pt x="321" y="278"/>
                    </a:lnTo>
                    <a:lnTo>
                      <a:pt x="322" y="278"/>
                    </a:lnTo>
                    <a:lnTo>
                      <a:pt x="322" y="275"/>
                    </a:lnTo>
                    <a:lnTo>
                      <a:pt x="321" y="275"/>
                    </a:lnTo>
                    <a:lnTo>
                      <a:pt x="319" y="275"/>
                    </a:lnTo>
                    <a:close/>
                    <a:moveTo>
                      <a:pt x="274" y="85"/>
                    </a:moveTo>
                    <a:lnTo>
                      <a:pt x="274" y="87"/>
                    </a:lnTo>
                    <a:lnTo>
                      <a:pt x="275" y="88"/>
                    </a:lnTo>
                    <a:lnTo>
                      <a:pt x="275" y="88"/>
                    </a:lnTo>
                    <a:lnTo>
                      <a:pt x="275" y="88"/>
                    </a:lnTo>
                    <a:lnTo>
                      <a:pt x="275" y="85"/>
                    </a:lnTo>
                    <a:lnTo>
                      <a:pt x="274" y="85"/>
                    </a:lnTo>
                    <a:close/>
                    <a:moveTo>
                      <a:pt x="0" y="0"/>
                    </a:moveTo>
                    <a:lnTo>
                      <a:pt x="387" y="0"/>
                    </a:lnTo>
                    <a:lnTo>
                      <a:pt x="387" y="46"/>
                    </a:lnTo>
                    <a:lnTo>
                      <a:pt x="385" y="46"/>
                    </a:lnTo>
                    <a:lnTo>
                      <a:pt x="385" y="47"/>
                    </a:lnTo>
                    <a:lnTo>
                      <a:pt x="384" y="49"/>
                    </a:lnTo>
                    <a:lnTo>
                      <a:pt x="384" y="51"/>
                    </a:lnTo>
                    <a:lnTo>
                      <a:pt x="381" y="51"/>
                    </a:lnTo>
                    <a:lnTo>
                      <a:pt x="381" y="53"/>
                    </a:lnTo>
                    <a:lnTo>
                      <a:pt x="377" y="57"/>
                    </a:lnTo>
                    <a:lnTo>
                      <a:pt x="375" y="55"/>
                    </a:lnTo>
                    <a:lnTo>
                      <a:pt x="375" y="58"/>
                    </a:lnTo>
                    <a:lnTo>
                      <a:pt x="374" y="59"/>
                    </a:lnTo>
                    <a:lnTo>
                      <a:pt x="372" y="59"/>
                    </a:lnTo>
                    <a:lnTo>
                      <a:pt x="371" y="61"/>
                    </a:lnTo>
                    <a:lnTo>
                      <a:pt x="371" y="62"/>
                    </a:lnTo>
                    <a:lnTo>
                      <a:pt x="371" y="63"/>
                    </a:lnTo>
                    <a:lnTo>
                      <a:pt x="370" y="63"/>
                    </a:lnTo>
                    <a:lnTo>
                      <a:pt x="370" y="64"/>
                    </a:lnTo>
                    <a:lnTo>
                      <a:pt x="368" y="64"/>
                    </a:lnTo>
                    <a:lnTo>
                      <a:pt x="368" y="67"/>
                    </a:lnTo>
                    <a:lnTo>
                      <a:pt x="368" y="67"/>
                    </a:lnTo>
                    <a:lnTo>
                      <a:pt x="367" y="74"/>
                    </a:lnTo>
                    <a:lnTo>
                      <a:pt x="366" y="74"/>
                    </a:lnTo>
                    <a:lnTo>
                      <a:pt x="366" y="79"/>
                    </a:lnTo>
                    <a:lnTo>
                      <a:pt x="363" y="79"/>
                    </a:lnTo>
                    <a:lnTo>
                      <a:pt x="363" y="80"/>
                    </a:lnTo>
                    <a:lnTo>
                      <a:pt x="363" y="80"/>
                    </a:lnTo>
                    <a:lnTo>
                      <a:pt x="363" y="80"/>
                    </a:lnTo>
                    <a:lnTo>
                      <a:pt x="363" y="82"/>
                    </a:lnTo>
                    <a:lnTo>
                      <a:pt x="364" y="82"/>
                    </a:lnTo>
                    <a:lnTo>
                      <a:pt x="366" y="83"/>
                    </a:lnTo>
                    <a:lnTo>
                      <a:pt x="366" y="83"/>
                    </a:lnTo>
                    <a:lnTo>
                      <a:pt x="366" y="85"/>
                    </a:lnTo>
                    <a:lnTo>
                      <a:pt x="367" y="85"/>
                    </a:lnTo>
                    <a:lnTo>
                      <a:pt x="367" y="91"/>
                    </a:lnTo>
                    <a:lnTo>
                      <a:pt x="367" y="91"/>
                    </a:lnTo>
                    <a:lnTo>
                      <a:pt x="368" y="95"/>
                    </a:lnTo>
                    <a:lnTo>
                      <a:pt x="368" y="95"/>
                    </a:lnTo>
                    <a:lnTo>
                      <a:pt x="368" y="96"/>
                    </a:lnTo>
                    <a:lnTo>
                      <a:pt x="370" y="96"/>
                    </a:lnTo>
                    <a:lnTo>
                      <a:pt x="370" y="99"/>
                    </a:lnTo>
                    <a:lnTo>
                      <a:pt x="370" y="99"/>
                    </a:lnTo>
                    <a:lnTo>
                      <a:pt x="370" y="101"/>
                    </a:lnTo>
                    <a:lnTo>
                      <a:pt x="371" y="102"/>
                    </a:lnTo>
                    <a:lnTo>
                      <a:pt x="371" y="104"/>
                    </a:lnTo>
                    <a:lnTo>
                      <a:pt x="372" y="104"/>
                    </a:lnTo>
                    <a:lnTo>
                      <a:pt x="371" y="106"/>
                    </a:lnTo>
                    <a:lnTo>
                      <a:pt x="372" y="108"/>
                    </a:lnTo>
                    <a:lnTo>
                      <a:pt x="372" y="109"/>
                    </a:lnTo>
                    <a:lnTo>
                      <a:pt x="374" y="110"/>
                    </a:lnTo>
                    <a:lnTo>
                      <a:pt x="375" y="117"/>
                    </a:lnTo>
                    <a:lnTo>
                      <a:pt x="376" y="117"/>
                    </a:lnTo>
                    <a:lnTo>
                      <a:pt x="376" y="121"/>
                    </a:lnTo>
                    <a:lnTo>
                      <a:pt x="376" y="121"/>
                    </a:lnTo>
                    <a:lnTo>
                      <a:pt x="376" y="122"/>
                    </a:lnTo>
                    <a:lnTo>
                      <a:pt x="376" y="122"/>
                    </a:lnTo>
                    <a:lnTo>
                      <a:pt x="376" y="125"/>
                    </a:lnTo>
                    <a:lnTo>
                      <a:pt x="375" y="125"/>
                    </a:lnTo>
                    <a:lnTo>
                      <a:pt x="375" y="130"/>
                    </a:lnTo>
                    <a:lnTo>
                      <a:pt x="375" y="130"/>
                    </a:lnTo>
                    <a:lnTo>
                      <a:pt x="375" y="133"/>
                    </a:lnTo>
                    <a:lnTo>
                      <a:pt x="374" y="133"/>
                    </a:lnTo>
                    <a:lnTo>
                      <a:pt x="374" y="134"/>
                    </a:lnTo>
                    <a:lnTo>
                      <a:pt x="372" y="134"/>
                    </a:lnTo>
                    <a:lnTo>
                      <a:pt x="372" y="135"/>
                    </a:lnTo>
                    <a:lnTo>
                      <a:pt x="374" y="135"/>
                    </a:lnTo>
                    <a:lnTo>
                      <a:pt x="374" y="135"/>
                    </a:lnTo>
                    <a:lnTo>
                      <a:pt x="372" y="138"/>
                    </a:lnTo>
                    <a:lnTo>
                      <a:pt x="372" y="138"/>
                    </a:lnTo>
                    <a:lnTo>
                      <a:pt x="371" y="138"/>
                    </a:lnTo>
                    <a:lnTo>
                      <a:pt x="371" y="138"/>
                    </a:lnTo>
                    <a:lnTo>
                      <a:pt x="371" y="138"/>
                    </a:lnTo>
                    <a:lnTo>
                      <a:pt x="371" y="138"/>
                    </a:lnTo>
                    <a:lnTo>
                      <a:pt x="370" y="136"/>
                    </a:lnTo>
                    <a:lnTo>
                      <a:pt x="370" y="135"/>
                    </a:lnTo>
                    <a:lnTo>
                      <a:pt x="368" y="135"/>
                    </a:lnTo>
                    <a:lnTo>
                      <a:pt x="367" y="134"/>
                    </a:lnTo>
                    <a:lnTo>
                      <a:pt x="366" y="130"/>
                    </a:lnTo>
                    <a:lnTo>
                      <a:pt x="363" y="129"/>
                    </a:lnTo>
                    <a:lnTo>
                      <a:pt x="363" y="126"/>
                    </a:lnTo>
                    <a:lnTo>
                      <a:pt x="362" y="126"/>
                    </a:lnTo>
                    <a:lnTo>
                      <a:pt x="362" y="125"/>
                    </a:lnTo>
                    <a:lnTo>
                      <a:pt x="360" y="123"/>
                    </a:lnTo>
                    <a:lnTo>
                      <a:pt x="360" y="121"/>
                    </a:lnTo>
                    <a:lnTo>
                      <a:pt x="360" y="121"/>
                    </a:lnTo>
                    <a:lnTo>
                      <a:pt x="359" y="121"/>
                    </a:lnTo>
                    <a:lnTo>
                      <a:pt x="359" y="121"/>
                    </a:lnTo>
                    <a:lnTo>
                      <a:pt x="359" y="121"/>
                    </a:lnTo>
                    <a:lnTo>
                      <a:pt x="358" y="121"/>
                    </a:lnTo>
                    <a:lnTo>
                      <a:pt x="358" y="119"/>
                    </a:lnTo>
                    <a:lnTo>
                      <a:pt x="358" y="119"/>
                    </a:lnTo>
                    <a:lnTo>
                      <a:pt x="356" y="118"/>
                    </a:lnTo>
                    <a:lnTo>
                      <a:pt x="355" y="117"/>
                    </a:lnTo>
                    <a:lnTo>
                      <a:pt x="355" y="113"/>
                    </a:lnTo>
                    <a:lnTo>
                      <a:pt x="356" y="112"/>
                    </a:lnTo>
                    <a:lnTo>
                      <a:pt x="358" y="110"/>
                    </a:lnTo>
                    <a:lnTo>
                      <a:pt x="358" y="108"/>
                    </a:lnTo>
                    <a:lnTo>
                      <a:pt x="355" y="108"/>
                    </a:lnTo>
                    <a:lnTo>
                      <a:pt x="355" y="109"/>
                    </a:lnTo>
                    <a:lnTo>
                      <a:pt x="354" y="110"/>
                    </a:lnTo>
                    <a:lnTo>
                      <a:pt x="354" y="110"/>
                    </a:lnTo>
                    <a:lnTo>
                      <a:pt x="354" y="110"/>
                    </a:lnTo>
                    <a:lnTo>
                      <a:pt x="354" y="110"/>
                    </a:lnTo>
                    <a:lnTo>
                      <a:pt x="353" y="110"/>
                    </a:lnTo>
                    <a:lnTo>
                      <a:pt x="353" y="109"/>
                    </a:lnTo>
                    <a:lnTo>
                      <a:pt x="353" y="106"/>
                    </a:lnTo>
                    <a:lnTo>
                      <a:pt x="353" y="105"/>
                    </a:lnTo>
                    <a:lnTo>
                      <a:pt x="353" y="102"/>
                    </a:lnTo>
                    <a:lnTo>
                      <a:pt x="354" y="102"/>
                    </a:lnTo>
                    <a:lnTo>
                      <a:pt x="353" y="95"/>
                    </a:lnTo>
                    <a:lnTo>
                      <a:pt x="350" y="93"/>
                    </a:lnTo>
                    <a:lnTo>
                      <a:pt x="349" y="92"/>
                    </a:lnTo>
                    <a:lnTo>
                      <a:pt x="349" y="92"/>
                    </a:lnTo>
                    <a:lnTo>
                      <a:pt x="347" y="91"/>
                    </a:lnTo>
                    <a:lnTo>
                      <a:pt x="347" y="88"/>
                    </a:lnTo>
                    <a:lnTo>
                      <a:pt x="347" y="87"/>
                    </a:lnTo>
                    <a:lnTo>
                      <a:pt x="346" y="85"/>
                    </a:lnTo>
                    <a:lnTo>
                      <a:pt x="345" y="85"/>
                    </a:lnTo>
                    <a:lnTo>
                      <a:pt x="342" y="85"/>
                    </a:lnTo>
                    <a:lnTo>
                      <a:pt x="341" y="87"/>
                    </a:lnTo>
                    <a:lnTo>
                      <a:pt x="339" y="88"/>
                    </a:lnTo>
                    <a:lnTo>
                      <a:pt x="337" y="89"/>
                    </a:lnTo>
                    <a:lnTo>
                      <a:pt x="337" y="88"/>
                    </a:lnTo>
                    <a:lnTo>
                      <a:pt x="334" y="89"/>
                    </a:lnTo>
                    <a:lnTo>
                      <a:pt x="333" y="87"/>
                    </a:lnTo>
                    <a:lnTo>
                      <a:pt x="330" y="87"/>
                    </a:lnTo>
                    <a:lnTo>
                      <a:pt x="329" y="84"/>
                    </a:lnTo>
                    <a:lnTo>
                      <a:pt x="328" y="84"/>
                    </a:lnTo>
                    <a:lnTo>
                      <a:pt x="325" y="83"/>
                    </a:lnTo>
                    <a:lnTo>
                      <a:pt x="324" y="83"/>
                    </a:lnTo>
                    <a:lnTo>
                      <a:pt x="322" y="80"/>
                    </a:lnTo>
                    <a:lnTo>
                      <a:pt x="322" y="80"/>
                    </a:lnTo>
                    <a:lnTo>
                      <a:pt x="322" y="80"/>
                    </a:lnTo>
                    <a:lnTo>
                      <a:pt x="322" y="79"/>
                    </a:lnTo>
                    <a:lnTo>
                      <a:pt x="319" y="79"/>
                    </a:lnTo>
                    <a:lnTo>
                      <a:pt x="319" y="80"/>
                    </a:lnTo>
                    <a:lnTo>
                      <a:pt x="317" y="80"/>
                    </a:lnTo>
                    <a:lnTo>
                      <a:pt x="316" y="80"/>
                    </a:lnTo>
                    <a:lnTo>
                      <a:pt x="315" y="78"/>
                    </a:lnTo>
                    <a:lnTo>
                      <a:pt x="315" y="78"/>
                    </a:lnTo>
                    <a:lnTo>
                      <a:pt x="315" y="80"/>
                    </a:lnTo>
                    <a:lnTo>
                      <a:pt x="312" y="80"/>
                    </a:lnTo>
                    <a:lnTo>
                      <a:pt x="312" y="82"/>
                    </a:lnTo>
                    <a:lnTo>
                      <a:pt x="308" y="82"/>
                    </a:lnTo>
                    <a:lnTo>
                      <a:pt x="308" y="78"/>
                    </a:lnTo>
                    <a:lnTo>
                      <a:pt x="307" y="78"/>
                    </a:lnTo>
                    <a:lnTo>
                      <a:pt x="307" y="80"/>
                    </a:lnTo>
                    <a:lnTo>
                      <a:pt x="304" y="82"/>
                    </a:lnTo>
                    <a:lnTo>
                      <a:pt x="304" y="80"/>
                    </a:lnTo>
                    <a:lnTo>
                      <a:pt x="303" y="80"/>
                    </a:lnTo>
                    <a:lnTo>
                      <a:pt x="302" y="79"/>
                    </a:lnTo>
                    <a:lnTo>
                      <a:pt x="300" y="79"/>
                    </a:lnTo>
                    <a:lnTo>
                      <a:pt x="300" y="79"/>
                    </a:lnTo>
                    <a:lnTo>
                      <a:pt x="295" y="80"/>
                    </a:lnTo>
                    <a:lnTo>
                      <a:pt x="294" y="82"/>
                    </a:lnTo>
                    <a:lnTo>
                      <a:pt x="291" y="82"/>
                    </a:lnTo>
                    <a:lnTo>
                      <a:pt x="290" y="82"/>
                    </a:lnTo>
                    <a:lnTo>
                      <a:pt x="287" y="82"/>
                    </a:lnTo>
                    <a:lnTo>
                      <a:pt x="287" y="82"/>
                    </a:lnTo>
                    <a:lnTo>
                      <a:pt x="287" y="82"/>
                    </a:lnTo>
                    <a:lnTo>
                      <a:pt x="287" y="82"/>
                    </a:lnTo>
                    <a:lnTo>
                      <a:pt x="287" y="82"/>
                    </a:lnTo>
                    <a:lnTo>
                      <a:pt x="288" y="83"/>
                    </a:lnTo>
                    <a:lnTo>
                      <a:pt x="288" y="83"/>
                    </a:lnTo>
                    <a:lnTo>
                      <a:pt x="288" y="83"/>
                    </a:lnTo>
                    <a:lnTo>
                      <a:pt x="290" y="83"/>
                    </a:lnTo>
                    <a:lnTo>
                      <a:pt x="290" y="84"/>
                    </a:lnTo>
                    <a:lnTo>
                      <a:pt x="291" y="84"/>
                    </a:lnTo>
                    <a:lnTo>
                      <a:pt x="292" y="84"/>
                    </a:lnTo>
                    <a:lnTo>
                      <a:pt x="292" y="85"/>
                    </a:lnTo>
                    <a:lnTo>
                      <a:pt x="294" y="85"/>
                    </a:lnTo>
                    <a:lnTo>
                      <a:pt x="294" y="87"/>
                    </a:lnTo>
                    <a:lnTo>
                      <a:pt x="295" y="85"/>
                    </a:lnTo>
                    <a:lnTo>
                      <a:pt x="295" y="85"/>
                    </a:lnTo>
                    <a:lnTo>
                      <a:pt x="296" y="84"/>
                    </a:lnTo>
                    <a:lnTo>
                      <a:pt x="296" y="85"/>
                    </a:lnTo>
                    <a:lnTo>
                      <a:pt x="296" y="85"/>
                    </a:lnTo>
                    <a:lnTo>
                      <a:pt x="298" y="85"/>
                    </a:lnTo>
                    <a:lnTo>
                      <a:pt x="298" y="87"/>
                    </a:lnTo>
                    <a:lnTo>
                      <a:pt x="298" y="88"/>
                    </a:lnTo>
                    <a:lnTo>
                      <a:pt x="296" y="88"/>
                    </a:lnTo>
                    <a:lnTo>
                      <a:pt x="295" y="89"/>
                    </a:lnTo>
                    <a:lnTo>
                      <a:pt x="294" y="91"/>
                    </a:lnTo>
                    <a:lnTo>
                      <a:pt x="296" y="91"/>
                    </a:lnTo>
                    <a:lnTo>
                      <a:pt x="298" y="92"/>
                    </a:lnTo>
                    <a:lnTo>
                      <a:pt x="299" y="95"/>
                    </a:lnTo>
                    <a:lnTo>
                      <a:pt x="298" y="95"/>
                    </a:lnTo>
                    <a:lnTo>
                      <a:pt x="298" y="95"/>
                    </a:lnTo>
                    <a:lnTo>
                      <a:pt x="298" y="96"/>
                    </a:lnTo>
                    <a:lnTo>
                      <a:pt x="295" y="96"/>
                    </a:lnTo>
                    <a:lnTo>
                      <a:pt x="295" y="93"/>
                    </a:lnTo>
                    <a:lnTo>
                      <a:pt x="292" y="93"/>
                    </a:lnTo>
                    <a:lnTo>
                      <a:pt x="292" y="92"/>
                    </a:lnTo>
                    <a:lnTo>
                      <a:pt x="292" y="92"/>
                    </a:lnTo>
                    <a:lnTo>
                      <a:pt x="291" y="92"/>
                    </a:lnTo>
                    <a:lnTo>
                      <a:pt x="291" y="91"/>
                    </a:lnTo>
                    <a:lnTo>
                      <a:pt x="288" y="89"/>
                    </a:lnTo>
                    <a:lnTo>
                      <a:pt x="287" y="88"/>
                    </a:lnTo>
                    <a:lnTo>
                      <a:pt x="286" y="88"/>
                    </a:lnTo>
                    <a:lnTo>
                      <a:pt x="286" y="88"/>
                    </a:lnTo>
                    <a:lnTo>
                      <a:pt x="284" y="89"/>
                    </a:lnTo>
                    <a:lnTo>
                      <a:pt x="283" y="91"/>
                    </a:lnTo>
                    <a:lnTo>
                      <a:pt x="283" y="92"/>
                    </a:lnTo>
                    <a:lnTo>
                      <a:pt x="284" y="92"/>
                    </a:lnTo>
                    <a:lnTo>
                      <a:pt x="284" y="93"/>
                    </a:lnTo>
                    <a:lnTo>
                      <a:pt x="284" y="95"/>
                    </a:lnTo>
                    <a:lnTo>
                      <a:pt x="282" y="93"/>
                    </a:lnTo>
                    <a:lnTo>
                      <a:pt x="281" y="95"/>
                    </a:lnTo>
                    <a:lnTo>
                      <a:pt x="281" y="95"/>
                    </a:lnTo>
                    <a:lnTo>
                      <a:pt x="278" y="95"/>
                    </a:lnTo>
                    <a:lnTo>
                      <a:pt x="277" y="93"/>
                    </a:lnTo>
                    <a:lnTo>
                      <a:pt x="275" y="93"/>
                    </a:lnTo>
                    <a:lnTo>
                      <a:pt x="275" y="93"/>
                    </a:lnTo>
                    <a:lnTo>
                      <a:pt x="275" y="92"/>
                    </a:lnTo>
                    <a:lnTo>
                      <a:pt x="275" y="91"/>
                    </a:lnTo>
                    <a:lnTo>
                      <a:pt x="275" y="91"/>
                    </a:lnTo>
                    <a:lnTo>
                      <a:pt x="275" y="91"/>
                    </a:lnTo>
                    <a:lnTo>
                      <a:pt x="277" y="91"/>
                    </a:lnTo>
                    <a:lnTo>
                      <a:pt x="277" y="89"/>
                    </a:lnTo>
                    <a:lnTo>
                      <a:pt x="275" y="89"/>
                    </a:lnTo>
                    <a:lnTo>
                      <a:pt x="274" y="91"/>
                    </a:lnTo>
                    <a:lnTo>
                      <a:pt x="273" y="91"/>
                    </a:lnTo>
                    <a:lnTo>
                      <a:pt x="271" y="89"/>
                    </a:lnTo>
                    <a:lnTo>
                      <a:pt x="271" y="89"/>
                    </a:lnTo>
                    <a:lnTo>
                      <a:pt x="270" y="89"/>
                    </a:lnTo>
                    <a:lnTo>
                      <a:pt x="270" y="87"/>
                    </a:lnTo>
                    <a:lnTo>
                      <a:pt x="267" y="87"/>
                    </a:lnTo>
                    <a:lnTo>
                      <a:pt x="267" y="87"/>
                    </a:lnTo>
                    <a:lnTo>
                      <a:pt x="266" y="88"/>
                    </a:lnTo>
                    <a:lnTo>
                      <a:pt x="265" y="88"/>
                    </a:lnTo>
                    <a:lnTo>
                      <a:pt x="265" y="88"/>
                    </a:lnTo>
                    <a:lnTo>
                      <a:pt x="261" y="87"/>
                    </a:lnTo>
                    <a:lnTo>
                      <a:pt x="260" y="87"/>
                    </a:lnTo>
                    <a:lnTo>
                      <a:pt x="260" y="85"/>
                    </a:lnTo>
                    <a:lnTo>
                      <a:pt x="260" y="85"/>
                    </a:lnTo>
                    <a:lnTo>
                      <a:pt x="258" y="85"/>
                    </a:lnTo>
                    <a:lnTo>
                      <a:pt x="258" y="85"/>
                    </a:lnTo>
                    <a:lnTo>
                      <a:pt x="257" y="87"/>
                    </a:lnTo>
                    <a:lnTo>
                      <a:pt x="256" y="87"/>
                    </a:lnTo>
                    <a:lnTo>
                      <a:pt x="254" y="87"/>
                    </a:lnTo>
                    <a:lnTo>
                      <a:pt x="253" y="85"/>
                    </a:lnTo>
                    <a:lnTo>
                      <a:pt x="253" y="88"/>
                    </a:lnTo>
                    <a:lnTo>
                      <a:pt x="249" y="89"/>
                    </a:lnTo>
                    <a:lnTo>
                      <a:pt x="249" y="91"/>
                    </a:lnTo>
                    <a:lnTo>
                      <a:pt x="248" y="91"/>
                    </a:lnTo>
                    <a:lnTo>
                      <a:pt x="248" y="89"/>
                    </a:lnTo>
                    <a:lnTo>
                      <a:pt x="245" y="89"/>
                    </a:lnTo>
                    <a:lnTo>
                      <a:pt x="245" y="89"/>
                    </a:lnTo>
                    <a:lnTo>
                      <a:pt x="244" y="88"/>
                    </a:lnTo>
                    <a:lnTo>
                      <a:pt x="244" y="92"/>
                    </a:lnTo>
                    <a:lnTo>
                      <a:pt x="241" y="93"/>
                    </a:lnTo>
                    <a:lnTo>
                      <a:pt x="241" y="93"/>
                    </a:lnTo>
                    <a:lnTo>
                      <a:pt x="240" y="95"/>
                    </a:lnTo>
                    <a:lnTo>
                      <a:pt x="240" y="97"/>
                    </a:lnTo>
                    <a:lnTo>
                      <a:pt x="240" y="97"/>
                    </a:lnTo>
                    <a:lnTo>
                      <a:pt x="240" y="96"/>
                    </a:lnTo>
                    <a:lnTo>
                      <a:pt x="237" y="99"/>
                    </a:lnTo>
                    <a:lnTo>
                      <a:pt x="237" y="99"/>
                    </a:lnTo>
                    <a:lnTo>
                      <a:pt x="233" y="99"/>
                    </a:lnTo>
                    <a:lnTo>
                      <a:pt x="233" y="99"/>
                    </a:lnTo>
                    <a:lnTo>
                      <a:pt x="232" y="99"/>
                    </a:lnTo>
                    <a:lnTo>
                      <a:pt x="232" y="99"/>
                    </a:lnTo>
                    <a:lnTo>
                      <a:pt x="232" y="100"/>
                    </a:lnTo>
                    <a:lnTo>
                      <a:pt x="231" y="100"/>
                    </a:lnTo>
                    <a:lnTo>
                      <a:pt x="231" y="102"/>
                    </a:lnTo>
                    <a:lnTo>
                      <a:pt x="231" y="102"/>
                    </a:lnTo>
                    <a:lnTo>
                      <a:pt x="231" y="102"/>
                    </a:lnTo>
                    <a:lnTo>
                      <a:pt x="228" y="102"/>
                    </a:lnTo>
                    <a:lnTo>
                      <a:pt x="227" y="104"/>
                    </a:lnTo>
                    <a:lnTo>
                      <a:pt x="224" y="104"/>
                    </a:lnTo>
                    <a:lnTo>
                      <a:pt x="224" y="105"/>
                    </a:lnTo>
                    <a:lnTo>
                      <a:pt x="224" y="106"/>
                    </a:lnTo>
                    <a:lnTo>
                      <a:pt x="223" y="106"/>
                    </a:lnTo>
                    <a:lnTo>
                      <a:pt x="223" y="106"/>
                    </a:lnTo>
                    <a:lnTo>
                      <a:pt x="222" y="106"/>
                    </a:lnTo>
                    <a:lnTo>
                      <a:pt x="222" y="110"/>
                    </a:lnTo>
                    <a:lnTo>
                      <a:pt x="220" y="113"/>
                    </a:lnTo>
                    <a:lnTo>
                      <a:pt x="219" y="112"/>
                    </a:lnTo>
                    <a:lnTo>
                      <a:pt x="219" y="113"/>
                    </a:lnTo>
                    <a:lnTo>
                      <a:pt x="218" y="113"/>
                    </a:lnTo>
                    <a:lnTo>
                      <a:pt x="218" y="113"/>
                    </a:lnTo>
                    <a:lnTo>
                      <a:pt x="218" y="114"/>
                    </a:lnTo>
                    <a:lnTo>
                      <a:pt x="219" y="114"/>
                    </a:lnTo>
                    <a:lnTo>
                      <a:pt x="219" y="119"/>
                    </a:lnTo>
                    <a:lnTo>
                      <a:pt x="219" y="119"/>
                    </a:lnTo>
                    <a:lnTo>
                      <a:pt x="219" y="122"/>
                    </a:lnTo>
                    <a:lnTo>
                      <a:pt x="220" y="122"/>
                    </a:lnTo>
                    <a:lnTo>
                      <a:pt x="220" y="123"/>
                    </a:lnTo>
                    <a:lnTo>
                      <a:pt x="220" y="123"/>
                    </a:lnTo>
                    <a:lnTo>
                      <a:pt x="222" y="125"/>
                    </a:lnTo>
                    <a:lnTo>
                      <a:pt x="222" y="126"/>
                    </a:lnTo>
                    <a:lnTo>
                      <a:pt x="223" y="126"/>
                    </a:lnTo>
                    <a:lnTo>
                      <a:pt x="223" y="129"/>
                    </a:lnTo>
                    <a:lnTo>
                      <a:pt x="223" y="129"/>
                    </a:lnTo>
                    <a:lnTo>
                      <a:pt x="222" y="130"/>
                    </a:lnTo>
                    <a:lnTo>
                      <a:pt x="223" y="130"/>
                    </a:lnTo>
                    <a:lnTo>
                      <a:pt x="223" y="131"/>
                    </a:lnTo>
                    <a:lnTo>
                      <a:pt x="223" y="131"/>
                    </a:lnTo>
                    <a:lnTo>
                      <a:pt x="224" y="131"/>
                    </a:lnTo>
                    <a:lnTo>
                      <a:pt x="223" y="134"/>
                    </a:lnTo>
                    <a:lnTo>
                      <a:pt x="223" y="135"/>
                    </a:lnTo>
                    <a:lnTo>
                      <a:pt x="222" y="138"/>
                    </a:lnTo>
                    <a:lnTo>
                      <a:pt x="219" y="138"/>
                    </a:lnTo>
                    <a:lnTo>
                      <a:pt x="219" y="140"/>
                    </a:lnTo>
                    <a:lnTo>
                      <a:pt x="218" y="142"/>
                    </a:lnTo>
                    <a:lnTo>
                      <a:pt x="216" y="142"/>
                    </a:lnTo>
                    <a:lnTo>
                      <a:pt x="218" y="146"/>
                    </a:lnTo>
                    <a:lnTo>
                      <a:pt x="216" y="146"/>
                    </a:lnTo>
                    <a:lnTo>
                      <a:pt x="218" y="154"/>
                    </a:lnTo>
                    <a:lnTo>
                      <a:pt x="218" y="155"/>
                    </a:lnTo>
                    <a:lnTo>
                      <a:pt x="216" y="156"/>
                    </a:lnTo>
                    <a:lnTo>
                      <a:pt x="218" y="157"/>
                    </a:lnTo>
                    <a:lnTo>
                      <a:pt x="219" y="159"/>
                    </a:lnTo>
                    <a:lnTo>
                      <a:pt x="219" y="163"/>
                    </a:lnTo>
                    <a:lnTo>
                      <a:pt x="219" y="163"/>
                    </a:lnTo>
                    <a:lnTo>
                      <a:pt x="219" y="165"/>
                    </a:lnTo>
                    <a:lnTo>
                      <a:pt x="220" y="165"/>
                    </a:lnTo>
                    <a:lnTo>
                      <a:pt x="219" y="172"/>
                    </a:lnTo>
                    <a:lnTo>
                      <a:pt x="218" y="172"/>
                    </a:lnTo>
                    <a:lnTo>
                      <a:pt x="219" y="178"/>
                    </a:lnTo>
                    <a:lnTo>
                      <a:pt x="218" y="178"/>
                    </a:lnTo>
                    <a:lnTo>
                      <a:pt x="218" y="182"/>
                    </a:lnTo>
                    <a:lnTo>
                      <a:pt x="218" y="182"/>
                    </a:lnTo>
                    <a:lnTo>
                      <a:pt x="219" y="181"/>
                    </a:lnTo>
                    <a:lnTo>
                      <a:pt x="219" y="181"/>
                    </a:lnTo>
                    <a:lnTo>
                      <a:pt x="219" y="181"/>
                    </a:lnTo>
                    <a:lnTo>
                      <a:pt x="220" y="181"/>
                    </a:lnTo>
                    <a:lnTo>
                      <a:pt x="220" y="184"/>
                    </a:lnTo>
                    <a:lnTo>
                      <a:pt x="222" y="185"/>
                    </a:lnTo>
                    <a:lnTo>
                      <a:pt x="222" y="186"/>
                    </a:lnTo>
                    <a:lnTo>
                      <a:pt x="223" y="186"/>
                    </a:lnTo>
                    <a:lnTo>
                      <a:pt x="222" y="189"/>
                    </a:lnTo>
                    <a:lnTo>
                      <a:pt x="223" y="190"/>
                    </a:lnTo>
                    <a:lnTo>
                      <a:pt x="224" y="193"/>
                    </a:lnTo>
                    <a:lnTo>
                      <a:pt x="226" y="193"/>
                    </a:lnTo>
                    <a:lnTo>
                      <a:pt x="226" y="194"/>
                    </a:lnTo>
                    <a:lnTo>
                      <a:pt x="227" y="194"/>
                    </a:lnTo>
                    <a:lnTo>
                      <a:pt x="227" y="195"/>
                    </a:lnTo>
                    <a:lnTo>
                      <a:pt x="228" y="197"/>
                    </a:lnTo>
                    <a:lnTo>
                      <a:pt x="230" y="198"/>
                    </a:lnTo>
                    <a:lnTo>
                      <a:pt x="232" y="198"/>
                    </a:lnTo>
                    <a:lnTo>
                      <a:pt x="232" y="201"/>
                    </a:lnTo>
                    <a:lnTo>
                      <a:pt x="233" y="203"/>
                    </a:lnTo>
                    <a:lnTo>
                      <a:pt x="235" y="206"/>
                    </a:lnTo>
                    <a:lnTo>
                      <a:pt x="235" y="207"/>
                    </a:lnTo>
                    <a:lnTo>
                      <a:pt x="236" y="210"/>
                    </a:lnTo>
                    <a:lnTo>
                      <a:pt x="240" y="210"/>
                    </a:lnTo>
                    <a:lnTo>
                      <a:pt x="240" y="210"/>
                    </a:lnTo>
                    <a:lnTo>
                      <a:pt x="243" y="210"/>
                    </a:lnTo>
                    <a:lnTo>
                      <a:pt x="243" y="211"/>
                    </a:lnTo>
                    <a:lnTo>
                      <a:pt x="244" y="211"/>
                    </a:lnTo>
                    <a:lnTo>
                      <a:pt x="245" y="211"/>
                    </a:lnTo>
                    <a:lnTo>
                      <a:pt x="247" y="214"/>
                    </a:lnTo>
                    <a:lnTo>
                      <a:pt x="248" y="216"/>
                    </a:lnTo>
                    <a:lnTo>
                      <a:pt x="250" y="216"/>
                    </a:lnTo>
                    <a:lnTo>
                      <a:pt x="253" y="216"/>
                    </a:lnTo>
                    <a:lnTo>
                      <a:pt x="256" y="216"/>
                    </a:lnTo>
                    <a:lnTo>
                      <a:pt x="256" y="215"/>
                    </a:lnTo>
                    <a:lnTo>
                      <a:pt x="258" y="215"/>
                    </a:lnTo>
                    <a:lnTo>
                      <a:pt x="260" y="215"/>
                    </a:lnTo>
                    <a:lnTo>
                      <a:pt x="261" y="215"/>
                    </a:lnTo>
                    <a:lnTo>
                      <a:pt x="261" y="214"/>
                    </a:lnTo>
                    <a:lnTo>
                      <a:pt x="262" y="214"/>
                    </a:lnTo>
                    <a:lnTo>
                      <a:pt x="264" y="212"/>
                    </a:lnTo>
                    <a:lnTo>
                      <a:pt x="265" y="211"/>
                    </a:lnTo>
                    <a:lnTo>
                      <a:pt x="266" y="210"/>
                    </a:lnTo>
                    <a:lnTo>
                      <a:pt x="266" y="211"/>
                    </a:lnTo>
                    <a:lnTo>
                      <a:pt x="271" y="210"/>
                    </a:lnTo>
                    <a:lnTo>
                      <a:pt x="271" y="210"/>
                    </a:lnTo>
                    <a:lnTo>
                      <a:pt x="271" y="211"/>
                    </a:lnTo>
                    <a:lnTo>
                      <a:pt x="273" y="212"/>
                    </a:lnTo>
                    <a:lnTo>
                      <a:pt x="273" y="211"/>
                    </a:lnTo>
                    <a:lnTo>
                      <a:pt x="275" y="211"/>
                    </a:lnTo>
                    <a:lnTo>
                      <a:pt x="277" y="210"/>
                    </a:lnTo>
                    <a:lnTo>
                      <a:pt x="278" y="207"/>
                    </a:lnTo>
                    <a:lnTo>
                      <a:pt x="279" y="206"/>
                    </a:lnTo>
                    <a:lnTo>
                      <a:pt x="282" y="206"/>
                    </a:lnTo>
                    <a:lnTo>
                      <a:pt x="282" y="201"/>
                    </a:lnTo>
                    <a:lnTo>
                      <a:pt x="282" y="201"/>
                    </a:lnTo>
                    <a:lnTo>
                      <a:pt x="282" y="199"/>
                    </a:lnTo>
                    <a:lnTo>
                      <a:pt x="284" y="198"/>
                    </a:lnTo>
                    <a:lnTo>
                      <a:pt x="284" y="194"/>
                    </a:lnTo>
                    <a:lnTo>
                      <a:pt x="286" y="194"/>
                    </a:lnTo>
                    <a:lnTo>
                      <a:pt x="287" y="185"/>
                    </a:lnTo>
                    <a:lnTo>
                      <a:pt x="290" y="184"/>
                    </a:lnTo>
                    <a:lnTo>
                      <a:pt x="290" y="184"/>
                    </a:lnTo>
                    <a:lnTo>
                      <a:pt x="294" y="184"/>
                    </a:lnTo>
                    <a:lnTo>
                      <a:pt x="294" y="182"/>
                    </a:lnTo>
                    <a:lnTo>
                      <a:pt x="295" y="182"/>
                    </a:lnTo>
                    <a:lnTo>
                      <a:pt x="295" y="181"/>
                    </a:lnTo>
                    <a:lnTo>
                      <a:pt x="300" y="181"/>
                    </a:lnTo>
                    <a:lnTo>
                      <a:pt x="302" y="178"/>
                    </a:lnTo>
                    <a:lnTo>
                      <a:pt x="303" y="177"/>
                    </a:lnTo>
                    <a:lnTo>
                      <a:pt x="305" y="177"/>
                    </a:lnTo>
                    <a:lnTo>
                      <a:pt x="307" y="177"/>
                    </a:lnTo>
                    <a:lnTo>
                      <a:pt x="309" y="177"/>
                    </a:lnTo>
                    <a:lnTo>
                      <a:pt x="309" y="177"/>
                    </a:lnTo>
                    <a:lnTo>
                      <a:pt x="309" y="177"/>
                    </a:lnTo>
                    <a:lnTo>
                      <a:pt x="312" y="177"/>
                    </a:lnTo>
                    <a:lnTo>
                      <a:pt x="312" y="178"/>
                    </a:lnTo>
                    <a:lnTo>
                      <a:pt x="313" y="178"/>
                    </a:lnTo>
                    <a:lnTo>
                      <a:pt x="315" y="180"/>
                    </a:lnTo>
                    <a:lnTo>
                      <a:pt x="316" y="181"/>
                    </a:lnTo>
                    <a:lnTo>
                      <a:pt x="316" y="182"/>
                    </a:lnTo>
                    <a:lnTo>
                      <a:pt x="315" y="185"/>
                    </a:lnTo>
                    <a:lnTo>
                      <a:pt x="315" y="186"/>
                    </a:lnTo>
                    <a:lnTo>
                      <a:pt x="315" y="186"/>
                    </a:lnTo>
                    <a:lnTo>
                      <a:pt x="315" y="188"/>
                    </a:lnTo>
                    <a:lnTo>
                      <a:pt x="313" y="188"/>
                    </a:lnTo>
                    <a:lnTo>
                      <a:pt x="313" y="190"/>
                    </a:lnTo>
                    <a:lnTo>
                      <a:pt x="312" y="190"/>
                    </a:lnTo>
                    <a:lnTo>
                      <a:pt x="312" y="195"/>
                    </a:lnTo>
                    <a:lnTo>
                      <a:pt x="311" y="195"/>
                    </a:lnTo>
                    <a:lnTo>
                      <a:pt x="311" y="197"/>
                    </a:lnTo>
                    <a:lnTo>
                      <a:pt x="311" y="198"/>
                    </a:lnTo>
                    <a:lnTo>
                      <a:pt x="312" y="198"/>
                    </a:lnTo>
                    <a:lnTo>
                      <a:pt x="312" y="199"/>
                    </a:lnTo>
                    <a:lnTo>
                      <a:pt x="311" y="199"/>
                    </a:lnTo>
                    <a:lnTo>
                      <a:pt x="311" y="203"/>
                    </a:lnTo>
                    <a:lnTo>
                      <a:pt x="309" y="207"/>
                    </a:lnTo>
                    <a:lnTo>
                      <a:pt x="308" y="211"/>
                    </a:lnTo>
                    <a:lnTo>
                      <a:pt x="308" y="215"/>
                    </a:lnTo>
                    <a:lnTo>
                      <a:pt x="307" y="215"/>
                    </a:lnTo>
                    <a:lnTo>
                      <a:pt x="307" y="214"/>
                    </a:lnTo>
                    <a:lnTo>
                      <a:pt x="304" y="214"/>
                    </a:lnTo>
                    <a:lnTo>
                      <a:pt x="305" y="212"/>
                    </a:lnTo>
                    <a:lnTo>
                      <a:pt x="305" y="211"/>
                    </a:lnTo>
                    <a:lnTo>
                      <a:pt x="305" y="210"/>
                    </a:lnTo>
                    <a:lnTo>
                      <a:pt x="304" y="210"/>
                    </a:lnTo>
                    <a:lnTo>
                      <a:pt x="304" y="211"/>
                    </a:lnTo>
                    <a:lnTo>
                      <a:pt x="303" y="212"/>
                    </a:lnTo>
                    <a:lnTo>
                      <a:pt x="302" y="215"/>
                    </a:lnTo>
                    <a:lnTo>
                      <a:pt x="304" y="215"/>
                    </a:lnTo>
                    <a:lnTo>
                      <a:pt x="304" y="216"/>
                    </a:lnTo>
                    <a:lnTo>
                      <a:pt x="304" y="218"/>
                    </a:lnTo>
                    <a:lnTo>
                      <a:pt x="305" y="218"/>
                    </a:lnTo>
                    <a:lnTo>
                      <a:pt x="304" y="224"/>
                    </a:lnTo>
                    <a:lnTo>
                      <a:pt x="303" y="226"/>
                    </a:lnTo>
                    <a:lnTo>
                      <a:pt x="303" y="227"/>
                    </a:lnTo>
                    <a:lnTo>
                      <a:pt x="303" y="227"/>
                    </a:lnTo>
                    <a:lnTo>
                      <a:pt x="304" y="229"/>
                    </a:lnTo>
                    <a:lnTo>
                      <a:pt x="303" y="229"/>
                    </a:lnTo>
                    <a:lnTo>
                      <a:pt x="303" y="231"/>
                    </a:lnTo>
                    <a:lnTo>
                      <a:pt x="303" y="231"/>
                    </a:lnTo>
                    <a:lnTo>
                      <a:pt x="303" y="233"/>
                    </a:lnTo>
                    <a:lnTo>
                      <a:pt x="303" y="235"/>
                    </a:lnTo>
                    <a:lnTo>
                      <a:pt x="302" y="236"/>
                    </a:lnTo>
                    <a:lnTo>
                      <a:pt x="300" y="236"/>
                    </a:lnTo>
                    <a:lnTo>
                      <a:pt x="300" y="239"/>
                    </a:lnTo>
                    <a:lnTo>
                      <a:pt x="300" y="239"/>
                    </a:lnTo>
                    <a:lnTo>
                      <a:pt x="299" y="239"/>
                    </a:lnTo>
                    <a:lnTo>
                      <a:pt x="298" y="240"/>
                    </a:lnTo>
                    <a:lnTo>
                      <a:pt x="298" y="241"/>
                    </a:lnTo>
                    <a:lnTo>
                      <a:pt x="298" y="241"/>
                    </a:lnTo>
                    <a:lnTo>
                      <a:pt x="298" y="243"/>
                    </a:lnTo>
                    <a:lnTo>
                      <a:pt x="300" y="243"/>
                    </a:lnTo>
                    <a:lnTo>
                      <a:pt x="300" y="241"/>
                    </a:lnTo>
                    <a:lnTo>
                      <a:pt x="302" y="241"/>
                    </a:lnTo>
                    <a:lnTo>
                      <a:pt x="303" y="241"/>
                    </a:lnTo>
                    <a:lnTo>
                      <a:pt x="303" y="243"/>
                    </a:lnTo>
                    <a:lnTo>
                      <a:pt x="304" y="243"/>
                    </a:lnTo>
                    <a:lnTo>
                      <a:pt x="305" y="243"/>
                    </a:lnTo>
                    <a:lnTo>
                      <a:pt x="305" y="241"/>
                    </a:lnTo>
                    <a:lnTo>
                      <a:pt x="313" y="241"/>
                    </a:lnTo>
                    <a:lnTo>
                      <a:pt x="313" y="243"/>
                    </a:lnTo>
                    <a:lnTo>
                      <a:pt x="315" y="243"/>
                    </a:lnTo>
                    <a:lnTo>
                      <a:pt x="316" y="243"/>
                    </a:lnTo>
                    <a:lnTo>
                      <a:pt x="316" y="241"/>
                    </a:lnTo>
                    <a:lnTo>
                      <a:pt x="325" y="240"/>
                    </a:lnTo>
                    <a:lnTo>
                      <a:pt x="325" y="239"/>
                    </a:lnTo>
                    <a:lnTo>
                      <a:pt x="326" y="239"/>
                    </a:lnTo>
                    <a:lnTo>
                      <a:pt x="326" y="240"/>
                    </a:lnTo>
                    <a:lnTo>
                      <a:pt x="328" y="240"/>
                    </a:lnTo>
                    <a:lnTo>
                      <a:pt x="337" y="240"/>
                    </a:lnTo>
                    <a:lnTo>
                      <a:pt x="338" y="241"/>
                    </a:lnTo>
                    <a:lnTo>
                      <a:pt x="338" y="243"/>
                    </a:lnTo>
                    <a:lnTo>
                      <a:pt x="339" y="243"/>
                    </a:lnTo>
                    <a:lnTo>
                      <a:pt x="339" y="243"/>
                    </a:lnTo>
                    <a:lnTo>
                      <a:pt x="339" y="243"/>
                    </a:lnTo>
                    <a:lnTo>
                      <a:pt x="341" y="244"/>
                    </a:lnTo>
                    <a:lnTo>
                      <a:pt x="341" y="244"/>
                    </a:lnTo>
                    <a:lnTo>
                      <a:pt x="341" y="246"/>
                    </a:lnTo>
                    <a:lnTo>
                      <a:pt x="345" y="248"/>
                    </a:lnTo>
                    <a:lnTo>
                      <a:pt x="349" y="249"/>
                    </a:lnTo>
                    <a:lnTo>
                      <a:pt x="347" y="253"/>
                    </a:lnTo>
                    <a:lnTo>
                      <a:pt x="349" y="253"/>
                    </a:lnTo>
                    <a:lnTo>
                      <a:pt x="349" y="256"/>
                    </a:lnTo>
                    <a:lnTo>
                      <a:pt x="349" y="256"/>
                    </a:lnTo>
                    <a:lnTo>
                      <a:pt x="349" y="256"/>
                    </a:lnTo>
                    <a:lnTo>
                      <a:pt x="349" y="256"/>
                    </a:lnTo>
                    <a:lnTo>
                      <a:pt x="349" y="258"/>
                    </a:lnTo>
                    <a:lnTo>
                      <a:pt x="347" y="258"/>
                    </a:lnTo>
                    <a:lnTo>
                      <a:pt x="347" y="260"/>
                    </a:lnTo>
                    <a:lnTo>
                      <a:pt x="346" y="260"/>
                    </a:lnTo>
                    <a:lnTo>
                      <a:pt x="346" y="261"/>
                    </a:lnTo>
                    <a:lnTo>
                      <a:pt x="346" y="261"/>
                    </a:lnTo>
                    <a:lnTo>
                      <a:pt x="346" y="265"/>
                    </a:lnTo>
                    <a:lnTo>
                      <a:pt x="345" y="265"/>
                    </a:lnTo>
                    <a:lnTo>
                      <a:pt x="345" y="269"/>
                    </a:lnTo>
                    <a:lnTo>
                      <a:pt x="345" y="271"/>
                    </a:lnTo>
                    <a:lnTo>
                      <a:pt x="345" y="274"/>
                    </a:lnTo>
                    <a:lnTo>
                      <a:pt x="343" y="274"/>
                    </a:lnTo>
                    <a:lnTo>
                      <a:pt x="343" y="282"/>
                    </a:lnTo>
                    <a:lnTo>
                      <a:pt x="343" y="282"/>
                    </a:lnTo>
                    <a:lnTo>
                      <a:pt x="343" y="287"/>
                    </a:lnTo>
                    <a:lnTo>
                      <a:pt x="343" y="287"/>
                    </a:lnTo>
                    <a:lnTo>
                      <a:pt x="343" y="287"/>
                    </a:lnTo>
                    <a:lnTo>
                      <a:pt x="342" y="287"/>
                    </a:lnTo>
                    <a:lnTo>
                      <a:pt x="342" y="288"/>
                    </a:lnTo>
                    <a:lnTo>
                      <a:pt x="343" y="288"/>
                    </a:lnTo>
                    <a:lnTo>
                      <a:pt x="343" y="291"/>
                    </a:lnTo>
                    <a:lnTo>
                      <a:pt x="345" y="292"/>
                    </a:lnTo>
                    <a:lnTo>
                      <a:pt x="346" y="296"/>
                    </a:lnTo>
                    <a:lnTo>
                      <a:pt x="346" y="296"/>
                    </a:lnTo>
                    <a:lnTo>
                      <a:pt x="346" y="298"/>
                    </a:lnTo>
                    <a:lnTo>
                      <a:pt x="347" y="298"/>
                    </a:lnTo>
                    <a:lnTo>
                      <a:pt x="349" y="299"/>
                    </a:lnTo>
                    <a:lnTo>
                      <a:pt x="349" y="301"/>
                    </a:lnTo>
                    <a:lnTo>
                      <a:pt x="350" y="301"/>
                    </a:lnTo>
                    <a:lnTo>
                      <a:pt x="351" y="301"/>
                    </a:lnTo>
                    <a:lnTo>
                      <a:pt x="351" y="303"/>
                    </a:lnTo>
                    <a:lnTo>
                      <a:pt x="353" y="303"/>
                    </a:lnTo>
                    <a:lnTo>
                      <a:pt x="353" y="304"/>
                    </a:lnTo>
                    <a:lnTo>
                      <a:pt x="355" y="307"/>
                    </a:lnTo>
                    <a:lnTo>
                      <a:pt x="355" y="308"/>
                    </a:lnTo>
                    <a:lnTo>
                      <a:pt x="356" y="308"/>
                    </a:lnTo>
                    <a:lnTo>
                      <a:pt x="355" y="311"/>
                    </a:lnTo>
                    <a:lnTo>
                      <a:pt x="356" y="311"/>
                    </a:lnTo>
                    <a:lnTo>
                      <a:pt x="358" y="312"/>
                    </a:lnTo>
                    <a:lnTo>
                      <a:pt x="359" y="312"/>
                    </a:lnTo>
                    <a:lnTo>
                      <a:pt x="360" y="313"/>
                    </a:lnTo>
                    <a:lnTo>
                      <a:pt x="360" y="312"/>
                    </a:lnTo>
                    <a:lnTo>
                      <a:pt x="363" y="312"/>
                    </a:lnTo>
                    <a:lnTo>
                      <a:pt x="364" y="313"/>
                    </a:lnTo>
                    <a:lnTo>
                      <a:pt x="367" y="313"/>
                    </a:lnTo>
                    <a:lnTo>
                      <a:pt x="367" y="315"/>
                    </a:lnTo>
                    <a:lnTo>
                      <a:pt x="367" y="315"/>
                    </a:lnTo>
                    <a:lnTo>
                      <a:pt x="367" y="313"/>
                    </a:lnTo>
                    <a:lnTo>
                      <a:pt x="370" y="313"/>
                    </a:lnTo>
                    <a:lnTo>
                      <a:pt x="371" y="312"/>
                    </a:lnTo>
                    <a:lnTo>
                      <a:pt x="374" y="312"/>
                    </a:lnTo>
                    <a:lnTo>
                      <a:pt x="374" y="311"/>
                    </a:lnTo>
                    <a:lnTo>
                      <a:pt x="380" y="309"/>
                    </a:lnTo>
                    <a:lnTo>
                      <a:pt x="381" y="307"/>
                    </a:lnTo>
                    <a:lnTo>
                      <a:pt x="387" y="307"/>
                    </a:lnTo>
                    <a:lnTo>
                      <a:pt x="387" y="317"/>
                    </a:lnTo>
                    <a:lnTo>
                      <a:pt x="385" y="316"/>
                    </a:lnTo>
                    <a:lnTo>
                      <a:pt x="385" y="313"/>
                    </a:lnTo>
                    <a:lnTo>
                      <a:pt x="384" y="313"/>
                    </a:lnTo>
                    <a:lnTo>
                      <a:pt x="383" y="313"/>
                    </a:lnTo>
                    <a:lnTo>
                      <a:pt x="383" y="313"/>
                    </a:lnTo>
                    <a:lnTo>
                      <a:pt x="383" y="313"/>
                    </a:lnTo>
                    <a:lnTo>
                      <a:pt x="379" y="315"/>
                    </a:lnTo>
                    <a:lnTo>
                      <a:pt x="379" y="317"/>
                    </a:lnTo>
                    <a:lnTo>
                      <a:pt x="376" y="318"/>
                    </a:lnTo>
                    <a:lnTo>
                      <a:pt x="376" y="318"/>
                    </a:lnTo>
                    <a:lnTo>
                      <a:pt x="375" y="318"/>
                    </a:lnTo>
                    <a:lnTo>
                      <a:pt x="375" y="320"/>
                    </a:lnTo>
                    <a:lnTo>
                      <a:pt x="374" y="320"/>
                    </a:lnTo>
                    <a:lnTo>
                      <a:pt x="372" y="320"/>
                    </a:lnTo>
                    <a:lnTo>
                      <a:pt x="372" y="321"/>
                    </a:lnTo>
                    <a:lnTo>
                      <a:pt x="372" y="321"/>
                    </a:lnTo>
                    <a:lnTo>
                      <a:pt x="372" y="321"/>
                    </a:lnTo>
                    <a:lnTo>
                      <a:pt x="372" y="322"/>
                    </a:lnTo>
                    <a:lnTo>
                      <a:pt x="375" y="322"/>
                    </a:lnTo>
                    <a:lnTo>
                      <a:pt x="375" y="322"/>
                    </a:lnTo>
                    <a:lnTo>
                      <a:pt x="376" y="324"/>
                    </a:lnTo>
                    <a:lnTo>
                      <a:pt x="376" y="325"/>
                    </a:lnTo>
                    <a:lnTo>
                      <a:pt x="376" y="326"/>
                    </a:lnTo>
                    <a:lnTo>
                      <a:pt x="375" y="328"/>
                    </a:lnTo>
                    <a:lnTo>
                      <a:pt x="375" y="328"/>
                    </a:lnTo>
                    <a:lnTo>
                      <a:pt x="374" y="328"/>
                    </a:lnTo>
                    <a:lnTo>
                      <a:pt x="374" y="329"/>
                    </a:lnTo>
                    <a:lnTo>
                      <a:pt x="374" y="329"/>
                    </a:lnTo>
                    <a:lnTo>
                      <a:pt x="370" y="330"/>
                    </a:lnTo>
                    <a:lnTo>
                      <a:pt x="370" y="329"/>
                    </a:lnTo>
                    <a:lnTo>
                      <a:pt x="368" y="328"/>
                    </a:lnTo>
                    <a:lnTo>
                      <a:pt x="368" y="325"/>
                    </a:lnTo>
                    <a:lnTo>
                      <a:pt x="363" y="325"/>
                    </a:lnTo>
                    <a:lnTo>
                      <a:pt x="362" y="320"/>
                    </a:lnTo>
                    <a:lnTo>
                      <a:pt x="360" y="321"/>
                    </a:lnTo>
                    <a:lnTo>
                      <a:pt x="358" y="321"/>
                    </a:lnTo>
                    <a:lnTo>
                      <a:pt x="356" y="321"/>
                    </a:lnTo>
                    <a:lnTo>
                      <a:pt x="356" y="320"/>
                    </a:lnTo>
                    <a:lnTo>
                      <a:pt x="355" y="320"/>
                    </a:lnTo>
                    <a:lnTo>
                      <a:pt x="355" y="320"/>
                    </a:lnTo>
                    <a:lnTo>
                      <a:pt x="355" y="318"/>
                    </a:lnTo>
                    <a:lnTo>
                      <a:pt x="354" y="320"/>
                    </a:lnTo>
                    <a:lnTo>
                      <a:pt x="353" y="320"/>
                    </a:lnTo>
                    <a:lnTo>
                      <a:pt x="353" y="321"/>
                    </a:lnTo>
                    <a:lnTo>
                      <a:pt x="351" y="321"/>
                    </a:lnTo>
                    <a:lnTo>
                      <a:pt x="350" y="320"/>
                    </a:lnTo>
                    <a:lnTo>
                      <a:pt x="349" y="320"/>
                    </a:lnTo>
                    <a:lnTo>
                      <a:pt x="349" y="318"/>
                    </a:lnTo>
                    <a:lnTo>
                      <a:pt x="349" y="317"/>
                    </a:lnTo>
                    <a:lnTo>
                      <a:pt x="349" y="316"/>
                    </a:lnTo>
                    <a:lnTo>
                      <a:pt x="346" y="315"/>
                    </a:lnTo>
                    <a:lnTo>
                      <a:pt x="346" y="320"/>
                    </a:lnTo>
                    <a:lnTo>
                      <a:pt x="346" y="320"/>
                    </a:lnTo>
                    <a:lnTo>
                      <a:pt x="346" y="318"/>
                    </a:lnTo>
                    <a:lnTo>
                      <a:pt x="345" y="318"/>
                    </a:lnTo>
                    <a:lnTo>
                      <a:pt x="345" y="317"/>
                    </a:lnTo>
                    <a:lnTo>
                      <a:pt x="345" y="317"/>
                    </a:lnTo>
                    <a:lnTo>
                      <a:pt x="343" y="317"/>
                    </a:lnTo>
                    <a:lnTo>
                      <a:pt x="343" y="315"/>
                    </a:lnTo>
                    <a:lnTo>
                      <a:pt x="345" y="315"/>
                    </a:lnTo>
                    <a:lnTo>
                      <a:pt x="345" y="312"/>
                    </a:lnTo>
                    <a:lnTo>
                      <a:pt x="345" y="312"/>
                    </a:lnTo>
                    <a:lnTo>
                      <a:pt x="343" y="311"/>
                    </a:lnTo>
                    <a:lnTo>
                      <a:pt x="342" y="309"/>
                    </a:lnTo>
                    <a:lnTo>
                      <a:pt x="341" y="309"/>
                    </a:lnTo>
                    <a:lnTo>
                      <a:pt x="341" y="308"/>
                    </a:lnTo>
                    <a:lnTo>
                      <a:pt x="338" y="308"/>
                    </a:lnTo>
                    <a:lnTo>
                      <a:pt x="334" y="303"/>
                    </a:lnTo>
                    <a:lnTo>
                      <a:pt x="333" y="303"/>
                    </a:lnTo>
                    <a:lnTo>
                      <a:pt x="333" y="301"/>
                    </a:lnTo>
                    <a:lnTo>
                      <a:pt x="333" y="301"/>
                    </a:lnTo>
                    <a:lnTo>
                      <a:pt x="332" y="301"/>
                    </a:lnTo>
                    <a:lnTo>
                      <a:pt x="333" y="303"/>
                    </a:lnTo>
                    <a:lnTo>
                      <a:pt x="333" y="304"/>
                    </a:lnTo>
                    <a:lnTo>
                      <a:pt x="332" y="305"/>
                    </a:lnTo>
                    <a:lnTo>
                      <a:pt x="332" y="307"/>
                    </a:lnTo>
                    <a:lnTo>
                      <a:pt x="329" y="307"/>
                    </a:lnTo>
                    <a:lnTo>
                      <a:pt x="329" y="307"/>
                    </a:lnTo>
                    <a:lnTo>
                      <a:pt x="328" y="305"/>
                    </a:lnTo>
                    <a:lnTo>
                      <a:pt x="328" y="304"/>
                    </a:lnTo>
                    <a:lnTo>
                      <a:pt x="326" y="303"/>
                    </a:lnTo>
                    <a:lnTo>
                      <a:pt x="325" y="303"/>
                    </a:lnTo>
                    <a:lnTo>
                      <a:pt x="325" y="301"/>
                    </a:lnTo>
                    <a:lnTo>
                      <a:pt x="325" y="299"/>
                    </a:lnTo>
                    <a:lnTo>
                      <a:pt x="325" y="299"/>
                    </a:lnTo>
                    <a:lnTo>
                      <a:pt x="325" y="299"/>
                    </a:lnTo>
                    <a:lnTo>
                      <a:pt x="325" y="298"/>
                    </a:lnTo>
                    <a:lnTo>
                      <a:pt x="326" y="298"/>
                    </a:lnTo>
                    <a:lnTo>
                      <a:pt x="326" y="296"/>
                    </a:lnTo>
                    <a:lnTo>
                      <a:pt x="328" y="296"/>
                    </a:lnTo>
                    <a:lnTo>
                      <a:pt x="326" y="295"/>
                    </a:lnTo>
                    <a:lnTo>
                      <a:pt x="326" y="295"/>
                    </a:lnTo>
                    <a:lnTo>
                      <a:pt x="326" y="294"/>
                    </a:lnTo>
                    <a:lnTo>
                      <a:pt x="326" y="294"/>
                    </a:lnTo>
                    <a:lnTo>
                      <a:pt x="326" y="294"/>
                    </a:lnTo>
                    <a:lnTo>
                      <a:pt x="326" y="291"/>
                    </a:lnTo>
                    <a:lnTo>
                      <a:pt x="325" y="291"/>
                    </a:lnTo>
                    <a:lnTo>
                      <a:pt x="325" y="290"/>
                    </a:lnTo>
                    <a:lnTo>
                      <a:pt x="324" y="288"/>
                    </a:lnTo>
                    <a:lnTo>
                      <a:pt x="324" y="287"/>
                    </a:lnTo>
                    <a:lnTo>
                      <a:pt x="321" y="286"/>
                    </a:lnTo>
                    <a:lnTo>
                      <a:pt x="321" y="284"/>
                    </a:lnTo>
                    <a:lnTo>
                      <a:pt x="320" y="283"/>
                    </a:lnTo>
                    <a:lnTo>
                      <a:pt x="320" y="282"/>
                    </a:lnTo>
                    <a:lnTo>
                      <a:pt x="319" y="280"/>
                    </a:lnTo>
                    <a:lnTo>
                      <a:pt x="319" y="279"/>
                    </a:lnTo>
                    <a:lnTo>
                      <a:pt x="317" y="279"/>
                    </a:lnTo>
                    <a:lnTo>
                      <a:pt x="317" y="278"/>
                    </a:lnTo>
                    <a:lnTo>
                      <a:pt x="317" y="278"/>
                    </a:lnTo>
                    <a:lnTo>
                      <a:pt x="317" y="277"/>
                    </a:lnTo>
                    <a:lnTo>
                      <a:pt x="315" y="274"/>
                    </a:lnTo>
                    <a:lnTo>
                      <a:pt x="313" y="273"/>
                    </a:lnTo>
                    <a:lnTo>
                      <a:pt x="312" y="273"/>
                    </a:lnTo>
                    <a:lnTo>
                      <a:pt x="312" y="270"/>
                    </a:lnTo>
                    <a:lnTo>
                      <a:pt x="312" y="270"/>
                    </a:lnTo>
                    <a:lnTo>
                      <a:pt x="312" y="266"/>
                    </a:lnTo>
                    <a:lnTo>
                      <a:pt x="313" y="266"/>
                    </a:lnTo>
                    <a:lnTo>
                      <a:pt x="309" y="266"/>
                    </a:lnTo>
                    <a:lnTo>
                      <a:pt x="309" y="267"/>
                    </a:lnTo>
                    <a:lnTo>
                      <a:pt x="308" y="267"/>
                    </a:lnTo>
                    <a:lnTo>
                      <a:pt x="305" y="269"/>
                    </a:lnTo>
                    <a:lnTo>
                      <a:pt x="305" y="267"/>
                    </a:lnTo>
                    <a:lnTo>
                      <a:pt x="296" y="266"/>
                    </a:lnTo>
                    <a:lnTo>
                      <a:pt x="296" y="266"/>
                    </a:lnTo>
                    <a:lnTo>
                      <a:pt x="295" y="266"/>
                    </a:lnTo>
                    <a:lnTo>
                      <a:pt x="292" y="266"/>
                    </a:lnTo>
                    <a:lnTo>
                      <a:pt x="290" y="266"/>
                    </a:lnTo>
                    <a:lnTo>
                      <a:pt x="290" y="263"/>
                    </a:lnTo>
                    <a:lnTo>
                      <a:pt x="286" y="262"/>
                    </a:lnTo>
                    <a:lnTo>
                      <a:pt x="286" y="261"/>
                    </a:lnTo>
                    <a:lnTo>
                      <a:pt x="283" y="261"/>
                    </a:lnTo>
                    <a:lnTo>
                      <a:pt x="282" y="260"/>
                    </a:lnTo>
                    <a:lnTo>
                      <a:pt x="282" y="260"/>
                    </a:lnTo>
                    <a:lnTo>
                      <a:pt x="282" y="260"/>
                    </a:lnTo>
                    <a:lnTo>
                      <a:pt x="281" y="261"/>
                    </a:lnTo>
                    <a:lnTo>
                      <a:pt x="277" y="260"/>
                    </a:lnTo>
                    <a:lnTo>
                      <a:pt x="277" y="258"/>
                    </a:lnTo>
                    <a:lnTo>
                      <a:pt x="277" y="258"/>
                    </a:lnTo>
                    <a:lnTo>
                      <a:pt x="277" y="257"/>
                    </a:lnTo>
                    <a:lnTo>
                      <a:pt x="277" y="257"/>
                    </a:lnTo>
                    <a:lnTo>
                      <a:pt x="277" y="257"/>
                    </a:lnTo>
                    <a:lnTo>
                      <a:pt x="275" y="256"/>
                    </a:lnTo>
                    <a:lnTo>
                      <a:pt x="274" y="256"/>
                    </a:lnTo>
                    <a:lnTo>
                      <a:pt x="273" y="254"/>
                    </a:lnTo>
                    <a:lnTo>
                      <a:pt x="271" y="253"/>
                    </a:lnTo>
                    <a:lnTo>
                      <a:pt x="270" y="252"/>
                    </a:lnTo>
                    <a:lnTo>
                      <a:pt x="269" y="250"/>
                    </a:lnTo>
                    <a:lnTo>
                      <a:pt x="269" y="250"/>
                    </a:lnTo>
                    <a:lnTo>
                      <a:pt x="267" y="249"/>
                    </a:lnTo>
                    <a:lnTo>
                      <a:pt x="266" y="249"/>
                    </a:lnTo>
                    <a:lnTo>
                      <a:pt x="266" y="248"/>
                    </a:lnTo>
                    <a:lnTo>
                      <a:pt x="265" y="248"/>
                    </a:lnTo>
                    <a:lnTo>
                      <a:pt x="265" y="245"/>
                    </a:lnTo>
                    <a:lnTo>
                      <a:pt x="264" y="245"/>
                    </a:lnTo>
                    <a:lnTo>
                      <a:pt x="261" y="241"/>
                    </a:lnTo>
                    <a:lnTo>
                      <a:pt x="258" y="241"/>
                    </a:lnTo>
                    <a:lnTo>
                      <a:pt x="254" y="237"/>
                    </a:lnTo>
                    <a:lnTo>
                      <a:pt x="253" y="237"/>
                    </a:lnTo>
                    <a:lnTo>
                      <a:pt x="253" y="237"/>
                    </a:lnTo>
                    <a:lnTo>
                      <a:pt x="248" y="237"/>
                    </a:lnTo>
                    <a:lnTo>
                      <a:pt x="247" y="237"/>
                    </a:lnTo>
                    <a:lnTo>
                      <a:pt x="247" y="236"/>
                    </a:lnTo>
                    <a:lnTo>
                      <a:pt x="247" y="236"/>
                    </a:lnTo>
                    <a:lnTo>
                      <a:pt x="245" y="236"/>
                    </a:lnTo>
                    <a:lnTo>
                      <a:pt x="245" y="237"/>
                    </a:lnTo>
                    <a:lnTo>
                      <a:pt x="243" y="237"/>
                    </a:lnTo>
                    <a:lnTo>
                      <a:pt x="243" y="237"/>
                    </a:lnTo>
                    <a:lnTo>
                      <a:pt x="236" y="237"/>
                    </a:lnTo>
                    <a:lnTo>
                      <a:pt x="235" y="239"/>
                    </a:lnTo>
                    <a:lnTo>
                      <a:pt x="233" y="240"/>
                    </a:lnTo>
                    <a:lnTo>
                      <a:pt x="233" y="240"/>
                    </a:lnTo>
                    <a:lnTo>
                      <a:pt x="227" y="240"/>
                    </a:lnTo>
                    <a:lnTo>
                      <a:pt x="226" y="237"/>
                    </a:lnTo>
                    <a:lnTo>
                      <a:pt x="224" y="239"/>
                    </a:lnTo>
                    <a:lnTo>
                      <a:pt x="222" y="239"/>
                    </a:lnTo>
                    <a:lnTo>
                      <a:pt x="220" y="239"/>
                    </a:lnTo>
                    <a:lnTo>
                      <a:pt x="220" y="237"/>
                    </a:lnTo>
                    <a:lnTo>
                      <a:pt x="215" y="237"/>
                    </a:lnTo>
                    <a:lnTo>
                      <a:pt x="215" y="236"/>
                    </a:lnTo>
                    <a:lnTo>
                      <a:pt x="214" y="236"/>
                    </a:lnTo>
                    <a:lnTo>
                      <a:pt x="214" y="235"/>
                    </a:lnTo>
                    <a:lnTo>
                      <a:pt x="212" y="235"/>
                    </a:lnTo>
                    <a:lnTo>
                      <a:pt x="211" y="235"/>
                    </a:lnTo>
                    <a:lnTo>
                      <a:pt x="210" y="233"/>
                    </a:lnTo>
                    <a:lnTo>
                      <a:pt x="209" y="232"/>
                    </a:lnTo>
                    <a:lnTo>
                      <a:pt x="206" y="232"/>
                    </a:lnTo>
                    <a:lnTo>
                      <a:pt x="206" y="232"/>
                    </a:lnTo>
                    <a:lnTo>
                      <a:pt x="205" y="232"/>
                    </a:lnTo>
                    <a:lnTo>
                      <a:pt x="205" y="231"/>
                    </a:lnTo>
                    <a:lnTo>
                      <a:pt x="201" y="231"/>
                    </a:lnTo>
                    <a:lnTo>
                      <a:pt x="194" y="229"/>
                    </a:lnTo>
                    <a:lnTo>
                      <a:pt x="193" y="227"/>
                    </a:lnTo>
                    <a:lnTo>
                      <a:pt x="192" y="227"/>
                    </a:lnTo>
                    <a:lnTo>
                      <a:pt x="192" y="227"/>
                    </a:lnTo>
                    <a:lnTo>
                      <a:pt x="190" y="227"/>
                    </a:lnTo>
                    <a:lnTo>
                      <a:pt x="189" y="226"/>
                    </a:lnTo>
                    <a:lnTo>
                      <a:pt x="186" y="224"/>
                    </a:lnTo>
                    <a:lnTo>
                      <a:pt x="186" y="224"/>
                    </a:lnTo>
                    <a:lnTo>
                      <a:pt x="184" y="223"/>
                    </a:lnTo>
                    <a:lnTo>
                      <a:pt x="181" y="219"/>
                    </a:lnTo>
                    <a:lnTo>
                      <a:pt x="178" y="219"/>
                    </a:lnTo>
                    <a:lnTo>
                      <a:pt x="178" y="219"/>
                    </a:lnTo>
                    <a:lnTo>
                      <a:pt x="177" y="219"/>
                    </a:lnTo>
                    <a:lnTo>
                      <a:pt x="177" y="218"/>
                    </a:lnTo>
                    <a:lnTo>
                      <a:pt x="171" y="218"/>
                    </a:lnTo>
                    <a:lnTo>
                      <a:pt x="171" y="216"/>
                    </a:lnTo>
                    <a:lnTo>
                      <a:pt x="171" y="216"/>
                    </a:lnTo>
                    <a:lnTo>
                      <a:pt x="169" y="215"/>
                    </a:lnTo>
                    <a:lnTo>
                      <a:pt x="169" y="215"/>
                    </a:lnTo>
                    <a:lnTo>
                      <a:pt x="168" y="214"/>
                    </a:lnTo>
                    <a:lnTo>
                      <a:pt x="168" y="212"/>
                    </a:lnTo>
                    <a:lnTo>
                      <a:pt x="167" y="212"/>
                    </a:lnTo>
                    <a:lnTo>
                      <a:pt x="167" y="211"/>
                    </a:lnTo>
                    <a:lnTo>
                      <a:pt x="165" y="211"/>
                    </a:lnTo>
                    <a:lnTo>
                      <a:pt x="164" y="210"/>
                    </a:lnTo>
                    <a:lnTo>
                      <a:pt x="163" y="210"/>
                    </a:lnTo>
                    <a:lnTo>
                      <a:pt x="163" y="208"/>
                    </a:lnTo>
                    <a:lnTo>
                      <a:pt x="161" y="208"/>
                    </a:lnTo>
                    <a:lnTo>
                      <a:pt x="161" y="207"/>
                    </a:lnTo>
                    <a:lnTo>
                      <a:pt x="161" y="207"/>
                    </a:lnTo>
                    <a:lnTo>
                      <a:pt x="160" y="206"/>
                    </a:lnTo>
                    <a:lnTo>
                      <a:pt x="159" y="206"/>
                    </a:lnTo>
                    <a:lnTo>
                      <a:pt x="159" y="206"/>
                    </a:lnTo>
                    <a:lnTo>
                      <a:pt x="158" y="206"/>
                    </a:lnTo>
                    <a:lnTo>
                      <a:pt x="156" y="205"/>
                    </a:lnTo>
                    <a:lnTo>
                      <a:pt x="155" y="205"/>
                    </a:lnTo>
                    <a:lnTo>
                      <a:pt x="155" y="203"/>
                    </a:lnTo>
                    <a:lnTo>
                      <a:pt x="154" y="201"/>
                    </a:lnTo>
                    <a:lnTo>
                      <a:pt x="152" y="199"/>
                    </a:lnTo>
                    <a:lnTo>
                      <a:pt x="151" y="198"/>
                    </a:lnTo>
                    <a:lnTo>
                      <a:pt x="150" y="197"/>
                    </a:lnTo>
                    <a:lnTo>
                      <a:pt x="148" y="191"/>
                    </a:lnTo>
                    <a:lnTo>
                      <a:pt x="150" y="190"/>
                    </a:lnTo>
                    <a:lnTo>
                      <a:pt x="150" y="189"/>
                    </a:lnTo>
                    <a:lnTo>
                      <a:pt x="148" y="189"/>
                    </a:lnTo>
                    <a:lnTo>
                      <a:pt x="148" y="186"/>
                    </a:lnTo>
                    <a:lnTo>
                      <a:pt x="150" y="185"/>
                    </a:lnTo>
                    <a:lnTo>
                      <a:pt x="151" y="184"/>
                    </a:lnTo>
                    <a:lnTo>
                      <a:pt x="151" y="182"/>
                    </a:lnTo>
                    <a:lnTo>
                      <a:pt x="151" y="181"/>
                    </a:lnTo>
                    <a:lnTo>
                      <a:pt x="151" y="178"/>
                    </a:lnTo>
                    <a:lnTo>
                      <a:pt x="151" y="177"/>
                    </a:lnTo>
                    <a:lnTo>
                      <a:pt x="150" y="176"/>
                    </a:lnTo>
                    <a:lnTo>
                      <a:pt x="150" y="172"/>
                    </a:lnTo>
                    <a:lnTo>
                      <a:pt x="148" y="171"/>
                    </a:lnTo>
                    <a:lnTo>
                      <a:pt x="147" y="168"/>
                    </a:lnTo>
                    <a:lnTo>
                      <a:pt x="146" y="167"/>
                    </a:lnTo>
                    <a:lnTo>
                      <a:pt x="146" y="165"/>
                    </a:lnTo>
                    <a:lnTo>
                      <a:pt x="143" y="164"/>
                    </a:lnTo>
                    <a:lnTo>
                      <a:pt x="143" y="163"/>
                    </a:lnTo>
                    <a:lnTo>
                      <a:pt x="142" y="163"/>
                    </a:lnTo>
                    <a:lnTo>
                      <a:pt x="142" y="161"/>
                    </a:lnTo>
                    <a:lnTo>
                      <a:pt x="142" y="161"/>
                    </a:lnTo>
                    <a:lnTo>
                      <a:pt x="142" y="160"/>
                    </a:lnTo>
                    <a:lnTo>
                      <a:pt x="140" y="160"/>
                    </a:lnTo>
                    <a:lnTo>
                      <a:pt x="140" y="157"/>
                    </a:lnTo>
                    <a:lnTo>
                      <a:pt x="139" y="156"/>
                    </a:lnTo>
                    <a:lnTo>
                      <a:pt x="139" y="155"/>
                    </a:lnTo>
                    <a:lnTo>
                      <a:pt x="138" y="154"/>
                    </a:lnTo>
                    <a:lnTo>
                      <a:pt x="138" y="152"/>
                    </a:lnTo>
                    <a:lnTo>
                      <a:pt x="135" y="151"/>
                    </a:lnTo>
                    <a:lnTo>
                      <a:pt x="135" y="148"/>
                    </a:lnTo>
                    <a:lnTo>
                      <a:pt x="131" y="147"/>
                    </a:lnTo>
                    <a:lnTo>
                      <a:pt x="131" y="146"/>
                    </a:lnTo>
                    <a:lnTo>
                      <a:pt x="130" y="146"/>
                    </a:lnTo>
                    <a:lnTo>
                      <a:pt x="130" y="144"/>
                    </a:lnTo>
                    <a:lnTo>
                      <a:pt x="129" y="143"/>
                    </a:lnTo>
                    <a:lnTo>
                      <a:pt x="127" y="140"/>
                    </a:lnTo>
                    <a:lnTo>
                      <a:pt x="126" y="138"/>
                    </a:lnTo>
                    <a:lnTo>
                      <a:pt x="125" y="136"/>
                    </a:lnTo>
                    <a:lnTo>
                      <a:pt x="123" y="136"/>
                    </a:lnTo>
                    <a:lnTo>
                      <a:pt x="123" y="136"/>
                    </a:lnTo>
                    <a:lnTo>
                      <a:pt x="123" y="135"/>
                    </a:lnTo>
                    <a:lnTo>
                      <a:pt x="123" y="135"/>
                    </a:lnTo>
                    <a:lnTo>
                      <a:pt x="121" y="134"/>
                    </a:lnTo>
                    <a:lnTo>
                      <a:pt x="121" y="134"/>
                    </a:lnTo>
                    <a:lnTo>
                      <a:pt x="120" y="133"/>
                    </a:lnTo>
                    <a:lnTo>
                      <a:pt x="118" y="133"/>
                    </a:lnTo>
                    <a:lnTo>
                      <a:pt x="117" y="130"/>
                    </a:lnTo>
                    <a:lnTo>
                      <a:pt x="114" y="130"/>
                    </a:lnTo>
                    <a:lnTo>
                      <a:pt x="114" y="127"/>
                    </a:lnTo>
                    <a:lnTo>
                      <a:pt x="114" y="125"/>
                    </a:lnTo>
                    <a:lnTo>
                      <a:pt x="116" y="125"/>
                    </a:lnTo>
                    <a:lnTo>
                      <a:pt x="117" y="123"/>
                    </a:lnTo>
                    <a:lnTo>
                      <a:pt x="117" y="121"/>
                    </a:lnTo>
                    <a:lnTo>
                      <a:pt x="116" y="121"/>
                    </a:lnTo>
                    <a:lnTo>
                      <a:pt x="116" y="119"/>
                    </a:lnTo>
                    <a:lnTo>
                      <a:pt x="114" y="119"/>
                    </a:lnTo>
                    <a:lnTo>
                      <a:pt x="113" y="119"/>
                    </a:lnTo>
                    <a:lnTo>
                      <a:pt x="110" y="118"/>
                    </a:lnTo>
                    <a:lnTo>
                      <a:pt x="110" y="114"/>
                    </a:lnTo>
                    <a:lnTo>
                      <a:pt x="108" y="114"/>
                    </a:lnTo>
                    <a:lnTo>
                      <a:pt x="106" y="113"/>
                    </a:lnTo>
                    <a:lnTo>
                      <a:pt x="105" y="110"/>
                    </a:lnTo>
                    <a:lnTo>
                      <a:pt x="105" y="110"/>
                    </a:lnTo>
                    <a:lnTo>
                      <a:pt x="105" y="106"/>
                    </a:lnTo>
                    <a:lnTo>
                      <a:pt x="101" y="106"/>
                    </a:lnTo>
                    <a:lnTo>
                      <a:pt x="100" y="105"/>
                    </a:lnTo>
                    <a:lnTo>
                      <a:pt x="100" y="105"/>
                    </a:lnTo>
                    <a:lnTo>
                      <a:pt x="100" y="102"/>
                    </a:lnTo>
                    <a:lnTo>
                      <a:pt x="99" y="102"/>
                    </a:lnTo>
                    <a:lnTo>
                      <a:pt x="99" y="101"/>
                    </a:lnTo>
                    <a:lnTo>
                      <a:pt x="99" y="100"/>
                    </a:lnTo>
                    <a:lnTo>
                      <a:pt x="93" y="99"/>
                    </a:lnTo>
                    <a:lnTo>
                      <a:pt x="92" y="96"/>
                    </a:lnTo>
                    <a:lnTo>
                      <a:pt x="93" y="96"/>
                    </a:lnTo>
                    <a:lnTo>
                      <a:pt x="93" y="93"/>
                    </a:lnTo>
                    <a:lnTo>
                      <a:pt x="91" y="93"/>
                    </a:lnTo>
                    <a:lnTo>
                      <a:pt x="91" y="93"/>
                    </a:lnTo>
                    <a:lnTo>
                      <a:pt x="91" y="92"/>
                    </a:lnTo>
                    <a:lnTo>
                      <a:pt x="91" y="92"/>
                    </a:lnTo>
                    <a:lnTo>
                      <a:pt x="91" y="91"/>
                    </a:lnTo>
                    <a:lnTo>
                      <a:pt x="91" y="91"/>
                    </a:lnTo>
                    <a:lnTo>
                      <a:pt x="89" y="91"/>
                    </a:lnTo>
                    <a:lnTo>
                      <a:pt x="88" y="89"/>
                    </a:lnTo>
                    <a:lnTo>
                      <a:pt x="87" y="87"/>
                    </a:lnTo>
                    <a:lnTo>
                      <a:pt x="86" y="83"/>
                    </a:lnTo>
                    <a:lnTo>
                      <a:pt x="84" y="80"/>
                    </a:lnTo>
                    <a:lnTo>
                      <a:pt x="83" y="80"/>
                    </a:lnTo>
                    <a:lnTo>
                      <a:pt x="82" y="76"/>
                    </a:lnTo>
                    <a:lnTo>
                      <a:pt x="80" y="75"/>
                    </a:lnTo>
                    <a:lnTo>
                      <a:pt x="82" y="70"/>
                    </a:lnTo>
                    <a:lnTo>
                      <a:pt x="80" y="70"/>
                    </a:lnTo>
                    <a:lnTo>
                      <a:pt x="79" y="68"/>
                    </a:lnTo>
                    <a:lnTo>
                      <a:pt x="79" y="67"/>
                    </a:lnTo>
                    <a:lnTo>
                      <a:pt x="78" y="66"/>
                    </a:lnTo>
                    <a:lnTo>
                      <a:pt x="78" y="64"/>
                    </a:lnTo>
                    <a:lnTo>
                      <a:pt x="74" y="64"/>
                    </a:lnTo>
                    <a:lnTo>
                      <a:pt x="72" y="67"/>
                    </a:lnTo>
                    <a:lnTo>
                      <a:pt x="71" y="66"/>
                    </a:lnTo>
                    <a:lnTo>
                      <a:pt x="70" y="64"/>
                    </a:lnTo>
                    <a:lnTo>
                      <a:pt x="68" y="64"/>
                    </a:lnTo>
                    <a:lnTo>
                      <a:pt x="67" y="63"/>
                    </a:lnTo>
                    <a:lnTo>
                      <a:pt x="63" y="63"/>
                    </a:lnTo>
                    <a:lnTo>
                      <a:pt x="63" y="64"/>
                    </a:lnTo>
                    <a:lnTo>
                      <a:pt x="65" y="64"/>
                    </a:lnTo>
                    <a:lnTo>
                      <a:pt x="65" y="64"/>
                    </a:lnTo>
                    <a:lnTo>
                      <a:pt x="63" y="66"/>
                    </a:lnTo>
                    <a:lnTo>
                      <a:pt x="63" y="68"/>
                    </a:lnTo>
                    <a:lnTo>
                      <a:pt x="63" y="70"/>
                    </a:lnTo>
                    <a:lnTo>
                      <a:pt x="65" y="71"/>
                    </a:lnTo>
                    <a:lnTo>
                      <a:pt x="65" y="72"/>
                    </a:lnTo>
                    <a:lnTo>
                      <a:pt x="67" y="74"/>
                    </a:lnTo>
                    <a:lnTo>
                      <a:pt x="67" y="76"/>
                    </a:lnTo>
                    <a:lnTo>
                      <a:pt x="68" y="78"/>
                    </a:lnTo>
                    <a:lnTo>
                      <a:pt x="68" y="80"/>
                    </a:lnTo>
                    <a:lnTo>
                      <a:pt x="70" y="80"/>
                    </a:lnTo>
                    <a:lnTo>
                      <a:pt x="70" y="82"/>
                    </a:lnTo>
                    <a:lnTo>
                      <a:pt x="70" y="82"/>
                    </a:lnTo>
                    <a:lnTo>
                      <a:pt x="70" y="83"/>
                    </a:lnTo>
                    <a:lnTo>
                      <a:pt x="71" y="83"/>
                    </a:lnTo>
                    <a:lnTo>
                      <a:pt x="71" y="83"/>
                    </a:lnTo>
                    <a:lnTo>
                      <a:pt x="71" y="85"/>
                    </a:lnTo>
                    <a:lnTo>
                      <a:pt x="75" y="85"/>
                    </a:lnTo>
                    <a:lnTo>
                      <a:pt x="76" y="89"/>
                    </a:lnTo>
                    <a:lnTo>
                      <a:pt x="78" y="91"/>
                    </a:lnTo>
                    <a:lnTo>
                      <a:pt x="78" y="92"/>
                    </a:lnTo>
                    <a:lnTo>
                      <a:pt x="76" y="93"/>
                    </a:lnTo>
                    <a:lnTo>
                      <a:pt x="76" y="95"/>
                    </a:lnTo>
                    <a:lnTo>
                      <a:pt x="78" y="95"/>
                    </a:lnTo>
                    <a:lnTo>
                      <a:pt x="78" y="96"/>
                    </a:lnTo>
                    <a:lnTo>
                      <a:pt x="79" y="96"/>
                    </a:lnTo>
                    <a:lnTo>
                      <a:pt x="79" y="96"/>
                    </a:lnTo>
                    <a:lnTo>
                      <a:pt x="79" y="96"/>
                    </a:lnTo>
                    <a:lnTo>
                      <a:pt x="80" y="96"/>
                    </a:lnTo>
                    <a:lnTo>
                      <a:pt x="80" y="97"/>
                    </a:lnTo>
                    <a:lnTo>
                      <a:pt x="80" y="97"/>
                    </a:lnTo>
                    <a:lnTo>
                      <a:pt x="80" y="97"/>
                    </a:lnTo>
                    <a:lnTo>
                      <a:pt x="82" y="99"/>
                    </a:lnTo>
                    <a:lnTo>
                      <a:pt x="83" y="99"/>
                    </a:lnTo>
                    <a:lnTo>
                      <a:pt x="83" y="101"/>
                    </a:lnTo>
                    <a:lnTo>
                      <a:pt x="83" y="105"/>
                    </a:lnTo>
                    <a:lnTo>
                      <a:pt x="84" y="106"/>
                    </a:lnTo>
                    <a:lnTo>
                      <a:pt x="84" y="108"/>
                    </a:lnTo>
                    <a:lnTo>
                      <a:pt x="86" y="108"/>
                    </a:lnTo>
                    <a:lnTo>
                      <a:pt x="86" y="108"/>
                    </a:lnTo>
                    <a:lnTo>
                      <a:pt x="87" y="109"/>
                    </a:lnTo>
                    <a:lnTo>
                      <a:pt x="87" y="110"/>
                    </a:lnTo>
                    <a:lnTo>
                      <a:pt x="88" y="112"/>
                    </a:lnTo>
                    <a:lnTo>
                      <a:pt x="89" y="113"/>
                    </a:lnTo>
                    <a:lnTo>
                      <a:pt x="89" y="114"/>
                    </a:lnTo>
                    <a:lnTo>
                      <a:pt x="88" y="114"/>
                    </a:lnTo>
                    <a:lnTo>
                      <a:pt x="89" y="118"/>
                    </a:lnTo>
                    <a:lnTo>
                      <a:pt x="91" y="118"/>
                    </a:lnTo>
                    <a:lnTo>
                      <a:pt x="92" y="119"/>
                    </a:lnTo>
                    <a:lnTo>
                      <a:pt x="92" y="119"/>
                    </a:lnTo>
                    <a:lnTo>
                      <a:pt x="93" y="122"/>
                    </a:lnTo>
                    <a:lnTo>
                      <a:pt x="95" y="122"/>
                    </a:lnTo>
                    <a:lnTo>
                      <a:pt x="95" y="125"/>
                    </a:lnTo>
                    <a:lnTo>
                      <a:pt x="95" y="125"/>
                    </a:lnTo>
                    <a:lnTo>
                      <a:pt x="95" y="126"/>
                    </a:lnTo>
                    <a:lnTo>
                      <a:pt x="96" y="126"/>
                    </a:lnTo>
                    <a:lnTo>
                      <a:pt x="96" y="129"/>
                    </a:lnTo>
                    <a:lnTo>
                      <a:pt x="97" y="130"/>
                    </a:lnTo>
                    <a:lnTo>
                      <a:pt x="97" y="133"/>
                    </a:lnTo>
                    <a:lnTo>
                      <a:pt x="99" y="133"/>
                    </a:lnTo>
                    <a:lnTo>
                      <a:pt x="99" y="134"/>
                    </a:lnTo>
                    <a:lnTo>
                      <a:pt x="100" y="134"/>
                    </a:lnTo>
                    <a:lnTo>
                      <a:pt x="99" y="139"/>
                    </a:lnTo>
                    <a:lnTo>
                      <a:pt x="101" y="140"/>
                    </a:lnTo>
                    <a:lnTo>
                      <a:pt x="101" y="144"/>
                    </a:lnTo>
                    <a:lnTo>
                      <a:pt x="100" y="144"/>
                    </a:lnTo>
                    <a:lnTo>
                      <a:pt x="101" y="146"/>
                    </a:lnTo>
                    <a:lnTo>
                      <a:pt x="103" y="147"/>
                    </a:lnTo>
                    <a:lnTo>
                      <a:pt x="105" y="147"/>
                    </a:lnTo>
                    <a:lnTo>
                      <a:pt x="105" y="148"/>
                    </a:lnTo>
                    <a:lnTo>
                      <a:pt x="106" y="150"/>
                    </a:lnTo>
                    <a:lnTo>
                      <a:pt x="106" y="150"/>
                    </a:lnTo>
                    <a:lnTo>
                      <a:pt x="106" y="151"/>
                    </a:lnTo>
                    <a:lnTo>
                      <a:pt x="106" y="151"/>
                    </a:lnTo>
                    <a:lnTo>
                      <a:pt x="109" y="152"/>
                    </a:lnTo>
                    <a:lnTo>
                      <a:pt x="109" y="154"/>
                    </a:lnTo>
                    <a:lnTo>
                      <a:pt x="109" y="154"/>
                    </a:lnTo>
                    <a:lnTo>
                      <a:pt x="110" y="154"/>
                    </a:lnTo>
                    <a:lnTo>
                      <a:pt x="110" y="156"/>
                    </a:lnTo>
                    <a:lnTo>
                      <a:pt x="110" y="157"/>
                    </a:lnTo>
                    <a:lnTo>
                      <a:pt x="110" y="159"/>
                    </a:lnTo>
                    <a:lnTo>
                      <a:pt x="109" y="160"/>
                    </a:lnTo>
                    <a:lnTo>
                      <a:pt x="109" y="161"/>
                    </a:lnTo>
                    <a:lnTo>
                      <a:pt x="106" y="161"/>
                    </a:lnTo>
                    <a:lnTo>
                      <a:pt x="106" y="161"/>
                    </a:lnTo>
                    <a:lnTo>
                      <a:pt x="105" y="161"/>
                    </a:lnTo>
                    <a:lnTo>
                      <a:pt x="105" y="157"/>
                    </a:lnTo>
                    <a:lnTo>
                      <a:pt x="105" y="157"/>
                    </a:lnTo>
                    <a:lnTo>
                      <a:pt x="104" y="154"/>
                    </a:lnTo>
                    <a:lnTo>
                      <a:pt x="103" y="154"/>
                    </a:lnTo>
                    <a:lnTo>
                      <a:pt x="101" y="152"/>
                    </a:lnTo>
                    <a:lnTo>
                      <a:pt x="100" y="151"/>
                    </a:lnTo>
                    <a:lnTo>
                      <a:pt x="99" y="150"/>
                    </a:lnTo>
                    <a:lnTo>
                      <a:pt x="97" y="147"/>
                    </a:lnTo>
                    <a:lnTo>
                      <a:pt x="96" y="146"/>
                    </a:lnTo>
                    <a:lnTo>
                      <a:pt x="95" y="146"/>
                    </a:lnTo>
                    <a:lnTo>
                      <a:pt x="93" y="143"/>
                    </a:lnTo>
                    <a:lnTo>
                      <a:pt x="91" y="143"/>
                    </a:lnTo>
                    <a:lnTo>
                      <a:pt x="91" y="142"/>
                    </a:lnTo>
                    <a:lnTo>
                      <a:pt x="89" y="142"/>
                    </a:lnTo>
                    <a:lnTo>
                      <a:pt x="89" y="140"/>
                    </a:lnTo>
                    <a:lnTo>
                      <a:pt x="89" y="133"/>
                    </a:lnTo>
                    <a:lnTo>
                      <a:pt x="88" y="133"/>
                    </a:lnTo>
                    <a:lnTo>
                      <a:pt x="88" y="130"/>
                    </a:lnTo>
                    <a:lnTo>
                      <a:pt x="88" y="130"/>
                    </a:lnTo>
                    <a:lnTo>
                      <a:pt x="87" y="129"/>
                    </a:lnTo>
                    <a:lnTo>
                      <a:pt x="88" y="127"/>
                    </a:lnTo>
                    <a:lnTo>
                      <a:pt x="88" y="126"/>
                    </a:lnTo>
                    <a:lnTo>
                      <a:pt x="86" y="125"/>
                    </a:lnTo>
                    <a:lnTo>
                      <a:pt x="86" y="123"/>
                    </a:lnTo>
                    <a:lnTo>
                      <a:pt x="84" y="122"/>
                    </a:lnTo>
                    <a:lnTo>
                      <a:pt x="83" y="122"/>
                    </a:lnTo>
                    <a:lnTo>
                      <a:pt x="82" y="119"/>
                    </a:lnTo>
                    <a:lnTo>
                      <a:pt x="78" y="119"/>
                    </a:lnTo>
                    <a:lnTo>
                      <a:pt x="78" y="118"/>
                    </a:lnTo>
                    <a:lnTo>
                      <a:pt x="74" y="118"/>
                    </a:lnTo>
                    <a:lnTo>
                      <a:pt x="74" y="117"/>
                    </a:lnTo>
                    <a:lnTo>
                      <a:pt x="74" y="116"/>
                    </a:lnTo>
                    <a:lnTo>
                      <a:pt x="71" y="116"/>
                    </a:lnTo>
                    <a:lnTo>
                      <a:pt x="67" y="110"/>
                    </a:lnTo>
                    <a:lnTo>
                      <a:pt x="66" y="109"/>
                    </a:lnTo>
                    <a:lnTo>
                      <a:pt x="65" y="109"/>
                    </a:lnTo>
                    <a:lnTo>
                      <a:pt x="63" y="109"/>
                    </a:lnTo>
                    <a:lnTo>
                      <a:pt x="63" y="106"/>
                    </a:lnTo>
                    <a:lnTo>
                      <a:pt x="63" y="106"/>
                    </a:lnTo>
                    <a:lnTo>
                      <a:pt x="66" y="106"/>
                    </a:lnTo>
                    <a:lnTo>
                      <a:pt x="68" y="106"/>
                    </a:lnTo>
                    <a:lnTo>
                      <a:pt x="70" y="106"/>
                    </a:lnTo>
                    <a:lnTo>
                      <a:pt x="70" y="106"/>
                    </a:lnTo>
                    <a:lnTo>
                      <a:pt x="70" y="105"/>
                    </a:lnTo>
                    <a:lnTo>
                      <a:pt x="71" y="105"/>
                    </a:lnTo>
                    <a:lnTo>
                      <a:pt x="71" y="104"/>
                    </a:lnTo>
                    <a:lnTo>
                      <a:pt x="71" y="104"/>
                    </a:lnTo>
                    <a:lnTo>
                      <a:pt x="71" y="100"/>
                    </a:lnTo>
                    <a:lnTo>
                      <a:pt x="71" y="100"/>
                    </a:lnTo>
                    <a:lnTo>
                      <a:pt x="71" y="96"/>
                    </a:lnTo>
                    <a:lnTo>
                      <a:pt x="70" y="95"/>
                    </a:lnTo>
                    <a:lnTo>
                      <a:pt x="70" y="91"/>
                    </a:lnTo>
                    <a:lnTo>
                      <a:pt x="67" y="85"/>
                    </a:lnTo>
                    <a:lnTo>
                      <a:pt x="65" y="85"/>
                    </a:lnTo>
                    <a:lnTo>
                      <a:pt x="65" y="84"/>
                    </a:lnTo>
                    <a:lnTo>
                      <a:pt x="59" y="83"/>
                    </a:lnTo>
                    <a:lnTo>
                      <a:pt x="59" y="82"/>
                    </a:lnTo>
                    <a:lnTo>
                      <a:pt x="57" y="80"/>
                    </a:lnTo>
                    <a:lnTo>
                      <a:pt x="57" y="79"/>
                    </a:lnTo>
                    <a:lnTo>
                      <a:pt x="57" y="79"/>
                    </a:lnTo>
                    <a:lnTo>
                      <a:pt x="55" y="78"/>
                    </a:lnTo>
                    <a:lnTo>
                      <a:pt x="55" y="78"/>
                    </a:lnTo>
                    <a:lnTo>
                      <a:pt x="55" y="76"/>
                    </a:lnTo>
                    <a:lnTo>
                      <a:pt x="54" y="76"/>
                    </a:lnTo>
                    <a:lnTo>
                      <a:pt x="54" y="74"/>
                    </a:lnTo>
                    <a:lnTo>
                      <a:pt x="51" y="72"/>
                    </a:lnTo>
                    <a:lnTo>
                      <a:pt x="51" y="71"/>
                    </a:lnTo>
                    <a:lnTo>
                      <a:pt x="53" y="70"/>
                    </a:lnTo>
                    <a:lnTo>
                      <a:pt x="53" y="68"/>
                    </a:lnTo>
                    <a:lnTo>
                      <a:pt x="51" y="67"/>
                    </a:lnTo>
                    <a:lnTo>
                      <a:pt x="49" y="66"/>
                    </a:lnTo>
                    <a:lnTo>
                      <a:pt x="49" y="63"/>
                    </a:lnTo>
                    <a:lnTo>
                      <a:pt x="46" y="61"/>
                    </a:lnTo>
                    <a:lnTo>
                      <a:pt x="46" y="59"/>
                    </a:lnTo>
                    <a:lnTo>
                      <a:pt x="46" y="59"/>
                    </a:lnTo>
                    <a:lnTo>
                      <a:pt x="46" y="58"/>
                    </a:lnTo>
                    <a:lnTo>
                      <a:pt x="45" y="58"/>
                    </a:lnTo>
                    <a:lnTo>
                      <a:pt x="45" y="55"/>
                    </a:lnTo>
                    <a:lnTo>
                      <a:pt x="45" y="55"/>
                    </a:lnTo>
                    <a:lnTo>
                      <a:pt x="45" y="55"/>
                    </a:lnTo>
                    <a:lnTo>
                      <a:pt x="45" y="54"/>
                    </a:lnTo>
                    <a:lnTo>
                      <a:pt x="45" y="54"/>
                    </a:lnTo>
                    <a:lnTo>
                      <a:pt x="45" y="53"/>
                    </a:lnTo>
                    <a:lnTo>
                      <a:pt x="44" y="53"/>
                    </a:lnTo>
                    <a:lnTo>
                      <a:pt x="44" y="49"/>
                    </a:lnTo>
                    <a:lnTo>
                      <a:pt x="44" y="49"/>
                    </a:lnTo>
                    <a:lnTo>
                      <a:pt x="42" y="46"/>
                    </a:lnTo>
                    <a:lnTo>
                      <a:pt x="41" y="46"/>
                    </a:lnTo>
                    <a:lnTo>
                      <a:pt x="40" y="45"/>
                    </a:lnTo>
                    <a:lnTo>
                      <a:pt x="37" y="44"/>
                    </a:lnTo>
                    <a:lnTo>
                      <a:pt x="37" y="42"/>
                    </a:lnTo>
                    <a:lnTo>
                      <a:pt x="37" y="41"/>
                    </a:lnTo>
                    <a:lnTo>
                      <a:pt x="36" y="41"/>
                    </a:lnTo>
                    <a:lnTo>
                      <a:pt x="34" y="40"/>
                    </a:lnTo>
                    <a:lnTo>
                      <a:pt x="33" y="41"/>
                    </a:lnTo>
                    <a:lnTo>
                      <a:pt x="33" y="41"/>
                    </a:lnTo>
                    <a:lnTo>
                      <a:pt x="32" y="41"/>
                    </a:lnTo>
                    <a:lnTo>
                      <a:pt x="32" y="41"/>
                    </a:lnTo>
                    <a:lnTo>
                      <a:pt x="32" y="41"/>
                    </a:lnTo>
                    <a:lnTo>
                      <a:pt x="31" y="37"/>
                    </a:lnTo>
                    <a:lnTo>
                      <a:pt x="23" y="36"/>
                    </a:lnTo>
                    <a:lnTo>
                      <a:pt x="23" y="34"/>
                    </a:lnTo>
                    <a:lnTo>
                      <a:pt x="21" y="34"/>
                    </a:lnTo>
                    <a:lnTo>
                      <a:pt x="21" y="33"/>
                    </a:lnTo>
                    <a:lnTo>
                      <a:pt x="20" y="33"/>
                    </a:lnTo>
                    <a:lnTo>
                      <a:pt x="19" y="33"/>
                    </a:lnTo>
                    <a:lnTo>
                      <a:pt x="17" y="34"/>
                    </a:lnTo>
                    <a:lnTo>
                      <a:pt x="16" y="34"/>
                    </a:lnTo>
                    <a:lnTo>
                      <a:pt x="16" y="33"/>
                    </a:lnTo>
                    <a:lnTo>
                      <a:pt x="15" y="33"/>
                    </a:lnTo>
                    <a:lnTo>
                      <a:pt x="15" y="30"/>
                    </a:lnTo>
                    <a:lnTo>
                      <a:pt x="16" y="30"/>
                    </a:lnTo>
                    <a:lnTo>
                      <a:pt x="15" y="28"/>
                    </a:lnTo>
                    <a:lnTo>
                      <a:pt x="16" y="28"/>
                    </a:lnTo>
                    <a:lnTo>
                      <a:pt x="16" y="27"/>
                    </a:lnTo>
                    <a:lnTo>
                      <a:pt x="12" y="25"/>
                    </a:lnTo>
                    <a:lnTo>
                      <a:pt x="14" y="23"/>
                    </a:lnTo>
                    <a:lnTo>
                      <a:pt x="11" y="23"/>
                    </a:lnTo>
                    <a:lnTo>
                      <a:pt x="11" y="21"/>
                    </a:lnTo>
                    <a:lnTo>
                      <a:pt x="10" y="20"/>
                    </a:lnTo>
                    <a:lnTo>
                      <a:pt x="8" y="19"/>
                    </a:lnTo>
                    <a:lnTo>
                      <a:pt x="7" y="16"/>
                    </a:lnTo>
                    <a:lnTo>
                      <a:pt x="7" y="16"/>
                    </a:lnTo>
                    <a:lnTo>
                      <a:pt x="7" y="15"/>
                    </a:lnTo>
                    <a:lnTo>
                      <a:pt x="6" y="13"/>
                    </a:lnTo>
                    <a:lnTo>
                      <a:pt x="6" y="12"/>
                    </a:lnTo>
                    <a:lnTo>
                      <a:pt x="4" y="11"/>
                    </a:lnTo>
                    <a:lnTo>
                      <a:pt x="3" y="10"/>
                    </a:lnTo>
                    <a:lnTo>
                      <a:pt x="2" y="8"/>
                    </a:lnTo>
                    <a:lnTo>
                      <a:pt x="3" y="6"/>
                    </a:lnTo>
                    <a:lnTo>
                      <a:pt x="6" y="6"/>
                    </a:lnTo>
                    <a:lnTo>
                      <a:pt x="6" y="3"/>
                    </a:lnTo>
                    <a:lnTo>
                      <a:pt x="4" y="3"/>
                    </a:lnTo>
                    <a:lnTo>
                      <a:pt x="4" y="3"/>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97" name="Group 296">
                <a:extLst>
                  <a:ext uri="{FF2B5EF4-FFF2-40B4-BE49-F238E27FC236}">
                    <a16:creationId xmlns:a16="http://schemas.microsoft.com/office/drawing/2014/main" id="{0FF27D70-09A2-4A02-9D8A-66F3FE2A05F7}"/>
                  </a:ext>
                </a:extLst>
              </p:cNvPr>
              <p:cNvGrpSpPr/>
              <p:nvPr/>
            </p:nvGrpSpPr>
            <p:grpSpPr>
              <a:xfrm>
                <a:off x="3149600" y="1148217"/>
                <a:ext cx="5502275" cy="2728912"/>
                <a:chOff x="3149600" y="1148217"/>
                <a:chExt cx="5502275" cy="2728912"/>
              </a:xfrm>
              <a:grpFill/>
            </p:grpSpPr>
            <p:sp>
              <p:nvSpPr>
                <p:cNvPr id="298" name="Freeform 8">
                  <a:extLst>
                    <a:ext uri="{FF2B5EF4-FFF2-40B4-BE49-F238E27FC236}">
                      <a16:creationId xmlns:a16="http://schemas.microsoft.com/office/drawing/2014/main" id="{F1943350-C3B4-417C-93A9-050BC37EEBEA}"/>
                    </a:ext>
                  </a:extLst>
                </p:cNvPr>
                <p:cNvSpPr>
                  <a:spLocks noEditPoints="1"/>
                </p:cNvSpPr>
                <p:nvPr/>
              </p:nvSpPr>
              <p:spPr bwMode="auto">
                <a:xfrm>
                  <a:off x="4051300" y="1703842"/>
                  <a:ext cx="982663" cy="514350"/>
                </a:xfrm>
                <a:custGeom>
                  <a:avLst/>
                  <a:gdLst>
                    <a:gd name="T0" fmla="*/ 457 w 619"/>
                    <a:gd name="T1" fmla="*/ 229 h 324"/>
                    <a:gd name="T2" fmla="*/ 8 w 619"/>
                    <a:gd name="T3" fmla="*/ 294 h 324"/>
                    <a:gd name="T4" fmla="*/ 9 w 619"/>
                    <a:gd name="T5" fmla="*/ 269 h 324"/>
                    <a:gd name="T6" fmla="*/ 8 w 619"/>
                    <a:gd name="T7" fmla="*/ 233 h 324"/>
                    <a:gd name="T8" fmla="*/ 2 w 619"/>
                    <a:gd name="T9" fmla="*/ 197 h 324"/>
                    <a:gd name="T10" fmla="*/ 463 w 619"/>
                    <a:gd name="T11" fmla="*/ 161 h 324"/>
                    <a:gd name="T12" fmla="*/ 493 w 619"/>
                    <a:gd name="T13" fmla="*/ 140 h 324"/>
                    <a:gd name="T14" fmla="*/ 505 w 619"/>
                    <a:gd name="T15" fmla="*/ 115 h 324"/>
                    <a:gd name="T16" fmla="*/ 463 w 619"/>
                    <a:gd name="T17" fmla="*/ 110 h 324"/>
                    <a:gd name="T18" fmla="*/ 459 w 619"/>
                    <a:gd name="T19" fmla="*/ 97 h 324"/>
                    <a:gd name="T20" fmla="*/ 449 w 619"/>
                    <a:gd name="T21" fmla="*/ 87 h 324"/>
                    <a:gd name="T22" fmla="*/ 491 w 619"/>
                    <a:gd name="T23" fmla="*/ 17 h 324"/>
                    <a:gd name="T24" fmla="*/ 493 w 619"/>
                    <a:gd name="T25" fmla="*/ 28 h 324"/>
                    <a:gd name="T26" fmla="*/ 505 w 619"/>
                    <a:gd name="T27" fmla="*/ 49 h 324"/>
                    <a:gd name="T28" fmla="*/ 521 w 619"/>
                    <a:gd name="T29" fmla="*/ 57 h 324"/>
                    <a:gd name="T30" fmla="*/ 533 w 619"/>
                    <a:gd name="T31" fmla="*/ 39 h 324"/>
                    <a:gd name="T32" fmla="*/ 544 w 619"/>
                    <a:gd name="T33" fmla="*/ 47 h 324"/>
                    <a:gd name="T34" fmla="*/ 548 w 619"/>
                    <a:gd name="T35" fmla="*/ 59 h 324"/>
                    <a:gd name="T36" fmla="*/ 561 w 619"/>
                    <a:gd name="T37" fmla="*/ 76 h 324"/>
                    <a:gd name="T38" fmla="*/ 561 w 619"/>
                    <a:gd name="T39" fmla="*/ 87 h 324"/>
                    <a:gd name="T40" fmla="*/ 584 w 619"/>
                    <a:gd name="T41" fmla="*/ 106 h 324"/>
                    <a:gd name="T42" fmla="*/ 599 w 619"/>
                    <a:gd name="T43" fmla="*/ 110 h 324"/>
                    <a:gd name="T44" fmla="*/ 595 w 619"/>
                    <a:gd name="T45" fmla="*/ 121 h 324"/>
                    <a:gd name="T46" fmla="*/ 581 w 619"/>
                    <a:gd name="T47" fmla="*/ 129 h 324"/>
                    <a:gd name="T48" fmla="*/ 611 w 619"/>
                    <a:gd name="T49" fmla="*/ 124 h 324"/>
                    <a:gd name="T50" fmla="*/ 615 w 619"/>
                    <a:gd name="T51" fmla="*/ 142 h 324"/>
                    <a:gd name="T52" fmla="*/ 585 w 619"/>
                    <a:gd name="T53" fmla="*/ 161 h 324"/>
                    <a:gd name="T54" fmla="*/ 571 w 619"/>
                    <a:gd name="T55" fmla="*/ 166 h 324"/>
                    <a:gd name="T56" fmla="*/ 555 w 619"/>
                    <a:gd name="T57" fmla="*/ 165 h 324"/>
                    <a:gd name="T58" fmla="*/ 531 w 619"/>
                    <a:gd name="T59" fmla="*/ 167 h 324"/>
                    <a:gd name="T60" fmla="*/ 505 w 619"/>
                    <a:gd name="T61" fmla="*/ 183 h 324"/>
                    <a:gd name="T62" fmla="*/ 493 w 619"/>
                    <a:gd name="T63" fmla="*/ 195 h 324"/>
                    <a:gd name="T64" fmla="*/ 482 w 619"/>
                    <a:gd name="T65" fmla="*/ 212 h 324"/>
                    <a:gd name="T66" fmla="*/ 503 w 619"/>
                    <a:gd name="T67" fmla="*/ 191 h 324"/>
                    <a:gd name="T68" fmla="*/ 531 w 619"/>
                    <a:gd name="T69" fmla="*/ 178 h 324"/>
                    <a:gd name="T70" fmla="*/ 538 w 619"/>
                    <a:gd name="T71" fmla="*/ 191 h 324"/>
                    <a:gd name="T72" fmla="*/ 531 w 619"/>
                    <a:gd name="T73" fmla="*/ 201 h 324"/>
                    <a:gd name="T74" fmla="*/ 538 w 619"/>
                    <a:gd name="T75" fmla="*/ 209 h 324"/>
                    <a:gd name="T76" fmla="*/ 544 w 619"/>
                    <a:gd name="T77" fmla="*/ 224 h 324"/>
                    <a:gd name="T78" fmla="*/ 567 w 619"/>
                    <a:gd name="T79" fmla="*/ 229 h 324"/>
                    <a:gd name="T80" fmla="*/ 544 w 619"/>
                    <a:gd name="T81" fmla="*/ 242 h 324"/>
                    <a:gd name="T82" fmla="*/ 530 w 619"/>
                    <a:gd name="T83" fmla="*/ 252 h 324"/>
                    <a:gd name="T84" fmla="*/ 541 w 619"/>
                    <a:gd name="T85" fmla="*/ 234 h 324"/>
                    <a:gd name="T86" fmla="*/ 539 w 619"/>
                    <a:gd name="T87" fmla="*/ 225 h 324"/>
                    <a:gd name="T88" fmla="*/ 527 w 619"/>
                    <a:gd name="T89" fmla="*/ 227 h 324"/>
                    <a:gd name="T90" fmla="*/ 517 w 619"/>
                    <a:gd name="T91" fmla="*/ 241 h 324"/>
                    <a:gd name="T92" fmla="*/ 501 w 619"/>
                    <a:gd name="T93" fmla="*/ 244 h 324"/>
                    <a:gd name="T94" fmla="*/ 487 w 619"/>
                    <a:gd name="T95" fmla="*/ 256 h 324"/>
                    <a:gd name="T96" fmla="*/ 483 w 619"/>
                    <a:gd name="T97" fmla="*/ 273 h 324"/>
                    <a:gd name="T98" fmla="*/ 471 w 619"/>
                    <a:gd name="T99" fmla="*/ 275 h 324"/>
                    <a:gd name="T100" fmla="*/ 451 w 619"/>
                    <a:gd name="T101" fmla="*/ 303 h 324"/>
                    <a:gd name="T102" fmla="*/ 437 w 619"/>
                    <a:gd name="T103" fmla="*/ 322 h 324"/>
                    <a:gd name="T104" fmla="*/ 438 w 619"/>
                    <a:gd name="T105" fmla="*/ 302 h 324"/>
                    <a:gd name="T106" fmla="*/ 427 w 619"/>
                    <a:gd name="T107" fmla="*/ 318 h 324"/>
                    <a:gd name="T108" fmla="*/ 431 w 619"/>
                    <a:gd name="T109" fmla="*/ 254 h 324"/>
                    <a:gd name="T110" fmla="*/ 420 w 619"/>
                    <a:gd name="T111" fmla="*/ 244 h 324"/>
                    <a:gd name="T112" fmla="*/ 410 w 619"/>
                    <a:gd name="T113" fmla="*/ 150 h 324"/>
                    <a:gd name="T114" fmla="*/ 410 w 619"/>
                    <a:gd name="T115" fmla="*/ 110 h 324"/>
                    <a:gd name="T116" fmla="*/ 429 w 619"/>
                    <a:gd name="T117" fmla="*/ 87 h 324"/>
                    <a:gd name="T118" fmla="*/ 412 w 619"/>
                    <a:gd name="T119" fmla="*/ 51 h 324"/>
                    <a:gd name="T120" fmla="*/ 420 w 619"/>
                    <a:gd name="T121" fmla="*/ 25 h 324"/>
                    <a:gd name="T122" fmla="*/ 423 w 619"/>
                    <a:gd name="T123" fmla="*/ 9 h 324"/>
                    <a:gd name="T124" fmla="*/ 434 w 619"/>
                    <a:gd name="T125" fmla="*/ 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9" h="324">
                      <a:moveTo>
                        <a:pt x="462" y="237"/>
                      </a:moveTo>
                      <a:lnTo>
                        <a:pt x="461" y="243"/>
                      </a:lnTo>
                      <a:lnTo>
                        <a:pt x="462" y="243"/>
                      </a:lnTo>
                      <a:lnTo>
                        <a:pt x="462" y="241"/>
                      </a:lnTo>
                      <a:lnTo>
                        <a:pt x="463" y="238"/>
                      </a:lnTo>
                      <a:lnTo>
                        <a:pt x="462" y="237"/>
                      </a:lnTo>
                      <a:lnTo>
                        <a:pt x="462" y="237"/>
                      </a:lnTo>
                      <a:close/>
                      <a:moveTo>
                        <a:pt x="453" y="227"/>
                      </a:moveTo>
                      <a:lnTo>
                        <a:pt x="453" y="227"/>
                      </a:lnTo>
                      <a:lnTo>
                        <a:pt x="451" y="227"/>
                      </a:lnTo>
                      <a:lnTo>
                        <a:pt x="451" y="229"/>
                      </a:lnTo>
                      <a:lnTo>
                        <a:pt x="454" y="229"/>
                      </a:lnTo>
                      <a:lnTo>
                        <a:pt x="454" y="231"/>
                      </a:lnTo>
                      <a:lnTo>
                        <a:pt x="453" y="231"/>
                      </a:lnTo>
                      <a:lnTo>
                        <a:pt x="450" y="233"/>
                      </a:lnTo>
                      <a:lnTo>
                        <a:pt x="450" y="233"/>
                      </a:lnTo>
                      <a:lnTo>
                        <a:pt x="451" y="233"/>
                      </a:lnTo>
                      <a:lnTo>
                        <a:pt x="454" y="231"/>
                      </a:lnTo>
                      <a:lnTo>
                        <a:pt x="457" y="230"/>
                      </a:lnTo>
                      <a:lnTo>
                        <a:pt x="459" y="229"/>
                      </a:lnTo>
                      <a:lnTo>
                        <a:pt x="457" y="229"/>
                      </a:lnTo>
                      <a:lnTo>
                        <a:pt x="457" y="229"/>
                      </a:lnTo>
                      <a:lnTo>
                        <a:pt x="453" y="227"/>
                      </a:lnTo>
                      <a:close/>
                      <a:moveTo>
                        <a:pt x="510" y="222"/>
                      </a:moveTo>
                      <a:lnTo>
                        <a:pt x="510" y="224"/>
                      </a:lnTo>
                      <a:lnTo>
                        <a:pt x="510" y="224"/>
                      </a:lnTo>
                      <a:lnTo>
                        <a:pt x="510" y="222"/>
                      </a:lnTo>
                      <a:lnTo>
                        <a:pt x="510" y="222"/>
                      </a:lnTo>
                      <a:close/>
                      <a:moveTo>
                        <a:pt x="0" y="190"/>
                      </a:moveTo>
                      <a:lnTo>
                        <a:pt x="4" y="191"/>
                      </a:lnTo>
                      <a:lnTo>
                        <a:pt x="4" y="191"/>
                      </a:lnTo>
                      <a:lnTo>
                        <a:pt x="5" y="191"/>
                      </a:lnTo>
                      <a:lnTo>
                        <a:pt x="5" y="192"/>
                      </a:lnTo>
                      <a:lnTo>
                        <a:pt x="9" y="191"/>
                      </a:lnTo>
                      <a:lnTo>
                        <a:pt x="9" y="192"/>
                      </a:lnTo>
                      <a:lnTo>
                        <a:pt x="10" y="192"/>
                      </a:lnTo>
                      <a:lnTo>
                        <a:pt x="10" y="299"/>
                      </a:lnTo>
                      <a:lnTo>
                        <a:pt x="10" y="299"/>
                      </a:lnTo>
                      <a:lnTo>
                        <a:pt x="10" y="297"/>
                      </a:lnTo>
                      <a:lnTo>
                        <a:pt x="9" y="297"/>
                      </a:lnTo>
                      <a:lnTo>
                        <a:pt x="9" y="294"/>
                      </a:lnTo>
                      <a:lnTo>
                        <a:pt x="8" y="294"/>
                      </a:lnTo>
                      <a:lnTo>
                        <a:pt x="8" y="293"/>
                      </a:lnTo>
                      <a:lnTo>
                        <a:pt x="6" y="293"/>
                      </a:lnTo>
                      <a:lnTo>
                        <a:pt x="6" y="292"/>
                      </a:lnTo>
                      <a:lnTo>
                        <a:pt x="5" y="292"/>
                      </a:lnTo>
                      <a:lnTo>
                        <a:pt x="5" y="289"/>
                      </a:lnTo>
                      <a:lnTo>
                        <a:pt x="5" y="289"/>
                      </a:lnTo>
                      <a:lnTo>
                        <a:pt x="5" y="288"/>
                      </a:lnTo>
                      <a:lnTo>
                        <a:pt x="8" y="288"/>
                      </a:lnTo>
                      <a:lnTo>
                        <a:pt x="8" y="284"/>
                      </a:lnTo>
                      <a:lnTo>
                        <a:pt x="8" y="281"/>
                      </a:lnTo>
                      <a:lnTo>
                        <a:pt x="8" y="279"/>
                      </a:lnTo>
                      <a:lnTo>
                        <a:pt x="9" y="279"/>
                      </a:lnTo>
                      <a:lnTo>
                        <a:pt x="8" y="277"/>
                      </a:lnTo>
                      <a:lnTo>
                        <a:pt x="8" y="277"/>
                      </a:lnTo>
                      <a:lnTo>
                        <a:pt x="8" y="277"/>
                      </a:lnTo>
                      <a:lnTo>
                        <a:pt x="8" y="273"/>
                      </a:lnTo>
                      <a:lnTo>
                        <a:pt x="6" y="273"/>
                      </a:lnTo>
                      <a:lnTo>
                        <a:pt x="8" y="272"/>
                      </a:lnTo>
                      <a:lnTo>
                        <a:pt x="8" y="271"/>
                      </a:lnTo>
                      <a:lnTo>
                        <a:pt x="9" y="271"/>
                      </a:lnTo>
                      <a:lnTo>
                        <a:pt x="9" y="269"/>
                      </a:lnTo>
                      <a:lnTo>
                        <a:pt x="6" y="267"/>
                      </a:lnTo>
                      <a:lnTo>
                        <a:pt x="5" y="264"/>
                      </a:lnTo>
                      <a:lnTo>
                        <a:pt x="5" y="260"/>
                      </a:lnTo>
                      <a:lnTo>
                        <a:pt x="5" y="259"/>
                      </a:lnTo>
                      <a:lnTo>
                        <a:pt x="4" y="258"/>
                      </a:lnTo>
                      <a:lnTo>
                        <a:pt x="4" y="255"/>
                      </a:lnTo>
                      <a:lnTo>
                        <a:pt x="4" y="254"/>
                      </a:lnTo>
                      <a:lnTo>
                        <a:pt x="5" y="254"/>
                      </a:lnTo>
                      <a:lnTo>
                        <a:pt x="5" y="252"/>
                      </a:lnTo>
                      <a:lnTo>
                        <a:pt x="5" y="251"/>
                      </a:lnTo>
                      <a:lnTo>
                        <a:pt x="5" y="250"/>
                      </a:lnTo>
                      <a:lnTo>
                        <a:pt x="5" y="248"/>
                      </a:lnTo>
                      <a:lnTo>
                        <a:pt x="5" y="244"/>
                      </a:lnTo>
                      <a:lnTo>
                        <a:pt x="6" y="242"/>
                      </a:lnTo>
                      <a:lnTo>
                        <a:pt x="6" y="241"/>
                      </a:lnTo>
                      <a:lnTo>
                        <a:pt x="6" y="241"/>
                      </a:lnTo>
                      <a:lnTo>
                        <a:pt x="6" y="239"/>
                      </a:lnTo>
                      <a:lnTo>
                        <a:pt x="6" y="238"/>
                      </a:lnTo>
                      <a:lnTo>
                        <a:pt x="6" y="237"/>
                      </a:lnTo>
                      <a:lnTo>
                        <a:pt x="6" y="237"/>
                      </a:lnTo>
                      <a:lnTo>
                        <a:pt x="8" y="233"/>
                      </a:lnTo>
                      <a:lnTo>
                        <a:pt x="6" y="233"/>
                      </a:lnTo>
                      <a:lnTo>
                        <a:pt x="6" y="227"/>
                      </a:lnTo>
                      <a:lnTo>
                        <a:pt x="8" y="227"/>
                      </a:lnTo>
                      <a:lnTo>
                        <a:pt x="9" y="226"/>
                      </a:lnTo>
                      <a:lnTo>
                        <a:pt x="8" y="226"/>
                      </a:lnTo>
                      <a:lnTo>
                        <a:pt x="6" y="218"/>
                      </a:lnTo>
                      <a:lnTo>
                        <a:pt x="9" y="218"/>
                      </a:lnTo>
                      <a:lnTo>
                        <a:pt x="9" y="217"/>
                      </a:lnTo>
                      <a:lnTo>
                        <a:pt x="6" y="217"/>
                      </a:lnTo>
                      <a:lnTo>
                        <a:pt x="6" y="213"/>
                      </a:lnTo>
                      <a:lnTo>
                        <a:pt x="8" y="213"/>
                      </a:lnTo>
                      <a:lnTo>
                        <a:pt x="8" y="213"/>
                      </a:lnTo>
                      <a:lnTo>
                        <a:pt x="8" y="213"/>
                      </a:lnTo>
                      <a:lnTo>
                        <a:pt x="9" y="213"/>
                      </a:lnTo>
                      <a:lnTo>
                        <a:pt x="9" y="209"/>
                      </a:lnTo>
                      <a:lnTo>
                        <a:pt x="6" y="209"/>
                      </a:lnTo>
                      <a:lnTo>
                        <a:pt x="8" y="207"/>
                      </a:lnTo>
                      <a:lnTo>
                        <a:pt x="6" y="207"/>
                      </a:lnTo>
                      <a:lnTo>
                        <a:pt x="5" y="203"/>
                      </a:lnTo>
                      <a:lnTo>
                        <a:pt x="4" y="200"/>
                      </a:lnTo>
                      <a:lnTo>
                        <a:pt x="2" y="197"/>
                      </a:lnTo>
                      <a:lnTo>
                        <a:pt x="1" y="196"/>
                      </a:lnTo>
                      <a:lnTo>
                        <a:pt x="0" y="190"/>
                      </a:lnTo>
                      <a:close/>
                      <a:moveTo>
                        <a:pt x="475" y="155"/>
                      </a:moveTo>
                      <a:lnTo>
                        <a:pt x="472" y="157"/>
                      </a:lnTo>
                      <a:lnTo>
                        <a:pt x="471" y="159"/>
                      </a:lnTo>
                      <a:lnTo>
                        <a:pt x="472" y="159"/>
                      </a:lnTo>
                      <a:lnTo>
                        <a:pt x="474" y="158"/>
                      </a:lnTo>
                      <a:lnTo>
                        <a:pt x="475" y="157"/>
                      </a:lnTo>
                      <a:lnTo>
                        <a:pt x="475" y="155"/>
                      </a:lnTo>
                      <a:close/>
                      <a:moveTo>
                        <a:pt x="469" y="153"/>
                      </a:moveTo>
                      <a:lnTo>
                        <a:pt x="467" y="154"/>
                      </a:lnTo>
                      <a:lnTo>
                        <a:pt x="465" y="155"/>
                      </a:lnTo>
                      <a:lnTo>
                        <a:pt x="463" y="157"/>
                      </a:lnTo>
                      <a:lnTo>
                        <a:pt x="462" y="158"/>
                      </a:lnTo>
                      <a:lnTo>
                        <a:pt x="461" y="161"/>
                      </a:lnTo>
                      <a:lnTo>
                        <a:pt x="458" y="161"/>
                      </a:lnTo>
                      <a:lnTo>
                        <a:pt x="458" y="162"/>
                      </a:lnTo>
                      <a:lnTo>
                        <a:pt x="462" y="162"/>
                      </a:lnTo>
                      <a:lnTo>
                        <a:pt x="463" y="162"/>
                      </a:lnTo>
                      <a:lnTo>
                        <a:pt x="463" y="162"/>
                      </a:lnTo>
                      <a:lnTo>
                        <a:pt x="463" y="161"/>
                      </a:lnTo>
                      <a:lnTo>
                        <a:pt x="465" y="161"/>
                      </a:lnTo>
                      <a:lnTo>
                        <a:pt x="465" y="161"/>
                      </a:lnTo>
                      <a:lnTo>
                        <a:pt x="466" y="161"/>
                      </a:lnTo>
                      <a:lnTo>
                        <a:pt x="466" y="159"/>
                      </a:lnTo>
                      <a:lnTo>
                        <a:pt x="469" y="158"/>
                      </a:lnTo>
                      <a:lnTo>
                        <a:pt x="469" y="157"/>
                      </a:lnTo>
                      <a:lnTo>
                        <a:pt x="470" y="155"/>
                      </a:lnTo>
                      <a:lnTo>
                        <a:pt x="471" y="153"/>
                      </a:lnTo>
                      <a:lnTo>
                        <a:pt x="470" y="153"/>
                      </a:lnTo>
                      <a:lnTo>
                        <a:pt x="470" y="153"/>
                      </a:lnTo>
                      <a:lnTo>
                        <a:pt x="470" y="153"/>
                      </a:lnTo>
                      <a:lnTo>
                        <a:pt x="469" y="153"/>
                      </a:lnTo>
                      <a:close/>
                      <a:moveTo>
                        <a:pt x="497" y="132"/>
                      </a:moveTo>
                      <a:lnTo>
                        <a:pt x="496" y="133"/>
                      </a:lnTo>
                      <a:lnTo>
                        <a:pt x="495" y="135"/>
                      </a:lnTo>
                      <a:lnTo>
                        <a:pt x="493" y="137"/>
                      </a:lnTo>
                      <a:lnTo>
                        <a:pt x="492" y="140"/>
                      </a:lnTo>
                      <a:lnTo>
                        <a:pt x="493" y="140"/>
                      </a:lnTo>
                      <a:lnTo>
                        <a:pt x="493" y="140"/>
                      </a:lnTo>
                      <a:lnTo>
                        <a:pt x="493" y="140"/>
                      </a:lnTo>
                      <a:lnTo>
                        <a:pt x="493" y="140"/>
                      </a:lnTo>
                      <a:lnTo>
                        <a:pt x="495" y="140"/>
                      </a:lnTo>
                      <a:lnTo>
                        <a:pt x="495" y="138"/>
                      </a:lnTo>
                      <a:lnTo>
                        <a:pt x="495" y="138"/>
                      </a:lnTo>
                      <a:lnTo>
                        <a:pt x="497" y="138"/>
                      </a:lnTo>
                      <a:lnTo>
                        <a:pt x="497" y="138"/>
                      </a:lnTo>
                      <a:lnTo>
                        <a:pt x="499" y="136"/>
                      </a:lnTo>
                      <a:lnTo>
                        <a:pt x="499" y="133"/>
                      </a:lnTo>
                      <a:lnTo>
                        <a:pt x="497" y="132"/>
                      </a:lnTo>
                      <a:close/>
                      <a:moveTo>
                        <a:pt x="541" y="124"/>
                      </a:moveTo>
                      <a:lnTo>
                        <a:pt x="541" y="127"/>
                      </a:lnTo>
                      <a:lnTo>
                        <a:pt x="541" y="128"/>
                      </a:lnTo>
                      <a:lnTo>
                        <a:pt x="542" y="129"/>
                      </a:lnTo>
                      <a:lnTo>
                        <a:pt x="542" y="131"/>
                      </a:lnTo>
                      <a:lnTo>
                        <a:pt x="544" y="129"/>
                      </a:lnTo>
                      <a:lnTo>
                        <a:pt x="546" y="129"/>
                      </a:lnTo>
                      <a:lnTo>
                        <a:pt x="546" y="127"/>
                      </a:lnTo>
                      <a:lnTo>
                        <a:pt x="544" y="127"/>
                      </a:lnTo>
                      <a:lnTo>
                        <a:pt x="543" y="125"/>
                      </a:lnTo>
                      <a:lnTo>
                        <a:pt x="542" y="125"/>
                      </a:lnTo>
                      <a:lnTo>
                        <a:pt x="541" y="124"/>
                      </a:lnTo>
                      <a:close/>
                      <a:moveTo>
                        <a:pt x="505" y="115"/>
                      </a:moveTo>
                      <a:lnTo>
                        <a:pt x="505" y="115"/>
                      </a:lnTo>
                      <a:lnTo>
                        <a:pt x="505" y="115"/>
                      </a:lnTo>
                      <a:lnTo>
                        <a:pt x="505" y="118"/>
                      </a:lnTo>
                      <a:lnTo>
                        <a:pt x="503" y="119"/>
                      </a:lnTo>
                      <a:lnTo>
                        <a:pt x="503" y="124"/>
                      </a:lnTo>
                      <a:lnTo>
                        <a:pt x="503" y="124"/>
                      </a:lnTo>
                      <a:lnTo>
                        <a:pt x="503" y="123"/>
                      </a:lnTo>
                      <a:lnTo>
                        <a:pt x="505" y="123"/>
                      </a:lnTo>
                      <a:lnTo>
                        <a:pt x="505" y="123"/>
                      </a:lnTo>
                      <a:lnTo>
                        <a:pt x="505" y="121"/>
                      </a:lnTo>
                      <a:lnTo>
                        <a:pt x="505" y="120"/>
                      </a:lnTo>
                      <a:lnTo>
                        <a:pt x="506" y="120"/>
                      </a:lnTo>
                      <a:lnTo>
                        <a:pt x="506" y="115"/>
                      </a:lnTo>
                      <a:lnTo>
                        <a:pt x="505" y="115"/>
                      </a:lnTo>
                      <a:close/>
                      <a:moveTo>
                        <a:pt x="462" y="108"/>
                      </a:moveTo>
                      <a:lnTo>
                        <a:pt x="462" y="110"/>
                      </a:lnTo>
                      <a:lnTo>
                        <a:pt x="462" y="110"/>
                      </a:lnTo>
                      <a:lnTo>
                        <a:pt x="461" y="110"/>
                      </a:lnTo>
                      <a:lnTo>
                        <a:pt x="462" y="110"/>
                      </a:lnTo>
                      <a:lnTo>
                        <a:pt x="462" y="110"/>
                      </a:lnTo>
                      <a:lnTo>
                        <a:pt x="463" y="110"/>
                      </a:lnTo>
                      <a:lnTo>
                        <a:pt x="463" y="110"/>
                      </a:lnTo>
                      <a:lnTo>
                        <a:pt x="463" y="110"/>
                      </a:lnTo>
                      <a:lnTo>
                        <a:pt x="463" y="110"/>
                      </a:lnTo>
                      <a:lnTo>
                        <a:pt x="463" y="110"/>
                      </a:lnTo>
                      <a:lnTo>
                        <a:pt x="463" y="110"/>
                      </a:lnTo>
                      <a:lnTo>
                        <a:pt x="463" y="110"/>
                      </a:lnTo>
                      <a:lnTo>
                        <a:pt x="463" y="110"/>
                      </a:lnTo>
                      <a:lnTo>
                        <a:pt x="462" y="108"/>
                      </a:lnTo>
                      <a:close/>
                      <a:moveTo>
                        <a:pt x="523" y="104"/>
                      </a:moveTo>
                      <a:lnTo>
                        <a:pt x="525" y="107"/>
                      </a:lnTo>
                      <a:lnTo>
                        <a:pt x="526" y="107"/>
                      </a:lnTo>
                      <a:lnTo>
                        <a:pt x="526" y="104"/>
                      </a:lnTo>
                      <a:lnTo>
                        <a:pt x="525" y="104"/>
                      </a:lnTo>
                      <a:lnTo>
                        <a:pt x="525" y="104"/>
                      </a:lnTo>
                      <a:lnTo>
                        <a:pt x="525" y="104"/>
                      </a:lnTo>
                      <a:lnTo>
                        <a:pt x="523" y="104"/>
                      </a:lnTo>
                      <a:close/>
                      <a:moveTo>
                        <a:pt x="462" y="94"/>
                      </a:moveTo>
                      <a:lnTo>
                        <a:pt x="461" y="94"/>
                      </a:lnTo>
                      <a:lnTo>
                        <a:pt x="461" y="95"/>
                      </a:lnTo>
                      <a:lnTo>
                        <a:pt x="461" y="97"/>
                      </a:lnTo>
                      <a:lnTo>
                        <a:pt x="459" y="97"/>
                      </a:lnTo>
                      <a:lnTo>
                        <a:pt x="459" y="98"/>
                      </a:lnTo>
                      <a:lnTo>
                        <a:pt x="461" y="98"/>
                      </a:lnTo>
                      <a:lnTo>
                        <a:pt x="461" y="98"/>
                      </a:lnTo>
                      <a:lnTo>
                        <a:pt x="461" y="98"/>
                      </a:lnTo>
                      <a:lnTo>
                        <a:pt x="462" y="98"/>
                      </a:lnTo>
                      <a:lnTo>
                        <a:pt x="462" y="97"/>
                      </a:lnTo>
                      <a:lnTo>
                        <a:pt x="462" y="97"/>
                      </a:lnTo>
                      <a:lnTo>
                        <a:pt x="462" y="97"/>
                      </a:lnTo>
                      <a:lnTo>
                        <a:pt x="462" y="94"/>
                      </a:lnTo>
                      <a:close/>
                      <a:moveTo>
                        <a:pt x="449" y="87"/>
                      </a:moveTo>
                      <a:lnTo>
                        <a:pt x="448" y="89"/>
                      </a:lnTo>
                      <a:lnTo>
                        <a:pt x="448" y="90"/>
                      </a:lnTo>
                      <a:lnTo>
                        <a:pt x="450" y="90"/>
                      </a:lnTo>
                      <a:lnTo>
                        <a:pt x="451" y="91"/>
                      </a:lnTo>
                      <a:lnTo>
                        <a:pt x="451" y="91"/>
                      </a:lnTo>
                      <a:lnTo>
                        <a:pt x="454" y="91"/>
                      </a:lnTo>
                      <a:lnTo>
                        <a:pt x="454" y="90"/>
                      </a:lnTo>
                      <a:lnTo>
                        <a:pt x="453" y="89"/>
                      </a:lnTo>
                      <a:lnTo>
                        <a:pt x="451" y="89"/>
                      </a:lnTo>
                      <a:lnTo>
                        <a:pt x="450" y="87"/>
                      </a:lnTo>
                      <a:lnTo>
                        <a:pt x="449" y="87"/>
                      </a:lnTo>
                      <a:close/>
                      <a:moveTo>
                        <a:pt x="459" y="0"/>
                      </a:moveTo>
                      <a:lnTo>
                        <a:pt x="459" y="1"/>
                      </a:lnTo>
                      <a:lnTo>
                        <a:pt x="461" y="1"/>
                      </a:lnTo>
                      <a:lnTo>
                        <a:pt x="462" y="1"/>
                      </a:lnTo>
                      <a:lnTo>
                        <a:pt x="462" y="1"/>
                      </a:lnTo>
                      <a:lnTo>
                        <a:pt x="466" y="2"/>
                      </a:lnTo>
                      <a:lnTo>
                        <a:pt x="467" y="5"/>
                      </a:lnTo>
                      <a:lnTo>
                        <a:pt x="470" y="5"/>
                      </a:lnTo>
                      <a:lnTo>
                        <a:pt x="470" y="8"/>
                      </a:lnTo>
                      <a:lnTo>
                        <a:pt x="471" y="9"/>
                      </a:lnTo>
                      <a:lnTo>
                        <a:pt x="472" y="9"/>
                      </a:lnTo>
                      <a:lnTo>
                        <a:pt x="474" y="9"/>
                      </a:lnTo>
                      <a:lnTo>
                        <a:pt x="475" y="13"/>
                      </a:lnTo>
                      <a:lnTo>
                        <a:pt x="476" y="13"/>
                      </a:lnTo>
                      <a:lnTo>
                        <a:pt x="476" y="15"/>
                      </a:lnTo>
                      <a:lnTo>
                        <a:pt x="478" y="17"/>
                      </a:lnTo>
                      <a:lnTo>
                        <a:pt x="484" y="17"/>
                      </a:lnTo>
                      <a:lnTo>
                        <a:pt x="484" y="17"/>
                      </a:lnTo>
                      <a:lnTo>
                        <a:pt x="488" y="17"/>
                      </a:lnTo>
                      <a:lnTo>
                        <a:pt x="488" y="17"/>
                      </a:lnTo>
                      <a:lnTo>
                        <a:pt x="491" y="17"/>
                      </a:lnTo>
                      <a:lnTo>
                        <a:pt x="491" y="18"/>
                      </a:lnTo>
                      <a:lnTo>
                        <a:pt x="488" y="19"/>
                      </a:lnTo>
                      <a:lnTo>
                        <a:pt x="488" y="21"/>
                      </a:lnTo>
                      <a:lnTo>
                        <a:pt x="488" y="21"/>
                      </a:lnTo>
                      <a:lnTo>
                        <a:pt x="488" y="22"/>
                      </a:lnTo>
                      <a:lnTo>
                        <a:pt x="493" y="22"/>
                      </a:lnTo>
                      <a:lnTo>
                        <a:pt x="493" y="22"/>
                      </a:lnTo>
                      <a:lnTo>
                        <a:pt x="495" y="22"/>
                      </a:lnTo>
                      <a:lnTo>
                        <a:pt x="495" y="23"/>
                      </a:lnTo>
                      <a:lnTo>
                        <a:pt x="495" y="23"/>
                      </a:lnTo>
                      <a:lnTo>
                        <a:pt x="496" y="23"/>
                      </a:lnTo>
                      <a:lnTo>
                        <a:pt x="496" y="22"/>
                      </a:lnTo>
                      <a:lnTo>
                        <a:pt x="497" y="21"/>
                      </a:lnTo>
                      <a:lnTo>
                        <a:pt x="499" y="21"/>
                      </a:lnTo>
                      <a:lnTo>
                        <a:pt x="497" y="23"/>
                      </a:lnTo>
                      <a:lnTo>
                        <a:pt x="497" y="25"/>
                      </a:lnTo>
                      <a:lnTo>
                        <a:pt x="496" y="25"/>
                      </a:lnTo>
                      <a:lnTo>
                        <a:pt x="496" y="26"/>
                      </a:lnTo>
                      <a:lnTo>
                        <a:pt x="495" y="26"/>
                      </a:lnTo>
                      <a:lnTo>
                        <a:pt x="495" y="27"/>
                      </a:lnTo>
                      <a:lnTo>
                        <a:pt x="493" y="28"/>
                      </a:lnTo>
                      <a:lnTo>
                        <a:pt x="496" y="28"/>
                      </a:lnTo>
                      <a:lnTo>
                        <a:pt x="496" y="31"/>
                      </a:lnTo>
                      <a:lnTo>
                        <a:pt x="495" y="31"/>
                      </a:lnTo>
                      <a:lnTo>
                        <a:pt x="495" y="31"/>
                      </a:lnTo>
                      <a:lnTo>
                        <a:pt x="492" y="31"/>
                      </a:lnTo>
                      <a:lnTo>
                        <a:pt x="492" y="34"/>
                      </a:lnTo>
                      <a:lnTo>
                        <a:pt x="493" y="36"/>
                      </a:lnTo>
                      <a:lnTo>
                        <a:pt x="495" y="36"/>
                      </a:lnTo>
                      <a:lnTo>
                        <a:pt x="495" y="39"/>
                      </a:lnTo>
                      <a:lnTo>
                        <a:pt x="495" y="40"/>
                      </a:lnTo>
                      <a:lnTo>
                        <a:pt x="493" y="43"/>
                      </a:lnTo>
                      <a:lnTo>
                        <a:pt x="493" y="44"/>
                      </a:lnTo>
                      <a:lnTo>
                        <a:pt x="493" y="44"/>
                      </a:lnTo>
                      <a:lnTo>
                        <a:pt x="493" y="44"/>
                      </a:lnTo>
                      <a:lnTo>
                        <a:pt x="495" y="47"/>
                      </a:lnTo>
                      <a:lnTo>
                        <a:pt x="496" y="47"/>
                      </a:lnTo>
                      <a:lnTo>
                        <a:pt x="499" y="48"/>
                      </a:lnTo>
                      <a:lnTo>
                        <a:pt x="499" y="48"/>
                      </a:lnTo>
                      <a:lnTo>
                        <a:pt x="501" y="48"/>
                      </a:lnTo>
                      <a:lnTo>
                        <a:pt x="501" y="49"/>
                      </a:lnTo>
                      <a:lnTo>
                        <a:pt x="505" y="49"/>
                      </a:lnTo>
                      <a:lnTo>
                        <a:pt x="506" y="51"/>
                      </a:lnTo>
                      <a:lnTo>
                        <a:pt x="506" y="51"/>
                      </a:lnTo>
                      <a:lnTo>
                        <a:pt x="506" y="55"/>
                      </a:lnTo>
                      <a:lnTo>
                        <a:pt x="508" y="55"/>
                      </a:lnTo>
                      <a:lnTo>
                        <a:pt x="508" y="56"/>
                      </a:lnTo>
                      <a:lnTo>
                        <a:pt x="509" y="56"/>
                      </a:lnTo>
                      <a:lnTo>
                        <a:pt x="509" y="56"/>
                      </a:lnTo>
                      <a:lnTo>
                        <a:pt x="509" y="56"/>
                      </a:lnTo>
                      <a:lnTo>
                        <a:pt x="510" y="55"/>
                      </a:lnTo>
                      <a:lnTo>
                        <a:pt x="510" y="53"/>
                      </a:lnTo>
                      <a:lnTo>
                        <a:pt x="513" y="53"/>
                      </a:lnTo>
                      <a:lnTo>
                        <a:pt x="513" y="56"/>
                      </a:lnTo>
                      <a:lnTo>
                        <a:pt x="514" y="56"/>
                      </a:lnTo>
                      <a:lnTo>
                        <a:pt x="516" y="59"/>
                      </a:lnTo>
                      <a:lnTo>
                        <a:pt x="516" y="60"/>
                      </a:lnTo>
                      <a:lnTo>
                        <a:pt x="518" y="59"/>
                      </a:lnTo>
                      <a:lnTo>
                        <a:pt x="518" y="59"/>
                      </a:lnTo>
                      <a:lnTo>
                        <a:pt x="520" y="59"/>
                      </a:lnTo>
                      <a:lnTo>
                        <a:pt x="520" y="57"/>
                      </a:lnTo>
                      <a:lnTo>
                        <a:pt x="521" y="57"/>
                      </a:lnTo>
                      <a:lnTo>
                        <a:pt x="521" y="57"/>
                      </a:lnTo>
                      <a:lnTo>
                        <a:pt x="522" y="57"/>
                      </a:lnTo>
                      <a:lnTo>
                        <a:pt x="522" y="56"/>
                      </a:lnTo>
                      <a:lnTo>
                        <a:pt x="522" y="56"/>
                      </a:lnTo>
                      <a:lnTo>
                        <a:pt x="522" y="56"/>
                      </a:lnTo>
                      <a:lnTo>
                        <a:pt x="522" y="56"/>
                      </a:lnTo>
                      <a:lnTo>
                        <a:pt x="523" y="56"/>
                      </a:lnTo>
                      <a:lnTo>
                        <a:pt x="523" y="53"/>
                      </a:lnTo>
                      <a:lnTo>
                        <a:pt x="523" y="53"/>
                      </a:lnTo>
                      <a:lnTo>
                        <a:pt x="525" y="52"/>
                      </a:lnTo>
                      <a:lnTo>
                        <a:pt x="526" y="52"/>
                      </a:lnTo>
                      <a:lnTo>
                        <a:pt x="526" y="52"/>
                      </a:lnTo>
                      <a:lnTo>
                        <a:pt x="527" y="53"/>
                      </a:lnTo>
                      <a:lnTo>
                        <a:pt x="527" y="49"/>
                      </a:lnTo>
                      <a:lnTo>
                        <a:pt x="531" y="46"/>
                      </a:lnTo>
                      <a:lnTo>
                        <a:pt x="531" y="44"/>
                      </a:lnTo>
                      <a:lnTo>
                        <a:pt x="533" y="43"/>
                      </a:lnTo>
                      <a:lnTo>
                        <a:pt x="533" y="43"/>
                      </a:lnTo>
                      <a:lnTo>
                        <a:pt x="533" y="42"/>
                      </a:lnTo>
                      <a:lnTo>
                        <a:pt x="531" y="42"/>
                      </a:lnTo>
                      <a:lnTo>
                        <a:pt x="531" y="39"/>
                      </a:lnTo>
                      <a:lnTo>
                        <a:pt x="533" y="39"/>
                      </a:lnTo>
                      <a:lnTo>
                        <a:pt x="534" y="38"/>
                      </a:lnTo>
                      <a:lnTo>
                        <a:pt x="534" y="38"/>
                      </a:lnTo>
                      <a:lnTo>
                        <a:pt x="534" y="35"/>
                      </a:lnTo>
                      <a:lnTo>
                        <a:pt x="535" y="35"/>
                      </a:lnTo>
                      <a:lnTo>
                        <a:pt x="535" y="34"/>
                      </a:lnTo>
                      <a:lnTo>
                        <a:pt x="535" y="34"/>
                      </a:lnTo>
                      <a:lnTo>
                        <a:pt x="537" y="34"/>
                      </a:lnTo>
                      <a:lnTo>
                        <a:pt x="538" y="30"/>
                      </a:lnTo>
                      <a:lnTo>
                        <a:pt x="542" y="28"/>
                      </a:lnTo>
                      <a:lnTo>
                        <a:pt x="541" y="32"/>
                      </a:lnTo>
                      <a:lnTo>
                        <a:pt x="542" y="32"/>
                      </a:lnTo>
                      <a:lnTo>
                        <a:pt x="542" y="35"/>
                      </a:lnTo>
                      <a:lnTo>
                        <a:pt x="543" y="36"/>
                      </a:lnTo>
                      <a:lnTo>
                        <a:pt x="543" y="36"/>
                      </a:lnTo>
                      <a:lnTo>
                        <a:pt x="543" y="39"/>
                      </a:lnTo>
                      <a:lnTo>
                        <a:pt x="542" y="40"/>
                      </a:lnTo>
                      <a:lnTo>
                        <a:pt x="542" y="42"/>
                      </a:lnTo>
                      <a:lnTo>
                        <a:pt x="543" y="43"/>
                      </a:lnTo>
                      <a:lnTo>
                        <a:pt x="543" y="44"/>
                      </a:lnTo>
                      <a:lnTo>
                        <a:pt x="543" y="47"/>
                      </a:lnTo>
                      <a:lnTo>
                        <a:pt x="544" y="47"/>
                      </a:lnTo>
                      <a:lnTo>
                        <a:pt x="544" y="49"/>
                      </a:lnTo>
                      <a:lnTo>
                        <a:pt x="546" y="49"/>
                      </a:lnTo>
                      <a:lnTo>
                        <a:pt x="546" y="48"/>
                      </a:lnTo>
                      <a:lnTo>
                        <a:pt x="547" y="48"/>
                      </a:lnTo>
                      <a:lnTo>
                        <a:pt x="550" y="48"/>
                      </a:lnTo>
                      <a:lnTo>
                        <a:pt x="550" y="51"/>
                      </a:lnTo>
                      <a:lnTo>
                        <a:pt x="552" y="51"/>
                      </a:lnTo>
                      <a:lnTo>
                        <a:pt x="551" y="52"/>
                      </a:lnTo>
                      <a:lnTo>
                        <a:pt x="551" y="52"/>
                      </a:lnTo>
                      <a:lnTo>
                        <a:pt x="551" y="53"/>
                      </a:lnTo>
                      <a:lnTo>
                        <a:pt x="551" y="53"/>
                      </a:lnTo>
                      <a:lnTo>
                        <a:pt x="551" y="53"/>
                      </a:lnTo>
                      <a:lnTo>
                        <a:pt x="552" y="53"/>
                      </a:lnTo>
                      <a:lnTo>
                        <a:pt x="554" y="55"/>
                      </a:lnTo>
                      <a:lnTo>
                        <a:pt x="554" y="55"/>
                      </a:lnTo>
                      <a:lnTo>
                        <a:pt x="554" y="56"/>
                      </a:lnTo>
                      <a:lnTo>
                        <a:pt x="552" y="57"/>
                      </a:lnTo>
                      <a:lnTo>
                        <a:pt x="552" y="57"/>
                      </a:lnTo>
                      <a:lnTo>
                        <a:pt x="551" y="59"/>
                      </a:lnTo>
                      <a:lnTo>
                        <a:pt x="550" y="59"/>
                      </a:lnTo>
                      <a:lnTo>
                        <a:pt x="548" y="59"/>
                      </a:lnTo>
                      <a:lnTo>
                        <a:pt x="548" y="60"/>
                      </a:lnTo>
                      <a:lnTo>
                        <a:pt x="550" y="60"/>
                      </a:lnTo>
                      <a:lnTo>
                        <a:pt x="551" y="61"/>
                      </a:lnTo>
                      <a:lnTo>
                        <a:pt x="551" y="61"/>
                      </a:lnTo>
                      <a:lnTo>
                        <a:pt x="551" y="60"/>
                      </a:lnTo>
                      <a:lnTo>
                        <a:pt x="552" y="60"/>
                      </a:lnTo>
                      <a:lnTo>
                        <a:pt x="555" y="60"/>
                      </a:lnTo>
                      <a:lnTo>
                        <a:pt x="558" y="61"/>
                      </a:lnTo>
                      <a:lnTo>
                        <a:pt x="556" y="63"/>
                      </a:lnTo>
                      <a:lnTo>
                        <a:pt x="556" y="64"/>
                      </a:lnTo>
                      <a:lnTo>
                        <a:pt x="555" y="64"/>
                      </a:lnTo>
                      <a:lnTo>
                        <a:pt x="555" y="65"/>
                      </a:lnTo>
                      <a:lnTo>
                        <a:pt x="556" y="65"/>
                      </a:lnTo>
                      <a:lnTo>
                        <a:pt x="558" y="65"/>
                      </a:lnTo>
                      <a:lnTo>
                        <a:pt x="556" y="68"/>
                      </a:lnTo>
                      <a:lnTo>
                        <a:pt x="559" y="68"/>
                      </a:lnTo>
                      <a:lnTo>
                        <a:pt x="559" y="68"/>
                      </a:lnTo>
                      <a:lnTo>
                        <a:pt x="561" y="69"/>
                      </a:lnTo>
                      <a:lnTo>
                        <a:pt x="563" y="70"/>
                      </a:lnTo>
                      <a:lnTo>
                        <a:pt x="563" y="73"/>
                      </a:lnTo>
                      <a:lnTo>
                        <a:pt x="561" y="76"/>
                      </a:lnTo>
                      <a:lnTo>
                        <a:pt x="559" y="76"/>
                      </a:lnTo>
                      <a:lnTo>
                        <a:pt x="559" y="77"/>
                      </a:lnTo>
                      <a:lnTo>
                        <a:pt x="563" y="77"/>
                      </a:lnTo>
                      <a:lnTo>
                        <a:pt x="563" y="77"/>
                      </a:lnTo>
                      <a:lnTo>
                        <a:pt x="563" y="77"/>
                      </a:lnTo>
                      <a:lnTo>
                        <a:pt x="563" y="78"/>
                      </a:lnTo>
                      <a:lnTo>
                        <a:pt x="563" y="78"/>
                      </a:lnTo>
                      <a:lnTo>
                        <a:pt x="568" y="80"/>
                      </a:lnTo>
                      <a:lnTo>
                        <a:pt x="568" y="81"/>
                      </a:lnTo>
                      <a:lnTo>
                        <a:pt x="569" y="81"/>
                      </a:lnTo>
                      <a:lnTo>
                        <a:pt x="568" y="85"/>
                      </a:lnTo>
                      <a:lnTo>
                        <a:pt x="568" y="85"/>
                      </a:lnTo>
                      <a:lnTo>
                        <a:pt x="567" y="83"/>
                      </a:lnTo>
                      <a:lnTo>
                        <a:pt x="565" y="83"/>
                      </a:lnTo>
                      <a:lnTo>
                        <a:pt x="565" y="83"/>
                      </a:lnTo>
                      <a:lnTo>
                        <a:pt x="565" y="85"/>
                      </a:lnTo>
                      <a:lnTo>
                        <a:pt x="559" y="83"/>
                      </a:lnTo>
                      <a:lnTo>
                        <a:pt x="559" y="86"/>
                      </a:lnTo>
                      <a:lnTo>
                        <a:pt x="561" y="86"/>
                      </a:lnTo>
                      <a:lnTo>
                        <a:pt x="561" y="87"/>
                      </a:lnTo>
                      <a:lnTo>
                        <a:pt x="561" y="87"/>
                      </a:lnTo>
                      <a:lnTo>
                        <a:pt x="561" y="87"/>
                      </a:lnTo>
                      <a:lnTo>
                        <a:pt x="560" y="89"/>
                      </a:lnTo>
                      <a:lnTo>
                        <a:pt x="560" y="90"/>
                      </a:lnTo>
                      <a:lnTo>
                        <a:pt x="561" y="90"/>
                      </a:lnTo>
                      <a:lnTo>
                        <a:pt x="563" y="89"/>
                      </a:lnTo>
                      <a:lnTo>
                        <a:pt x="564" y="89"/>
                      </a:lnTo>
                      <a:lnTo>
                        <a:pt x="564" y="90"/>
                      </a:lnTo>
                      <a:lnTo>
                        <a:pt x="563" y="91"/>
                      </a:lnTo>
                      <a:lnTo>
                        <a:pt x="567" y="91"/>
                      </a:lnTo>
                      <a:lnTo>
                        <a:pt x="567" y="97"/>
                      </a:lnTo>
                      <a:lnTo>
                        <a:pt x="572" y="97"/>
                      </a:lnTo>
                      <a:lnTo>
                        <a:pt x="572" y="98"/>
                      </a:lnTo>
                      <a:lnTo>
                        <a:pt x="573" y="98"/>
                      </a:lnTo>
                      <a:lnTo>
                        <a:pt x="575" y="99"/>
                      </a:lnTo>
                      <a:lnTo>
                        <a:pt x="576" y="99"/>
                      </a:lnTo>
                      <a:lnTo>
                        <a:pt x="576" y="102"/>
                      </a:lnTo>
                      <a:lnTo>
                        <a:pt x="577" y="102"/>
                      </a:lnTo>
                      <a:lnTo>
                        <a:pt x="576" y="106"/>
                      </a:lnTo>
                      <a:lnTo>
                        <a:pt x="581" y="106"/>
                      </a:lnTo>
                      <a:lnTo>
                        <a:pt x="581" y="107"/>
                      </a:lnTo>
                      <a:lnTo>
                        <a:pt x="584" y="106"/>
                      </a:lnTo>
                      <a:lnTo>
                        <a:pt x="584" y="107"/>
                      </a:lnTo>
                      <a:lnTo>
                        <a:pt x="584" y="107"/>
                      </a:lnTo>
                      <a:lnTo>
                        <a:pt x="584" y="108"/>
                      </a:lnTo>
                      <a:lnTo>
                        <a:pt x="585" y="108"/>
                      </a:lnTo>
                      <a:lnTo>
                        <a:pt x="585" y="108"/>
                      </a:lnTo>
                      <a:lnTo>
                        <a:pt x="585" y="107"/>
                      </a:lnTo>
                      <a:lnTo>
                        <a:pt x="586" y="107"/>
                      </a:lnTo>
                      <a:lnTo>
                        <a:pt x="588" y="106"/>
                      </a:lnTo>
                      <a:lnTo>
                        <a:pt x="588" y="107"/>
                      </a:lnTo>
                      <a:lnTo>
                        <a:pt x="589" y="107"/>
                      </a:lnTo>
                      <a:lnTo>
                        <a:pt x="589" y="107"/>
                      </a:lnTo>
                      <a:lnTo>
                        <a:pt x="590" y="106"/>
                      </a:lnTo>
                      <a:lnTo>
                        <a:pt x="590" y="108"/>
                      </a:lnTo>
                      <a:lnTo>
                        <a:pt x="590" y="110"/>
                      </a:lnTo>
                      <a:lnTo>
                        <a:pt x="592" y="111"/>
                      </a:lnTo>
                      <a:lnTo>
                        <a:pt x="592" y="112"/>
                      </a:lnTo>
                      <a:lnTo>
                        <a:pt x="597" y="114"/>
                      </a:lnTo>
                      <a:lnTo>
                        <a:pt x="597" y="111"/>
                      </a:lnTo>
                      <a:lnTo>
                        <a:pt x="598" y="110"/>
                      </a:lnTo>
                      <a:lnTo>
                        <a:pt x="598" y="110"/>
                      </a:lnTo>
                      <a:lnTo>
                        <a:pt x="599" y="110"/>
                      </a:lnTo>
                      <a:lnTo>
                        <a:pt x="599" y="110"/>
                      </a:lnTo>
                      <a:lnTo>
                        <a:pt x="599" y="110"/>
                      </a:lnTo>
                      <a:lnTo>
                        <a:pt x="599" y="114"/>
                      </a:lnTo>
                      <a:lnTo>
                        <a:pt x="601" y="114"/>
                      </a:lnTo>
                      <a:lnTo>
                        <a:pt x="601" y="114"/>
                      </a:lnTo>
                      <a:lnTo>
                        <a:pt x="601" y="115"/>
                      </a:lnTo>
                      <a:lnTo>
                        <a:pt x="602" y="115"/>
                      </a:lnTo>
                      <a:lnTo>
                        <a:pt x="603" y="115"/>
                      </a:lnTo>
                      <a:lnTo>
                        <a:pt x="603" y="115"/>
                      </a:lnTo>
                      <a:lnTo>
                        <a:pt x="603" y="114"/>
                      </a:lnTo>
                      <a:lnTo>
                        <a:pt x="603" y="114"/>
                      </a:lnTo>
                      <a:lnTo>
                        <a:pt x="603" y="115"/>
                      </a:lnTo>
                      <a:lnTo>
                        <a:pt x="602" y="116"/>
                      </a:lnTo>
                      <a:lnTo>
                        <a:pt x="602" y="118"/>
                      </a:lnTo>
                      <a:lnTo>
                        <a:pt x="601" y="118"/>
                      </a:lnTo>
                      <a:lnTo>
                        <a:pt x="601" y="119"/>
                      </a:lnTo>
                      <a:lnTo>
                        <a:pt x="598" y="119"/>
                      </a:lnTo>
                      <a:lnTo>
                        <a:pt x="598" y="119"/>
                      </a:lnTo>
                      <a:lnTo>
                        <a:pt x="597" y="119"/>
                      </a:lnTo>
                      <a:lnTo>
                        <a:pt x="597" y="120"/>
                      </a:lnTo>
                      <a:lnTo>
                        <a:pt x="595" y="121"/>
                      </a:lnTo>
                      <a:lnTo>
                        <a:pt x="594" y="120"/>
                      </a:lnTo>
                      <a:lnTo>
                        <a:pt x="594" y="120"/>
                      </a:lnTo>
                      <a:lnTo>
                        <a:pt x="594" y="120"/>
                      </a:lnTo>
                      <a:lnTo>
                        <a:pt x="594" y="120"/>
                      </a:lnTo>
                      <a:lnTo>
                        <a:pt x="593" y="120"/>
                      </a:lnTo>
                      <a:lnTo>
                        <a:pt x="592" y="123"/>
                      </a:lnTo>
                      <a:lnTo>
                        <a:pt x="589" y="123"/>
                      </a:lnTo>
                      <a:lnTo>
                        <a:pt x="588" y="124"/>
                      </a:lnTo>
                      <a:lnTo>
                        <a:pt x="585" y="124"/>
                      </a:lnTo>
                      <a:lnTo>
                        <a:pt x="585" y="125"/>
                      </a:lnTo>
                      <a:lnTo>
                        <a:pt x="584" y="125"/>
                      </a:lnTo>
                      <a:lnTo>
                        <a:pt x="582" y="127"/>
                      </a:lnTo>
                      <a:lnTo>
                        <a:pt x="580" y="127"/>
                      </a:lnTo>
                      <a:lnTo>
                        <a:pt x="580" y="127"/>
                      </a:lnTo>
                      <a:lnTo>
                        <a:pt x="576" y="127"/>
                      </a:lnTo>
                      <a:lnTo>
                        <a:pt x="576" y="129"/>
                      </a:lnTo>
                      <a:lnTo>
                        <a:pt x="577" y="131"/>
                      </a:lnTo>
                      <a:lnTo>
                        <a:pt x="577" y="132"/>
                      </a:lnTo>
                      <a:lnTo>
                        <a:pt x="580" y="132"/>
                      </a:lnTo>
                      <a:lnTo>
                        <a:pt x="581" y="131"/>
                      </a:lnTo>
                      <a:lnTo>
                        <a:pt x="581" y="129"/>
                      </a:lnTo>
                      <a:lnTo>
                        <a:pt x="584" y="128"/>
                      </a:lnTo>
                      <a:lnTo>
                        <a:pt x="585" y="128"/>
                      </a:lnTo>
                      <a:lnTo>
                        <a:pt x="586" y="127"/>
                      </a:lnTo>
                      <a:lnTo>
                        <a:pt x="588" y="127"/>
                      </a:lnTo>
                      <a:lnTo>
                        <a:pt x="588" y="127"/>
                      </a:lnTo>
                      <a:lnTo>
                        <a:pt x="589" y="127"/>
                      </a:lnTo>
                      <a:lnTo>
                        <a:pt x="593" y="123"/>
                      </a:lnTo>
                      <a:lnTo>
                        <a:pt x="594" y="123"/>
                      </a:lnTo>
                      <a:lnTo>
                        <a:pt x="594" y="123"/>
                      </a:lnTo>
                      <a:lnTo>
                        <a:pt x="599" y="123"/>
                      </a:lnTo>
                      <a:lnTo>
                        <a:pt x="599" y="121"/>
                      </a:lnTo>
                      <a:lnTo>
                        <a:pt x="599" y="120"/>
                      </a:lnTo>
                      <a:lnTo>
                        <a:pt x="601" y="120"/>
                      </a:lnTo>
                      <a:lnTo>
                        <a:pt x="603" y="120"/>
                      </a:lnTo>
                      <a:lnTo>
                        <a:pt x="603" y="120"/>
                      </a:lnTo>
                      <a:lnTo>
                        <a:pt x="606" y="120"/>
                      </a:lnTo>
                      <a:lnTo>
                        <a:pt x="607" y="123"/>
                      </a:lnTo>
                      <a:lnTo>
                        <a:pt x="609" y="123"/>
                      </a:lnTo>
                      <a:lnTo>
                        <a:pt x="609" y="124"/>
                      </a:lnTo>
                      <a:lnTo>
                        <a:pt x="611" y="124"/>
                      </a:lnTo>
                      <a:lnTo>
                        <a:pt x="611" y="124"/>
                      </a:lnTo>
                      <a:lnTo>
                        <a:pt x="613" y="125"/>
                      </a:lnTo>
                      <a:lnTo>
                        <a:pt x="613" y="127"/>
                      </a:lnTo>
                      <a:lnTo>
                        <a:pt x="613" y="128"/>
                      </a:lnTo>
                      <a:lnTo>
                        <a:pt x="614" y="128"/>
                      </a:lnTo>
                      <a:lnTo>
                        <a:pt x="614" y="127"/>
                      </a:lnTo>
                      <a:lnTo>
                        <a:pt x="615" y="127"/>
                      </a:lnTo>
                      <a:lnTo>
                        <a:pt x="616" y="125"/>
                      </a:lnTo>
                      <a:lnTo>
                        <a:pt x="616" y="127"/>
                      </a:lnTo>
                      <a:lnTo>
                        <a:pt x="618" y="127"/>
                      </a:lnTo>
                      <a:lnTo>
                        <a:pt x="618" y="129"/>
                      </a:lnTo>
                      <a:lnTo>
                        <a:pt x="618" y="129"/>
                      </a:lnTo>
                      <a:lnTo>
                        <a:pt x="618" y="131"/>
                      </a:lnTo>
                      <a:lnTo>
                        <a:pt x="618" y="132"/>
                      </a:lnTo>
                      <a:lnTo>
                        <a:pt x="616" y="132"/>
                      </a:lnTo>
                      <a:lnTo>
                        <a:pt x="616" y="135"/>
                      </a:lnTo>
                      <a:lnTo>
                        <a:pt x="618" y="136"/>
                      </a:lnTo>
                      <a:lnTo>
                        <a:pt x="619" y="138"/>
                      </a:lnTo>
                      <a:lnTo>
                        <a:pt x="616" y="138"/>
                      </a:lnTo>
                      <a:lnTo>
                        <a:pt x="616" y="140"/>
                      </a:lnTo>
                      <a:lnTo>
                        <a:pt x="616" y="141"/>
                      </a:lnTo>
                      <a:lnTo>
                        <a:pt x="615" y="142"/>
                      </a:lnTo>
                      <a:lnTo>
                        <a:pt x="614" y="142"/>
                      </a:lnTo>
                      <a:lnTo>
                        <a:pt x="614" y="144"/>
                      </a:lnTo>
                      <a:lnTo>
                        <a:pt x="607" y="146"/>
                      </a:lnTo>
                      <a:lnTo>
                        <a:pt x="607" y="148"/>
                      </a:lnTo>
                      <a:lnTo>
                        <a:pt x="601" y="146"/>
                      </a:lnTo>
                      <a:lnTo>
                        <a:pt x="601" y="149"/>
                      </a:lnTo>
                      <a:lnTo>
                        <a:pt x="601" y="149"/>
                      </a:lnTo>
                      <a:lnTo>
                        <a:pt x="598" y="149"/>
                      </a:lnTo>
                      <a:lnTo>
                        <a:pt x="595" y="148"/>
                      </a:lnTo>
                      <a:lnTo>
                        <a:pt x="595" y="150"/>
                      </a:lnTo>
                      <a:lnTo>
                        <a:pt x="593" y="150"/>
                      </a:lnTo>
                      <a:lnTo>
                        <a:pt x="592" y="153"/>
                      </a:lnTo>
                      <a:lnTo>
                        <a:pt x="592" y="154"/>
                      </a:lnTo>
                      <a:lnTo>
                        <a:pt x="590" y="155"/>
                      </a:lnTo>
                      <a:lnTo>
                        <a:pt x="589" y="155"/>
                      </a:lnTo>
                      <a:lnTo>
                        <a:pt x="590" y="158"/>
                      </a:lnTo>
                      <a:lnTo>
                        <a:pt x="589" y="159"/>
                      </a:lnTo>
                      <a:lnTo>
                        <a:pt x="588" y="159"/>
                      </a:lnTo>
                      <a:lnTo>
                        <a:pt x="586" y="161"/>
                      </a:lnTo>
                      <a:lnTo>
                        <a:pt x="585" y="161"/>
                      </a:lnTo>
                      <a:lnTo>
                        <a:pt x="585" y="161"/>
                      </a:lnTo>
                      <a:lnTo>
                        <a:pt x="585" y="161"/>
                      </a:lnTo>
                      <a:lnTo>
                        <a:pt x="584" y="161"/>
                      </a:lnTo>
                      <a:lnTo>
                        <a:pt x="584" y="163"/>
                      </a:lnTo>
                      <a:lnTo>
                        <a:pt x="584" y="165"/>
                      </a:lnTo>
                      <a:lnTo>
                        <a:pt x="582" y="165"/>
                      </a:lnTo>
                      <a:lnTo>
                        <a:pt x="581" y="165"/>
                      </a:lnTo>
                      <a:lnTo>
                        <a:pt x="581" y="166"/>
                      </a:lnTo>
                      <a:lnTo>
                        <a:pt x="581" y="166"/>
                      </a:lnTo>
                      <a:lnTo>
                        <a:pt x="580" y="165"/>
                      </a:lnTo>
                      <a:lnTo>
                        <a:pt x="578" y="165"/>
                      </a:lnTo>
                      <a:lnTo>
                        <a:pt x="578" y="165"/>
                      </a:lnTo>
                      <a:lnTo>
                        <a:pt x="578" y="166"/>
                      </a:lnTo>
                      <a:lnTo>
                        <a:pt x="577" y="166"/>
                      </a:lnTo>
                      <a:lnTo>
                        <a:pt x="577" y="167"/>
                      </a:lnTo>
                      <a:lnTo>
                        <a:pt x="576" y="167"/>
                      </a:lnTo>
                      <a:lnTo>
                        <a:pt x="575" y="167"/>
                      </a:lnTo>
                      <a:lnTo>
                        <a:pt x="575" y="167"/>
                      </a:lnTo>
                      <a:lnTo>
                        <a:pt x="573" y="167"/>
                      </a:lnTo>
                      <a:lnTo>
                        <a:pt x="573" y="166"/>
                      </a:lnTo>
                      <a:lnTo>
                        <a:pt x="572" y="166"/>
                      </a:lnTo>
                      <a:lnTo>
                        <a:pt x="571" y="166"/>
                      </a:lnTo>
                      <a:lnTo>
                        <a:pt x="571" y="167"/>
                      </a:lnTo>
                      <a:lnTo>
                        <a:pt x="569" y="169"/>
                      </a:lnTo>
                      <a:lnTo>
                        <a:pt x="569" y="167"/>
                      </a:lnTo>
                      <a:lnTo>
                        <a:pt x="569" y="167"/>
                      </a:lnTo>
                      <a:lnTo>
                        <a:pt x="568" y="167"/>
                      </a:lnTo>
                      <a:lnTo>
                        <a:pt x="568" y="169"/>
                      </a:lnTo>
                      <a:lnTo>
                        <a:pt x="568" y="169"/>
                      </a:lnTo>
                      <a:lnTo>
                        <a:pt x="565" y="169"/>
                      </a:lnTo>
                      <a:lnTo>
                        <a:pt x="565" y="167"/>
                      </a:lnTo>
                      <a:lnTo>
                        <a:pt x="564" y="166"/>
                      </a:lnTo>
                      <a:lnTo>
                        <a:pt x="564" y="165"/>
                      </a:lnTo>
                      <a:lnTo>
                        <a:pt x="563" y="165"/>
                      </a:lnTo>
                      <a:lnTo>
                        <a:pt x="561" y="166"/>
                      </a:lnTo>
                      <a:lnTo>
                        <a:pt x="561" y="166"/>
                      </a:lnTo>
                      <a:lnTo>
                        <a:pt x="560" y="166"/>
                      </a:lnTo>
                      <a:lnTo>
                        <a:pt x="560" y="167"/>
                      </a:lnTo>
                      <a:lnTo>
                        <a:pt x="559" y="167"/>
                      </a:lnTo>
                      <a:lnTo>
                        <a:pt x="558" y="166"/>
                      </a:lnTo>
                      <a:lnTo>
                        <a:pt x="556" y="166"/>
                      </a:lnTo>
                      <a:lnTo>
                        <a:pt x="556" y="165"/>
                      </a:lnTo>
                      <a:lnTo>
                        <a:pt x="555" y="165"/>
                      </a:lnTo>
                      <a:lnTo>
                        <a:pt x="552" y="165"/>
                      </a:lnTo>
                      <a:lnTo>
                        <a:pt x="551" y="166"/>
                      </a:lnTo>
                      <a:lnTo>
                        <a:pt x="551" y="167"/>
                      </a:lnTo>
                      <a:lnTo>
                        <a:pt x="550" y="166"/>
                      </a:lnTo>
                      <a:lnTo>
                        <a:pt x="547" y="166"/>
                      </a:lnTo>
                      <a:lnTo>
                        <a:pt x="546" y="166"/>
                      </a:lnTo>
                      <a:lnTo>
                        <a:pt x="546" y="167"/>
                      </a:lnTo>
                      <a:lnTo>
                        <a:pt x="542" y="167"/>
                      </a:lnTo>
                      <a:lnTo>
                        <a:pt x="542" y="166"/>
                      </a:lnTo>
                      <a:lnTo>
                        <a:pt x="541" y="166"/>
                      </a:lnTo>
                      <a:lnTo>
                        <a:pt x="541" y="166"/>
                      </a:lnTo>
                      <a:lnTo>
                        <a:pt x="539" y="166"/>
                      </a:lnTo>
                      <a:lnTo>
                        <a:pt x="539" y="166"/>
                      </a:lnTo>
                      <a:lnTo>
                        <a:pt x="538" y="166"/>
                      </a:lnTo>
                      <a:lnTo>
                        <a:pt x="538" y="167"/>
                      </a:lnTo>
                      <a:lnTo>
                        <a:pt x="535" y="167"/>
                      </a:lnTo>
                      <a:lnTo>
                        <a:pt x="535" y="167"/>
                      </a:lnTo>
                      <a:lnTo>
                        <a:pt x="535" y="167"/>
                      </a:lnTo>
                      <a:lnTo>
                        <a:pt x="534" y="167"/>
                      </a:lnTo>
                      <a:lnTo>
                        <a:pt x="533" y="167"/>
                      </a:lnTo>
                      <a:lnTo>
                        <a:pt x="531" y="167"/>
                      </a:lnTo>
                      <a:lnTo>
                        <a:pt x="531" y="167"/>
                      </a:lnTo>
                      <a:lnTo>
                        <a:pt x="525" y="166"/>
                      </a:lnTo>
                      <a:lnTo>
                        <a:pt x="525" y="167"/>
                      </a:lnTo>
                      <a:lnTo>
                        <a:pt x="523" y="167"/>
                      </a:lnTo>
                      <a:lnTo>
                        <a:pt x="522" y="167"/>
                      </a:lnTo>
                      <a:lnTo>
                        <a:pt x="521" y="166"/>
                      </a:lnTo>
                      <a:lnTo>
                        <a:pt x="521" y="167"/>
                      </a:lnTo>
                      <a:lnTo>
                        <a:pt x="520" y="169"/>
                      </a:lnTo>
                      <a:lnTo>
                        <a:pt x="520" y="169"/>
                      </a:lnTo>
                      <a:lnTo>
                        <a:pt x="518" y="169"/>
                      </a:lnTo>
                      <a:lnTo>
                        <a:pt x="517" y="169"/>
                      </a:lnTo>
                      <a:lnTo>
                        <a:pt x="517" y="170"/>
                      </a:lnTo>
                      <a:lnTo>
                        <a:pt x="516" y="170"/>
                      </a:lnTo>
                      <a:lnTo>
                        <a:pt x="517" y="171"/>
                      </a:lnTo>
                      <a:lnTo>
                        <a:pt x="514" y="176"/>
                      </a:lnTo>
                      <a:lnTo>
                        <a:pt x="510" y="178"/>
                      </a:lnTo>
                      <a:lnTo>
                        <a:pt x="510" y="180"/>
                      </a:lnTo>
                      <a:lnTo>
                        <a:pt x="506" y="180"/>
                      </a:lnTo>
                      <a:lnTo>
                        <a:pt x="506" y="182"/>
                      </a:lnTo>
                      <a:lnTo>
                        <a:pt x="505" y="182"/>
                      </a:lnTo>
                      <a:lnTo>
                        <a:pt x="505" y="183"/>
                      </a:lnTo>
                      <a:lnTo>
                        <a:pt x="505" y="184"/>
                      </a:lnTo>
                      <a:lnTo>
                        <a:pt x="505" y="184"/>
                      </a:lnTo>
                      <a:lnTo>
                        <a:pt x="505" y="184"/>
                      </a:lnTo>
                      <a:lnTo>
                        <a:pt x="501" y="184"/>
                      </a:lnTo>
                      <a:lnTo>
                        <a:pt x="501" y="186"/>
                      </a:lnTo>
                      <a:lnTo>
                        <a:pt x="501" y="186"/>
                      </a:lnTo>
                      <a:lnTo>
                        <a:pt x="501" y="186"/>
                      </a:lnTo>
                      <a:lnTo>
                        <a:pt x="501" y="187"/>
                      </a:lnTo>
                      <a:lnTo>
                        <a:pt x="500" y="187"/>
                      </a:lnTo>
                      <a:lnTo>
                        <a:pt x="499" y="188"/>
                      </a:lnTo>
                      <a:lnTo>
                        <a:pt x="497" y="190"/>
                      </a:lnTo>
                      <a:lnTo>
                        <a:pt x="497" y="191"/>
                      </a:lnTo>
                      <a:lnTo>
                        <a:pt x="496" y="191"/>
                      </a:lnTo>
                      <a:lnTo>
                        <a:pt x="495" y="192"/>
                      </a:lnTo>
                      <a:lnTo>
                        <a:pt x="495" y="192"/>
                      </a:lnTo>
                      <a:lnTo>
                        <a:pt x="491" y="192"/>
                      </a:lnTo>
                      <a:lnTo>
                        <a:pt x="491" y="193"/>
                      </a:lnTo>
                      <a:lnTo>
                        <a:pt x="492" y="193"/>
                      </a:lnTo>
                      <a:lnTo>
                        <a:pt x="492" y="193"/>
                      </a:lnTo>
                      <a:lnTo>
                        <a:pt x="492" y="193"/>
                      </a:lnTo>
                      <a:lnTo>
                        <a:pt x="493" y="195"/>
                      </a:lnTo>
                      <a:lnTo>
                        <a:pt x="493" y="196"/>
                      </a:lnTo>
                      <a:lnTo>
                        <a:pt x="493" y="197"/>
                      </a:lnTo>
                      <a:lnTo>
                        <a:pt x="492" y="200"/>
                      </a:lnTo>
                      <a:lnTo>
                        <a:pt x="492" y="201"/>
                      </a:lnTo>
                      <a:lnTo>
                        <a:pt x="489" y="203"/>
                      </a:lnTo>
                      <a:lnTo>
                        <a:pt x="489" y="204"/>
                      </a:lnTo>
                      <a:lnTo>
                        <a:pt x="488" y="205"/>
                      </a:lnTo>
                      <a:lnTo>
                        <a:pt x="488" y="207"/>
                      </a:lnTo>
                      <a:lnTo>
                        <a:pt x="487" y="207"/>
                      </a:lnTo>
                      <a:lnTo>
                        <a:pt x="487" y="207"/>
                      </a:lnTo>
                      <a:lnTo>
                        <a:pt x="487" y="208"/>
                      </a:lnTo>
                      <a:lnTo>
                        <a:pt x="488" y="208"/>
                      </a:lnTo>
                      <a:lnTo>
                        <a:pt x="487" y="208"/>
                      </a:lnTo>
                      <a:lnTo>
                        <a:pt x="487" y="208"/>
                      </a:lnTo>
                      <a:lnTo>
                        <a:pt x="484" y="208"/>
                      </a:lnTo>
                      <a:lnTo>
                        <a:pt x="484" y="209"/>
                      </a:lnTo>
                      <a:lnTo>
                        <a:pt x="483" y="209"/>
                      </a:lnTo>
                      <a:lnTo>
                        <a:pt x="482" y="210"/>
                      </a:lnTo>
                      <a:lnTo>
                        <a:pt x="482" y="212"/>
                      </a:lnTo>
                      <a:lnTo>
                        <a:pt x="482" y="212"/>
                      </a:lnTo>
                      <a:lnTo>
                        <a:pt x="482" y="212"/>
                      </a:lnTo>
                      <a:lnTo>
                        <a:pt x="480" y="212"/>
                      </a:lnTo>
                      <a:lnTo>
                        <a:pt x="483" y="212"/>
                      </a:lnTo>
                      <a:lnTo>
                        <a:pt x="484" y="210"/>
                      </a:lnTo>
                      <a:lnTo>
                        <a:pt x="486" y="210"/>
                      </a:lnTo>
                      <a:lnTo>
                        <a:pt x="487" y="209"/>
                      </a:lnTo>
                      <a:lnTo>
                        <a:pt x="488" y="208"/>
                      </a:lnTo>
                      <a:lnTo>
                        <a:pt x="488" y="207"/>
                      </a:lnTo>
                      <a:lnTo>
                        <a:pt x="489" y="207"/>
                      </a:lnTo>
                      <a:lnTo>
                        <a:pt x="491" y="205"/>
                      </a:lnTo>
                      <a:lnTo>
                        <a:pt x="492" y="203"/>
                      </a:lnTo>
                      <a:lnTo>
                        <a:pt x="493" y="201"/>
                      </a:lnTo>
                      <a:lnTo>
                        <a:pt x="495" y="200"/>
                      </a:lnTo>
                      <a:lnTo>
                        <a:pt x="495" y="197"/>
                      </a:lnTo>
                      <a:lnTo>
                        <a:pt x="499" y="197"/>
                      </a:lnTo>
                      <a:lnTo>
                        <a:pt x="500" y="196"/>
                      </a:lnTo>
                      <a:lnTo>
                        <a:pt x="500" y="196"/>
                      </a:lnTo>
                      <a:lnTo>
                        <a:pt x="500" y="193"/>
                      </a:lnTo>
                      <a:lnTo>
                        <a:pt x="500" y="193"/>
                      </a:lnTo>
                      <a:lnTo>
                        <a:pt x="500" y="192"/>
                      </a:lnTo>
                      <a:lnTo>
                        <a:pt x="501" y="192"/>
                      </a:lnTo>
                      <a:lnTo>
                        <a:pt x="503" y="191"/>
                      </a:lnTo>
                      <a:lnTo>
                        <a:pt x="505" y="190"/>
                      </a:lnTo>
                      <a:lnTo>
                        <a:pt x="506" y="190"/>
                      </a:lnTo>
                      <a:lnTo>
                        <a:pt x="508" y="188"/>
                      </a:lnTo>
                      <a:lnTo>
                        <a:pt x="508" y="187"/>
                      </a:lnTo>
                      <a:lnTo>
                        <a:pt x="509" y="187"/>
                      </a:lnTo>
                      <a:lnTo>
                        <a:pt x="509" y="186"/>
                      </a:lnTo>
                      <a:lnTo>
                        <a:pt x="512" y="186"/>
                      </a:lnTo>
                      <a:lnTo>
                        <a:pt x="513" y="184"/>
                      </a:lnTo>
                      <a:lnTo>
                        <a:pt x="516" y="183"/>
                      </a:lnTo>
                      <a:lnTo>
                        <a:pt x="517" y="182"/>
                      </a:lnTo>
                      <a:lnTo>
                        <a:pt x="518" y="182"/>
                      </a:lnTo>
                      <a:lnTo>
                        <a:pt x="518" y="180"/>
                      </a:lnTo>
                      <a:lnTo>
                        <a:pt x="523" y="179"/>
                      </a:lnTo>
                      <a:lnTo>
                        <a:pt x="523" y="179"/>
                      </a:lnTo>
                      <a:lnTo>
                        <a:pt x="527" y="178"/>
                      </a:lnTo>
                      <a:lnTo>
                        <a:pt x="527" y="178"/>
                      </a:lnTo>
                      <a:lnTo>
                        <a:pt x="529" y="178"/>
                      </a:lnTo>
                      <a:lnTo>
                        <a:pt x="529" y="176"/>
                      </a:lnTo>
                      <a:lnTo>
                        <a:pt x="530" y="176"/>
                      </a:lnTo>
                      <a:lnTo>
                        <a:pt x="530" y="176"/>
                      </a:lnTo>
                      <a:lnTo>
                        <a:pt x="531" y="178"/>
                      </a:lnTo>
                      <a:lnTo>
                        <a:pt x="531" y="178"/>
                      </a:lnTo>
                      <a:lnTo>
                        <a:pt x="539" y="178"/>
                      </a:lnTo>
                      <a:lnTo>
                        <a:pt x="541" y="180"/>
                      </a:lnTo>
                      <a:lnTo>
                        <a:pt x="542" y="182"/>
                      </a:lnTo>
                      <a:lnTo>
                        <a:pt x="543" y="182"/>
                      </a:lnTo>
                      <a:lnTo>
                        <a:pt x="543" y="183"/>
                      </a:lnTo>
                      <a:lnTo>
                        <a:pt x="543" y="184"/>
                      </a:lnTo>
                      <a:lnTo>
                        <a:pt x="542" y="184"/>
                      </a:lnTo>
                      <a:lnTo>
                        <a:pt x="542" y="184"/>
                      </a:lnTo>
                      <a:lnTo>
                        <a:pt x="541" y="183"/>
                      </a:lnTo>
                      <a:lnTo>
                        <a:pt x="541" y="184"/>
                      </a:lnTo>
                      <a:lnTo>
                        <a:pt x="542" y="184"/>
                      </a:lnTo>
                      <a:lnTo>
                        <a:pt x="542" y="186"/>
                      </a:lnTo>
                      <a:lnTo>
                        <a:pt x="542" y="187"/>
                      </a:lnTo>
                      <a:lnTo>
                        <a:pt x="542" y="188"/>
                      </a:lnTo>
                      <a:lnTo>
                        <a:pt x="541" y="188"/>
                      </a:lnTo>
                      <a:lnTo>
                        <a:pt x="542" y="191"/>
                      </a:lnTo>
                      <a:lnTo>
                        <a:pt x="541" y="191"/>
                      </a:lnTo>
                      <a:lnTo>
                        <a:pt x="541" y="191"/>
                      </a:lnTo>
                      <a:lnTo>
                        <a:pt x="538" y="191"/>
                      </a:lnTo>
                      <a:lnTo>
                        <a:pt x="538" y="191"/>
                      </a:lnTo>
                      <a:lnTo>
                        <a:pt x="538" y="191"/>
                      </a:lnTo>
                      <a:lnTo>
                        <a:pt x="537" y="191"/>
                      </a:lnTo>
                      <a:lnTo>
                        <a:pt x="535" y="196"/>
                      </a:lnTo>
                      <a:lnTo>
                        <a:pt x="533" y="196"/>
                      </a:lnTo>
                      <a:lnTo>
                        <a:pt x="533" y="197"/>
                      </a:lnTo>
                      <a:lnTo>
                        <a:pt x="530" y="197"/>
                      </a:lnTo>
                      <a:lnTo>
                        <a:pt x="530" y="197"/>
                      </a:lnTo>
                      <a:lnTo>
                        <a:pt x="529" y="195"/>
                      </a:lnTo>
                      <a:lnTo>
                        <a:pt x="529" y="193"/>
                      </a:lnTo>
                      <a:lnTo>
                        <a:pt x="527" y="193"/>
                      </a:lnTo>
                      <a:lnTo>
                        <a:pt x="527" y="193"/>
                      </a:lnTo>
                      <a:lnTo>
                        <a:pt x="527" y="195"/>
                      </a:lnTo>
                      <a:lnTo>
                        <a:pt x="526" y="195"/>
                      </a:lnTo>
                      <a:lnTo>
                        <a:pt x="526" y="195"/>
                      </a:lnTo>
                      <a:lnTo>
                        <a:pt x="526" y="196"/>
                      </a:lnTo>
                      <a:lnTo>
                        <a:pt x="527" y="196"/>
                      </a:lnTo>
                      <a:lnTo>
                        <a:pt x="527" y="197"/>
                      </a:lnTo>
                      <a:lnTo>
                        <a:pt x="529" y="199"/>
                      </a:lnTo>
                      <a:lnTo>
                        <a:pt x="527" y="199"/>
                      </a:lnTo>
                      <a:lnTo>
                        <a:pt x="527" y="201"/>
                      </a:lnTo>
                      <a:lnTo>
                        <a:pt x="531" y="201"/>
                      </a:lnTo>
                      <a:lnTo>
                        <a:pt x="531" y="200"/>
                      </a:lnTo>
                      <a:lnTo>
                        <a:pt x="533" y="199"/>
                      </a:lnTo>
                      <a:lnTo>
                        <a:pt x="535" y="199"/>
                      </a:lnTo>
                      <a:lnTo>
                        <a:pt x="538" y="199"/>
                      </a:lnTo>
                      <a:lnTo>
                        <a:pt x="539" y="200"/>
                      </a:lnTo>
                      <a:lnTo>
                        <a:pt x="539" y="200"/>
                      </a:lnTo>
                      <a:lnTo>
                        <a:pt x="539" y="200"/>
                      </a:lnTo>
                      <a:lnTo>
                        <a:pt x="539" y="201"/>
                      </a:lnTo>
                      <a:lnTo>
                        <a:pt x="538" y="201"/>
                      </a:lnTo>
                      <a:lnTo>
                        <a:pt x="538" y="203"/>
                      </a:lnTo>
                      <a:lnTo>
                        <a:pt x="538" y="205"/>
                      </a:lnTo>
                      <a:lnTo>
                        <a:pt x="538" y="205"/>
                      </a:lnTo>
                      <a:lnTo>
                        <a:pt x="538" y="205"/>
                      </a:lnTo>
                      <a:lnTo>
                        <a:pt x="538" y="207"/>
                      </a:lnTo>
                      <a:lnTo>
                        <a:pt x="535" y="207"/>
                      </a:lnTo>
                      <a:lnTo>
                        <a:pt x="535" y="208"/>
                      </a:lnTo>
                      <a:lnTo>
                        <a:pt x="535" y="208"/>
                      </a:lnTo>
                      <a:lnTo>
                        <a:pt x="534" y="209"/>
                      </a:lnTo>
                      <a:lnTo>
                        <a:pt x="535" y="209"/>
                      </a:lnTo>
                      <a:lnTo>
                        <a:pt x="537" y="209"/>
                      </a:lnTo>
                      <a:lnTo>
                        <a:pt x="538" y="209"/>
                      </a:lnTo>
                      <a:lnTo>
                        <a:pt x="541" y="208"/>
                      </a:lnTo>
                      <a:lnTo>
                        <a:pt x="541" y="210"/>
                      </a:lnTo>
                      <a:lnTo>
                        <a:pt x="539" y="212"/>
                      </a:lnTo>
                      <a:lnTo>
                        <a:pt x="539" y="212"/>
                      </a:lnTo>
                      <a:lnTo>
                        <a:pt x="539" y="213"/>
                      </a:lnTo>
                      <a:lnTo>
                        <a:pt x="539" y="213"/>
                      </a:lnTo>
                      <a:lnTo>
                        <a:pt x="539" y="217"/>
                      </a:lnTo>
                      <a:lnTo>
                        <a:pt x="541" y="217"/>
                      </a:lnTo>
                      <a:lnTo>
                        <a:pt x="541" y="220"/>
                      </a:lnTo>
                      <a:lnTo>
                        <a:pt x="543" y="220"/>
                      </a:lnTo>
                      <a:lnTo>
                        <a:pt x="543" y="221"/>
                      </a:lnTo>
                      <a:lnTo>
                        <a:pt x="547" y="220"/>
                      </a:lnTo>
                      <a:lnTo>
                        <a:pt x="547" y="221"/>
                      </a:lnTo>
                      <a:lnTo>
                        <a:pt x="548" y="221"/>
                      </a:lnTo>
                      <a:lnTo>
                        <a:pt x="548" y="222"/>
                      </a:lnTo>
                      <a:lnTo>
                        <a:pt x="548" y="222"/>
                      </a:lnTo>
                      <a:lnTo>
                        <a:pt x="547" y="222"/>
                      </a:lnTo>
                      <a:lnTo>
                        <a:pt x="547" y="222"/>
                      </a:lnTo>
                      <a:lnTo>
                        <a:pt x="546" y="222"/>
                      </a:lnTo>
                      <a:lnTo>
                        <a:pt x="546" y="224"/>
                      </a:lnTo>
                      <a:lnTo>
                        <a:pt x="544" y="224"/>
                      </a:lnTo>
                      <a:lnTo>
                        <a:pt x="544" y="225"/>
                      </a:lnTo>
                      <a:lnTo>
                        <a:pt x="546" y="225"/>
                      </a:lnTo>
                      <a:lnTo>
                        <a:pt x="546" y="225"/>
                      </a:lnTo>
                      <a:lnTo>
                        <a:pt x="546" y="225"/>
                      </a:lnTo>
                      <a:lnTo>
                        <a:pt x="547" y="225"/>
                      </a:lnTo>
                      <a:lnTo>
                        <a:pt x="547" y="224"/>
                      </a:lnTo>
                      <a:lnTo>
                        <a:pt x="548" y="224"/>
                      </a:lnTo>
                      <a:lnTo>
                        <a:pt x="548" y="225"/>
                      </a:lnTo>
                      <a:lnTo>
                        <a:pt x="550" y="225"/>
                      </a:lnTo>
                      <a:lnTo>
                        <a:pt x="550" y="225"/>
                      </a:lnTo>
                      <a:lnTo>
                        <a:pt x="552" y="225"/>
                      </a:lnTo>
                      <a:lnTo>
                        <a:pt x="552" y="226"/>
                      </a:lnTo>
                      <a:lnTo>
                        <a:pt x="555" y="226"/>
                      </a:lnTo>
                      <a:lnTo>
                        <a:pt x="555" y="229"/>
                      </a:lnTo>
                      <a:lnTo>
                        <a:pt x="556" y="229"/>
                      </a:lnTo>
                      <a:lnTo>
                        <a:pt x="558" y="229"/>
                      </a:lnTo>
                      <a:lnTo>
                        <a:pt x="559" y="227"/>
                      </a:lnTo>
                      <a:lnTo>
                        <a:pt x="561" y="225"/>
                      </a:lnTo>
                      <a:lnTo>
                        <a:pt x="565" y="224"/>
                      </a:lnTo>
                      <a:lnTo>
                        <a:pt x="564" y="229"/>
                      </a:lnTo>
                      <a:lnTo>
                        <a:pt x="567" y="229"/>
                      </a:lnTo>
                      <a:lnTo>
                        <a:pt x="568" y="230"/>
                      </a:lnTo>
                      <a:lnTo>
                        <a:pt x="565" y="230"/>
                      </a:lnTo>
                      <a:lnTo>
                        <a:pt x="565" y="231"/>
                      </a:lnTo>
                      <a:lnTo>
                        <a:pt x="565" y="231"/>
                      </a:lnTo>
                      <a:lnTo>
                        <a:pt x="564" y="234"/>
                      </a:lnTo>
                      <a:lnTo>
                        <a:pt x="561" y="235"/>
                      </a:lnTo>
                      <a:lnTo>
                        <a:pt x="559" y="239"/>
                      </a:lnTo>
                      <a:lnTo>
                        <a:pt x="548" y="241"/>
                      </a:lnTo>
                      <a:lnTo>
                        <a:pt x="548" y="242"/>
                      </a:lnTo>
                      <a:lnTo>
                        <a:pt x="548" y="242"/>
                      </a:lnTo>
                      <a:lnTo>
                        <a:pt x="548" y="243"/>
                      </a:lnTo>
                      <a:lnTo>
                        <a:pt x="548" y="243"/>
                      </a:lnTo>
                      <a:lnTo>
                        <a:pt x="548" y="244"/>
                      </a:lnTo>
                      <a:lnTo>
                        <a:pt x="548" y="244"/>
                      </a:lnTo>
                      <a:lnTo>
                        <a:pt x="548" y="244"/>
                      </a:lnTo>
                      <a:lnTo>
                        <a:pt x="547" y="244"/>
                      </a:lnTo>
                      <a:lnTo>
                        <a:pt x="547" y="243"/>
                      </a:lnTo>
                      <a:lnTo>
                        <a:pt x="546" y="241"/>
                      </a:lnTo>
                      <a:lnTo>
                        <a:pt x="546" y="242"/>
                      </a:lnTo>
                      <a:lnTo>
                        <a:pt x="546" y="242"/>
                      </a:lnTo>
                      <a:lnTo>
                        <a:pt x="544" y="242"/>
                      </a:lnTo>
                      <a:lnTo>
                        <a:pt x="544" y="242"/>
                      </a:lnTo>
                      <a:lnTo>
                        <a:pt x="544" y="243"/>
                      </a:lnTo>
                      <a:lnTo>
                        <a:pt x="542" y="243"/>
                      </a:lnTo>
                      <a:lnTo>
                        <a:pt x="542" y="246"/>
                      </a:lnTo>
                      <a:lnTo>
                        <a:pt x="542" y="246"/>
                      </a:lnTo>
                      <a:lnTo>
                        <a:pt x="542" y="250"/>
                      </a:lnTo>
                      <a:lnTo>
                        <a:pt x="539" y="250"/>
                      </a:lnTo>
                      <a:lnTo>
                        <a:pt x="539" y="250"/>
                      </a:lnTo>
                      <a:lnTo>
                        <a:pt x="538" y="251"/>
                      </a:lnTo>
                      <a:lnTo>
                        <a:pt x="537" y="252"/>
                      </a:lnTo>
                      <a:lnTo>
                        <a:pt x="535" y="254"/>
                      </a:lnTo>
                      <a:lnTo>
                        <a:pt x="535" y="254"/>
                      </a:lnTo>
                      <a:lnTo>
                        <a:pt x="534" y="254"/>
                      </a:lnTo>
                      <a:lnTo>
                        <a:pt x="534" y="254"/>
                      </a:lnTo>
                      <a:lnTo>
                        <a:pt x="534" y="254"/>
                      </a:lnTo>
                      <a:lnTo>
                        <a:pt x="534" y="252"/>
                      </a:lnTo>
                      <a:lnTo>
                        <a:pt x="534" y="252"/>
                      </a:lnTo>
                      <a:lnTo>
                        <a:pt x="534" y="251"/>
                      </a:lnTo>
                      <a:lnTo>
                        <a:pt x="533" y="251"/>
                      </a:lnTo>
                      <a:lnTo>
                        <a:pt x="531" y="254"/>
                      </a:lnTo>
                      <a:lnTo>
                        <a:pt x="530" y="252"/>
                      </a:lnTo>
                      <a:lnTo>
                        <a:pt x="529" y="252"/>
                      </a:lnTo>
                      <a:lnTo>
                        <a:pt x="529" y="251"/>
                      </a:lnTo>
                      <a:lnTo>
                        <a:pt x="526" y="251"/>
                      </a:lnTo>
                      <a:lnTo>
                        <a:pt x="525" y="250"/>
                      </a:lnTo>
                      <a:lnTo>
                        <a:pt x="525" y="248"/>
                      </a:lnTo>
                      <a:lnTo>
                        <a:pt x="523" y="248"/>
                      </a:lnTo>
                      <a:lnTo>
                        <a:pt x="523" y="246"/>
                      </a:lnTo>
                      <a:lnTo>
                        <a:pt x="523" y="246"/>
                      </a:lnTo>
                      <a:lnTo>
                        <a:pt x="523" y="243"/>
                      </a:lnTo>
                      <a:lnTo>
                        <a:pt x="527" y="241"/>
                      </a:lnTo>
                      <a:lnTo>
                        <a:pt x="527" y="239"/>
                      </a:lnTo>
                      <a:lnTo>
                        <a:pt x="531" y="239"/>
                      </a:lnTo>
                      <a:lnTo>
                        <a:pt x="531" y="238"/>
                      </a:lnTo>
                      <a:lnTo>
                        <a:pt x="531" y="237"/>
                      </a:lnTo>
                      <a:lnTo>
                        <a:pt x="533" y="237"/>
                      </a:lnTo>
                      <a:lnTo>
                        <a:pt x="533" y="235"/>
                      </a:lnTo>
                      <a:lnTo>
                        <a:pt x="534" y="234"/>
                      </a:lnTo>
                      <a:lnTo>
                        <a:pt x="537" y="234"/>
                      </a:lnTo>
                      <a:lnTo>
                        <a:pt x="538" y="233"/>
                      </a:lnTo>
                      <a:lnTo>
                        <a:pt x="541" y="233"/>
                      </a:lnTo>
                      <a:lnTo>
                        <a:pt x="541" y="234"/>
                      </a:lnTo>
                      <a:lnTo>
                        <a:pt x="543" y="235"/>
                      </a:lnTo>
                      <a:lnTo>
                        <a:pt x="543" y="234"/>
                      </a:lnTo>
                      <a:lnTo>
                        <a:pt x="544" y="234"/>
                      </a:lnTo>
                      <a:lnTo>
                        <a:pt x="546" y="234"/>
                      </a:lnTo>
                      <a:lnTo>
                        <a:pt x="546" y="234"/>
                      </a:lnTo>
                      <a:lnTo>
                        <a:pt x="546" y="233"/>
                      </a:lnTo>
                      <a:lnTo>
                        <a:pt x="546" y="233"/>
                      </a:lnTo>
                      <a:lnTo>
                        <a:pt x="547" y="230"/>
                      </a:lnTo>
                      <a:lnTo>
                        <a:pt x="550" y="230"/>
                      </a:lnTo>
                      <a:lnTo>
                        <a:pt x="550" y="229"/>
                      </a:lnTo>
                      <a:lnTo>
                        <a:pt x="547" y="229"/>
                      </a:lnTo>
                      <a:lnTo>
                        <a:pt x="541" y="230"/>
                      </a:lnTo>
                      <a:lnTo>
                        <a:pt x="535" y="231"/>
                      </a:lnTo>
                      <a:lnTo>
                        <a:pt x="535" y="230"/>
                      </a:lnTo>
                      <a:lnTo>
                        <a:pt x="535" y="230"/>
                      </a:lnTo>
                      <a:lnTo>
                        <a:pt x="535" y="229"/>
                      </a:lnTo>
                      <a:lnTo>
                        <a:pt x="538" y="227"/>
                      </a:lnTo>
                      <a:lnTo>
                        <a:pt x="538" y="226"/>
                      </a:lnTo>
                      <a:lnTo>
                        <a:pt x="538" y="226"/>
                      </a:lnTo>
                      <a:lnTo>
                        <a:pt x="538" y="225"/>
                      </a:lnTo>
                      <a:lnTo>
                        <a:pt x="539" y="225"/>
                      </a:lnTo>
                      <a:lnTo>
                        <a:pt x="539" y="222"/>
                      </a:lnTo>
                      <a:lnTo>
                        <a:pt x="538" y="222"/>
                      </a:lnTo>
                      <a:lnTo>
                        <a:pt x="537" y="222"/>
                      </a:lnTo>
                      <a:lnTo>
                        <a:pt x="537" y="222"/>
                      </a:lnTo>
                      <a:lnTo>
                        <a:pt x="537" y="222"/>
                      </a:lnTo>
                      <a:lnTo>
                        <a:pt x="535" y="221"/>
                      </a:lnTo>
                      <a:lnTo>
                        <a:pt x="535" y="225"/>
                      </a:lnTo>
                      <a:lnTo>
                        <a:pt x="534" y="226"/>
                      </a:lnTo>
                      <a:lnTo>
                        <a:pt x="534" y="227"/>
                      </a:lnTo>
                      <a:lnTo>
                        <a:pt x="531" y="229"/>
                      </a:lnTo>
                      <a:lnTo>
                        <a:pt x="530" y="230"/>
                      </a:lnTo>
                      <a:lnTo>
                        <a:pt x="530" y="231"/>
                      </a:lnTo>
                      <a:lnTo>
                        <a:pt x="527" y="233"/>
                      </a:lnTo>
                      <a:lnTo>
                        <a:pt x="527" y="231"/>
                      </a:lnTo>
                      <a:lnTo>
                        <a:pt x="526" y="231"/>
                      </a:lnTo>
                      <a:lnTo>
                        <a:pt x="526" y="230"/>
                      </a:lnTo>
                      <a:lnTo>
                        <a:pt x="527" y="229"/>
                      </a:lnTo>
                      <a:lnTo>
                        <a:pt x="527" y="227"/>
                      </a:lnTo>
                      <a:lnTo>
                        <a:pt x="527" y="227"/>
                      </a:lnTo>
                      <a:lnTo>
                        <a:pt x="527" y="227"/>
                      </a:lnTo>
                      <a:lnTo>
                        <a:pt x="527" y="227"/>
                      </a:lnTo>
                      <a:lnTo>
                        <a:pt x="526" y="229"/>
                      </a:lnTo>
                      <a:lnTo>
                        <a:pt x="526" y="229"/>
                      </a:lnTo>
                      <a:lnTo>
                        <a:pt x="525" y="230"/>
                      </a:lnTo>
                      <a:lnTo>
                        <a:pt x="523" y="230"/>
                      </a:lnTo>
                      <a:lnTo>
                        <a:pt x="523" y="231"/>
                      </a:lnTo>
                      <a:lnTo>
                        <a:pt x="525" y="233"/>
                      </a:lnTo>
                      <a:lnTo>
                        <a:pt x="526" y="233"/>
                      </a:lnTo>
                      <a:lnTo>
                        <a:pt x="526" y="234"/>
                      </a:lnTo>
                      <a:lnTo>
                        <a:pt x="525" y="234"/>
                      </a:lnTo>
                      <a:lnTo>
                        <a:pt x="525" y="234"/>
                      </a:lnTo>
                      <a:lnTo>
                        <a:pt x="523" y="234"/>
                      </a:lnTo>
                      <a:lnTo>
                        <a:pt x="523" y="235"/>
                      </a:lnTo>
                      <a:lnTo>
                        <a:pt x="520" y="234"/>
                      </a:lnTo>
                      <a:lnTo>
                        <a:pt x="518" y="233"/>
                      </a:lnTo>
                      <a:lnTo>
                        <a:pt x="516" y="233"/>
                      </a:lnTo>
                      <a:lnTo>
                        <a:pt x="516" y="233"/>
                      </a:lnTo>
                      <a:lnTo>
                        <a:pt x="514" y="233"/>
                      </a:lnTo>
                      <a:lnTo>
                        <a:pt x="514" y="233"/>
                      </a:lnTo>
                      <a:lnTo>
                        <a:pt x="516" y="235"/>
                      </a:lnTo>
                      <a:lnTo>
                        <a:pt x="516" y="238"/>
                      </a:lnTo>
                      <a:lnTo>
                        <a:pt x="517" y="241"/>
                      </a:lnTo>
                      <a:lnTo>
                        <a:pt x="516" y="241"/>
                      </a:lnTo>
                      <a:lnTo>
                        <a:pt x="514" y="242"/>
                      </a:lnTo>
                      <a:lnTo>
                        <a:pt x="513" y="243"/>
                      </a:lnTo>
                      <a:lnTo>
                        <a:pt x="512" y="244"/>
                      </a:lnTo>
                      <a:lnTo>
                        <a:pt x="510" y="244"/>
                      </a:lnTo>
                      <a:lnTo>
                        <a:pt x="510" y="244"/>
                      </a:lnTo>
                      <a:lnTo>
                        <a:pt x="510" y="244"/>
                      </a:lnTo>
                      <a:lnTo>
                        <a:pt x="509" y="244"/>
                      </a:lnTo>
                      <a:lnTo>
                        <a:pt x="508" y="243"/>
                      </a:lnTo>
                      <a:lnTo>
                        <a:pt x="506" y="242"/>
                      </a:lnTo>
                      <a:lnTo>
                        <a:pt x="506" y="243"/>
                      </a:lnTo>
                      <a:lnTo>
                        <a:pt x="505" y="243"/>
                      </a:lnTo>
                      <a:lnTo>
                        <a:pt x="506" y="244"/>
                      </a:lnTo>
                      <a:lnTo>
                        <a:pt x="505" y="244"/>
                      </a:lnTo>
                      <a:lnTo>
                        <a:pt x="505" y="246"/>
                      </a:lnTo>
                      <a:lnTo>
                        <a:pt x="505" y="246"/>
                      </a:lnTo>
                      <a:lnTo>
                        <a:pt x="504" y="246"/>
                      </a:lnTo>
                      <a:lnTo>
                        <a:pt x="504" y="242"/>
                      </a:lnTo>
                      <a:lnTo>
                        <a:pt x="503" y="242"/>
                      </a:lnTo>
                      <a:lnTo>
                        <a:pt x="503" y="243"/>
                      </a:lnTo>
                      <a:lnTo>
                        <a:pt x="501" y="244"/>
                      </a:lnTo>
                      <a:lnTo>
                        <a:pt x="501" y="246"/>
                      </a:lnTo>
                      <a:lnTo>
                        <a:pt x="501" y="248"/>
                      </a:lnTo>
                      <a:lnTo>
                        <a:pt x="499" y="248"/>
                      </a:lnTo>
                      <a:lnTo>
                        <a:pt x="497" y="248"/>
                      </a:lnTo>
                      <a:lnTo>
                        <a:pt x="497" y="250"/>
                      </a:lnTo>
                      <a:lnTo>
                        <a:pt x="496" y="250"/>
                      </a:lnTo>
                      <a:lnTo>
                        <a:pt x="496" y="248"/>
                      </a:lnTo>
                      <a:lnTo>
                        <a:pt x="495" y="248"/>
                      </a:lnTo>
                      <a:lnTo>
                        <a:pt x="495" y="248"/>
                      </a:lnTo>
                      <a:lnTo>
                        <a:pt x="495" y="250"/>
                      </a:lnTo>
                      <a:lnTo>
                        <a:pt x="493" y="250"/>
                      </a:lnTo>
                      <a:lnTo>
                        <a:pt x="492" y="250"/>
                      </a:lnTo>
                      <a:lnTo>
                        <a:pt x="491" y="248"/>
                      </a:lnTo>
                      <a:lnTo>
                        <a:pt x="489" y="251"/>
                      </a:lnTo>
                      <a:lnTo>
                        <a:pt x="489" y="252"/>
                      </a:lnTo>
                      <a:lnTo>
                        <a:pt x="488" y="254"/>
                      </a:lnTo>
                      <a:lnTo>
                        <a:pt x="489" y="254"/>
                      </a:lnTo>
                      <a:lnTo>
                        <a:pt x="489" y="255"/>
                      </a:lnTo>
                      <a:lnTo>
                        <a:pt x="488" y="256"/>
                      </a:lnTo>
                      <a:lnTo>
                        <a:pt x="488" y="256"/>
                      </a:lnTo>
                      <a:lnTo>
                        <a:pt x="487" y="256"/>
                      </a:lnTo>
                      <a:lnTo>
                        <a:pt x="487" y="258"/>
                      </a:lnTo>
                      <a:lnTo>
                        <a:pt x="486" y="259"/>
                      </a:lnTo>
                      <a:lnTo>
                        <a:pt x="484" y="260"/>
                      </a:lnTo>
                      <a:lnTo>
                        <a:pt x="486" y="262"/>
                      </a:lnTo>
                      <a:lnTo>
                        <a:pt x="486" y="262"/>
                      </a:lnTo>
                      <a:lnTo>
                        <a:pt x="487" y="264"/>
                      </a:lnTo>
                      <a:lnTo>
                        <a:pt x="484" y="264"/>
                      </a:lnTo>
                      <a:lnTo>
                        <a:pt x="484" y="264"/>
                      </a:lnTo>
                      <a:lnTo>
                        <a:pt x="483" y="265"/>
                      </a:lnTo>
                      <a:lnTo>
                        <a:pt x="483" y="267"/>
                      </a:lnTo>
                      <a:lnTo>
                        <a:pt x="483" y="267"/>
                      </a:lnTo>
                      <a:lnTo>
                        <a:pt x="484" y="268"/>
                      </a:lnTo>
                      <a:lnTo>
                        <a:pt x="484" y="269"/>
                      </a:lnTo>
                      <a:lnTo>
                        <a:pt x="487" y="269"/>
                      </a:lnTo>
                      <a:lnTo>
                        <a:pt x="488" y="271"/>
                      </a:lnTo>
                      <a:lnTo>
                        <a:pt x="489" y="271"/>
                      </a:lnTo>
                      <a:lnTo>
                        <a:pt x="489" y="271"/>
                      </a:lnTo>
                      <a:lnTo>
                        <a:pt x="489" y="272"/>
                      </a:lnTo>
                      <a:lnTo>
                        <a:pt x="487" y="272"/>
                      </a:lnTo>
                      <a:lnTo>
                        <a:pt x="487" y="273"/>
                      </a:lnTo>
                      <a:lnTo>
                        <a:pt x="483" y="273"/>
                      </a:lnTo>
                      <a:lnTo>
                        <a:pt x="483" y="273"/>
                      </a:lnTo>
                      <a:lnTo>
                        <a:pt x="483" y="273"/>
                      </a:lnTo>
                      <a:lnTo>
                        <a:pt x="483" y="273"/>
                      </a:lnTo>
                      <a:lnTo>
                        <a:pt x="483" y="273"/>
                      </a:lnTo>
                      <a:lnTo>
                        <a:pt x="483" y="273"/>
                      </a:lnTo>
                      <a:lnTo>
                        <a:pt x="483" y="271"/>
                      </a:lnTo>
                      <a:lnTo>
                        <a:pt x="479" y="271"/>
                      </a:lnTo>
                      <a:lnTo>
                        <a:pt x="479" y="272"/>
                      </a:lnTo>
                      <a:lnTo>
                        <a:pt x="478" y="273"/>
                      </a:lnTo>
                      <a:lnTo>
                        <a:pt x="478" y="273"/>
                      </a:lnTo>
                      <a:lnTo>
                        <a:pt x="478" y="273"/>
                      </a:lnTo>
                      <a:lnTo>
                        <a:pt x="479" y="275"/>
                      </a:lnTo>
                      <a:lnTo>
                        <a:pt x="479" y="276"/>
                      </a:lnTo>
                      <a:lnTo>
                        <a:pt x="478" y="276"/>
                      </a:lnTo>
                      <a:lnTo>
                        <a:pt x="478" y="276"/>
                      </a:lnTo>
                      <a:lnTo>
                        <a:pt x="476" y="276"/>
                      </a:lnTo>
                      <a:lnTo>
                        <a:pt x="476" y="275"/>
                      </a:lnTo>
                      <a:lnTo>
                        <a:pt x="475" y="275"/>
                      </a:lnTo>
                      <a:lnTo>
                        <a:pt x="474" y="275"/>
                      </a:lnTo>
                      <a:lnTo>
                        <a:pt x="472" y="275"/>
                      </a:lnTo>
                      <a:lnTo>
                        <a:pt x="471" y="275"/>
                      </a:lnTo>
                      <a:lnTo>
                        <a:pt x="470" y="277"/>
                      </a:lnTo>
                      <a:lnTo>
                        <a:pt x="469" y="277"/>
                      </a:lnTo>
                      <a:lnTo>
                        <a:pt x="467" y="277"/>
                      </a:lnTo>
                      <a:lnTo>
                        <a:pt x="466" y="277"/>
                      </a:lnTo>
                      <a:lnTo>
                        <a:pt x="466" y="277"/>
                      </a:lnTo>
                      <a:lnTo>
                        <a:pt x="465" y="279"/>
                      </a:lnTo>
                      <a:lnTo>
                        <a:pt x="462" y="279"/>
                      </a:lnTo>
                      <a:lnTo>
                        <a:pt x="462" y="280"/>
                      </a:lnTo>
                      <a:lnTo>
                        <a:pt x="459" y="281"/>
                      </a:lnTo>
                      <a:lnTo>
                        <a:pt x="459" y="282"/>
                      </a:lnTo>
                      <a:lnTo>
                        <a:pt x="457" y="285"/>
                      </a:lnTo>
                      <a:lnTo>
                        <a:pt x="457" y="286"/>
                      </a:lnTo>
                      <a:lnTo>
                        <a:pt x="454" y="286"/>
                      </a:lnTo>
                      <a:lnTo>
                        <a:pt x="454" y="288"/>
                      </a:lnTo>
                      <a:lnTo>
                        <a:pt x="457" y="288"/>
                      </a:lnTo>
                      <a:lnTo>
                        <a:pt x="458" y="292"/>
                      </a:lnTo>
                      <a:lnTo>
                        <a:pt x="455" y="298"/>
                      </a:lnTo>
                      <a:lnTo>
                        <a:pt x="453" y="298"/>
                      </a:lnTo>
                      <a:lnTo>
                        <a:pt x="453" y="299"/>
                      </a:lnTo>
                      <a:lnTo>
                        <a:pt x="451" y="301"/>
                      </a:lnTo>
                      <a:lnTo>
                        <a:pt x="451" y="303"/>
                      </a:lnTo>
                      <a:lnTo>
                        <a:pt x="450" y="305"/>
                      </a:lnTo>
                      <a:lnTo>
                        <a:pt x="446" y="305"/>
                      </a:lnTo>
                      <a:lnTo>
                        <a:pt x="444" y="302"/>
                      </a:lnTo>
                      <a:lnTo>
                        <a:pt x="442" y="302"/>
                      </a:lnTo>
                      <a:lnTo>
                        <a:pt x="441" y="303"/>
                      </a:lnTo>
                      <a:lnTo>
                        <a:pt x="441" y="306"/>
                      </a:lnTo>
                      <a:lnTo>
                        <a:pt x="442" y="307"/>
                      </a:lnTo>
                      <a:lnTo>
                        <a:pt x="445" y="309"/>
                      </a:lnTo>
                      <a:lnTo>
                        <a:pt x="444" y="310"/>
                      </a:lnTo>
                      <a:lnTo>
                        <a:pt x="444" y="310"/>
                      </a:lnTo>
                      <a:lnTo>
                        <a:pt x="444" y="311"/>
                      </a:lnTo>
                      <a:lnTo>
                        <a:pt x="444" y="313"/>
                      </a:lnTo>
                      <a:lnTo>
                        <a:pt x="445" y="313"/>
                      </a:lnTo>
                      <a:lnTo>
                        <a:pt x="444" y="314"/>
                      </a:lnTo>
                      <a:lnTo>
                        <a:pt x="444" y="315"/>
                      </a:lnTo>
                      <a:lnTo>
                        <a:pt x="444" y="315"/>
                      </a:lnTo>
                      <a:lnTo>
                        <a:pt x="444" y="316"/>
                      </a:lnTo>
                      <a:lnTo>
                        <a:pt x="442" y="316"/>
                      </a:lnTo>
                      <a:lnTo>
                        <a:pt x="444" y="319"/>
                      </a:lnTo>
                      <a:lnTo>
                        <a:pt x="440" y="320"/>
                      </a:lnTo>
                      <a:lnTo>
                        <a:pt x="437" y="322"/>
                      </a:lnTo>
                      <a:lnTo>
                        <a:pt x="437" y="318"/>
                      </a:lnTo>
                      <a:lnTo>
                        <a:pt x="434" y="318"/>
                      </a:lnTo>
                      <a:lnTo>
                        <a:pt x="434" y="319"/>
                      </a:lnTo>
                      <a:lnTo>
                        <a:pt x="433" y="319"/>
                      </a:lnTo>
                      <a:lnTo>
                        <a:pt x="433" y="318"/>
                      </a:lnTo>
                      <a:lnTo>
                        <a:pt x="432" y="318"/>
                      </a:lnTo>
                      <a:lnTo>
                        <a:pt x="433" y="315"/>
                      </a:lnTo>
                      <a:lnTo>
                        <a:pt x="432" y="315"/>
                      </a:lnTo>
                      <a:lnTo>
                        <a:pt x="432" y="314"/>
                      </a:lnTo>
                      <a:lnTo>
                        <a:pt x="433" y="314"/>
                      </a:lnTo>
                      <a:lnTo>
                        <a:pt x="432" y="313"/>
                      </a:lnTo>
                      <a:lnTo>
                        <a:pt x="432" y="311"/>
                      </a:lnTo>
                      <a:lnTo>
                        <a:pt x="432" y="310"/>
                      </a:lnTo>
                      <a:lnTo>
                        <a:pt x="434" y="307"/>
                      </a:lnTo>
                      <a:lnTo>
                        <a:pt x="434" y="307"/>
                      </a:lnTo>
                      <a:lnTo>
                        <a:pt x="433" y="307"/>
                      </a:lnTo>
                      <a:lnTo>
                        <a:pt x="434" y="305"/>
                      </a:lnTo>
                      <a:lnTo>
                        <a:pt x="434" y="305"/>
                      </a:lnTo>
                      <a:lnTo>
                        <a:pt x="436" y="303"/>
                      </a:lnTo>
                      <a:lnTo>
                        <a:pt x="437" y="302"/>
                      </a:lnTo>
                      <a:lnTo>
                        <a:pt x="438" y="302"/>
                      </a:lnTo>
                      <a:lnTo>
                        <a:pt x="438" y="298"/>
                      </a:lnTo>
                      <a:lnTo>
                        <a:pt x="438" y="298"/>
                      </a:lnTo>
                      <a:lnTo>
                        <a:pt x="438" y="298"/>
                      </a:lnTo>
                      <a:lnTo>
                        <a:pt x="438" y="298"/>
                      </a:lnTo>
                      <a:lnTo>
                        <a:pt x="438" y="298"/>
                      </a:lnTo>
                      <a:lnTo>
                        <a:pt x="438" y="298"/>
                      </a:lnTo>
                      <a:lnTo>
                        <a:pt x="437" y="298"/>
                      </a:lnTo>
                      <a:lnTo>
                        <a:pt x="437" y="298"/>
                      </a:lnTo>
                      <a:lnTo>
                        <a:pt x="437" y="301"/>
                      </a:lnTo>
                      <a:lnTo>
                        <a:pt x="433" y="299"/>
                      </a:lnTo>
                      <a:lnTo>
                        <a:pt x="433" y="301"/>
                      </a:lnTo>
                      <a:lnTo>
                        <a:pt x="429" y="302"/>
                      </a:lnTo>
                      <a:lnTo>
                        <a:pt x="431" y="306"/>
                      </a:lnTo>
                      <a:lnTo>
                        <a:pt x="429" y="306"/>
                      </a:lnTo>
                      <a:lnTo>
                        <a:pt x="428" y="313"/>
                      </a:lnTo>
                      <a:lnTo>
                        <a:pt x="427" y="313"/>
                      </a:lnTo>
                      <a:lnTo>
                        <a:pt x="427" y="316"/>
                      </a:lnTo>
                      <a:lnTo>
                        <a:pt x="425" y="316"/>
                      </a:lnTo>
                      <a:lnTo>
                        <a:pt x="425" y="318"/>
                      </a:lnTo>
                      <a:lnTo>
                        <a:pt x="427" y="318"/>
                      </a:lnTo>
                      <a:lnTo>
                        <a:pt x="427" y="318"/>
                      </a:lnTo>
                      <a:lnTo>
                        <a:pt x="428" y="320"/>
                      </a:lnTo>
                      <a:lnTo>
                        <a:pt x="428" y="320"/>
                      </a:lnTo>
                      <a:lnTo>
                        <a:pt x="431" y="320"/>
                      </a:lnTo>
                      <a:lnTo>
                        <a:pt x="431" y="322"/>
                      </a:lnTo>
                      <a:lnTo>
                        <a:pt x="428" y="322"/>
                      </a:lnTo>
                      <a:lnTo>
                        <a:pt x="428" y="323"/>
                      </a:lnTo>
                      <a:lnTo>
                        <a:pt x="431" y="324"/>
                      </a:lnTo>
                      <a:lnTo>
                        <a:pt x="410" y="324"/>
                      </a:lnTo>
                      <a:lnTo>
                        <a:pt x="410" y="256"/>
                      </a:lnTo>
                      <a:lnTo>
                        <a:pt x="411" y="256"/>
                      </a:lnTo>
                      <a:lnTo>
                        <a:pt x="412" y="256"/>
                      </a:lnTo>
                      <a:lnTo>
                        <a:pt x="414" y="256"/>
                      </a:lnTo>
                      <a:lnTo>
                        <a:pt x="415" y="255"/>
                      </a:lnTo>
                      <a:lnTo>
                        <a:pt x="416" y="255"/>
                      </a:lnTo>
                      <a:lnTo>
                        <a:pt x="417" y="255"/>
                      </a:lnTo>
                      <a:lnTo>
                        <a:pt x="417" y="256"/>
                      </a:lnTo>
                      <a:lnTo>
                        <a:pt x="421" y="256"/>
                      </a:lnTo>
                      <a:lnTo>
                        <a:pt x="423" y="255"/>
                      </a:lnTo>
                      <a:lnTo>
                        <a:pt x="427" y="256"/>
                      </a:lnTo>
                      <a:lnTo>
                        <a:pt x="428" y="255"/>
                      </a:lnTo>
                      <a:lnTo>
                        <a:pt x="431" y="254"/>
                      </a:lnTo>
                      <a:lnTo>
                        <a:pt x="434" y="254"/>
                      </a:lnTo>
                      <a:lnTo>
                        <a:pt x="434" y="251"/>
                      </a:lnTo>
                      <a:lnTo>
                        <a:pt x="434" y="251"/>
                      </a:lnTo>
                      <a:lnTo>
                        <a:pt x="434" y="251"/>
                      </a:lnTo>
                      <a:lnTo>
                        <a:pt x="434" y="250"/>
                      </a:lnTo>
                      <a:lnTo>
                        <a:pt x="436" y="248"/>
                      </a:lnTo>
                      <a:lnTo>
                        <a:pt x="436" y="248"/>
                      </a:lnTo>
                      <a:lnTo>
                        <a:pt x="436" y="247"/>
                      </a:lnTo>
                      <a:lnTo>
                        <a:pt x="436" y="247"/>
                      </a:lnTo>
                      <a:lnTo>
                        <a:pt x="436" y="244"/>
                      </a:lnTo>
                      <a:lnTo>
                        <a:pt x="438" y="244"/>
                      </a:lnTo>
                      <a:lnTo>
                        <a:pt x="438" y="239"/>
                      </a:lnTo>
                      <a:lnTo>
                        <a:pt x="438" y="239"/>
                      </a:lnTo>
                      <a:lnTo>
                        <a:pt x="437" y="242"/>
                      </a:lnTo>
                      <a:lnTo>
                        <a:pt x="434" y="243"/>
                      </a:lnTo>
                      <a:lnTo>
                        <a:pt x="433" y="244"/>
                      </a:lnTo>
                      <a:lnTo>
                        <a:pt x="427" y="244"/>
                      </a:lnTo>
                      <a:lnTo>
                        <a:pt x="427" y="244"/>
                      </a:lnTo>
                      <a:lnTo>
                        <a:pt x="425" y="244"/>
                      </a:lnTo>
                      <a:lnTo>
                        <a:pt x="425" y="243"/>
                      </a:lnTo>
                      <a:lnTo>
                        <a:pt x="420" y="244"/>
                      </a:lnTo>
                      <a:lnTo>
                        <a:pt x="420" y="244"/>
                      </a:lnTo>
                      <a:lnTo>
                        <a:pt x="420" y="244"/>
                      </a:lnTo>
                      <a:lnTo>
                        <a:pt x="421" y="246"/>
                      </a:lnTo>
                      <a:lnTo>
                        <a:pt x="424" y="246"/>
                      </a:lnTo>
                      <a:lnTo>
                        <a:pt x="424" y="247"/>
                      </a:lnTo>
                      <a:lnTo>
                        <a:pt x="425" y="248"/>
                      </a:lnTo>
                      <a:lnTo>
                        <a:pt x="427" y="248"/>
                      </a:lnTo>
                      <a:lnTo>
                        <a:pt x="429" y="247"/>
                      </a:lnTo>
                      <a:lnTo>
                        <a:pt x="429" y="248"/>
                      </a:lnTo>
                      <a:lnTo>
                        <a:pt x="428" y="248"/>
                      </a:lnTo>
                      <a:lnTo>
                        <a:pt x="427" y="250"/>
                      </a:lnTo>
                      <a:lnTo>
                        <a:pt x="425" y="251"/>
                      </a:lnTo>
                      <a:lnTo>
                        <a:pt x="424" y="251"/>
                      </a:lnTo>
                      <a:lnTo>
                        <a:pt x="423" y="250"/>
                      </a:lnTo>
                      <a:lnTo>
                        <a:pt x="421" y="250"/>
                      </a:lnTo>
                      <a:lnTo>
                        <a:pt x="421" y="248"/>
                      </a:lnTo>
                      <a:lnTo>
                        <a:pt x="410" y="248"/>
                      </a:lnTo>
                      <a:lnTo>
                        <a:pt x="410" y="250"/>
                      </a:lnTo>
                      <a:lnTo>
                        <a:pt x="410" y="152"/>
                      </a:lnTo>
                      <a:lnTo>
                        <a:pt x="410" y="152"/>
                      </a:lnTo>
                      <a:lnTo>
                        <a:pt x="410" y="150"/>
                      </a:lnTo>
                      <a:lnTo>
                        <a:pt x="411" y="150"/>
                      </a:lnTo>
                      <a:lnTo>
                        <a:pt x="410" y="146"/>
                      </a:lnTo>
                      <a:lnTo>
                        <a:pt x="411" y="146"/>
                      </a:lnTo>
                      <a:lnTo>
                        <a:pt x="411" y="145"/>
                      </a:lnTo>
                      <a:lnTo>
                        <a:pt x="411" y="145"/>
                      </a:lnTo>
                      <a:lnTo>
                        <a:pt x="411" y="144"/>
                      </a:lnTo>
                      <a:lnTo>
                        <a:pt x="412" y="144"/>
                      </a:lnTo>
                      <a:lnTo>
                        <a:pt x="412" y="141"/>
                      </a:lnTo>
                      <a:lnTo>
                        <a:pt x="414" y="141"/>
                      </a:lnTo>
                      <a:lnTo>
                        <a:pt x="414" y="140"/>
                      </a:lnTo>
                      <a:lnTo>
                        <a:pt x="412" y="140"/>
                      </a:lnTo>
                      <a:lnTo>
                        <a:pt x="412" y="138"/>
                      </a:lnTo>
                      <a:lnTo>
                        <a:pt x="411" y="137"/>
                      </a:lnTo>
                      <a:lnTo>
                        <a:pt x="412" y="137"/>
                      </a:lnTo>
                      <a:lnTo>
                        <a:pt x="412" y="136"/>
                      </a:lnTo>
                      <a:lnTo>
                        <a:pt x="411" y="135"/>
                      </a:lnTo>
                      <a:lnTo>
                        <a:pt x="411" y="131"/>
                      </a:lnTo>
                      <a:lnTo>
                        <a:pt x="411" y="131"/>
                      </a:lnTo>
                      <a:lnTo>
                        <a:pt x="411" y="121"/>
                      </a:lnTo>
                      <a:lnTo>
                        <a:pt x="410" y="121"/>
                      </a:lnTo>
                      <a:lnTo>
                        <a:pt x="410" y="110"/>
                      </a:lnTo>
                      <a:lnTo>
                        <a:pt x="414" y="107"/>
                      </a:lnTo>
                      <a:lnTo>
                        <a:pt x="417" y="106"/>
                      </a:lnTo>
                      <a:lnTo>
                        <a:pt x="417" y="104"/>
                      </a:lnTo>
                      <a:lnTo>
                        <a:pt x="419" y="104"/>
                      </a:lnTo>
                      <a:lnTo>
                        <a:pt x="421" y="100"/>
                      </a:lnTo>
                      <a:lnTo>
                        <a:pt x="424" y="100"/>
                      </a:lnTo>
                      <a:lnTo>
                        <a:pt x="424" y="98"/>
                      </a:lnTo>
                      <a:lnTo>
                        <a:pt x="429" y="94"/>
                      </a:lnTo>
                      <a:lnTo>
                        <a:pt x="429" y="91"/>
                      </a:lnTo>
                      <a:lnTo>
                        <a:pt x="429" y="91"/>
                      </a:lnTo>
                      <a:lnTo>
                        <a:pt x="429" y="91"/>
                      </a:lnTo>
                      <a:lnTo>
                        <a:pt x="431" y="90"/>
                      </a:lnTo>
                      <a:lnTo>
                        <a:pt x="433" y="90"/>
                      </a:lnTo>
                      <a:lnTo>
                        <a:pt x="434" y="90"/>
                      </a:lnTo>
                      <a:lnTo>
                        <a:pt x="433" y="89"/>
                      </a:lnTo>
                      <a:lnTo>
                        <a:pt x="433" y="87"/>
                      </a:lnTo>
                      <a:lnTo>
                        <a:pt x="432" y="85"/>
                      </a:lnTo>
                      <a:lnTo>
                        <a:pt x="432" y="85"/>
                      </a:lnTo>
                      <a:lnTo>
                        <a:pt x="432" y="89"/>
                      </a:lnTo>
                      <a:lnTo>
                        <a:pt x="431" y="89"/>
                      </a:lnTo>
                      <a:lnTo>
                        <a:pt x="429" y="87"/>
                      </a:lnTo>
                      <a:lnTo>
                        <a:pt x="429" y="85"/>
                      </a:lnTo>
                      <a:lnTo>
                        <a:pt x="429" y="83"/>
                      </a:lnTo>
                      <a:lnTo>
                        <a:pt x="429" y="83"/>
                      </a:lnTo>
                      <a:lnTo>
                        <a:pt x="431" y="81"/>
                      </a:lnTo>
                      <a:lnTo>
                        <a:pt x="432" y="78"/>
                      </a:lnTo>
                      <a:lnTo>
                        <a:pt x="433" y="77"/>
                      </a:lnTo>
                      <a:lnTo>
                        <a:pt x="432" y="77"/>
                      </a:lnTo>
                      <a:lnTo>
                        <a:pt x="432" y="76"/>
                      </a:lnTo>
                      <a:lnTo>
                        <a:pt x="429" y="76"/>
                      </a:lnTo>
                      <a:lnTo>
                        <a:pt x="427" y="68"/>
                      </a:lnTo>
                      <a:lnTo>
                        <a:pt x="424" y="66"/>
                      </a:lnTo>
                      <a:lnTo>
                        <a:pt x="424" y="63"/>
                      </a:lnTo>
                      <a:lnTo>
                        <a:pt x="423" y="61"/>
                      </a:lnTo>
                      <a:lnTo>
                        <a:pt x="421" y="59"/>
                      </a:lnTo>
                      <a:lnTo>
                        <a:pt x="419" y="57"/>
                      </a:lnTo>
                      <a:lnTo>
                        <a:pt x="416" y="56"/>
                      </a:lnTo>
                      <a:lnTo>
                        <a:pt x="416" y="55"/>
                      </a:lnTo>
                      <a:lnTo>
                        <a:pt x="416" y="55"/>
                      </a:lnTo>
                      <a:lnTo>
                        <a:pt x="415" y="53"/>
                      </a:lnTo>
                      <a:lnTo>
                        <a:pt x="412" y="53"/>
                      </a:lnTo>
                      <a:lnTo>
                        <a:pt x="412" y="51"/>
                      </a:lnTo>
                      <a:lnTo>
                        <a:pt x="412" y="48"/>
                      </a:lnTo>
                      <a:lnTo>
                        <a:pt x="414" y="47"/>
                      </a:lnTo>
                      <a:lnTo>
                        <a:pt x="414" y="46"/>
                      </a:lnTo>
                      <a:lnTo>
                        <a:pt x="420" y="44"/>
                      </a:lnTo>
                      <a:lnTo>
                        <a:pt x="420" y="44"/>
                      </a:lnTo>
                      <a:lnTo>
                        <a:pt x="420" y="40"/>
                      </a:lnTo>
                      <a:lnTo>
                        <a:pt x="420" y="40"/>
                      </a:lnTo>
                      <a:lnTo>
                        <a:pt x="420" y="39"/>
                      </a:lnTo>
                      <a:lnTo>
                        <a:pt x="421" y="39"/>
                      </a:lnTo>
                      <a:lnTo>
                        <a:pt x="423" y="39"/>
                      </a:lnTo>
                      <a:lnTo>
                        <a:pt x="423" y="39"/>
                      </a:lnTo>
                      <a:lnTo>
                        <a:pt x="423" y="39"/>
                      </a:lnTo>
                      <a:lnTo>
                        <a:pt x="423" y="36"/>
                      </a:lnTo>
                      <a:lnTo>
                        <a:pt x="424" y="36"/>
                      </a:lnTo>
                      <a:lnTo>
                        <a:pt x="424" y="34"/>
                      </a:lnTo>
                      <a:lnTo>
                        <a:pt x="423" y="34"/>
                      </a:lnTo>
                      <a:lnTo>
                        <a:pt x="423" y="34"/>
                      </a:lnTo>
                      <a:lnTo>
                        <a:pt x="421" y="34"/>
                      </a:lnTo>
                      <a:lnTo>
                        <a:pt x="423" y="31"/>
                      </a:lnTo>
                      <a:lnTo>
                        <a:pt x="421" y="31"/>
                      </a:lnTo>
                      <a:lnTo>
                        <a:pt x="420" y="25"/>
                      </a:lnTo>
                      <a:lnTo>
                        <a:pt x="421" y="25"/>
                      </a:lnTo>
                      <a:lnTo>
                        <a:pt x="423" y="23"/>
                      </a:lnTo>
                      <a:lnTo>
                        <a:pt x="421" y="23"/>
                      </a:lnTo>
                      <a:lnTo>
                        <a:pt x="419" y="22"/>
                      </a:lnTo>
                      <a:lnTo>
                        <a:pt x="419" y="21"/>
                      </a:lnTo>
                      <a:lnTo>
                        <a:pt x="419" y="21"/>
                      </a:lnTo>
                      <a:lnTo>
                        <a:pt x="420" y="18"/>
                      </a:lnTo>
                      <a:lnTo>
                        <a:pt x="421" y="17"/>
                      </a:lnTo>
                      <a:lnTo>
                        <a:pt x="423" y="14"/>
                      </a:lnTo>
                      <a:lnTo>
                        <a:pt x="423" y="14"/>
                      </a:lnTo>
                      <a:lnTo>
                        <a:pt x="423" y="14"/>
                      </a:lnTo>
                      <a:lnTo>
                        <a:pt x="423" y="13"/>
                      </a:lnTo>
                      <a:lnTo>
                        <a:pt x="423" y="11"/>
                      </a:lnTo>
                      <a:lnTo>
                        <a:pt x="423" y="11"/>
                      </a:lnTo>
                      <a:lnTo>
                        <a:pt x="424" y="11"/>
                      </a:lnTo>
                      <a:lnTo>
                        <a:pt x="424" y="11"/>
                      </a:lnTo>
                      <a:lnTo>
                        <a:pt x="424" y="11"/>
                      </a:lnTo>
                      <a:lnTo>
                        <a:pt x="424" y="9"/>
                      </a:lnTo>
                      <a:lnTo>
                        <a:pt x="424" y="9"/>
                      </a:lnTo>
                      <a:lnTo>
                        <a:pt x="423" y="9"/>
                      </a:lnTo>
                      <a:lnTo>
                        <a:pt x="423" y="9"/>
                      </a:lnTo>
                      <a:lnTo>
                        <a:pt x="421" y="9"/>
                      </a:lnTo>
                      <a:lnTo>
                        <a:pt x="420" y="8"/>
                      </a:lnTo>
                      <a:lnTo>
                        <a:pt x="420" y="6"/>
                      </a:lnTo>
                      <a:lnTo>
                        <a:pt x="420" y="5"/>
                      </a:lnTo>
                      <a:lnTo>
                        <a:pt x="420" y="5"/>
                      </a:lnTo>
                      <a:lnTo>
                        <a:pt x="420" y="5"/>
                      </a:lnTo>
                      <a:lnTo>
                        <a:pt x="420" y="5"/>
                      </a:lnTo>
                      <a:lnTo>
                        <a:pt x="420" y="4"/>
                      </a:lnTo>
                      <a:lnTo>
                        <a:pt x="423" y="4"/>
                      </a:lnTo>
                      <a:lnTo>
                        <a:pt x="424" y="4"/>
                      </a:lnTo>
                      <a:lnTo>
                        <a:pt x="424" y="2"/>
                      </a:lnTo>
                      <a:lnTo>
                        <a:pt x="425" y="2"/>
                      </a:lnTo>
                      <a:lnTo>
                        <a:pt x="425" y="2"/>
                      </a:lnTo>
                      <a:lnTo>
                        <a:pt x="427" y="2"/>
                      </a:lnTo>
                      <a:lnTo>
                        <a:pt x="428" y="2"/>
                      </a:lnTo>
                      <a:lnTo>
                        <a:pt x="429" y="4"/>
                      </a:lnTo>
                      <a:lnTo>
                        <a:pt x="431" y="4"/>
                      </a:lnTo>
                      <a:lnTo>
                        <a:pt x="432" y="4"/>
                      </a:lnTo>
                      <a:lnTo>
                        <a:pt x="433" y="4"/>
                      </a:lnTo>
                      <a:lnTo>
                        <a:pt x="434" y="2"/>
                      </a:lnTo>
                      <a:lnTo>
                        <a:pt x="434" y="4"/>
                      </a:lnTo>
                      <a:lnTo>
                        <a:pt x="436" y="4"/>
                      </a:lnTo>
                      <a:lnTo>
                        <a:pt x="436" y="5"/>
                      </a:lnTo>
                      <a:lnTo>
                        <a:pt x="445" y="4"/>
                      </a:lnTo>
                      <a:lnTo>
                        <a:pt x="446" y="5"/>
                      </a:lnTo>
                      <a:lnTo>
                        <a:pt x="449" y="5"/>
                      </a:lnTo>
                      <a:lnTo>
                        <a:pt x="451" y="5"/>
                      </a:lnTo>
                      <a:lnTo>
                        <a:pt x="453" y="4"/>
                      </a:lnTo>
                      <a:lnTo>
                        <a:pt x="455" y="2"/>
                      </a:lnTo>
                      <a:lnTo>
                        <a:pt x="457" y="1"/>
                      </a:lnTo>
                      <a:lnTo>
                        <a:pt x="4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9" name="Freeform 9">
                  <a:extLst>
                    <a:ext uri="{FF2B5EF4-FFF2-40B4-BE49-F238E27FC236}">
                      <a16:creationId xmlns:a16="http://schemas.microsoft.com/office/drawing/2014/main" id="{E95D328E-AB20-4717-BD75-A117C4A61726}"/>
                    </a:ext>
                  </a:extLst>
                </p:cNvPr>
                <p:cNvSpPr>
                  <a:spLocks noEditPoints="1"/>
                </p:cNvSpPr>
                <p:nvPr/>
              </p:nvSpPr>
              <p:spPr bwMode="auto">
                <a:xfrm>
                  <a:off x="3458403" y="1491117"/>
                  <a:ext cx="1892300" cy="1536700"/>
                </a:xfrm>
                <a:custGeom>
                  <a:avLst/>
                  <a:gdLst>
                    <a:gd name="T0" fmla="*/ 858 w 1192"/>
                    <a:gd name="T1" fmla="*/ 766 h 968"/>
                    <a:gd name="T2" fmla="*/ 874 w 1192"/>
                    <a:gd name="T3" fmla="*/ 745 h 968"/>
                    <a:gd name="T4" fmla="*/ 911 w 1192"/>
                    <a:gd name="T5" fmla="*/ 759 h 968"/>
                    <a:gd name="T6" fmla="*/ 944 w 1192"/>
                    <a:gd name="T7" fmla="*/ 765 h 968"/>
                    <a:gd name="T8" fmla="*/ 953 w 1192"/>
                    <a:gd name="T9" fmla="*/ 776 h 968"/>
                    <a:gd name="T10" fmla="*/ 974 w 1192"/>
                    <a:gd name="T11" fmla="*/ 795 h 968"/>
                    <a:gd name="T12" fmla="*/ 1001 w 1192"/>
                    <a:gd name="T13" fmla="*/ 801 h 968"/>
                    <a:gd name="T14" fmla="*/ 1039 w 1192"/>
                    <a:gd name="T15" fmla="*/ 817 h 968"/>
                    <a:gd name="T16" fmla="*/ 1050 w 1192"/>
                    <a:gd name="T17" fmla="*/ 859 h 968"/>
                    <a:gd name="T18" fmla="*/ 1036 w 1192"/>
                    <a:gd name="T19" fmla="*/ 876 h 968"/>
                    <a:gd name="T20" fmla="*/ 1023 w 1192"/>
                    <a:gd name="T21" fmla="*/ 882 h 968"/>
                    <a:gd name="T22" fmla="*/ 1048 w 1192"/>
                    <a:gd name="T23" fmla="*/ 884 h 968"/>
                    <a:gd name="T24" fmla="*/ 1088 w 1192"/>
                    <a:gd name="T25" fmla="*/ 879 h 968"/>
                    <a:gd name="T26" fmla="*/ 1108 w 1192"/>
                    <a:gd name="T27" fmla="*/ 898 h 968"/>
                    <a:gd name="T28" fmla="*/ 1146 w 1192"/>
                    <a:gd name="T29" fmla="*/ 901 h 968"/>
                    <a:gd name="T30" fmla="*/ 1184 w 1192"/>
                    <a:gd name="T31" fmla="*/ 922 h 968"/>
                    <a:gd name="T32" fmla="*/ 1187 w 1192"/>
                    <a:gd name="T33" fmla="*/ 965 h 968"/>
                    <a:gd name="T34" fmla="*/ 810 w 1192"/>
                    <a:gd name="T35" fmla="*/ 828 h 968"/>
                    <a:gd name="T36" fmla="*/ 802 w 1192"/>
                    <a:gd name="T37" fmla="*/ 780 h 968"/>
                    <a:gd name="T38" fmla="*/ 827 w 1192"/>
                    <a:gd name="T39" fmla="*/ 762 h 968"/>
                    <a:gd name="T40" fmla="*/ 858 w 1192"/>
                    <a:gd name="T41" fmla="*/ 738 h 968"/>
                    <a:gd name="T42" fmla="*/ 820 w 1192"/>
                    <a:gd name="T43" fmla="*/ 483 h 968"/>
                    <a:gd name="T44" fmla="*/ 351 w 1192"/>
                    <a:gd name="T45" fmla="*/ 258 h 968"/>
                    <a:gd name="T46" fmla="*/ 333 w 1192"/>
                    <a:gd name="T47" fmla="*/ 30 h 968"/>
                    <a:gd name="T48" fmla="*/ 136 w 1192"/>
                    <a:gd name="T49" fmla="*/ 8 h 968"/>
                    <a:gd name="T50" fmla="*/ 197 w 1192"/>
                    <a:gd name="T51" fmla="*/ 15 h 968"/>
                    <a:gd name="T52" fmla="*/ 237 w 1192"/>
                    <a:gd name="T53" fmla="*/ 21 h 968"/>
                    <a:gd name="T54" fmla="*/ 290 w 1192"/>
                    <a:gd name="T55" fmla="*/ 42 h 968"/>
                    <a:gd name="T56" fmla="*/ 311 w 1192"/>
                    <a:gd name="T57" fmla="*/ 25 h 968"/>
                    <a:gd name="T58" fmla="*/ 315 w 1192"/>
                    <a:gd name="T59" fmla="*/ 37 h 968"/>
                    <a:gd name="T60" fmla="*/ 345 w 1192"/>
                    <a:gd name="T61" fmla="*/ 21 h 968"/>
                    <a:gd name="T62" fmla="*/ 387 w 1192"/>
                    <a:gd name="T63" fmla="*/ 30 h 968"/>
                    <a:gd name="T64" fmla="*/ 395 w 1192"/>
                    <a:gd name="T65" fmla="*/ 77 h 968"/>
                    <a:gd name="T66" fmla="*/ 371 w 1192"/>
                    <a:gd name="T67" fmla="*/ 297 h 968"/>
                    <a:gd name="T68" fmla="*/ 360 w 1192"/>
                    <a:gd name="T69" fmla="*/ 278 h 968"/>
                    <a:gd name="T70" fmla="*/ 345 w 1192"/>
                    <a:gd name="T71" fmla="*/ 262 h 968"/>
                    <a:gd name="T72" fmla="*/ 335 w 1192"/>
                    <a:gd name="T73" fmla="*/ 240 h 968"/>
                    <a:gd name="T74" fmla="*/ 319 w 1192"/>
                    <a:gd name="T75" fmla="*/ 217 h 968"/>
                    <a:gd name="T76" fmla="*/ 294 w 1192"/>
                    <a:gd name="T77" fmla="*/ 189 h 968"/>
                    <a:gd name="T78" fmla="*/ 290 w 1192"/>
                    <a:gd name="T79" fmla="*/ 206 h 968"/>
                    <a:gd name="T80" fmla="*/ 260 w 1192"/>
                    <a:gd name="T81" fmla="*/ 180 h 968"/>
                    <a:gd name="T82" fmla="*/ 227 w 1192"/>
                    <a:gd name="T83" fmla="*/ 166 h 968"/>
                    <a:gd name="T84" fmla="*/ 192 w 1192"/>
                    <a:gd name="T85" fmla="*/ 153 h 968"/>
                    <a:gd name="T86" fmla="*/ 170 w 1192"/>
                    <a:gd name="T87" fmla="*/ 165 h 968"/>
                    <a:gd name="T88" fmla="*/ 146 w 1192"/>
                    <a:gd name="T89" fmla="*/ 172 h 968"/>
                    <a:gd name="T90" fmla="*/ 162 w 1192"/>
                    <a:gd name="T91" fmla="*/ 144 h 968"/>
                    <a:gd name="T92" fmla="*/ 121 w 1192"/>
                    <a:gd name="T93" fmla="*/ 174 h 968"/>
                    <a:gd name="T94" fmla="*/ 99 w 1192"/>
                    <a:gd name="T95" fmla="*/ 210 h 968"/>
                    <a:gd name="T96" fmla="*/ 66 w 1192"/>
                    <a:gd name="T97" fmla="*/ 229 h 968"/>
                    <a:gd name="T98" fmla="*/ 44 w 1192"/>
                    <a:gd name="T99" fmla="*/ 236 h 968"/>
                    <a:gd name="T100" fmla="*/ 94 w 1192"/>
                    <a:gd name="T101" fmla="*/ 191 h 968"/>
                    <a:gd name="T102" fmla="*/ 78 w 1192"/>
                    <a:gd name="T103" fmla="*/ 185 h 968"/>
                    <a:gd name="T104" fmla="*/ 53 w 1192"/>
                    <a:gd name="T105" fmla="*/ 174 h 968"/>
                    <a:gd name="T106" fmla="*/ 36 w 1192"/>
                    <a:gd name="T107" fmla="*/ 152 h 968"/>
                    <a:gd name="T108" fmla="*/ 32 w 1192"/>
                    <a:gd name="T109" fmla="*/ 131 h 968"/>
                    <a:gd name="T110" fmla="*/ 59 w 1192"/>
                    <a:gd name="T111" fmla="*/ 101 h 968"/>
                    <a:gd name="T112" fmla="*/ 9 w 1192"/>
                    <a:gd name="T113" fmla="*/ 96 h 968"/>
                    <a:gd name="T114" fmla="*/ 19 w 1192"/>
                    <a:gd name="T115" fmla="*/ 76 h 968"/>
                    <a:gd name="T116" fmla="*/ 57 w 1192"/>
                    <a:gd name="T117" fmla="*/ 83 h 968"/>
                    <a:gd name="T118" fmla="*/ 55 w 1192"/>
                    <a:gd name="T119" fmla="*/ 70 h 968"/>
                    <a:gd name="T120" fmla="*/ 13 w 1192"/>
                    <a:gd name="T121" fmla="*/ 50 h 968"/>
                    <a:gd name="T122" fmla="*/ 48 w 1192"/>
                    <a:gd name="T123" fmla="*/ 22 h 968"/>
                    <a:gd name="T124" fmla="*/ 97 w 1192"/>
                    <a:gd name="T1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2" h="968">
                      <a:moveTo>
                        <a:pt x="860" y="737"/>
                      </a:moveTo>
                      <a:lnTo>
                        <a:pt x="861" y="737"/>
                      </a:lnTo>
                      <a:lnTo>
                        <a:pt x="861" y="738"/>
                      </a:lnTo>
                      <a:lnTo>
                        <a:pt x="862" y="738"/>
                      </a:lnTo>
                      <a:lnTo>
                        <a:pt x="862" y="738"/>
                      </a:lnTo>
                      <a:lnTo>
                        <a:pt x="864" y="740"/>
                      </a:lnTo>
                      <a:lnTo>
                        <a:pt x="865" y="740"/>
                      </a:lnTo>
                      <a:lnTo>
                        <a:pt x="865" y="742"/>
                      </a:lnTo>
                      <a:lnTo>
                        <a:pt x="864" y="742"/>
                      </a:lnTo>
                      <a:lnTo>
                        <a:pt x="862" y="742"/>
                      </a:lnTo>
                      <a:lnTo>
                        <a:pt x="861" y="744"/>
                      </a:lnTo>
                      <a:lnTo>
                        <a:pt x="861" y="745"/>
                      </a:lnTo>
                      <a:lnTo>
                        <a:pt x="860" y="745"/>
                      </a:lnTo>
                      <a:lnTo>
                        <a:pt x="858" y="746"/>
                      </a:lnTo>
                      <a:lnTo>
                        <a:pt x="858" y="746"/>
                      </a:lnTo>
                      <a:lnTo>
                        <a:pt x="857" y="748"/>
                      </a:lnTo>
                      <a:lnTo>
                        <a:pt x="857" y="750"/>
                      </a:lnTo>
                      <a:lnTo>
                        <a:pt x="860" y="750"/>
                      </a:lnTo>
                      <a:lnTo>
                        <a:pt x="860" y="750"/>
                      </a:lnTo>
                      <a:lnTo>
                        <a:pt x="861" y="752"/>
                      </a:lnTo>
                      <a:lnTo>
                        <a:pt x="860" y="752"/>
                      </a:lnTo>
                      <a:lnTo>
                        <a:pt x="860" y="754"/>
                      </a:lnTo>
                      <a:lnTo>
                        <a:pt x="861" y="754"/>
                      </a:lnTo>
                      <a:lnTo>
                        <a:pt x="862" y="756"/>
                      </a:lnTo>
                      <a:lnTo>
                        <a:pt x="862" y="757"/>
                      </a:lnTo>
                      <a:lnTo>
                        <a:pt x="860" y="758"/>
                      </a:lnTo>
                      <a:lnTo>
                        <a:pt x="858" y="759"/>
                      </a:lnTo>
                      <a:lnTo>
                        <a:pt x="857" y="761"/>
                      </a:lnTo>
                      <a:lnTo>
                        <a:pt x="857" y="763"/>
                      </a:lnTo>
                      <a:lnTo>
                        <a:pt x="857" y="763"/>
                      </a:lnTo>
                      <a:lnTo>
                        <a:pt x="858" y="763"/>
                      </a:lnTo>
                      <a:lnTo>
                        <a:pt x="858" y="765"/>
                      </a:lnTo>
                      <a:lnTo>
                        <a:pt x="857" y="765"/>
                      </a:lnTo>
                      <a:lnTo>
                        <a:pt x="857" y="766"/>
                      </a:lnTo>
                      <a:lnTo>
                        <a:pt x="858" y="766"/>
                      </a:lnTo>
                      <a:lnTo>
                        <a:pt x="858" y="767"/>
                      </a:lnTo>
                      <a:lnTo>
                        <a:pt x="860" y="769"/>
                      </a:lnTo>
                      <a:lnTo>
                        <a:pt x="860" y="769"/>
                      </a:lnTo>
                      <a:lnTo>
                        <a:pt x="860" y="770"/>
                      </a:lnTo>
                      <a:lnTo>
                        <a:pt x="861" y="770"/>
                      </a:lnTo>
                      <a:lnTo>
                        <a:pt x="861" y="773"/>
                      </a:lnTo>
                      <a:lnTo>
                        <a:pt x="862" y="773"/>
                      </a:lnTo>
                      <a:lnTo>
                        <a:pt x="862" y="771"/>
                      </a:lnTo>
                      <a:lnTo>
                        <a:pt x="865" y="770"/>
                      </a:lnTo>
                      <a:lnTo>
                        <a:pt x="866" y="770"/>
                      </a:lnTo>
                      <a:lnTo>
                        <a:pt x="869" y="770"/>
                      </a:lnTo>
                      <a:lnTo>
                        <a:pt x="868" y="765"/>
                      </a:lnTo>
                      <a:lnTo>
                        <a:pt x="866" y="765"/>
                      </a:lnTo>
                      <a:lnTo>
                        <a:pt x="868" y="762"/>
                      </a:lnTo>
                      <a:lnTo>
                        <a:pt x="866" y="761"/>
                      </a:lnTo>
                      <a:lnTo>
                        <a:pt x="866" y="761"/>
                      </a:lnTo>
                      <a:lnTo>
                        <a:pt x="866" y="761"/>
                      </a:lnTo>
                      <a:lnTo>
                        <a:pt x="866" y="759"/>
                      </a:lnTo>
                      <a:lnTo>
                        <a:pt x="865" y="759"/>
                      </a:lnTo>
                      <a:lnTo>
                        <a:pt x="865" y="758"/>
                      </a:lnTo>
                      <a:lnTo>
                        <a:pt x="864" y="758"/>
                      </a:lnTo>
                      <a:lnTo>
                        <a:pt x="864" y="757"/>
                      </a:lnTo>
                      <a:lnTo>
                        <a:pt x="864" y="756"/>
                      </a:lnTo>
                      <a:lnTo>
                        <a:pt x="864" y="756"/>
                      </a:lnTo>
                      <a:lnTo>
                        <a:pt x="864" y="752"/>
                      </a:lnTo>
                      <a:lnTo>
                        <a:pt x="866" y="750"/>
                      </a:lnTo>
                      <a:lnTo>
                        <a:pt x="869" y="749"/>
                      </a:lnTo>
                      <a:lnTo>
                        <a:pt x="872" y="749"/>
                      </a:lnTo>
                      <a:lnTo>
                        <a:pt x="874" y="748"/>
                      </a:lnTo>
                      <a:lnTo>
                        <a:pt x="878" y="748"/>
                      </a:lnTo>
                      <a:lnTo>
                        <a:pt x="878" y="746"/>
                      </a:lnTo>
                      <a:lnTo>
                        <a:pt x="877" y="746"/>
                      </a:lnTo>
                      <a:lnTo>
                        <a:pt x="877" y="745"/>
                      </a:lnTo>
                      <a:lnTo>
                        <a:pt x="874" y="745"/>
                      </a:lnTo>
                      <a:lnTo>
                        <a:pt x="874" y="745"/>
                      </a:lnTo>
                      <a:lnTo>
                        <a:pt x="873" y="745"/>
                      </a:lnTo>
                      <a:lnTo>
                        <a:pt x="873" y="744"/>
                      </a:lnTo>
                      <a:lnTo>
                        <a:pt x="873" y="741"/>
                      </a:lnTo>
                      <a:lnTo>
                        <a:pt x="874" y="740"/>
                      </a:lnTo>
                      <a:lnTo>
                        <a:pt x="875" y="740"/>
                      </a:lnTo>
                      <a:lnTo>
                        <a:pt x="875" y="740"/>
                      </a:lnTo>
                      <a:lnTo>
                        <a:pt x="875" y="741"/>
                      </a:lnTo>
                      <a:lnTo>
                        <a:pt x="877" y="742"/>
                      </a:lnTo>
                      <a:lnTo>
                        <a:pt x="877" y="744"/>
                      </a:lnTo>
                      <a:lnTo>
                        <a:pt x="878" y="745"/>
                      </a:lnTo>
                      <a:lnTo>
                        <a:pt x="881" y="746"/>
                      </a:lnTo>
                      <a:lnTo>
                        <a:pt x="882" y="746"/>
                      </a:lnTo>
                      <a:lnTo>
                        <a:pt x="883" y="746"/>
                      </a:lnTo>
                      <a:lnTo>
                        <a:pt x="883" y="746"/>
                      </a:lnTo>
                      <a:lnTo>
                        <a:pt x="885" y="746"/>
                      </a:lnTo>
                      <a:lnTo>
                        <a:pt x="886" y="746"/>
                      </a:lnTo>
                      <a:lnTo>
                        <a:pt x="887" y="749"/>
                      </a:lnTo>
                      <a:lnTo>
                        <a:pt x="889" y="749"/>
                      </a:lnTo>
                      <a:lnTo>
                        <a:pt x="889" y="749"/>
                      </a:lnTo>
                      <a:lnTo>
                        <a:pt x="889" y="749"/>
                      </a:lnTo>
                      <a:lnTo>
                        <a:pt x="890" y="749"/>
                      </a:lnTo>
                      <a:lnTo>
                        <a:pt x="890" y="750"/>
                      </a:lnTo>
                      <a:lnTo>
                        <a:pt x="891" y="750"/>
                      </a:lnTo>
                      <a:lnTo>
                        <a:pt x="891" y="750"/>
                      </a:lnTo>
                      <a:lnTo>
                        <a:pt x="891" y="752"/>
                      </a:lnTo>
                      <a:lnTo>
                        <a:pt x="891" y="752"/>
                      </a:lnTo>
                      <a:lnTo>
                        <a:pt x="892" y="753"/>
                      </a:lnTo>
                      <a:lnTo>
                        <a:pt x="891" y="754"/>
                      </a:lnTo>
                      <a:lnTo>
                        <a:pt x="890" y="754"/>
                      </a:lnTo>
                      <a:lnTo>
                        <a:pt x="891" y="756"/>
                      </a:lnTo>
                      <a:lnTo>
                        <a:pt x="891" y="756"/>
                      </a:lnTo>
                      <a:lnTo>
                        <a:pt x="892" y="757"/>
                      </a:lnTo>
                      <a:lnTo>
                        <a:pt x="899" y="756"/>
                      </a:lnTo>
                      <a:lnTo>
                        <a:pt x="911" y="756"/>
                      </a:lnTo>
                      <a:lnTo>
                        <a:pt x="911" y="759"/>
                      </a:lnTo>
                      <a:lnTo>
                        <a:pt x="915" y="759"/>
                      </a:lnTo>
                      <a:lnTo>
                        <a:pt x="915" y="761"/>
                      </a:lnTo>
                      <a:lnTo>
                        <a:pt x="925" y="759"/>
                      </a:lnTo>
                      <a:lnTo>
                        <a:pt x="925" y="758"/>
                      </a:lnTo>
                      <a:lnTo>
                        <a:pt x="927" y="758"/>
                      </a:lnTo>
                      <a:lnTo>
                        <a:pt x="928" y="758"/>
                      </a:lnTo>
                      <a:lnTo>
                        <a:pt x="928" y="757"/>
                      </a:lnTo>
                      <a:lnTo>
                        <a:pt x="929" y="757"/>
                      </a:lnTo>
                      <a:lnTo>
                        <a:pt x="929" y="757"/>
                      </a:lnTo>
                      <a:lnTo>
                        <a:pt x="929" y="757"/>
                      </a:lnTo>
                      <a:lnTo>
                        <a:pt x="930" y="757"/>
                      </a:lnTo>
                      <a:lnTo>
                        <a:pt x="933" y="757"/>
                      </a:lnTo>
                      <a:lnTo>
                        <a:pt x="933" y="757"/>
                      </a:lnTo>
                      <a:lnTo>
                        <a:pt x="933" y="757"/>
                      </a:lnTo>
                      <a:lnTo>
                        <a:pt x="933" y="756"/>
                      </a:lnTo>
                      <a:lnTo>
                        <a:pt x="932" y="756"/>
                      </a:lnTo>
                      <a:lnTo>
                        <a:pt x="932" y="756"/>
                      </a:lnTo>
                      <a:lnTo>
                        <a:pt x="938" y="756"/>
                      </a:lnTo>
                      <a:lnTo>
                        <a:pt x="940" y="754"/>
                      </a:lnTo>
                      <a:lnTo>
                        <a:pt x="942" y="754"/>
                      </a:lnTo>
                      <a:lnTo>
                        <a:pt x="945" y="754"/>
                      </a:lnTo>
                      <a:lnTo>
                        <a:pt x="945" y="754"/>
                      </a:lnTo>
                      <a:lnTo>
                        <a:pt x="945" y="754"/>
                      </a:lnTo>
                      <a:lnTo>
                        <a:pt x="945" y="754"/>
                      </a:lnTo>
                      <a:lnTo>
                        <a:pt x="945" y="754"/>
                      </a:lnTo>
                      <a:lnTo>
                        <a:pt x="945" y="756"/>
                      </a:lnTo>
                      <a:lnTo>
                        <a:pt x="945" y="756"/>
                      </a:lnTo>
                      <a:lnTo>
                        <a:pt x="945" y="756"/>
                      </a:lnTo>
                      <a:lnTo>
                        <a:pt x="945" y="757"/>
                      </a:lnTo>
                      <a:lnTo>
                        <a:pt x="945" y="757"/>
                      </a:lnTo>
                      <a:lnTo>
                        <a:pt x="940" y="758"/>
                      </a:lnTo>
                      <a:lnTo>
                        <a:pt x="941" y="759"/>
                      </a:lnTo>
                      <a:lnTo>
                        <a:pt x="942" y="761"/>
                      </a:lnTo>
                      <a:lnTo>
                        <a:pt x="942" y="761"/>
                      </a:lnTo>
                      <a:lnTo>
                        <a:pt x="944" y="765"/>
                      </a:lnTo>
                      <a:lnTo>
                        <a:pt x="945" y="763"/>
                      </a:lnTo>
                      <a:lnTo>
                        <a:pt x="945" y="763"/>
                      </a:lnTo>
                      <a:lnTo>
                        <a:pt x="947" y="762"/>
                      </a:lnTo>
                      <a:lnTo>
                        <a:pt x="947" y="763"/>
                      </a:lnTo>
                      <a:lnTo>
                        <a:pt x="949" y="763"/>
                      </a:lnTo>
                      <a:lnTo>
                        <a:pt x="950" y="765"/>
                      </a:lnTo>
                      <a:lnTo>
                        <a:pt x="951" y="766"/>
                      </a:lnTo>
                      <a:lnTo>
                        <a:pt x="951" y="765"/>
                      </a:lnTo>
                      <a:lnTo>
                        <a:pt x="955" y="765"/>
                      </a:lnTo>
                      <a:lnTo>
                        <a:pt x="955" y="765"/>
                      </a:lnTo>
                      <a:lnTo>
                        <a:pt x="957" y="766"/>
                      </a:lnTo>
                      <a:lnTo>
                        <a:pt x="957" y="767"/>
                      </a:lnTo>
                      <a:lnTo>
                        <a:pt x="955" y="769"/>
                      </a:lnTo>
                      <a:lnTo>
                        <a:pt x="955" y="769"/>
                      </a:lnTo>
                      <a:lnTo>
                        <a:pt x="955" y="770"/>
                      </a:lnTo>
                      <a:lnTo>
                        <a:pt x="954" y="770"/>
                      </a:lnTo>
                      <a:lnTo>
                        <a:pt x="954" y="774"/>
                      </a:lnTo>
                      <a:lnTo>
                        <a:pt x="954" y="774"/>
                      </a:lnTo>
                      <a:lnTo>
                        <a:pt x="953" y="774"/>
                      </a:lnTo>
                      <a:lnTo>
                        <a:pt x="953" y="774"/>
                      </a:lnTo>
                      <a:lnTo>
                        <a:pt x="953" y="774"/>
                      </a:lnTo>
                      <a:lnTo>
                        <a:pt x="953" y="775"/>
                      </a:lnTo>
                      <a:lnTo>
                        <a:pt x="945" y="775"/>
                      </a:lnTo>
                      <a:lnTo>
                        <a:pt x="945" y="775"/>
                      </a:lnTo>
                      <a:lnTo>
                        <a:pt x="944" y="775"/>
                      </a:lnTo>
                      <a:lnTo>
                        <a:pt x="944" y="778"/>
                      </a:lnTo>
                      <a:lnTo>
                        <a:pt x="942" y="779"/>
                      </a:lnTo>
                      <a:lnTo>
                        <a:pt x="942" y="779"/>
                      </a:lnTo>
                      <a:lnTo>
                        <a:pt x="942" y="779"/>
                      </a:lnTo>
                      <a:lnTo>
                        <a:pt x="944" y="779"/>
                      </a:lnTo>
                      <a:lnTo>
                        <a:pt x="946" y="778"/>
                      </a:lnTo>
                      <a:lnTo>
                        <a:pt x="947" y="776"/>
                      </a:lnTo>
                      <a:lnTo>
                        <a:pt x="951" y="776"/>
                      </a:lnTo>
                      <a:lnTo>
                        <a:pt x="951" y="776"/>
                      </a:lnTo>
                      <a:lnTo>
                        <a:pt x="953" y="776"/>
                      </a:lnTo>
                      <a:lnTo>
                        <a:pt x="953" y="775"/>
                      </a:lnTo>
                      <a:lnTo>
                        <a:pt x="958" y="776"/>
                      </a:lnTo>
                      <a:lnTo>
                        <a:pt x="958" y="775"/>
                      </a:lnTo>
                      <a:lnTo>
                        <a:pt x="962" y="775"/>
                      </a:lnTo>
                      <a:lnTo>
                        <a:pt x="962" y="776"/>
                      </a:lnTo>
                      <a:lnTo>
                        <a:pt x="964" y="776"/>
                      </a:lnTo>
                      <a:lnTo>
                        <a:pt x="964" y="776"/>
                      </a:lnTo>
                      <a:lnTo>
                        <a:pt x="964" y="776"/>
                      </a:lnTo>
                      <a:lnTo>
                        <a:pt x="964" y="776"/>
                      </a:lnTo>
                      <a:lnTo>
                        <a:pt x="966" y="776"/>
                      </a:lnTo>
                      <a:lnTo>
                        <a:pt x="967" y="776"/>
                      </a:lnTo>
                      <a:lnTo>
                        <a:pt x="967" y="776"/>
                      </a:lnTo>
                      <a:lnTo>
                        <a:pt x="967" y="778"/>
                      </a:lnTo>
                      <a:lnTo>
                        <a:pt x="967" y="778"/>
                      </a:lnTo>
                      <a:lnTo>
                        <a:pt x="967" y="778"/>
                      </a:lnTo>
                      <a:lnTo>
                        <a:pt x="968" y="778"/>
                      </a:lnTo>
                      <a:lnTo>
                        <a:pt x="968" y="779"/>
                      </a:lnTo>
                      <a:lnTo>
                        <a:pt x="970" y="780"/>
                      </a:lnTo>
                      <a:lnTo>
                        <a:pt x="970" y="780"/>
                      </a:lnTo>
                      <a:lnTo>
                        <a:pt x="971" y="780"/>
                      </a:lnTo>
                      <a:lnTo>
                        <a:pt x="971" y="780"/>
                      </a:lnTo>
                      <a:lnTo>
                        <a:pt x="972" y="782"/>
                      </a:lnTo>
                      <a:lnTo>
                        <a:pt x="974" y="782"/>
                      </a:lnTo>
                      <a:lnTo>
                        <a:pt x="974" y="783"/>
                      </a:lnTo>
                      <a:lnTo>
                        <a:pt x="975" y="784"/>
                      </a:lnTo>
                      <a:lnTo>
                        <a:pt x="975" y="784"/>
                      </a:lnTo>
                      <a:lnTo>
                        <a:pt x="976" y="786"/>
                      </a:lnTo>
                      <a:lnTo>
                        <a:pt x="976" y="786"/>
                      </a:lnTo>
                      <a:lnTo>
                        <a:pt x="976" y="786"/>
                      </a:lnTo>
                      <a:lnTo>
                        <a:pt x="978" y="786"/>
                      </a:lnTo>
                      <a:lnTo>
                        <a:pt x="978" y="790"/>
                      </a:lnTo>
                      <a:lnTo>
                        <a:pt x="976" y="792"/>
                      </a:lnTo>
                      <a:lnTo>
                        <a:pt x="975" y="793"/>
                      </a:lnTo>
                      <a:lnTo>
                        <a:pt x="975" y="795"/>
                      </a:lnTo>
                      <a:lnTo>
                        <a:pt x="974" y="795"/>
                      </a:lnTo>
                      <a:lnTo>
                        <a:pt x="972" y="795"/>
                      </a:lnTo>
                      <a:lnTo>
                        <a:pt x="974" y="799"/>
                      </a:lnTo>
                      <a:lnTo>
                        <a:pt x="974" y="799"/>
                      </a:lnTo>
                      <a:lnTo>
                        <a:pt x="975" y="797"/>
                      </a:lnTo>
                      <a:lnTo>
                        <a:pt x="975" y="797"/>
                      </a:lnTo>
                      <a:lnTo>
                        <a:pt x="976" y="797"/>
                      </a:lnTo>
                      <a:lnTo>
                        <a:pt x="976" y="800"/>
                      </a:lnTo>
                      <a:lnTo>
                        <a:pt x="978" y="800"/>
                      </a:lnTo>
                      <a:lnTo>
                        <a:pt x="978" y="796"/>
                      </a:lnTo>
                      <a:lnTo>
                        <a:pt x="978" y="795"/>
                      </a:lnTo>
                      <a:lnTo>
                        <a:pt x="979" y="792"/>
                      </a:lnTo>
                      <a:lnTo>
                        <a:pt x="979" y="792"/>
                      </a:lnTo>
                      <a:lnTo>
                        <a:pt x="979" y="792"/>
                      </a:lnTo>
                      <a:lnTo>
                        <a:pt x="980" y="793"/>
                      </a:lnTo>
                      <a:lnTo>
                        <a:pt x="983" y="792"/>
                      </a:lnTo>
                      <a:lnTo>
                        <a:pt x="983" y="793"/>
                      </a:lnTo>
                      <a:lnTo>
                        <a:pt x="984" y="793"/>
                      </a:lnTo>
                      <a:lnTo>
                        <a:pt x="985" y="795"/>
                      </a:lnTo>
                      <a:lnTo>
                        <a:pt x="985" y="795"/>
                      </a:lnTo>
                      <a:lnTo>
                        <a:pt x="988" y="796"/>
                      </a:lnTo>
                      <a:lnTo>
                        <a:pt x="989" y="797"/>
                      </a:lnTo>
                      <a:lnTo>
                        <a:pt x="991" y="797"/>
                      </a:lnTo>
                      <a:lnTo>
                        <a:pt x="992" y="804"/>
                      </a:lnTo>
                      <a:lnTo>
                        <a:pt x="993" y="804"/>
                      </a:lnTo>
                      <a:lnTo>
                        <a:pt x="993" y="801"/>
                      </a:lnTo>
                      <a:lnTo>
                        <a:pt x="993" y="800"/>
                      </a:lnTo>
                      <a:lnTo>
                        <a:pt x="995" y="800"/>
                      </a:lnTo>
                      <a:lnTo>
                        <a:pt x="996" y="800"/>
                      </a:lnTo>
                      <a:lnTo>
                        <a:pt x="996" y="800"/>
                      </a:lnTo>
                      <a:lnTo>
                        <a:pt x="996" y="800"/>
                      </a:lnTo>
                      <a:lnTo>
                        <a:pt x="997" y="800"/>
                      </a:lnTo>
                      <a:lnTo>
                        <a:pt x="997" y="800"/>
                      </a:lnTo>
                      <a:lnTo>
                        <a:pt x="997" y="800"/>
                      </a:lnTo>
                      <a:lnTo>
                        <a:pt x="1001" y="800"/>
                      </a:lnTo>
                      <a:lnTo>
                        <a:pt x="1001" y="801"/>
                      </a:lnTo>
                      <a:lnTo>
                        <a:pt x="1008" y="800"/>
                      </a:lnTo>
                      <a:lnTo>
                        <a:pt x="1008" y="799"/>
                      </a:lnTo>
                      <a:lnTo>
                        <a:pt x="1009" y="800"/>
                      </a:lnTo>
                      <a:lnTo>
                        <a:pt x="1009" y="799"/>
                      </a:lnTo>
                      <a:lnTo>
                        <a:pt x="1012" y="799"/>
                      </a:lnTo>
                      <a:lnTo>
                        <a:pt x="1013" y="800"/>
                      </a:lnTo>
                      <a:lnTo>
                        <a:pt x="1014" y="800"/>
                      </a:lnTo>
                      <a:lnTo>
                        <a:pt x="1016" y="800"/>
                      </a:lnTo>
                      <a:lnTo>
                        <a:pt x="1016" y="804"/>
                      </a:lnTo>
                      <a:lnTo>
                        <a:pt x="1016" y="804"/>
                      </a:lnTo>
                      <a:lnTo>
                        <a:pt x="1016" y="801"/>
                      </a:lnTo>
                      <a:lnTo>
                        <a:pt x="1017" y="801"/>
                      </a:lnTo>
                      <a:lnTo>
                        <a:pt x="1018" y="804"/>
                      </a:lnTo>
                      <a:lnTo>
                        <a:pt x="1018" y="804"/>
                      </a:lnTo>
                      <a:lnTo>
                        <a:pt x="1019" y="804"/>
                      </a:lnTo>
                      <a:lnTo>
                        <a:pt x="1021" y="803"/>
                      </a:lnTo>
                      <a:lnTo>
                        <a:pt x="1022" y="803"/>
                      </a:lnTo>
                      <a:lnTo>
                        <a:pt x="1022" y="804"/>
                      </a:lnTo>
                      <a:lnTo>
                        <a:pt x="1023" y="804"/>
                      </a:lnTo>
                      <a:lnTo>
                        <a:pt x="1023" y="804"/>
                      </a:lnTo>
                      <a:lnTo>
                        <a:pt x="1026" y="805"/>
                      </a:lnTo>
                      <a:lnTo>
                        <a:pt x="1029" y="807"/>
                      </a:lnTo>
                      <a:lnTo>
                        <a:pt x="1030" y="808"/>
                      </a:lnTo>
                      <a:lnTo>
                        <a:pt x="1031" y="808"/>
                      </a:lnTo>
                      <a:lnTo>
                        <a:pt x="1031" y="809"/>
                      </a:lnTo>
                      <a:lnTo>
                        <a:pt x="1033" y="809"/>
                      </a:lnTo>
                      <a:lnTo>
                        <a:pt x="1033" y="810"/>
                      </a:lnTo>
                      <a:lnTo>
                        <a:pt x="1033" y="810"/>
                      </a:lnTo>
                      <a:lnTo>
                        <a:pt x="1034" y="813"/>
                      </a:lnTo>
                      <a:lnTo>
                        <a:pt x="1035" y="813"/>
                      </a:lnTo>
                      <a:lnTo>
                        <a:pt x="1035" y="814"/>
                      </a:lnTo>
                      <a:lnTo>
                        <a:pt x="1036" y="814"/>
                      </a:lnTo>
                      <a:lnTo>
                        <a:pt x="1036" y="816"/>
                      </a:lnTo>
                      <a:lnTo>
                        <a:pt x="1039" y="816"/>
                      </a:lnTo>
                      <a:lnTo>
                        <a:pt x="1039" y="817"/>
                      </a:lnTo>
                      <a:lnTo>
                        <a:pt x="1040" y="818"/>
                      </a:lnTo>
                      <a:lnTo>
                        <a:pt x="1040" y="820"/>
                      </a:lnTo>
                      <a:lnTo>
                        <a:pt x="1040" y="821"/>
                      </a:lnTo>
                      <a:lnTo>
                        <a:pt x="1043" y="821"/>
                      </a:lnTo>
                      <a:lnTo>
                        <a:pt x="1043" y="824"/>
                      </a:lnTo>
                      <a:lnTo>
                        <a:pt x="1043" y="824"/>
                      </a:lnTo>
                      <a:lnTo>
                        <a:pt x="1044" y="828"/>
                      </a:lnTo>
                      <a:lnTo>
                        <a:pt x="1046" y="828"/>
                      </a:lnTo>
                      <a:lnTo>
                        <a:pt x="1046" y="830"/>
                      </a:lnTo>
                      <a:lnTo>
                        <a:pt x="1047" y="830"/>
                      </a:lnTo>
                      <a:lnTo>
                        <a:pt x="1047" y="831"/>
                      </a:lnTo>
                      <a:lnTo>
                        <a:pt x="1047" y="831"/>
                      </a:lnTo>
                      <a:lnTo>
                        <a:pt x="1047" y="837"/>
                      </a:lnTo>
                      <a:lnTo>
                        <a:pt x="1047" y="837"/>
                      </a:lnTo>
                      <a:lnTo>
                        <a:pt x="1047" y="838"/>
                      </a:lnTo>
                      <a:lnTo>
                        <a:pt x="1048" y="838"/>
                      </a:lnTo>
                      <a:lnTo>
                        <a:pt x="1050" y="845"/>
                      </a:lnTo>
                      <a:lnTo>
                        <a:pt x="1048" y="845"/>
                      </a:lnTo>
                      <a:lnTo>
                        <a:pt x="1048" y="845"/>
                      </a:lnTo>
                      <a:lnTo>
                        <a:pt x="1048" y="846"/>
                      </a:lnTo>
                      <a:lnTo>
                        <a:pt x="1050" y="846"/>
                      </a:lnTo>
                      <a:lnTo>
                        <a:pt x="1050" y="845"/>
                      </a:lnTo>
                      <a:lnTo>
                        <a:pt x="1053" y="845"/>
                      </a:lnTo>
                      <a:lnTo>
                        <a:pt x="1055" y="846"/>
                      </a:lnTo>
                      <a:lnTo>
                        <a:pt x="1055" y="848"/>
                      </a:lnTo>
                      <a:lnTo>
                        <a:pt x="1055" y="848"/>
                      </a:lnTo>
                      <a:lnTo>
                        <a:pt x="1053" y="848"/>
                      </a:lnTo>
                      <a:lnTo>
                        <a:pt x="1053" y="850"/>
                      </a:lnTo>
                      <a:lnTo>
                        <a:pt x="1050" y="851"/>
                      </a:lnTo>
                      <a:lnTo>
                        <a:pt x="1050" y="852"/>
                      </a:lnTo>
                      <a:lnTo>
                        <a:pt x="1051" y="852"/>
                      </a:lnTo>
                      <a:lnTo>
                        <a:pt x="1052" y="852"/>
                      </a:lnTo>
                      <a:lnTo>
                        <a:pt x="1052" y="855"/>
                      </a:lnTo>
                      <a:lnTo>
                        <a:pt x="1051" y="856"/>
                      </a:lnTo>
                      <a:lnTo>
                        <a:pt x="1050" y="859"/>
                      </a:lnTo>
                      <a:lnTo>
                        <a:pt x="1052" y="859"/>
                      </a:lnTo>
                      <a:lnTo>
                        <a:pt x="1051" y="856"/>
                      </a:lnTo>
                      <a:lnTo>
                        <a:pt x="1052" y="856"/>
                      </a:lnTo>
                      <a:lnTo>
                        <a:pt x="1052" y="855"/>
                      </a:lnTo>
                      <a:lnTo>
                        <a:pt x="1053" y="855"/>
                      </a:lnTo>
                      <a:lnTo>
                        <a:pt x="1056" y="855"/>
                      </a:lnTo>
                      <a:lnTo>
                        <a:pt x="1055" y="860"/>
                      </a:lnTo>
                      <a:lnTo>
                        <a:pt x="1053" y="860"/>
                      </a:lnTo>
                      <a:lnTo>
                        <a:pt x="1052" y="859"/>
                      </a:lnTo>
                      <a:lnTo>
                        <a:pt x="1052" y="859"/>
                      </a:lnTo>
                      <a:lnTo>
                        <a:pt x="1052" y="860"/>
                      </a:lnTo>
                      <a:lnTo>
                        <a:pt x="1052" y="860"/>
                      </a:lnTo>
                      <a:lnTo>
                        <a:pt x="1052" y="863"/>
                      </a:lnTo>
                      <a:lnTo>
                        <a:pt x="1055" y="864"/>
                      </a:lnTo>
                      <a:lnTo>
                        <a:pt x="1055" y="865"/>
                      </a:lnTo>
                      <a:lnTo>
                        <a:pt x="1053" y="865"/>
                      </a:lnTo>
                      <a:lnTo>
                        <a:pt x="1053" y="865"/>
                      </a:lnTo>
                      <a:lnTo>
                        <a:pt x="1050" y="867"/>
                      </a:lnTo>
                      <a:lnTo>
                        <a:pt x="1047" y="863"/>
                      </a:lnTo>
                      <a:lnTo>
                        <a:pt x="1048" y="863"/>
                      </a:lnTo>
                      <a:lnTo>
                        <a:pt x="1048" y="862"/>
                      </a:lnTo>
                      <a:lnTo>
                        <a:pt x="1048" y="860"/>
                      </a:lnTo>
                      <a:lnTo>
                        <a:pt x="1048" y="860"/>
                      </a:lnTo>
                      <a:lnTo>
                        <a:pt x="1044" y="865"/>
                      </a:lnTo>
                      <a:lnTo>
                        <a:pt x="1043" y="865"/>
                      </a:lnTo>
                      <a:lnTo>
                        <a:pt x="1042" y="867"/>
                      </a:lnTo>
                      <a:lnTo>
                        <a:pt x="1042" y="867"/>
                      </a:lnTo>
                      <a:lnTo>
                        <a:pt x="1042" y="868"/>
                      </a:lnTo>
                      <a:lnTo>
                        <a:pt x="1040" y="868"/>
                      </a:lnTo>
                      <a:lnTo>
                        <a:pt x="1040" y="869"/>
                      </a:lnTo>
                      <a:lnTo>
                        <a:pt x="1040" y="869"/>
                      </a:lnTo>
                      <a:lnTo>
                        <a:pt x="1040" y="872"/>
                      </a:lnTo>
                      <a:lnTo>
                        <a:pt x="1038" y="873"/>
                      </a:lnTo>
                      <a:lnTo>
                        <a:pt x="1038" y="875"/>
                      </a:lnTo>
                      <a:lnTo>
                        <a:pt x="1036" y="876"/>
                      </a:lnTo>
                      <a:lnTo>
                        <a:pt x="1036" y="879"/>
                      </a:lnTo>
                      <a:lnTo>
                        <a:pt x="1034" y="879"/>
                      </a:lnTo>
                      <a:lnTo>
                        <a:pt x="1033" y="879"/>
                      </a:lnTo>
                      <a:lnTo>
                        <a:pt x="1031" y="880"/>
                      </a:lnTo>
                      <a:lnTo>
                        <a:pt x="1030" y="880"/>
                      </a:lnTo>
                      <a:lnTo>
                        <a:pt x="1029" y="880"/>
                      </a:lnTo>
                      <a:lnTo>
                        <a:pt x="1029" y="881"/>
                      </a:lnTo>
                      <a:lnTo>
                        <a:pt x="1025" y="881"/>
                      </a:lnTo>
                      <a:lnTo>
                        <a:pt x="1025" y="881"/>
                      </a:lnTo>
                      <a:lnTo>
                        <a:pt x="1022" y="882"/>
                      </a:lnTo>
                      <a:lnTo>
                        <a:pt x="1022" y="882"/>
                      </a:lnTo>
                      <a:lnTo>
                        <a:pt x="1019" y="884"/>
                      </a:lnTo>
                      <a:lnTo>
                        <a:pt x="1019" y="885"/>
                      </a:lnTo>
                      <a:lnTo>
                        <a:pt x="1018" y="888"/>
                      </a:lnTo>
                      <a:lnTo>
                        <a:pt x="1016" y="889"/>
                      </a:lnTo>
                      <a:lnTo>
                        <a:pt x="1016" y="889"/>
                      </a:lnTo>
                      <a:lnTo>
                        <a:pt x="1009" y="889"/>
                      </a:lnTo>
                      <a:lnTo>
                        <a:pt x="1008" y="889"/>
                      </a:lnTo>
                      <a:lnTo>
                        <a:pt x="1006" y="889"/>
                      </a:lnTo>
                      <a:lnTo>
                        <a:pt x="1004" y="889"/>
                      </a:lnTo>
                      <a:lnTo>
                        <a:pt x="1002" y="890"/>
                      </a:lnTo>
                      <a:lnTo>
                        <a:pt x="1000" y="890"/>
                      </a:lnTo>
                      <a:lnTo>
                        <a:pt x="1000" y="890"/>
                      </a:lnTo>
                      <a:lnTo>
                        <a:pt x="1001" y="890"/>
                      </a:lnTo>
                      <a:lnTo>
                        <a:pt x="1002" y="890"/>
                      </a:lnTo>
                      <a:lnTo>
                        <a:pt x="1005" y="890"/>
                      </a:lnTo>
                      <a:lnTo>
                        <a:pt x="1008" y="890"/>
                      </a:lnTo>
                      <a:lnTo>
                        <a:pt x="1012" y="890"/>
                      </a:lnTo>
                      <a:lnTo>
                        <a:pt x="1017" y="890"/>
                      </a:lnTo>
                      <a:lnTo>
                        <a:pt x="1018" y="888"/>
                      </a:lnTo>
                      <a:lnTo>
                        <a:pt x="1021" y="886"/>
                      </a:lnTo>
                      <a:lnTo>
                        <a:pt x="1021" y="884"/>
                      </a:lnTo>
                      <a:lnTo>
                        <a:pt x="1022" y="884"/>
                      </a:lnTo>
                      <a:lnTo>
                        <a:pt x="1022" y="882"/>
                      </a:lnTo>
                      <a:lnTo>
                        <a:pt x="1023" y="882"/>
                      </a:lnTo>
                      <a:lnTo>
                        <a:pt x="1023" y="882"/>
                      </a:lnTo>
                      <a:lnTo>
                        <a:pt x="1029" y="881"/>
                      </a:lnTo>
                      <a:lnTo>
                        <a:pt x="1029" y="881"/>
                      </a:lnTo>
                      <a:lnTo>
                        <a:pt x="1030" y="881"/>
                      </a:lnTo>
                      <a:lnTo>
                        <a:pt x="1030" y="880"/>
                      </a:lnTo>
                      <a:lnTo>
                        <a:pt x="1033" y="880"/>
                      </a:lnTo>
                      <a:lnTo>
                        <a:pt x="1034" y="880"/>
                      </a:lnTo>
                      <a:lnTo>
                        <a:pt x="1034" y="879"/>
                      </a:lnTo>
                      <a:lnTo>
                        <a:pt x="1035" y="879"/>
                      </a:lnTo>
                      <a:lnTo>
                        <a:pt x="1038" y="879"/>
                      </a:lnTo>
                      <a:lnTo>
                        <a:pt x="1039" y="881"/>
                      </a:lnTo>
                      <a:lnTo>
                        <a:pt x="1039" y="885"/>
                      </a:lnTo>
                      <a:lnTo>
                        <a:pt x="1039" y="888"/>
                      </a:lnTo>
                      <a:lnTo>
                        <a:pt x="1038" y="888"/>
                      </a:lnTo>
                      <a:lnTo>
                        <a:pt x="1038" y="890"/>
                      </a:lnTo>
                      <a:lnTo>
                        <a:pt x="1038" y="890"/>
                      </a:lnTo>
                      <a:lnTo>
                        <a:pt x="1038" y="890"/>
                      </a:lnTo>
                      <a:lnTo>
                        <a:pt x="1038" y="890"/>
                      </a:lnTo>
                      <a:lnTo>
                        <a:pt x="1039" y="889"/>
                      </a:lnTo>
                      <a:lnTo>
                        <a:pt x="1039" y="888"/>
                      </a:lnTo>
                      <a:lnTo>
                        <a:pt x="1040" y="888"/>
                      </a:lnTo>
                      <a:lnTo>
                        <a:pt x="1040" y="881"/>
                      </a:lnTo>
                      <a:lnTo>
                        <a:pt x="1040" y="881"/>
                      </a:lnTo>
                      <a:lnTo>
                        <a:pt x="1040" y="880"/>
                      </a:lnTo>
                      <a:lnTo>
                        <a:pt x="1040" y="880"/>
                      </a:lnTo>
                      <a:lnTo>
                        <a:pt x="1043" y="879"/>
                      </a:lnTo>
                      <a:lnTo>
                        <a:pt x="1044" y="877"/>
                      </a:lnTo>
                      <a:lnTo>
                        <a:pt x="1044" y="877"/>
                      </a:lnTo>
                      <a:lnTo>
                        <a:pt x="1046" y="877"/>
                      </a:lnTo>
                      <a:lnTo>
                        <a:pt x="1046" y="877"/>
                      </a:lnTo>
                      <a:lnTo>
                        <a:pt x="1047" y="877"/>
                      </a:lnTo>
                      <a:lnTo>
                        <a:pt x="1047" y="880"/>
                      </a:lnTo>
                      <a:lnTo>
                        <a:pt x="1047" y="880"/>
                      </a:lnTo>
                      <a:lnTo>
                        <a:pt x="1047" y="881"/>
                      </a:lnTo>
                      <a:lnTo>
                        <a:pt x="1048" y="884"/>
                      </a:lnTo>
                      <a:lnTo>
                        <a:pt x="1051" y="885"/>
                      </a:lnTo>
                      <a:lnTo>
                        <a:pt x="1051" y="886"/>
                      </a:lnTo>
                      <a:lnTo>
                        <a:pt x="1055" y="886"/>
                      </a:lnTo>
                      <a:lnTo>
                        <a:pt x="1055" y="885"/>
                      </a:lnTo>
                      <a:lnTo>
                        <a:pt x="1059" y="885"/>
                      </a:lnTo>
                      <a:lnTo>
                        <a:pt x="1059" y="885"/>
                      </a:lnTo>
                      <a:lnTo>
                        <a:pt x="1059" y="885"/>
                      </a:lnTo>
                      <a:lnTo>
                        <a:pt x="1059" y="885"/>
                      </a:lnTo>
                      <a:lnTo>
                        <a:pt x="1059" y="885"/>
                      </a:lnTo>
                      <a:lnTo>
                        <a:pt x="1060" y="885"/>
                      </a:lnTo>
                      <a:lnTo>
                        <a:pt x="1063" y="885"/>
                      </a:lnTo>
                      <a:lnTo>
                        <a:pt x="1063" y="886"/>
                      </a:lnTo>
                      <a:lnTo>
                        <a:pt x="1064" y="886"/>
                      </a:lnTo>
                      <a:lnTo>
                        <a:pt x="1064" y="885"/>
                      </a:lnTo>
                      <a:lnTo>
                        <a:pt x="1067" y="882"/>
                      </a:lnTo>
                      <a:lnTo>
                        <a:pt x="1067" y="881"/>
                      </a:lnTo>
                      <a:lnTo>
                        <a:pt x="1071" y="881"/>
                      </a:lnTo>
                      <a:lnTo>
                        <a:pt x="1071" y="880"/>
                      </a:lnTo>
                      <a:lnTo>
                        <a:pt x="1069" y="880"/>
                      </a:lnTo>
                      <a:lnTo>
                        <a:pt x="1069" y="879"/>
                      </a:lnTo>
                      <a:lnTo>
                        <a:pt x="1068" y="879"/>
                      </a:lnTo>
                      <a:lnTo>
                        <a:pt x="1069" y="877"/>
                      </a:lnTo>
                      <a:lnTo>
                        <a:pt x="1069" y="877"/>
                      </a:lnTo>
                      <a:lnTo>
                        <a:pt x="1069" y="877"/>
                      </a:lnTo>
                      <a:lnTo>
                        <a:pt x="1071" y="876"/>
                      </a:lnTo>
                      <a:lnTo>
                        <a:pt x="1072" y="876"/>
                      </a:lnTo>
                      <a:lnTo>
                        <a:pt x="1073" y="875"/>
                      </a:lnTo>
                      <a:lnTo>
                        <a:pt x="1074" y="875"/>
                      </a:lnTo>
                      <a:lnTo>
                        <a:pt x="1074" y="873"/>
                      </a:lnTo>
                      <a:lnTo>
                        <a:pt x="1081" y="873"/>
                      </a:lnTo>
                      <a:lnTo>
                        <a:pt x="1082" y="873"/>
                      </a:lnTo>
                      <a:lnTo>
                        <a:pt x="1084" y="875"/>
                      </a:lnTo>
                      <a:lnTo>
                        <a:pt x="1085" y="876"/>
                      </a:lnTo>
                      <a:lnTo>
                        <a:pt x="1086" y="876"/>
                      </a:lnTo>
                      <a:lnTo>
                        <a:pt x="1088" y="879"/>
                      </a:lnTo>
                      <a:lnTo>
                        <a:pt x="1090" y="879"/>
                      </a:lnTo>
                      <a:lnTo>
                        <a:pt x="1090" y="877"/>
                      </a:lnTo>
                      <a:lnTo>
                        <a:pt x="1090" y="877"/>
                      </a:lnTo>
                      <a:lnTo>
                        <a:pt x="1091" y="877"/>
                      </a:lnTo>
                      <a:lnTo>
                        <a:pt x="1091" y="879"/>
                      </a:lnTo>
                      <a:lnTo>
                        <a:pt x="1093" y="880"/>
                      </a:lnTo>
                      <a:lnTo>
                        <a:pt x="1093" y="880"/>
                      </a:lnTo>
                      <a:lnTo>
                        <a:pt x="1093" y="880"/>
                      </a:lnTo>
                      <a:lnTo>
                        <a:pt x="1095" y="880"/>
                      </a:lnTo>
                      <a:lnTo>
                        <a:pt x="1095" y="880"/>
                      </a:lnTo>
                      <a:lnTo>
                        <a:pt x="1097" y="882"/>
                      </a:lnTo>
                      <a:lnTo>
                        <a:pt x="1095" y="884"/>
                      </a:lnTo>
                      <a:lnTo>
                        <a:pt x="1095" y="885"/>
                      </a:lnTo>
                      <a:lnTo>
                        <a:pt x="1095" y="885"/>
                      </a:lnTo>
                      <a:lnTo>
                        <a:pt x="1095" y="884"/>
                      </a:lnTo>
                      <a:lnTo>
                        <a:pt x="1097" y="884"/>
                      </a:lnTo>
                      <a:lnTo>
                        <a:pt x="1098" y="882"/>
                      </a:lnTo>
                      <a:lnTo>
                        <a:pt x="1098" y="882"/>
                      </a:lnTo>
                      <a:lnTo>
                        <a:pt x="1101" y="882"/>
                      </a:lnTo>
                      <a:lnTo>
                        <a:pt x="1102" y="884"/>
                      </a:lnTo>
                      <a:lnTo>
                        <a:pt x="1102" y="884"/>
                      </a:lnTo>
                      <a:lnTo>
                        <a:pt x="1102" y="886"/>
                      </a:lnTo>
                      <a:lnTo>
                        <a:pt x="1103" y="888"/>
                      </a:lnTo>
                      <a:lnTo>
                        <a:pt x="1105" y="889"/>
                      </a:lnTo>
                      <a:lnTo>
                        <a:pt x="1105" y="890"/>
                      </a:lnTo>
                      <a:lnTo>
                        <a:pt x="1105" y="890"/>
                      </a:lnTo>
                      <a:lnTo>
                        <a:pt x="1103" y="892"/>
                      </a:lnTo>
                      <a:lnTo>
                        <a:pt x="1103" y="892"/>
                      </a:lnTo>
                      <a:lnTo>
                        <a:pt x="1106" y="892"/>
                      </a:lnTo>
                      <a:lnTo>
                        <a:pt x="1106" y="893"/>
                      </a:lnTo>
                      <a:lnTo>
                        <a:pt x="1106" y="893"/>
                      </a:lnTo>
                      <a:lnTo>
                        <a:pt x="1106" y="894"/>
                      </a:lnTo>
                      <a:lnTo>
                        <a:pt x="1105" y="897"/>
                      </a:lnTo>
                      <a:lnTo>
                        <a:pt x="1106" y="897"/>
                      </a:lnTo>
                      <a:lnTo>
                        <a:pt x="1108" y="898"/>
                      </a:lnTo>
                      <a:lnTo>
                        <a:pt x="1108" y="898"/>
                      </a:lnTo>
                      <a:lnTo>
                        <a:pt x="1108" y="898"/>
                      </a:lnTo>
                      <a:lnTo>
                        <a:pt x="1110" y="897"/>
                      </a:lnTo>
                      <a:lnTo>
                        <a:pt x="1112" y="892"/>
                      </a:lnTo>
                      <a:lnTo>
                        <a:pt x="1115" y="892"/>
                      </a:lnTo>
                      <a:lnTo>
                        <a:pt x="1115" y="893"/>
                      </a:lnTo>
                      <a:lnTo>
                        <a:pt x="1115" y="893"/>
                      </a:lnTo>
                      <a:lnTo>
                        <a:pt x="1115" y="892"/>
                      </a:lnTo>
                      <a:lnTo>
                        <a:pt x="1119" y="892"/>
                      </a:lnTo>
                      <a:lnTo>
                        <a:pt x="1119" y="893"/>
                      </a:lnTo>
                      <a:lnTo>
                        <a:pt x="1120" y="893"/>
                      </a:lnTo>
                      <a:lnTo>
                        <a:pt x="1120" y="893"/>
                      </a:lnTo>
                      <a:lnTo>
                        <a:pt x="1120" y="893"/>
                      </a:lnTo>
                      <a:lnTo>
                        <a:pt x="1120" y="893"/>
                      </a:lnTo>
                      <a:lnTo>
                        <a:pt x="1122" y="894"/>
                      </a:lnTo>
                      <a:lnTo>
                        <a:pt x="1122" y="894"/>
                      </a:lnTo>
                      <a:lnTo>
                        <a:pt x="1123" y="897"/>
                      </a:lnTo>
                      <a:lnTo>
                        <a:pt x="1124" y="897"/>
                      </a:lnTo>
                      <a:lnTo>
                        <a:pt x="1124" y="896"/>
                      </a:lnTo>
                      <a:lnTo>
                        <a:pt x="1128" y="896"/>
                      </a:lnTo>
                      <a:lnTo>
                        <a:pt x="1128" y="896"/>
                      </a:lnTo>
                      <a:lnTo>
                        <a:pt x="1129" y="896"/>
                      </a:lnTo>
                      <a:lnTo>
                        <a:pt x="1129" y="897"/>
                      </a:lnTo>
                      <a:lnTo>
                        <a:pt x="1135" y="897"/>
                      </a:lnTo>
                      <a:lnTo>
                        <a:pt x="1135" y="898"/>
                      </a:lnTo>
                      <a:lnTo>
                        <a:pt x="1137" y="898"/>
                      </a:lnTo>
                      <a:lnTo>
                        <a:pt x="1137" y="898"/>
                      </a:lnTo>
                      <a:lnTo>
                        <a:pt x="1139" y="898"/>
                      </a:lnTo>
                      <a:lnTo>
                        <a:pt x="1139" y="898"/>
                      </a:lnTo>
                      <a:lnTo>
                        <a:pt x="1140" y="898"/>
                      </a:lnTo>
                      <a:lnTo>
                        <a:pt x="1143" y="898"/>
                      </a:lnTo>
                      <a:lnTo>
                        <a:pt x="1144" y="898"/>
                      </a:lnTo>
                      <a:lnTo>
                        <a:pt x="1145" y="900"/>
                      </a:lnTo>
                      <a:lnTo>
                        <a:pt x="1146" y="900"/>
                      </a:lnTo>
                      <a:lnTo>
                        <a:pt x="1146" y="901"/>
                      </a:lnTo>
                      <a:lnTo>
                        <a:pt x="1149" y="901"/>
                      </a:lnTo>
                      <a:lnTo>
                        <a:pt x="1149" y="901"/>
                      </a:lnTo>
                      <a:lnTo>
                        <a:pt x="1150" y="901"/>
                      </a:lnTo>
                      <a:lnTo>
                        <a:pt x="1150" y="902"/>
                      </a:lnTo>
                      <a:lnTo>
                        <a:pt x="1152" y="902"/>
                      </a:lnTo>
                      <a:lnTo>
                        <a:pt x="1152" y="903"/>
                      </a:lnTo>
                      <a:lnTo>
                        <a:pt x="1154" y="903"/>
                      </a:lnTo>
                      <a:lnTo>
                        <a:pt x="1156" y="905"/>
                      </a:lnTo>
                      <a:lnTo>
                        <a:pt x="1157" y="905"/>
                      </a:lnTo>
                      <a:lnTo>
                        <a:pt x="1160" y="909"/>
                      </a:lnTo>
                      <a:lnTo>
                        <a:pt x="1161" y="910"/>
                      </a:lnTo>
                      <a:lnTo>
                        <a:pt x="1162" y="910"/>
                      </a:lnTo>
                      <a:lnTo>
                        <a:pt x="1163" y="911"/>
                      </a:lnTo>
                      <a:lnTo>
                        <a:pt x="1163" y="913"/>
                      </a:lnTo>
                      <a:lnTo>
                        <a:pt x="1165" y="913"/>
                      </a:lnTo>
                      <a:lnTo>
                        <a:pt x="1166" y="914"/>
                      </a:lnTo>
                      <a:lnTo>
                        <a:pt x="1166" y="915"/>
                      </a:lnTo>
                      <a:lnTo>
                        <a:pt x="1167" y="917"/>
                      </a:lnTo>
                      <a:lnTo>
                        <a:pt x="1167" y="917"/>
                      </a:lnTo>
                      <a:lnTo>
                        <a:pt x="1170" y="918"/>
                      </a:lnTo>
                      <a:lnTo>
                        <a:pt x="1169" y="919"/>
                      </a:lnTo>
                      <a:lnTo>
                        <a:pt x="1170" y="919"/>
                      </a:lnTo>
                      <a:lnTo>
                        <a:pt x="1170" y="918"/>
                      </a:lnTo>
                      <a:lnTo>
                        <a:pt x="1171" y="918"/>
                      </a:lnTo>
                      <a:lnTo>
                        <a:pt x="1174" y="918"/>
                      </a:lnTo>
                      <a:lnTo>
                        <a:pt x="1175" y="918"/>
                      </a:lnTo>
                      <a:lnTo>
                        <a:pt x="1175" y="919"/>
                      </a:lnTo>
                      <a:lnTo>
                        <a:pt x="1175" y="920"/>
                      </a:lnTo>
                      <a:lnTo>
                        <a:pt x="1177" y="920"/>
                      </a:lnTo>
                      <a:lnTo>
                        <a:pt x="1177" y="919"/>
                      </a:lnTo>
                      <a:lnTo>
                        <a:pt x="1178" y="919"/>
                      </a:lnTo>
                      <a:lnTo>
                        <a:pt x="1179" y="919"/>
                      </a:lnTo>
                      <a:lnTo>
                        <a:pt x="1182" y="920"/>
                      </a:lnTo>
                      <a:lnTo>
                        <a:pt x="1183" y="922"/>
                      </a:lnTo>
                      <a:lnTo>
                        <a:pt x="1184" y="922"/>
                      </a:lnTo>
                      <a:lnTo>
                        <a:pt x="1184" y="923"/>
                      </a:lnTo>
                      <a:lnTo>
                        <a:pt x="1184" y="923"/>
                      </a:lnTo>
                      <a:lnTo>
                        <a:pt x="1184" y="924"/>
                      </a:lnTo>
                      <a:lnTo>
                        <a:pt x="1186" y="924"/>
                      </a:lnTo>
                      <a:lnTo>
                        <a:pt x="1186" y="927"/>
                      </a:lnTo>
                      <a:lnTo>
                        <a:pt x="1186" y="927"/>
                      </a:lnTo>
                      <a:lnTo>
                        <a:pt x="1186" y="928"/>
                      </a:lnTo>
                      <a:lnTo>
                        <a:pt x="1187" y="930"/>
                      </a:lnTo>
                      <a:lnTo>
                        <a:pt x="1187" y="931"/>
                      </a:lnTo>
                      <a:lnTo>
                        <a:pt x="1190" y="934"/>
                      </a:lnTo>
                      <a:lnTo>
                        <a:pt x="1191" y="935"/>
                      </a:lnTo>
                      <a:lnTo>
                        <a:pt x="1191" y="937"/>
                      </a:lnTo>
                      <a:lnTo>
                        <a:pt x="1191" y="940"/>
                      </a:lnTo>
                      <a:lnTo>
                        <a:pt x="1191" y="941"/>
                      </a:lnTo>
                      <a:lnTo>
                        <a:pt x="1191" y="941"/>
                      </a:lnTo>
                      <a:lnTo>
                        <a:pt x="1190" y="941"/>
                      </a:lnTo>
                      <a:lnTo>
                        <a:pt x="1191" y="941"/>
                      </a:lnTo>
                      <a:lnTo>
                        <a:pt x="1192" y="944"/>
                      </a:lnTo>
                      <a:lnTo>
                        <a:pt x="1192" y="947"/>
                      </a:lnTo>
                      <a:lnTo>
                        <a:pt x="1192" y="949"/>
                      </a:lnTo>
                      <a:lnTo>
                        <a:pt x="1191" y="949"/>
                      </a:lnTo>
                      <a:lnTo>
                        <a:pt x="1191" y="951"/>
                      </a:lnTo>
                      <a:lnTo>
                        <a:pt x="1192" y="951"/>
                      </a:lnTo>
                      <a:lnTo>
                        <a:pt x="1192" y="953"/>
                      </a:lnTo>
                      <a:lnTo>
                        <a:pt x="1192" y="954"/>
                      </a:lnTo>
                      <a:lnTo>
                        <a:pt x="1191" y="954"/>
                      </a:lnTo>
                      <a:lnTo>
                        <a:pt x="1191" y="956"/>
                      </a:lnTo>
                      <a:lnTo>
                        <a:pt x="1191" y="956"/>
                      </a:lnTo>
                      <a:lnTo>
                        <a:pt x="1191" y="958"/>
                      </a:lnTo>
                      <a:lnTo>
                        <a:pt x="1190" y="958"/>
                      </a:lnTo>
                      <a:lnTo>
                        <a:pt x="1188" y="962"/>
                      </a:lnTo>
                      <a:lnTo>
                        <a:pt x="1188" y="962"/>
                      </a:lnTo>
                      <a:lnTo>
                        <a:pt x="1188" y="964"/>
                      </a:lnTo>
                      <a:lnTo>
                        <a:pt x="1187" y="964"/>
                      </a:lnTo>
                      <a:lnTo>
                        <a:pt x="1187" y="965"/>
                      </a:lnTo>
                      <a:lnTo>
                        <a:pt x="1186" y="966"/>
                      </a:lnTo>
                      <a:lnTo>
                        <a:pt x="1186" y="968"/>
                      </a:lnTo>
                      <a:lnTo>
                        <a:pt x="806" y="968"/>
                      </a:lnTo>
                      <a:lnTo>
                        <a:pt x="806" y="966"/>
                      </a:lnTo>
                      <a:lnTo>
                        <a:pt x="805" y="965"/>
                      </a:lnTo>
                      <a:lnTo>
                        <a:pt x="803" y="961"/>
                      </a:lnTo>
                      <a:lnTo>
                        <a:pt x="802" y="960"/>
                      </a:lnTo>
                      <a:lnTo>
                        <a:pt x="802" y="958"/>
                      </a:lnTo>
                      <a:lnTo>
                        <a:pt x="800" y="957"/>
                      </a:lnTo>
                      <a:lnTo>
                        <a:pt x="800" y="956"/>
                      </a:lnTo>
                      <a:lnTo>
                        <a:pt x="798" y="956"/>
                      </a:lnTo>
                      <a:lnTo>
                        <a:pt x="798" y="954"/>
                      </a:lnTo>
                      <a:lnTo>
                        <a:pt x="796" y="952"/>
                      </a:lnTo>
                      <a:lnTo>
                        <a:pt x="796" y="847"/>
                      </a:lnTo>
                      <a:lnTo>
                        <a:pt x="797" y="847"/>
                      </a:lnTo>
                      <a:lnTo>
                        <a:pt x="797" y="846"/>
                      </a:lnTo>
                      <a:lnTo>
                        <a:pt x="796" y="846"/>
                      </a:lnTo>
                      <a:lnTo>
                        <a:pt x="796" y="846"/>
                      </a:lnTo>
                      <a:lnTo>
                        <a:pt x="796" y="843"/>
                      </a:lnTo>
                      <a:lnTo>
                        <a:pt x="796" y="843"/>
                      </a:lnTo>
                      <a:lnTo>
                        <a:pt x="796" y="842"/>
                      </a:lnTo>
                      <a:lnTo>
                        <a:pt x="796" y="842"/>
                      </a:lnTo>
                      <a:lnTo>
                        <a:pt x="796" y="841"/>
                      </a:lnTo>
                      <a:lnTo>
                        <a:pt x="797" y="841"/>
                      </a:lnTo>
                      <a:lnTo>
                        <a:pt x="798" y="838"/>
                      </a:lnTo>
                      <a:lnTo>
                        <a:pt x="800" y="838"/>
                      </a:lnTo>
                      <a:lnTo>
                        <a:pt x="800" y="837"/>
                      </a:lnTo>
                      <a:lnTo>
                        <a:pt x="805" y="837"/>
                      </a:lnTo>
                      <a:lnTo>
                        <a:pt x="805" y="834"/>
                      </a:lnTo>
                      <a:lnTo>
                        <a:pt x="806" y="834"/>
                      </a:lnTo>
                      <a:lnTo>
                        <a:pt x="806" y="831"/>
                      </a:lnTo>
                      <a:lnTo>
                        <a:pt x="806" y="831"/>
                      </a:lnTo>
                      <a:lnTo>
                        <a:pt x="807" y="830"/>
                      </a:lnTo>
                      <a:lnTo>
                        <a:pt x="809" y="829"/>
                      </a:lnTo>
                      <a:lnTo>
                        <a:pt x="810" y="828"/>
                      </a:lnTo>
                      <a:lnTo>
                        <a:pt x="809" y="828"/>
                      </a:lnTo>
                      <a:lnTo>
                        <a:pt x="806" y="828"/>
                      </a:lnTo>
                      <a:lnTo>
                        <a:pt x="805" y="825"/>
                      </a:lnTo>
                      <a:lnTo>
                        <a:pt x="805" y="824"/>
                      </a:lnTo>
                      <a:lnTo>
                        <a:pt x="806" y="822"/>
                      </a:lnTo>
                      <a:lnTo>
                        <a:pt x="807" y="821"/>
                      </a:lnTo>
                      <a:lnTo>
                        <a:pt x="807" y="818"/>
                      </a:lnTo>
                      <a:lnTo>
                        <a:pt x="807" y="817"/>
                      </a:lnTo>
                      <a:lnTo>
                        <a:pt x="807" y="816"/>
                      </a:lnTo>
                      <a:lnTo>
                        <a:pt x="807" y="816"/>
                      </a:lnTo>
                      <a:lnTo>
                        <a:pt x="807" y="814"/>
                      </a:lnTo>
                      <a:lnTo>
                        <a:pt x="807" y="814"/>
                      </a:lnTo>
                      <a:lnTo>
                        <a:pt x="807" y="814"/>
                      </a:lnTo>
                      <a:lnTo>
                        <a:pt x="809" y="810"/>
                      </a:lnTo>
                      <a:lnTo>
                        <a:pt x="807" y="809"/>
                      </a:lnTo>
                      <a:lnTo>
                        <a:pt x="806" y="808"/>
                      </a:lnTo>
                      <a:lnTo>
                        <a:pt x="809" y="808"/>
                      </a:lnTo>
                      <a:lnTo>
                        <a:pt x="810" y="807"/>
                      </a:lnTo>
                      <a:lnTo>
                        <a:pt x="810" y="804"/>
                      </a:lnTo>
                      <a:lnTo>
                        <a:pt x="809" y="804"/>
                      </a:lnTo>
                      <a:lnTo>
                        <a:pt x="809" y="800"/>
                      </a:lnTo>
                      <a:lnTo>
                        <a:pt x="810" y="800"/>
                      </a:lnTo>
                      <a:lnTo>
                        <a:pt x="809" y="795"/>
                      </a:lnTo>
                      <a:lnTo>
                        <a:pt x="809" y="792"/>
                      </a:lnTo>
                      <a:lnTo>
                        <a:pt x="809" y="792"/>
                      </a:lnTo>
                      <a:lnTo>
                        <a:pt x="809" y="792"/>
                      </a:lnTo>
                      <a:lnTo>
                        <a:pt x="805" y="792"/>
                      </a:lnTo>
                      <a:lnTo>
                        <a:pt x="805" y="791"/>
                      </a:lnTo>
                      <a:lnTo>
                        <a:pt x="803" y="791"/>
                      </a:lnTo>
                      <a:lnTo>
                        <a:pt x="802" y="790"/>
                      </a:lnTo>
                      <a:lnTo>
                        <a:pt x="801" y="787"/>
                      </a:lnTo>
                      <a:lnTo>
                        <a:pt x="800" y="787"/>
                      </a:lnTo>
                      <a:lnTo>
                        <a:pt x="800" y="783"/>
                      </a:lnTo>
                      <a:lnTo>
                        <a:pt x="801" y="783"/>
                      </a:lnTo>
                      <a:lnTo>
                        <a:pt x="802" y="780"/>
                      </a:lnTo>
                      <a:lnTo>
                        <a:pt x="803" y="780"/>
                      </a:lnTo>
                      <a:lnTo>
                        <a:pt x="803" y="778"/>
                      </a:lnTo>
                      <a:lnTo>
                        <a:pt x="802" y="779"/>
                      </a:lnTo>
                      <a:lnTo>
                        <a:pt x="800" y="779"/>
                      </a:lnTo>
                      <a:lnTo>
                        <a:pt x="798" y="779"/>
                      </a:lnTo>
                      <a:lnTo>
                        <a:pt x="797" y="776"/>
                      </a:lnTo>
                      <a:lnTo>
                        <a:pt x="796" y="776"/>
                      </a:lnTo>
                      <a:lnTo>
                        <a:pt x="796" y="776"/>
                      </a:lnTo>
                      <a:lnTo>
                        <a:pt x="796" y="775"/>
                      </a:lnTo>
                      <a:lnTo>
                        <a:pt x="796" y="765"/>
                      </a:lnTo>
                      <a:lnTo>
                        <a:pt x="800" y="766"/>
                      </a:lnTo>
                      <a:lnTo>
                        <a:pt x="801" y="771"/>
                      </a:lnTo>
                      <a:lnTo>
                        <a:pt x="802" y="771"/>
                      </a:lnTo>
                      <a:lnTo>
                        <a:pt x="803" y="773"/>
                      </a:lnTo>
                      <a:lnTo>
                        <a:pt x="806" y="773"/>
                      </a:lnTo>
                      <a:lnTo>
                        <a:pt x="806" y="775"/>
                      </a:lnTo>
                      <a:lnTo>
                        <a:pt x="811" y="779"/>
                      </a:lnTo>
                      <a:lnTo>
                        <a:pt x="813" y="782"/>
                      </a:lnTo>
                      <a:lnTo>
                        <a:pt x="815" y="783"/>
                      </a:lnTo>
                      <a:lnTo>
                        <a:pt x="815" y="784"/>
                      </a:lnTo>
                      <a:lnTo>
                        <a:pt x="817" y="784"/>
                      </a:lnTo>
                      <a:lnTo>
                        <a:pt x="818" y="779"/>
                      </a:lnTo>
                      <a:lnTo>
                        <a:pt x="818" y="779"/>
                      </a:lnTo>
                      <a:lnTo>
                        <a:pt x="818" y="778"/>
                      </a:lnTo>
                      <a:lnTo>
                        <a:pt x="818" y="778"/>
                      </a:lnTo>
                      <a:lnTo>
                        <a:pt x="818" y="776"/>
                      </a:lnTo>
                      <a:lnTo>
                        <a:pt x="820" y="770"/>
                      </a:lnTo>
                      <a:lnTo>
                        <a:pt x="823" y="771"/>
                      </a:lnTo>
                      <a:lnTo>
                        <a:pt x="823" y="770"/>
                      </a:lnTo>
                      <a:lnTo>
                        <a:pt x="824" y="770"/>
                      </a:lnTo>
                      <a:lnTo>
                        <a:pt x="823" y="766"/>
                      </a:lnTo>
                      <a:lnTo>
                        <a:pt x="824" y="766"/>
                      </a:lnTo>
                      <a:lnTo>
                        <a:pt x="826" y="765"/>
                      </a:lnTo>
                      <a:lnTo>
                        <a:pt x="827" y="765"/>
                      </a:lnTo>
                      <a:lnTo>
                        <a:pt x="827" y="762"/>
                      </a:lnTo>
                      <a:lnTo>
                        <a:pt x="827" y="759"/>
                      </a:lnTo>
                      <a:lnTo>
                        <a:pt x="827" y="757"/>
                      </a:lnTo>
                      <a:lnTo>
                        <a:pt x="828" y="756"/>
                      </a:lnTo>
                      <a:lnTo>
                        <a:pt x="828" y="756"/>
                      </a:lnTo>
                      <a:lnTo>
                        <a:pt x="830" y="756"/>
                      </a:lnTo>
                      <a:lnTo>
                        <a:pt x="831" y="754"/>
                      </a:lnTo>
                      <a:lnTo>
                        <a:pt x="831" y="754"/>
                      </a:lnTo>
                      <a:lnTo>
                        <a:pt x="834" y="754"/>
                      </a:lnTo>
                      <a:lnTo>
                        <a:pt x="835" y="756"/>
                      </a:lnTo>
                      <a:lnTo>
                        <a:pt x="835" y="754"/>
                      </a:lnTo>
                      <a:lnTo>
                        <a:pt x="835" y="753"/>
                      </a:lnTo>
                      <a:lnTo>
                        <a:pt x="836" y="752"/>
                      </a:lnTo>
                      <a:lnTo>
                        <a:pt x="837" y="752"/>
                      </a:lnTo>
                      <a:lnTo>
                        <a:pt x="840" y="750"/>
                      </a:lnTo>
                      <a:lnTo>
                        <a:pt x="843" y="750"/>
                      </a:lnTo>
                      <a:lnTo>
                        <a:pt x="845" y="749"/>
                      </a:lnTo>
                      <a:lnTo>
                        <a:pt x="847" y="746"/>
                      </a:lnTo>
                      <a:lnTo>
                        <a:pt x="848" y="746"/>
                      </a:lnTo>
                      <a:lnTo>
                        <a:pt x="848" y="746"/>
                      </a:lnTo>
                      <a:lnTo>
                        <a:pt x="851" y="746"/>
                      </a:lnTo>
                      <a:lnTo>
                        <a:pt x="851" y="745"/>
                      </a:lnTo>
                      <a:lnTo>
                        <a:pt x="852" y="745"/>
                      </a:lnTo>
                      <a:lnTo>
                        <a:pt x="852" y="745"/>
                      </a:lnTo>
                      <a:lnTo>
                        <a:pt x="853" y="745"/>
                      </a:lnTo>
                      <a:lnTo>
                        <a:pt x="853" y="744"/>
                      </a:lnTo>
                      <a:lnTo>
                        <a:pt x="855" y="744"/>
                      </a:lnTo>
                      <a:lnTo>
                        <a:pt x="855" y="744"/>
                      </a:lnTo>
                      <a:lnTo>
                        <a:pt x="855" y="744"/>
                      </a:lnTo>
                      <a:lnTo>
                        <a:pt x="855" y="744"/>
                      </a:lnTo>
                      <a:lnTo>
                        <a:pt x="855" y="742"/>
                      </a:lnTo>
                      <a:lnTo>
                        <a:pt x="856" y="742"/>
                      </a:lnTo>
                      <a:lnTo>
                        <a:pt x="856" y="742"/>
                      </a:lnTo>
                      <a:lnTo>
                        <a:pt x="856" y="740"/>
                      </a:lnTo>
                      <a:lnTo>
                        <a:pt x="857" y="740"/>
                      </a:lnTo>
                      <a:lnTo>
                        <a:pt x="858" y="738"/>
                      </a:lnTo>
                      <a:lnTo>
                        <a:pt x="860" y="738"/>
                      </a:lnTo>
                      <a:lnTo>
                        <a:pt x="860" y="737"/>
                      </a:lnTo>
                      <a:close/>
                      <a:moveTo>
                        <a:pt x="796" y="458"/>
                      </a:moveTo>
                      <a:lnTo>
                        <a:pt x="817" y="458"/>
                      </a:lnTo>
                      <a:lnTo>
                        <a:pt x="818" y="460"/>
                      </a:lnTo>
                      <a:lnTo>
                        <a:pt x="818" y="461"/>
                      </a:lnTo>
                      <a:lnTo>
                        <a:pt x="813" y="462"/>
                      </a:lnTo>
                      <a:lnTo>
                        <a:pt x="813" y="462"/>
                      </a:lnTo>
                      <a:lnTo>
                        <a:pt x="814" y="464"/>
                      </a:lnTo>
                      <a:lnTo>
                        <a:pt x="815" y="465"/>
                      </a:lnTo>
                      <a:lnTo>
                        <a:pt x="815" y="466"/>
                      </a:lnTo>
                      <a:lnTo>
                        <a:pt x="815" y="466"/>
                      </a:lnTo>
                      <a:lnTo>
                        <a:pt x="818" y="468"/>
                      </a:lnTo>
                      <a:lnTo>
                        <a:pt x="819" y="469"/>
                      </a:lnTo>
                      <a:lnTo>
                        <a:pt x="820" y="469"/>
                      </a:lnTo>
                      <a:lnTo>
                        <a:pt x="820" y="471"/>
                      </a:lnTo>
                      <a:lnTo>
                        <a:pt x="820" y="471"/>
                      </a:lnTo>
                      <a:lnTo>
                        <a:pt x="822" y="474"/>
                      </a:lnTo>
                      <a:lnTo>
                        <a:pt x="820" y="474"/>
                      </a:lnTo>
                      <a:lnTo>
                        <a:pt x="819" y="475"/>
                      </a:lnTo>
                      <a:lnTo>
                        <a:pt x="817" y="475"/>
                      </a:lnTo>
                      <a:lnTo>
                        <a:pt x="817" y="478"/>
                      </a:lnTo>
                      <a:lnTo>
                        <a:pt x="818" y="478"/>
                      </a:lnTo>
                      <a:lnTo>
                        <a:pt x="819" y="478"/>
                      </a:lnTo>
                      <a:lnTo>
                        <a:pt x="820" y="478"/>
                      </a:lnTo>
                      <a:lnTo>
                        <a:pt x="820" y="479"/>
                      </a:lnTo>
                      <a:lnTo>
                        <a:pt x="820" y="479"/>
                      </a:lnTo>
                      <a:lnTo>
                        <a:pt x="822" y="479"/>
                      </a:lnTo>
                      <a:lnTo>
                        <a:pt x="822" y="479"/>
                      </a:lnTo>
                      <a:lnTo>
                        <a:pt x="822" y="481"/>
                      </a:lnTo>
                      <a:lnTo>
                        <a:pt x="823" y="481"/>
                      </a:lnTo>
                      <a:lnTo>
                        <a:pt x="823" y="482"/>
                      </a:lnTo>
                      <a:lnTo>
                        <a:pt x="823" y="482"/>
                      </a:lnTo>
                      <a:lnTo>
                        <a:pt x="822" y="482"/>
                      </a:lnTo>
                      <a:lnTo>
                        <a:pt x="820" y="483"/>
                      </a:lnTo>
                      <a:lnTo>
                        <a:pt x="819" y="483"/>
                      </a:lnTo>
                      <a:lnTo>
                        <a:pt x="819" y="483"/>
                      </a:lnTo>
                      <a:lnTo>
                        <a:pt x="819" y="483"/>
                      </a:lnTo>
                      <a:lnTo>
                        <a:pt x="818" y="483"/>
                      </a:lnTo>
                      <a:lnTo>
                        <a:pt x="818" y="481"/>
                      </a:lnTo>
                      <a:lnTo>
                        <a:pt x="815" y="482"/>
                      </a:lnTo>
                      <a:lnTo>
                        <a:pt x="814" y="482"/>
                      </a:lnTo>
                      <a:lnTo>
                        <a:pt x="813" y="482"/>
                      </a:lnTo>
                      <a:lnTo>
                        <a:pt x="813" y="482"/>
                      </a:lnTo>
                      <a:lnTo>
                        <a:pt x="815" y="485"/>
                      </a:lnTo>
                      <a:lnTo>
                        <a:pt x="817" y="486"/>
                      </a:lnTo>
                      <a:lnTo>
                        <a:pt x="815" y="486"/>
                      </a:lnTo>
                      <a:lnTo>
                        <a:pt x="815" y="487"/>
                      </a:lnTo>
                      <a:lnTo>
                        <a:pt x="811" y="487"/>
                      </a:lnTo>
                      <a:lnTo>
                        <a:pt x="813" y="488"/>
                      </a:lnTo>
                      <a:lnTo>
                        <a:pt x="813" y="491"/>
                      </a:lnTo>
                      <a:lnTo>
                        <a:pt x="813" y="492"/>
                      </a:lnTo>
                      <a:lnTo>
                        <a:pt x="813" y="492"/>
                      </a:lnTo>
                      <a:lnTo>
                        <a:pt x="811" y="494"/>
                      </a:lnTo>
                      <a:lnTo>
                        <a:pt x="809" y="494"/>
                      </a:lnTo>
                      <a:lnTo>
                        <a:pt x="809" y="496"/>
                      </a:lnTo>
                      <a:lnTo>
                        <a:pt x="809" y="496"/>
                      </a:lnTo>
                      <a:lnTo>
                        <a:pt x="807" y="498"/>
                      </a:lnTo>
                      <a:lnTo>
                        <a:pt x="807" y="499"/>
                      </a:lnTo>
                      <a:lnTo>
                        <a:pt x="806" y="499"/>
                      </a:lnTo>
                      <a:lnTo>
                        <a:pt x="805" y="500"/>
                      </a:lnTo>
                      <a:lnTo>
                        <a:pt x="805" y="500"/>
                      </a:lnTo>
                      <a:lnTo>
                        <a:pt x="805" y="502"/>
                      </a:lnTo>
                      <a:lnTo>
                        <a:pt x="802" y="502"/>
                      </a:lnTo>
                      <a:lnTo>
                        <a:pt x="800" y="503"/>
                      </a:lnTo>
                      <a:lnTo>
                        <a:pt x="797" y="504"/>
                      </a:lnTo>
                      <a:lnTo>
                        <a:pt x="796" y="504"/>
                      </a:lnTo>
                      <a:lnTo>
                        <a:pt x="796" y="458"/>
                      </a:lnTo>
                      <a:close/>
                      <a:moveTo>
                        <a:pt x="351" y="257"/>
                      </a:moveTo>
                      <a:lnTo>
                        <a:pt x="351" y="258"/>
                      </a:lnTo>
                      <a:lnTo>
                        <a:pt x="351" y="258"/>
                      </a:lnTo>
                      <a:lnTo>
                        <a:pt x="351" y="257"/>
                      </a:lnTo>
                      <a:lnTo>
                        <a:pt x="351" y="257"/>
                      </a:lnTo>
                      <a:close/>
                      <a:moveTo>
                        <a:pt x="281" y="183"/>
                      </a:moveTo>
                      <a:lnTo>
                        <a:pt x="281" y="183"/>
                      </a:lnTo>
                      <a:lnTo>
                        <a:pt x="280" y="183"/>
                      </a:lnTo>
                      <a:lnTo>
                        <a:pt x="281" y="187"/>
                      </a:lnTo>
                      <a:lnTo>
                        <a:pt x="281" y="187"/>
                      </a:lnTo>
                      <a:lnTo>
                        <a:pt x="284" y="187"/>
                      </a:lnTo>
                      <a:lnTo>
                        <a:pt x="286" y="189"/>
                      </a:lnTo>
                      <a:lnTo>
                        <a:pt x="286" y="189"/>
                      </a:lnTo>
                      <a:lnTo>
                        <a:pt x="288" y="189"/>
                      </a:lnTo>
                      <a:lnTo>
                        <a:pt x="288" y="191"/>
                      </a:lnTo>
                      <a:lnTo>
                        <a:pt x="288" y="191"/>
                      </a:lnTo>
                      <a:lnTo>
                        <a:pt x="288" y="189"/>
                      </a:lnTo>
                      <a:lnTo>
                        <a:pt x="286" y="187"/>
                      </a:lnTo>
                      <a:lnTo>
                        <a:pt x="286" y="185"/>
                      </a:lnTo>
                      <a:lnTo>
                        <a:pt x="284" y="185"/>
                      </a:lnTo>
                      <a:lnTo>
                        <a:pt x="282" y="183"/>
                      </a:lnTo>
                      <a:lnTo>
                        <a:pt x="281" y="183"/>
                      </a:lnTo>
                      <a:close/>
                      <a:moveTo>
                        <a:pt x="293" y="178"/>
                      </a:moveTo>
                      <a:lnTo>
                        <a:pt x="293" y="180"/>
                      </a:lnTo>
                      <a:lnTo>
                        <a:pt x="292" y="180"/>
                      </a:lnTo>
                      <a:lnTo>
                        <a:pt x="292" y="181"/>
                      </a:lnTo>
                      <a:lnTo>
                        <a:pt x="293" y="181"/>
                      </a:lnTo>
                      <a:lnTo>
                        <a:pt x="293" y="178"/>
                      </a:lnTo>
                      <a:lnTo>
                        <a:pt x="293" y="178"/>
                      </a:lnTo>
                      <a:close/>
                      <a:moveTo>
                        <a:pt x="87" y="178"/>
                      </a:moveTo>
                      <a:lnTo>
                        <a:pt x="87" y="181"/>
                      </a:lnTo>
                      <a:lnTo>
                        <a:pt x="89" y="181"/>
                      </a:lnTo>
                      <a:lnTo>
                        <a:pt x="89" y="180"/>
                      </a:lnTo>
                      <a:lnTo>
                        <a:pt x="89" y="180"/>
                      </a:lnTo>
                      <a:lnTo>
                        <a:pt x="89" y="180"/>
                      </a:lnTo>
                      <a:lnTo>
                        <a:pt x="87" y="178"/>
                      </a:lnTo>
                      <a:close/>
                      <a:moveTo>
                        <a:pt x="333" y="30"/>
                      </a:moveTo>
                      <a:lnTo>
                        <a:pt x="333" y="32"/>
                      </a:lnTo>
                      <a:lnTo>
                        <a:pt x="333" y="32"/>
                      </a:lnTo>
                      <a:lnTo>
                        <a:pt x="333" y="30"/>
                      </a:lnTo>
                      <a:lnTo>
                        <a:pt x="333" y="30"/>
                      </a:lnTo>
                      <a:close/>
                      <a:moveTo>
                        <a:pt x="97" y="0"/>
                      </a:moveTo>
                      <a:lnTo>
                        <a:pt x="102" y="0"/>
                      </a:lnTo>
                      <a:lnTo>
                        <a:pt x="102" y="1"/>
                      </a:lnTo>
                      <a:lnTo>
                        <a:pt x="103" y="1"/>
                      </a:lnTo>
                      <a:lnTo>
                        <a:pt x="103" y="3"/>
                      </a:lnTo>
                      <a:lnTo>
                        <a:pt x="107" y="3"/>
                      </a:lnTo>
                      <a:lnTo>
                        <a:pt x="107" y="3"/>
                      </a:lnTo>
                      <a:lnTo>
                        <a:pt x="107" y="3"/>
                      </a:lnTo>
                      <a:lnTo>
                        <a:pt x="107" y="5"/>
                      </a:lnTo>
                      <a:lnTo>
                        <a:pt x="107" y="5"/>
                      </a:lnTo>
                      <a:lnTo>
                        <a:pt x="107" y="8"/>
                      </a:lnTo>
                      <a:lnTo>
                        <a:pt x="108" y="8"/>
                      </a:lnTo>
                      <a:lnTo>
                        <a:pt x="108" y="7"/>
                      </a:lnTo>
                      <a:lnTo>
                        <a:pt x="111" y="7"/>
                      </a:lnTo>
                      <a:lnTo>
                        <a:pt x="111" y="5"/>
                      </a:lnTo>
                      <a:lnTo>
                        <a:pt x="114" y="5"/>
                      </a:lnTo>
                      <a:lnTo>
                        <a:pt x="114" y="5"/>
                      </a:lnTo>
                      <a:lnTo>
                        <a:pt x="115" y="4"/>
                      </a:lnTo>
                      <a:lnTo>
                        <a:pt x="115" y="4"/>
                      </a:lnTo>
                      <a:lnTo>
                        <a:pt x="115" y="4"/>
                      </a:lnTo>
                      <a:lnTo>
                        <a:pt x="116" y="4"/>
                      </a:lnTo>
                      <a:lnTo>
                        <a:pt x="116" y="7"/>
                      </a:lnTo>
                      <a:lnTo>
                        <a:pt x="117" y="7"/>
                      </a:lnTo>
                      <a:lnTo>
                        <a:pt x="117" y="8"/>
                      </a:lnTo>
                      <a:lnTo>
                        <a:pt x="120" y="8"/>
                      </a:lnTo>
                      <a:lnTo>
                        <a:pt x="120" y="8"/>
                      </a:lnTo>
                      <a:lnTo>
                        <a:pt x="127" y="8"/>
                      </a:lnTo>
                      <a:lnTo>
                        <a:pt x="127" y="7"/>
                      </a:lnTo>
                      <a:lnTo>
                        <a:pt x="128" y="7"/>
                      </a:lnTo>
                      <a:lnTo>
                        <a:pt x="128" y="7"/>
                      </a:lnTo>
                      <a:lnTo>
                        <a:pt x="136" y="8"/>
                      </a:lnTo>
                      <a:lnTo>
                        <a:pt x="135" y="9"/>
                      </a:lnTo>
                      <a:lnTo>
                        <a:pt x="140" y="9"/>
                      </a:lnTo>
                      <a:lnTo>
                        <a:pt x="140" y="11"/>
                      </a:lnTo>
                      <a:lnTo>
                        <a:pt x="141" y="11"/>
                      </a:lnTo>
                      <a:lnTo>
                        <a:pt x="141" y="11"/>
                      </a:lnTo>
                      <a:lnTo>
                        <a:pt x="145" y="11"/>
                      </a:lnTo>
                      <a:lnTo>
                        <a:pt x="145" y="12"/>
                      </a:lnTo>
                      <a:lnTo>
                        <a:pt x="148" y="12"/>
                      </a:lnTo>
                      <a:lnTo>
                        <a:pt x="148" y="12"/>
                      </a:lnTo>
                      <a:lnTo>
                        <a:pt x="152" y="12"/>
                      </a:lnTo>
                      <a:lnTo>
                        <a:pt x="152" y="13"/>
                      </a:lnTo>
                      <a:lnTo>
                        <a:pt x="153" y="13"/>
                      </a:lnTo>
                      <a:lnTo>
                        <a:pt x="153" y="13"/>
                      </a:lnTo>
                      <a:lnTo>
                        <a:pt x="155" y="13"/>
                      </a:lnTo>
                      <a:lnTo>
                        <a:pt x="155" y="12"/>
                      </a:lnTo>
                      <a:lnTo>
                        <a:pt x="159" y="12"/>
                      </a:lnTo>
                      <a:lnTo>
                        <a:pt x="161" y="11"/>
                      </a:lnTo>
                      <a:lnTo>
                        <a:pt x="162" y="11"/>
                      </a:lnTo>
                      <a:lnTo>
                        <a:pt x="163" y="9"/>
                      </a:lnTo>
                      <a:lnTo>
                        <a:pt x="165" y="11"/>
                      </a:lnTo>
                      <a:lnTo>
                        <a:pt x="166" y="12"/>
                      </a:lnTo>
                      <a:lnTo>
                        <a:pt x="169" y="11"/>
                      </a:lnTo>
                      <a:lnTo>
                        <a:pt x="170" y="13"/>
                      </a:lnTo>
                      <a:lnTo>
                        <a:pt x="171" y="13"/>
                      </a:lnTo>
                      <a:lnTo>
                        <a:pt x="172" y="15"/>
                      </a:lnTo>
                      <a:lnTo>
                        <a:pt x="176" y="13"/>
                      </a:lnTo>
                      <a:lnTo>
                        <a:pt x="178" y="15"/>
                      </a:lnTo>
                      <a:lnTo>
                        <a:pt x="183" y="15"/>
                      </a:lnTo>
                      <a:lnTo>
                        <a:pt x="183" y="15"/>
                      </a:lnTo>
                      <a:lnTo>
                        <a:pt x="191" y="15"/>
                      </a:lnTo>
                      <a:lnTo>
                        <a:pt x="191" y="15"/>
                      </a:lnTo>
                      <a:lnTo>
                        <a:pt x="192" y="16"/>
                      </a:lnTo>
                      <a:lnTo>
                        <a:pt x="192" y="16"/>
                      </a:lnTo>
                      <a:lnTo>
                        <a:pt x="192" y="15"/>
                      </a:lnTo>
                      <a:lnTo>
                        <a:pt x="197" y="15"/>
                      </a:lnTo>
                      <a:lnTo>
                        <a:pt x="197" y="17"/>
                      </a:lnTo>
                      <a:lnTo>
                        <a:pt x="201" y="17"/>
                      </a:lnTo>
                      <a:lnTo>
                        <a:pt x="204" y="17"/>
                      </a:lnTo>
                      <a:lnTo>
                        <a:pt x="207" y="17"/>
                      </a:lnTo>
                      <a:lnTo>
                        <a:pt x="209" y="17"/>
                      </a:lnTo>
                      <a:lnTo>
                        <a:pt x="210" y="20"/>
                      </a:lnTo>
                      <a:lnTo>
                        <a:pt x="212" y="20"/>
                      </a:lnTo>
                      <a:lnTo>
                        <a:pt x="212" y="18"/>
                      </a:lnTo>
                      <a:lnTo>
                        <a:pt x="212" y="18"/>
                      </a:lnTo>
                      <a:lnTo>
                        <a:pt x="213" y="18"/>
                      </a:lnTo>
                      <a:lnTo>
                        <a:pt x="214" y="20"/>
                      </a:lnTo>
                      <a:lnTo>
                        <a:pt x="214" y="20"/>
                      </a:lnTo>
                      <a:lnTo>
                        <a:pt x="216" y="20"/>
                      </a:lnTo>
                      <a:lnTo>
                        <a:pt x="217" y="17"/>
                      </a:lnTo>
                      <a:lnTo>
                        <a:pt x="217" y="16"/>
                      </a:lnTo>
                      <a:lnTo>
                        <a:pt x="220" y="16"/>
                      </a:lnTo>
                      <a:lnTo>
                        <a:pt x="221" y="17"/>
                      </a:lnTo>
                      <a:lnTo>
                        <a:pt x="222" y="17"/>
                      </a:lnTo>
                      <a:lnTo>
                        <a:pt x="222" y="17"/>
                      </a:lnTo>
                      <a:lnTo>
                        <a:pt x="224" y="17"/>
                      </a:lnTo>
                      <a:lnTo>
                        <a:pt x="225" y="17"/>
                      </a:lnTo>
                      <a:lnTo>
                        <a:pt x="225" y="17"/>
                      </a:lnTo>
                      <a:lnTo>
                        <a:pt x="226" y="18"/>
                      </a:lnTo>
                      <a:lnTo>
                        <a:pt x="226" y="18"/>
                      </a:lnTo>
                      <a:lnTo>
                        <a:pt x="226" y="17"/>
                      </a:lnTo>
                      <a:lnTo>
                        <a:pt x="226" y="17"/>
                      </a:lnTo>
                      <a:lnTo>
                        <a:pt x="227" y="16"/>
                      </a:lnTo>
                      <a:lnTo>
                        <a:pt x="229" y="17"/>
                      </a:lnTo>
                      <a:lnTo>
                        <a:pt x="229" y="18"/>
                      </a:lnTo>
                      <a:lnTo>
                        <a:pt x="231" y="18"/>
                      </a:lnTo>
                      <a:lnTo>
                        <a:pt x="233" y="20"/>
                      </a:lnTo>
                      <a:lnTo>
                        <a:pt x="234" y="20"/>
                      </a:lnTo>
                      <a:lnTo>
                        <a:pt x="234" y="20"/>
                      </a:lnTo>
                      <a:lnTo>
                        <a:pt x="235" y="20"/>
                      </a:lnTo>
                      <a:lnTo>
                        <a:pt x="237" y="21"/>
                      </a:lnTo>
                      <a:lnTo>
                        <a:pt x="238" y="21"/>
                      </a:lnTo>
                      <a:lnTo>
                        <a:pt x="238" y="21"/>
                      </a:lnTo>
                      <a:lnTo>
                        <a:pt x="239" y="21"/>
                      </a:lnTo>
                      <a:lnTo>
                        <a:pt x="239" y="22"/>
                      </a:lnTo>
                      <a:lnTo>
                        <a:pt x="243" y="22"/>
                      </a:lnTo>
                      <a:lnTo>
                        <a:pt x="243" y="24"/>
                      </a:lnTo>
                      <a:lnTo>
                        <a:pt x="244" y="24"/>
                      </a:lnTo>
                      <a:lnTo>
                        <a:pt x="246" y="24"/>
                      </a:lnTo>
                      <a:lnTo>
                        <a:pt x="246" y="22"/>
                      </a:lnTo>
                      <a:lnTo>
                        <a:pt x="248" y="22"/>
                      </a:lnTo>
                      <a:lnTo>
                        <a:pt x="252" y="22"/>
                      </a:lnTo>
                      <a:lnTo>
                        <a:pt x="255" y="22"/>
                      </a:lnTo>
                      <a:lnTo>
                        <a:pt x="256" y="22"/>
                      </a:lnTo>
                      <a:lnTo>
                        <a:pt x="260" y="26"/>
                      </a:lnTo>
                      <a:lnTo>
                        <a:pt x="263" y="26"/>
                      </a:lnTo>
                      <a:lnTo>
                        <a:pt x="264" y="28"/>
                      </a:lnTo>
                      <a:lnTo>
                        <a:pt x="265" y="29"/>
                      </a:lnTo>
                      <a:lnTo>
                        <a:pt x="265" y="29"/>
                      </a:lnTo>
                      <a:lnTo>
                        <a:pt x="268" y="30"/>
                      </a:lnTo>
                      <a:lnTo>
                        <a:pt x="268" y="30"/>
                      </a:lnTo>
                      <a:lnTo>
                        <a:pt x="269" y="30"/>
                      </a:lnTo>
                      <a:lnTo>
                        <a:pt x="271" y="30"/>
                      </a:lnTo>
                      <a:lnTo>
                        <a:pt x="273" y="33"/>
                      </a:lnTo>
                      <a:lnTo>
                        <a:pt x="276" y="33"/>
                      </a:lnTo>
                      <a:lnTo>
                        <a:pt x="276" y="33"/>
                      </a:lnTo>
                      <a:lnTo>
                        <a:pt x="279" y="34"/>
                      </a:lnTo>
                      <a:lnTo>
                        <a:pt x="279" y="34"/>
                      </a:lnTo>
                      <a:lnTo>
                        <a:pt x="280" y="34"/>
                      </a:lnTo>
                      <a:lnTo>
                        <a:pt x="280" y="36"/>
                      </a:lnTo>
                      <a:lnTo>
                        <a:pt x="284" y="36"/>
                      </a:lnTo>
                      <a:lnTo>
                        <a:pt x="284" y="37"/>
                      </a:lnTo>
                      <a:lnTo>
                        <a:pt x="286" y="37"/>
                      </a:lnTo>
                      <a:lnTo>
                        <a:pt x="288" y="38"/>
                      </a:lnTo>
                      <a:lnTo>
                        <a:pt x="288" y="39"/>
                      </a:lnTo>
                      <a:lnTo>
                        <a:pt x="290" y="42"/>
                      </a:lnTo>
                      <a:lnTo>
                        <a:pt x="290" y="43"/>
                      </a:lnTo>
                      <a:lnTo>
                        <a:pt x="292" y="43"/>
                      </a:lnTo>
                      <a:lnTo>
                        <a:pt x="290" y="42"/>
                      </a:lnTo>
                      <a:lnTo>
                        <a:pt x="292" y="42"/>
                      </a:lnTo>
                      <a:lnTo>
                        <a:pt x="292" y="39"/>
                      </a:lnTo>
                      <a:lnTo>
                        <a:pt x="290" y="39"/>
                      </a:lnTo>
                      <a:lnTo>
                        <a:pt x="290" y="37"/>
                      </a:lnTo>
                      <a:lnTo>
                        <a:pt x="286" y="36"/>
                      </a:lnTo>
                      <a:lnTo>
                        <a:pt x="285" y="34"/>
                      </a:lnTo>
                      <a:lnTo>
                        <a:pt x="285" y="32"/>
                      </a:lnTo>
                      <a:lnTo>
                        <a:pt x="289" y="33"/>
                      </a:lnTo>
                      <a:lnTo>
                        <a:pt x="289" y="32"/>
                      </a:lnTo>
                      <a:lnTo>
                        <a:pt x="290" y="32"/>
                      </a:lnTo>
                      <a:lnTo>
                        <a:pt x="292" y="34"/>
                      </a:lnTo>
                      <a:lnTo>
                        <a:pt x="293" y="34"/>
                      </a:lnTo>
                      <a:lnTo>
                        <a:pt x="293" y="30"/>
                      </a:lnTo>
                      <a:lnTo>
                        <a:pt x="297" y="30"/>
                      </a:lnTo>
                      <a:lnTo>
                        <a:pt x="297" y="29"/>
                      </a:lnTo>
                      <a:lnTo>
                        <a:pt x="297" y="29"/>
                      </a:lnTo>
                      <a:lnTo>
                        <a:pt x="298" y="28"/>
                      </a:lnTo>
                      <a:lnTo>
                        <a:pt x="298" y="28"/>
                      </a:lnTo>
                      <a:lnTo>
                        <a:pt x="298" y="26"/>
                      </a:lnTo>
                      <a:lnTo>
                        <a:pt x="298" y="26"/>
                      </a:lnTo>
                      <a:lnTo>
                        <a:pt x="298" y="22"/>
                      </a:lnTo>
                      <a:lnTo>
                        <a:pt x="299" y="22"/>
                      </a:lnTo>
                      <a:lnTo>
                        <a:pt x="299" y="25"/>
                      </a:lnTo>
                      <a:lnTo>
                        <a:pt x="301" y="25"/>
                      </a:lnTo>
                      <a:lnTo>
                        <a:pt x="302" y="26"/>
                      </a:lnTo>
                      <a:lnTo>
                        <a:pt x="302" y="26"/>
                      </a:lnTo>
                      <a:lnTo>
                        <a:pt x="303" y="26"/>
                      </a:lnTo>
                      <a:lnTo>
                        <a:pt x="303" y="28"/>
                      </a:lnTo>
                      <a:lnTo>
                        <a:pt x="305" y="29"/>
                      </a:lnTo>
                      <a:lnTo>
                        <a:pt x="311" y="28"/>
                      </a:lnTo>
                      <a:lnTo>
                        <a:pt x="311" y="26"/>
                      </a:lnTo>
                      <a:lnTo>
                        <a:pt x="311" y="25"/>
                      </a:lnTo>
                      <a:lnTo>
                        <a:pt x="311" y="24"/>
                      </a:lnTo>
                      <a:lnTo>
                        <a:pt x="315" y="22"/>
                      </a:lnTo>
                      <a:lnTo>
                        <a:pt x="316" y="21"/>
                      </a:lnTo>
                      <a:lnTo>
                        <a:pt x="320" y="21"/>
                      </a:lnTo>
                      <a:lnTo>
                        <a:pt x="320" y="21"/>
                      </a:lnTo>
                      <a:lnTo>
                        <a:pt x="322" y="20"/>
                      </a:lnTo>
                      <a:lnTo>
                        <a:pt x="323" y="20"/>
                      </a:lnTo>
                      <a:lnTo>
                        <a:pt x="323" y="20"/>
                      </a:lnTo>
                      <a:lnTo>
                        <a:pt x="323" y="20"/>
                      </a:lnTo>
                      <a:lnTo>
                        <a:pt x="324" y="20"/>
                      </a:lnTo>
                      <a:lnTo>
                        <a:pt x="324" y="21"/>
                      </a:lnTo>
                      <a:lnTo>
                        <a:pt x="326" y="21"/>
                      </a:lnTo>
                      <a:lnTo>
                        <a:pt x="328" y="21"/>
                      </a:lnTo>
                      <a:lnTo>
                        <a:pt x="331" y="15"/>
                      </a:lnTo>
                      <a:lnTo>
                        <a:pt x="337" y="15"/>
                      </a:lnTo>
                      <a:lnTo>
                        <a:pt x="337" y="16"/>
                      </a:lnTo>
                      <a:lnTo>
                        <a:pt x="341" y="15"/>
                      </a:lnTo>
                      <a:lnTo>
                        <a:pt x="341" y="18"/>
                      </a:lnTo>
                      <a:lnTo>
                        <a:pt x="340" y="18"/>
                      </a:lnTo>
                      <a:lnTo>
                        <a:pt x="340" y="20"/>
                      </a:lnTo>
                      <a:lnTo>
                        <a:pt x="337" y="20"/>
                      </a:lnTo>
                      <a:lnTo>
                        <a:pt x="337" y="20"/>
                      </a:lnTo>
                      <a:lnTo>
                        <a:pt x="337" y="21"/>
                      </a:lnTo>
                      <a:lnTo>
                        <a:pt x="336" y="22"/>
                      </a:lnTo>
                      <a:lnTo>
                        <a:pt x="336" y="22"/>
                      </a:lnTo>
                      <a:lnTo>
                        <a:pt x="335" y="22"/>
                      </a:lnTo>
                      <a:lnTo>
                        <a:pt x="335" y="24"/>
                      </a:lnTo>
                      <a:lnTo>
                        <a:pt x="327" y="25"/>
                      </a:lnTo>
                      <a:lnTo>
                        <a:pt x="319" y="26"/>
                      </a:lnTo>
                      <a:lnTo>
                        <a:pt x="318" y="29"/>
                      </a:lnTo>
                      <a:lnTo>
                        <a:pt x="318" y="30"/>
                      </a:lnTo>
                      <a:lnTo>
                        <a:pt x="318" y="32"/>
                      </a:lnTo>
                      <a:lnTo>
                        <a:pt x="316" y="33"/>
                      </a:lnTo>
                      <a:lnTo>
                        <a:pt x="314" y="33"/>
                      </a:lnTo>
                      <a:lnTo>
                        <a:pt x="315" y="37"/>
                      </a:lnTo>
                      <a:lnTo>
                        <a:pt x="314" y="38"/>
                      </a:lnTo>
                      <a:lnTo>
                        <a:pt x="313" y="38"/>
                      </a:lnTo>
                      <a:lnTo>
                        <a:pt x="311" y="38"/>
                      </a:lnTo>
                      <a:lnTo>
                        <a:pt x="311" y="41"/>
                      </a:lnTo>
                      <a:lnTo>
                        <a:pt x="310" y="43"/>
                      </a:lnTo>
                      <a:lnTo>
                        <a:pt x="316" y="42"/>
                      </a:lnTo>
                      <a:lnTo>
                        <a:pt x="316" y="39"/>
                      </a:lnTo>
                      <a:lnTo>
                        <a:pt x="316" y="39"/>
                      </a:lnTo>
                      <a:lnTo>
                        <a:pt x="318" y="37"/>
                      </a:lnTo>
                      <a:lnTo>
                        <a:pt x="318" y="37"/>
                      </a:lnTo>
                      <a:lnTo>
                        <a:pt x="319" y="34"/>
                      </a:lnTo>
                      <a:lnTo>
                        <a:pt x="320" y="34"/>
                      </a:lnTo>
                      <a:lnTo>
                        <a:pt x="322" y="33"/>
                      </a:lnTo>
                      <a:lnTo>
                        <a:pt x="324" y="33"/>
                      </a:lnTo>
                      <a:lnTo>
                        <a:pt x="323" y="30"/>
                      </a:lnTo>
                      <a:lnTo>
                        <a:pt x="327" y="29"/>
                      </a:lnTo>
                      <a:lnTo>
                        <a:pt x="328" y="32"/>
                      </a:lnTo>
                      <a:lnTo>
                        <a:pt x="330" y="32"/>
                      </a:lnTo>
                      <a:lnTo>
                        <a:pt x="330" y="30"/>
                      </a:lnTo>
                      <a:lnTo>
                        <a:pt x="331" y="30"/>
                      </a:lnTo>
                      <a:lnTo>
                        <a:pt x="332" y="30"/>
                      </a:lnTo>
                      <a:lnTo>
                        <a:pt x="333" y="30"/>
                      </a:lnTo>
                      <a:lnTo>
                        <a:pt x="335" y="29"/>
                      </a:lnTo>
                      <a:lnTo>
                        <a:pt x="335" y="28"/>
                      </a:lnTo>
                      <a:lnTo>
                        <a:pt x="336" y="28"/>
                      </a:lnTo>
                      <a:lnTo>
                        <a:pt x="336" y="28"/>
                      </a:lnTo>
                      <a:lnTo>
                        <a:pt x="336" y="24"/>
                      </a:lnTo>
                      <a:lnTo>
                        <a:pt x="336" y="24"/>
                      </a:lnTo>
                      <a:lnTo>
                        <a:pt x="336" y="24"/>
                      </a:lnTo>
                      <a:lnTo>
                        <a:pt x="341" y="22"/>
                      </a:lnTo>
                      <a:lnTo>
                        <a:pt x="341" y="21"/>
                      </a:lnTo>
                      <a:lnTo>
                        <a:pt x="343" y="21"/>
                      </a:lnTo>
                      <a:lnTo>
                        <a:pt x="343" y="21"/>
                      </a:lnTo>
                      <a:lnTo>
                        <a:pt x="344" y="21"/>
                      </a:lnTo>
                      <a:lnTo>
                        <a:pt x="345" y="21"/>
                      </a:lnTo>
                      <a:lnTo>
                        <a:pt x="348" y="22"/>
                      </a:lnTo>
                      <a:lnTo>
                        <a:pt x="348" y="21"/>
                      </a:lnTo>
                      <a:lnTo>
                        <a:pt x="348" y="21"/>
                      </a:lnTo>
                      <a:lnTo>
                        <a:pt x="349" y="18"/>
                      </a:lnTo>
                      <a:lnTo>
                        <a:pt x="352" y="16"/>
                      </a:lnTo>
                      <a:lnTo>
                        <a:pt x="353" y="13"/>
                      </a:lnTo>
                      <a:lnTo>
                        <a:pt x="354" y="11"/>
                      </a:lnTo>
                      <a:lnTo>
                        <a:pt x="352" y="11"/>
                      </a:lnTo>
                      <a:lnTo>
                        <a:pt x="352" y="8"/>
                      </a:lnTo>
                      <a:lnTo>
                        <a:pt x="352" y="5"/>
                      </a:lnTo>
                      <a:lnTo>
                        <a:pt x="356" y="4"/>
                      </a:lnTo>
                      <a:lnTo>
                        <a:pt x="356" y="4"/>
                      </a:lnTo>
                      <a:lnTo>
                        <a:pt x="356" y="5"/>
                      </a:lnTo>
                      <a:lnTo>
                        <a:pt x="358" y="5"/>
                      </a:lnTo>
                      <a:lnTo>
                        <a:pt x="360" y="7"/>
                      </a:lnTo>
                      <a:lnTo>
                        <a:pt x="361" y="8"/>
                      </a:lnTo>
                      <a:lnTo>
                        <a:pt x="361" y="9"/>
                      </a:lnTo>
                      <a:lnTo>
                        <a:pt x="362" y="11"/>
                      </a:lnTo>
                      <a:lnTo>
                        <a:pt x="362" y="12"/>
                      </a:lnTo>
                      <a:lnTo>
                        <a:pt x="364" y="12"/>
                      </a:lnTo>
                      <a:lnTo>
                        <a:pt x="369" y="17"/>
                      </a:lnTo>
                      <a:lnTo>
                        <a:pt x="373" y="18"/>
                      </a:lnTo>
                      <a:lnTo>
                        <a:pt x="373" y="18"/>
                      </a:lnTo>
                      <a:lnTo>
                        <a:pt x="374" y="20"/>
                      </a:lnTo>
                      <a:lnTo>
                        <a:pt x="374" y="20"/>
                      </a:lnTo>
                      <a:lnTo>
                        <a:pt x="375" y="20"/>
                      </a:lnTo>
                      <a:lnTo>
                        <a:pt x="375" y="21"/>
                      </a:lnTo>
                      <a:lnTo>
                        <a:pt x="377" y="21"/>
                      </a:lnTo>
                      <a:lnTo>
                        <a:pt x="377" y="22"/>
                      </a:lnTo>
                      <a:lnTo>
                        <a:pt x="378" y="24"/>
                      </a:lnTo>
                      <a:lnTo>
                        <a:pt x="379" y="24"/>
                      </a:lnTo>
                      <a:lnTo>
                        <a:pt x="385" y="29"/>
                      </a:lnTo>
                      <a:lnTo>
                        <a:pt x="386" y="29"/>
                      </a:lnTo>
                      <a:lnTo>
                        <a:pt x="386" y="30"/>
                      </a:lnTo>
                      <a:lnTo>
                        <a:pt x="387" y="30"/>
                      </a:lnTo>
                      <a:lnTo>
                        <a:pt x="387" y="32"/>
                      </a:lnTo>
                      <a:lnTo>
                        <a:pt x="387" y="32"/>
                      </a:lnTo>
                      <a:lnTo>
                        <a:pt x="387" y="32"/>
                      </a:lnTo>
                      <a:lnTo>
                        <a:pt x="388" y="32"/>
                      </a:lnTo>
                      <a:lnTo>
                        <a:pt x="388" y="33"/>
                      </a:lnTo>
                      <a:lnTo>
                        <a:pt x="391" y="33"/>
                      </a:lnTo>
                      <a:lnTo>
                        <a:pt x="391" y="33"/>
                      </a:lnTo>
                      <a:lnTo>
                        <a:pt x="391" y="33"/>
                      </a:lnTo>
                      <a:lnTo>
                        <a:pt x="391" y="30"/>
                      </a:lnTo>
                      <a:lnTo>
                        <a:pt x="391" y="30"/>
                      </a:lnTo>
                      <a:lnTo>
                        <a:pt x="392" y="29"/>
                      </a:lnTo>
                      <a:lnTo>
                        <a:pt x="392" y="28"/>
                      </a:lnTo>
                      <a:lnTo>
                        <a:pt x="392" y="26"/>
                      </a:lnTo>
                      <a:lnTo>
                        <a:pt x="391" y="26"/>
                      </a:lnTo>
                      <a:lnTo>
                        <a:pt x="392" y="25"/>
                      </a:lnTo>
                      <a:lnTo>
                        <a:pt x="392" y="25"/>
                      </a:lnTo>
                      <a:lnTo>
                        <a:pt x="394" y="24"/>
                      </a:lnTo>
                      <a:lnTo>
                        <a:pt x="392" y="22"/>
                      </a:lnTo>
                      <a:lnTo>
                        <a:pt x="392" y="21"/>
                      </a:lnTo>
                      <a:lnTo>
                        <a:pt x="395" y="20"/>
                      </a:lnTo>
                      <a:lnTo>
                        <a:pt x="395" y="20"/>
                      </a:lnTo>
                      <a:lnTo>
                        <a:pt x="396" y="20"/>
                      </a:lnTo>
                      <a:lnTo>
                        <a:pt x="396" y="20"/>
                      </a:lnTo>
                      <a:lnTo>
                        <a:pt x="396" y="21"/>
                      </a:lnTo>
                      <a:lnTo>
                        <a:pt x="396" y="21"/>
                      </a:lnTo>
                      <a:lnTo>
                        <a:pt x="396" y="21"/>
                      </a:lnTo>
                      <a:lnTo>
                        <a:pt x="396" y="21"/>
                      </a:lnTo>
                      <a:lnTo>
                        <a:pt x="395" y="21"/>
                      </a:lnTo>
                      <a:lnTo>
                        <a:pt x="396" y="24"/>
                      </a:lnTo>
                      <a:lnTo>
                        <a:pt x="396" y="24"/>
                      </a:lnTo>
                      <a:lnTo>
                        <a:pt x="396" y="26"/>
                      </a:lnTo>
                      <a:lnTo>
                        <a:pt x="396" y="28"/>
                      </a:lnTo>
                      <a:lnTo>
                        <a:pt x="396" y="73"/>
                      </a:lnTo>
                      <a:lnTo>
                        <a:pt x="395" y="73"/>
                      </a:lnTo>
                      <a:lnTo>
                        <a:pt x="395" y="77"/>
                      </a:lnTo>
                      <a:lnTo>
                        <a:pt x="396" y="77"/>
                      </a:lnTo>
                      <a:lnTo>
                        <a:pt x="396" y="305"/>
                      </a:lnTo>
                      <a:lnTo>
                        <a:pt x="396" y="306"/>
                      </a:lnTo>
                      <a:lnTo>
                        <a:pt x="394" y="308"/>
                      </a:lnTo>
                      <a:lnTo>
                        <a:pt x="394" y="306"/>
                      </a:lnTo>
                      <a:lnTo>
                        <a:pt x="392" y="306"/>
                      </a:lnTo>
                      <a:lnTo>
                        <a:pt x="392" y="306"/>
                      </a:lnTo>
                      <a:lnTo>
                        <a:pt x="394" y="305"/>
                      </a:lnTo>
                      <a:lnTo>
                        <a:pt x="394" y="304"/>
                      </a:lnTo>
                      <a:lnTo>
                        <a:pt x="395" y="303"/>
                      </a:lnTo>
                      <a:lnTo>
                        <a:pt x="392" y="303"/>
                      </a:lnTo>
                      <a:lnTo>
                        <a:pt x="392" y="301"/>
                      </a:lnTo>
                      <a:lnTo>
                        <a:pt x="388" y="303"/>
                      </a:lnTo>
                      <a:lnTo>
                        <a:pt x="388" y="301"/>
                      </a:lnTo>
                      <a:lnTo>
                        <a:pt x="387" y="301"/>
                      </a:lnTo>
                      <a:lnTo>
                        <a:pt x="387" y="301"/>
                      </a:lnTo>
                      <a:lnTo>
                        <a:pt x="386" y="300"/>
                      </a:lnTo>
                      <a:lnTo>
                        <a:pt x="386" y="299"/>
                      </a:lnTo>
                      <a:lnTo>
                        <a:pt x="386" y="299"/>
                      </a:lnTo>
                      <a:lnTo>
                        <a:pt x="386" y="299"/>
                      </a:lnTo>
                      <a:lnTo>
                        <a:pt x="385" y="297"/>
                      </a:lnTo>
                      <a:lnTo>
                        <a:pt x="385" y="297"/>
                      </a:lnTo>
                      <a:lnTo>
                        <a:pt x="383" y="297"/>
                      </a:lnTo>
                      <a:lnTo>
                        <a:pt x="383" y="295"/>
                      </a:lnTo>
                      <a:lnTo>
                        <a:pt x="382" y="295"/>
                      </a:lnTo>
                      <a:lnTo>
                        <a:pt x="382" y="295"/>
                      </a:lnTo>
                      <a:lnTo>
                        <a:pt x="381" y="296"/>
                      </a:lnTo>
                      <a:lnTo>
                        <a:pt x="381" y="296"/>
                      </a:lnTo>
                      <a:lnTo>
                        <a:pt x="379" y="297"/>
                      </a:lnTo>
                      <a:lnTo>
                        <a:pt x="377" y="296"/>
                      </a:lnTo>
                      <a:lnTo>
                        <a:pt x="375" y="296"/>
                      </a:lnTo>
                      <a:lnTo>
                        <a:pt x="375" y="296"/>
                      </a:lnTo>
                      <a:lnTo>
                        <a:pt x="375" y="297"/>
                      </a:lnTo>
                      <a:lnTo>
                        <a:pt x="371" y="297"/>
                      </a:lnTo>
                      <a:lnTo>
                        <a:pt x="371" y="297"/>
                      </a:lnTo>
                      <a:lnTo>
                        <a:pt x="370" y="297"/>
                      </a:lnTo>
                      <a:lnTo>
                        <a:pt x="370" y="297"/>
                      </a:lnTo>
                      <a:lnTo>
                        <a:pt x="370" y="296"/>
                      </a:lnTo>
                      <a:lnTo>
                        <a:pt x="369" y="296"/>
                      </a:lnTo>
                      <a:lnTo>
                        <a:pt x="370" y="295"/>
                      </a:lnTo>
                      <a:lnTo>
                        <a:pt x="371" y="293"/>
                      </a:lnTo>
                      <a:lnTo>
                        <a:pt x="370" y="293"/>
                      </a:lnTo>
                      <a:lnTo>
                        <a:pt x="368" y="293"/>
                      </a:lnTo>
                      <a:lnTo>
                        <a:pt x="368" y="292"/>
                      </a:lnTo>
                      <a:lnTo>
                        <a:pt x="364" y="293"/>
                      </a:lnTo>
                      <a:lnTo>
                        <a:pt x="364" y="293"/>
                      </a:lnTo>
                      <a:lnTo>
                        <a:pt x="361" y="293"/>
                      </a:lnTo>
                      <a:lnTo>
                        <a:pt x="361" y="295"/>
                      </a:lnTo>
                      <a:lnTo>
                        <a:pt x="360" y="295"/>
                      </a:lnTo>
                      <a:lnTo>
                        <a:pt x="360" y="295"/>
                      </a:lnTo>
                      <a:lnTo>
                        <a:pt x="360" y="293"/>
                      </a:lnTo>
                      <a:lnTo>
                        <a:pt x="358" y="292"/>
                      </a:lnTo>
                      <a:lnTo>
                        <a:pt x="358" y="291"/>
                      </a:lnTo>
                      <a:lnTo>
                        <a:pt x="358" y="288"/>
                      </a:lnTo>
                      <a:lnTo>
                        <a:pt x="360" y="288"/>
                      </a:lnTo>
                      <a:lnTo>
                        <a:pt x="361" y="288"/>
                      </a:lnTo>
                      <a:lnTo>
                        <a:pt x="361" y="287"/>
                      </a:lnTo>
                      <a:lnTo>
                        <a:pt x="360" y="287"/>
                      </a:lnTo>
                      <a:lnTo>
                        <a:pt x="362" y="287"/>
                      </a:lnTo>
                      <a:lnTo>
                        <a:pt x="362" y="286"/>
                      </a:lnTo>
                      <a:lnTo>
                        <a:pt x="361" y="286"/>
                      </a:lnTo>
                      <a:lnTo>
                        <a:pt x="361" y="286"/>
                      </a:lnTo>
                      <a:lnTo>
                        <a:pt x="360" y="284"/>
                      </a:lnTo>
                      <a:lnTo>
                        <a:pt x="360" y="282"/>
                      </a:lnTo>
                      <a:lnTo>
                        <a:pt x="361" y="282"/>
                      </a:lnTo>
                      <a:lnTo>
                        <a:pt x="361" y="280"/>
                      </a:lnTo>
                      <a:lnTo>
                        <a:pt x="358" y="280"/>
                      </a:lnTo>
                      <a:lnTo>
                        <a:pt x="358" y="279"/>
                      </a:lnTo>
                      <a:lnTo>
                        <a:pt x="360" y="279"/>
                      </a:lnTo>
                      <a:lnTo>
                        <a:pt x="360" y="278"/>
                      </a:lnTo>
                      <a:lnTo>
                        <a:pt x="360" y="278"/>
                      </a:lnTo>
                      <a:lnTo>
                        <a:pt x="358" y="276"/>
                      </a:lnTo>
                      <a:lnTo>
                        <a:pt x="357" y="276"/>
                      </a:lnTo>
                      <a:lnTo>
                        <a:pt x="356" y="276"/>
                      </a:lnTo>
                      <a:lnTo>
                        <a:pt x="356" y="274"/>
                      </a:lnTo>
                      <a:lnTo>
                        <a:pt x="354" y="272"/>
                      </a:lnTo>
                      <a:lnTo>
                        <a:pt x="354" y="272"/>
                      </a:lnTo>
                      <a:lnTo>
                        <a:pt x="354" y="271"/>
                      </a:lnTo>
                      <a:lnTo>
                        <a:pt x="354" y="270"/>
                      </a:lnTo>
                      <a:lnTo>
                        <a:pt x="353" y="270"/>
                      </a:lnTo>
                      <a:lnTo>
                        <a:pt x="354" y="271"/>
                      </a:lnTo>
                      <a:lnTo>
                        <a:pt x="353" y="271"/>
                      </a:lnTo>
                      <a:lnTo>
                        <a:pt x="353" y="272"/>
                      </a:lnTo>
                      <a:lnTo>
                        <a:pt x="351" y="272"/>
                      </a:lnTo>
                      <a:lnTo>
                        <a:pt x="349" y="271"/>
                      </a:lnTo>
                      <a:lnTo>
                        <a:pt x="348" y="270"/>
                      </a:lnTo>
                      <a:lnTo>
                        <a:pt x="348" y="269"/>
                      </a:lnTo>
                      <a:lnTo>
                        <a:pt x="347" y="267"/>
                      </a:lnTo>
                      <a:lnTo>
                        <a:pt x="348" y="267"/>
                      </a:lnTo>
                      <a:lnTo>
                        <a:pt x="349" y="266"/>
                      </a:lnTo>
                      <a:lnTo>
                        <a:pt x="351" y="267"/>
                      </a:lnTo>
                      <a:lnTo>
                        <a:pt x="351" y="267"/>
                      </a:lnTo>
                      <a:lnTo>
                        <a:pt x="352" y="267"/>
                      </a:lnTo>
                      <a:lnTo>
                        <a:pt x="352" y="267"/>
                      </a:lnTo>
                      <a:lnTo>
                        <a:pt x="351" y="266"/>
                      </a:lnTo>
                      <a:lnTo>
                        <a:pt x="349" y="265"/>
                      </a:lnTo>
                      <a:lnTo>
                        <a:pt x="349" y="262"/>
                      </a:lnTo>
                      <a:lnTo>
                        <a:pt x="351" y="262"/>
                      </a:lnTo>
                      <a:lnTo>
                        <a:pt x="351" y="259"/>
                      </a:lnTo>
                      <a:lnTo>
                        <a:pt x="349" y="259"/>
                      </a:lnTo>
                      <a:lnTo>
                        <a:pt x="349" y="261"/>
                      </a:lnTo>
                      <a:lnTo>
                        <a:pt x="348" y="261"/>
                      </a:lnTo>
                      <a:lnTo>
                        <a:pt x="347" y="262"/>
                      </a:lnTo>
                      <a:lnTo>
                        <a:pt x="345" y="261"/>
                      </a:lnTo>
                      <a:lnTo>
                        <a:pt x="345" y="262"/>
                      </a:lnTo>
                      <a:lnTo>
                        <a:pt x="345" y="263"/>
                      </a:lnTo>
                      <a:lnTo>
                        <a:pt x="347" y="265"/>
                      </a:lnTo>
                      <a:lnTo>
                        <a:pt x="344" y="265"/>
                      </a:lnTo>
                      <a:lnTo>
                        <a:pt x="344" y="265"/>
                      </a:lnTo>
                      <a:lnTo>
                        <a:pt x="343" y="263"/>
                      </a:lnTo>
                      <a:lnTo>
                        <a:pt x="343" y="263"/>
                      </a:lnTo>
                      <a:lnTo>
                        <a:pt x="341" y="262"/>
                      </a:lnTo>
                      <a:lnTo>
                        <a:pt x="339" y="257"/>
                      </a:lnTo>
                      <a:lnTo>
                        <a:pt x="341" y="257"/>
                      </a:lnTo>
                      <a:lnTo>
                        <a:pt x="341" y="255"/>
                      </a:lnTo>
                      <a:lnTo>
                        <a:pt x="339" y="254"/>
                      </a:lnTo>
                      <a:lnTo>
                        <a:pt x="339" y="252"/>
                      </a:lnTo>
                      <a:lnTo>
                        <a:pt x="339" y="252"/>
                      </a:lnTo>
                      <a:lnTo>
                        <a:pt x="337" y="250"/>
                      </a:lnTo>
                      <a:lnTo>
                        <a:pt x="336" y="250"/>
                      </a:lnTo>
                      <a:lnTo>
                        <a:pt x="336" y="249"/>
                      </a:lnTo>
                      <a:lnTo>
                        <a:pt x="337" y="245"/>
                      </a:lnTo>
                      <a:lnTo>
                        <a:pt x="339" y="245"/>
                      </a:lnTo>
                      <a:lnTo>
                        <a:pt x="339" y="244"/>
                      </a:lnTo>
                      <a:lnTo>
                        <a:pt x="341" y="241"/>
                      </a:lnTo>
                      <a:lnTo>
                        <a:pt x="341" y="241"/>
                      </a:lnTo>
                      <a:lnTo>
                        <a:pt x="344" y="240"/>
                      </a:lnTo>
                      <a:lnTo>
                        <a:pt x="344" y="238"/>
                      </a:lnTo>
                      <a:lnTo>
                        <a:pt x="341" y="237"/>
                      </a:lnTo>
                      <a:lnTo>
                        <a:pt x="340" y="240"/>
                      </a:lnTo>
                      <a:lnTo>
                        <a:pt x="337" y="241"/>
                      </a:lnTo>
                      <a:lnTo>
                        <a:pt x="337" y="242"/>
                      </a:lnTo>
                      <a:lnTo>
                        <a:pt x="337" y="244"/>
                      </a:lnTo>
                      <a:lnTo>
                        <a:pt x="333" y="242"/>
                      </a:lnTo>
                      <a:lnTo>
                        <a:pt x="333" y="242"/>
                      </a:lnTo>
                      <a:lnTo>
                        <a:pt x="333" y="242"/>
                      </a:lnTo>
                      <a:lnTo>
                        <a:pt x="333" y="242"/>
                      </a:lnTo>
                      <a:lnTo>
                        <a:pt x="333" y="241"/>
                      </a:lnTo>
                      <a:lnTo>
                        <a:pt x="333" y="241"/>
                      </a:lnTo>
                      <a:lnTo>
                        <a:pt x="335" y="240"/>
                      </a:lnTo>
                      <a:lnTo>
                        <a:pt x="332" y="238"/>
                      </a:lnTo>
                      <a:lnTo>
                        <a:pt x="331" y="237"/>
                      </a:lnTo>
                      <a:lnTo>
                        <a:pt x="335" y="237"/>
                      </a:lnTo>
                      <a:lnTo>
                        <a:pt x="335" y="234"/>
                      </a:lnTo>
                      <a:lnTo>
                        <a:pt x="335" y="234"/>
                      </a:lnTo>
                      <a:lnTo>
                        <a:pt x="333" y="232"/>
                      </a:lnTo>
                      <a:lnTo>
                        <a:pt x="333" y="231"/>
                      </a:lnTo>
                      <a:lnTo>
                        <a:pt x="332" y="229"/>
                      </a:lnTo>
                      <a:lnTo>
                        <a:pt x="332" y="231"/>
                      </a:lnTo>
                      <a:lnTo>
                        <a:pt x="332" y="231"/>
                      </a:lnTo>
                      <a:lnTo>
                        <a:pt x="333" y="234"/>
                      </a:lnTo>
                      <a:lnTo>
                        <a:pt x="332" y="234"/>
                      </a:lnTo>
                      <a:lnTo>
                        <a:pt x="332" y="236"/>
                      </a:lnTo>
                      <a:lnTo>
                        <a:pt x="332" y="234"/>
                      </a:lnTo>
                      <a:lnTo>
                        <a:pt x="332" y="234"/>
                      </a:lnTo>
                      <a:lnTo>
                        <a:pt x="331" y="234"/>
                      </a:lnTo>
                      <a:lnTo>
                        <a:pt x="330" y="236"/>
                      </a:lnTo>
                      <a:lnTo>
                        <a:pt x="328" y="233"/>
                      </a:lnTo>
                      <a:lnTo>
                        <a:pt x="327" y="231"/>
                      </a:lnTo>
                      <a:lnTo>
                        <a:pt x="327" y="229"/>
                      </a:lnTo>
                      <a:lnTo>
                        <a:pt x="328" y="229"/>
                      </a:lnTo>
                      <a:lnTo>
                        <a:pt x="328" y="227"/>
                      </a:lnTo>
                      <a:lnTo>
                        <a:pt x="331" y="227"/>
                      </a:lnTo>
                      <a:lnTo>
                        <a:pt x="331" y="227"/>
                      </a:lnTo>
                      <a:lnTo>
                        <a:pt x="330" y="225"/>
                      </a:lnTo>
                      <a:lnTo>
                        <a:pt x="328" y="225"/>
                      </a:lnTo>
                      <a:lnTo>
                        <a:pt x="327" y="225"/>
                      </a:lnTo>
                      <a:lnTo>
                        <a:pt x="327" y="225"/>
                      </a:lnTo>
                      <a:lnTo>
                        <a:pt x="327" y="227"/>
                      </a:lnTo>
                      <a:lnTo>
                        <a:pt x="327" y="229"/>
                      </a:lnTo>
                      <a:lnTo>
                        <a:pt x="323" y="231"/>
                      </a:lnTo>
                      <a:lnTo>
                        <a:pt x="323" y="227"/>
                      </a:lnTo>
                      <a:lnTo>
                        <a:pt x="324" y="227"/>
                      </a:lnTo>
                      <a:lnTo>
                        <a:pt x="324" y="221"/>
                      </a:lnTo>
                      <a:lnTo>
                        <a:pt x="319" y="217"/>
                      </a:lnTo>
                      <a:lnTo>
                        <a:pt x="318" y="216"/>
                      </a:lnTo>
                      <a:lnTo>
                        <a:pt x="316" y="216"/>
                      </a:lnTo>
                      <a:lnTo>
                        <a:pt x="315" y="215"/>
                      </a:lnTo>
                      <a:lnTo>
                        <a:pt x="315" y="212"/>
                      </a:lnTo>
                      <a:lnTo>
                        <a:pt x="315" y="212"/>
                      </a:lnTo>
                      <a:lnTo>
                        <a:pt x="315" y="211"/>
                      </a:lnTo>
                      <a:lnTo>
                        <a:pt x="313" y="211"/>
                      </a:lnTo>
                      <a:lnTo>
                        <a:pt x="313" y="210"/>
                      </a:lnTo>
                      <a:lnTo>
                        <a:pt x="311" y="210"/>
                      </a:lnTo>
                      <a:lnTo>
                        <a:pt x="311" y="210"/>
                      </a:lnTo>
                      <a:lnTo>
                        <a:pt x="311" y="206"/>
                      </a:lnTo>
                      <a:lnTo>
                        <a:pt x="310" y="206"/>
                      </a:lnTo>
                      <a:lnTo>
                        <a:pt x="310" y="204"/>
                      </a:lnTo>
                      <a:lnTo>
                        <a:pt x="310" y="203"/>
                      </a:lnTo>
                      <a:lnTo>
                        <a:pt x="310" y="202"/>
                      </a:lnTo>
                      <a:lnTo>
                        <a:pt x="310" y="202"/>
                      </a:lnTo>
                      <a:lnTo>
                        <a:pt x="309" y="202"/>
                      </a:lnTo>
                      <a:lnTo>
                        <a:pt x="309" y="200"/>
                      </a:lnTo>
                      <a:lnTo>
                        <a:pt x="309" y="199"/>
                      </a:lnTo>
                      <a:lnTo>
                        <a:pt x="307" y="199"/>
                      </a:lnTo>
                      <a:lnTo>
                        <a:pt x="307" y="195"/>
                      </a:lnTo>
                      <a:lnTo>
                        <a:pt x="305" y="197"/>
                      </a:lnTo>
                      <a:lnTo>
                        <a:pt x="305" y="195"/>
                      </a:lnTo>
                      <a:lnTo>
                        <a:pt x="305" y="195"/>
                      </a:lnTo>
                      <a:lnTo>
                        <a:pt x="305" y="193"/>
                      </a:lnTo>
                      <a:lnTo>
                        <a:pt x="303" y="193"/>
                      </a:lnTo>
                      <a:lnTo>
                        <a:pt x="303" y="193"/>
                      </a:lnTo>
                      <a:lnTo>
                        <a:pt x="302" y="193"/>
                      </a:lnTo>
                      <a:lnTo>
                        <a:pt x="299" y="193"/>
                      </a:lnTo>
                      <a:lnTo>
                        <a:pt x="297" y="191"/>
                      </a:lnTo>
                      <a:lnTo>
                        <a:pt x="297" y="187"/>
                      </a:lnTo>
                      <a:lnTo>
                        <a:pt x="296" y="185"/>
                      </a:lnTo>
                      <a:lnTo>
                        <a:pt x="294" y="185"/>
                      </a:lnTo>
                      <a:lnTo>
                        <a:pt x="294" y="187"/>
                      </a:lnTo>
                      <a:lnTo>
                        <a:pt x="294" y="189"/>
                      </a:lnTo>
                      <a:lnTo>
                        <a:pt x="294" y="190"/>
                      </a:lnTo>
                      <a:lnTo>
                        <a:pt x="294" y="191"/>
                      </a:lnTo>
                      <a:lnTo>
                        <a:pt x="294" y="194"/>
                      </a:lnTo>
                      <a:lnTo>
                        <a:pt x="293" y="194"/>
                      </a:lnTo>
                      <a:lnTo>
                        <a:pt x="293" y="191"/>
                      </a:lnTo>
                      <a:lnTo>
                        <a:pt x="292" y="191"/>
                      </a:lnTo>
                      <a:lnTo>
                        <a:pt x="290" y="191"/>
                      </a:lnTo>
                      <a:lnTo>
                        <a:pt x="290" y="191"/>
                      </a:lnTo>
                      <a:lnTo>
                        <a:pt x="289" y="193"/>
                      </a:lnTo>
                      <a:lnTo>
                        <a:pt x="289" y="193"/>
                      </a:lnTo>
                      <a:lnTo>
                        <a:pt x="288" y="194"/>
                      </a:lnTo>
                      <a:lnTo>
                        <a:pt x="286" y="194"/>
                      </a:lnTo>
                      <a:lnTo>
                        <a:pt x="285" y="194"/>
                      </a:lnTo>
                      <a:lnTo>
                        <a:pt x="285" y="194"/>
                      </a:lnTo>
                      <a:lnTo>
                        <a:pt x="284" y="193"/>
                      </a:lnTo>
                      <a:lnTo>
                        <a:pt x="282" y="193"/>
                      </a:lnTo>
                      <a:lnTo>
                        <a:pt x="284" y="195"/>
                      </a:lnTo>
                      <a:lnTo>
                        <a:pt x="293" y="197"/>
                      </a:lnTo>
                      <a:lnTo>
                        <a:pt x="294" y="198"/>
                      </a:lnTo>
                      <a:lnTo>
                        <a:pt x="297" y="199"/>
                      </a:lnTo>
                      <a:lnTo>
                        <a:pt x="296" y="199"/>
                      </a:lnTo>
                      <a:lnTo>
                        <a:pt x="294" y="200"/>
                      </a:lnTo>
                      <a:lnTo>
                        <a:pt x="297" y="200"/>
                      </a:lnTo>
                      <a:lnTo>
                        <a:pt x="298" y="202"/>
                      </a:lnTo>
                      <a:lnTo>
                        <a:pt x="298" y="204"/>
                      </a:lnTo>
                      <a:lnTo>
                        <a:pt x="298" y="204"/>
                      </a:lnTo>
                      <a:lnTo>
                        <a:pt x="298" y="206"/>
                      </a:lnTo>
                      <a:lnTo>
                        <a:pt x="297" y="206"/>
                      </a:lnTo>
                      <a:lnTo>
                        <a:pt x="296" y="206"/>
                      </a:lnTo>
                      <a:lnTo>
                        <a:pt x="294" y="204"/>
                      </a:lnTo>
                      <a:lnTo>
                        <a:pt x="293" y="204"/>
                      </a:lnTo>
                      <a:lnTo>
                        <a:pt x="293" y="203"/>
                      </a:lnTo>
                      <a:lnTo>
                        <a:pt x="292" y="203"/>
                      </a:lnTo>
                      <a:lnTo>
                        <a:pt x="292" y="204"/>
                      </a:lnTo>
                      <a:lnTo>
                        <a:pt x="290" y="206"/>
                      </a:lnTo>
                      <a:lnTo>
                        <a:pt x="290" y="206"/>
                      </a:lnTo>
                      <a:lnTo>
                        <a:pt x="289" y="206"/>
                      </a:lnTo>
                      <a:lnTo>
                        <a:pt x="289" y="206"/>
                      </a:lnTo>
                      <a:lnTo>
                        <a:pt x="288" y="204"/>
                      </a:lnTo>
                      <a:lnTo>
                        <a:pt x="288" y="203"/>
                      </a:lnTo>
                      <a:lnTo>
                        <a:pt x="286" y="203"/>
                      </a:lnTo>
                      <a:lnTo>
                        <a:pt x="285" y="202"/>
                      </a:lnTo>
                      <a:lnTo>
                        <a:pt x="284" y="202"/>
                      </a:lnTo>
                      <a:lnTo>
                        <a:pt x="284" y="200"/>
                      </a:lnTo>
                      <a:lnTo>
                        <a:pt x="282" y="199"/>
                      </a:lnTo>
                      <a:lnTo>
                        <a:pt x="284" y="199"/>
                      </a:lnTo>
                      <a:lnTo>
                        <a:pt x="282" y="197"/>
                      </a:lnTo>
                      <a:lnTo>
                        <a:pt x="281" y="195"/>
                      </a:lnTo>
                      <a:lnTo>
                        <a:pt x="281" y="195"/>
                      </a:lnTo>
                      <a:lnTo>
                        <a:pt x="280" y="194"/>
                      </a:lnTo>
                      <a:lnTo>
                        <a:pt x="280" y="194"/>
                      </a:lnTo>
                      <a:lnTo>
                        <a:pt x="279" y="194"/>
                      </a:lnTo>
                      <a:lnTo>
                        <a:pt x="279" y="191"/>
                      </a:lnTo>
                      <a:lnTo>
                        <a:pt x="277" y="190"/>
                      </a:lnTo>
                      <a:lnTo>
                        <a:pt x="276" y="191"/>
                      </a:lnTo>
                      <a:lnTo>
                        <a:pt x="273" y="191"/>
                      </a:lnTo>
                      <a:lnTo>
                        <a:pt x="271" y="189"/>
                      </a:lnTo>
                      <a:lnTo>
                        <a:pt x="269" y="187"/>
                      </a:lnTo>
                      <a:lnTo>
                        <a:pt x="269" y="186"/>
                      </a:lnTo>
                      <a:lnTo>
                        <a:pt x="268" y="186"/>
                      </a:lnTo>
                      <a:lnTo>
                        <a:pt x="267" y="185"/>
                      </a:lnTo>
                      <a:lnTo>
                        <a:pt x="265" y="183"/>
                      </a:lnTo>
                      <a:lnTo>
                        <a:pt x="265" y="181"/>
                      </a:lnTo>
                      <a:lnTo>
                        <a:pt x="267" y="180"/>
                      </a:lnTo>
                      <a:lnTo>
                        <a:pt x="267" y="178"/>
                      </a:lnTo>
                      <a:lnTo>
                        <a:pt x="267" y="177"/>
                      </a:lnTo>
                      <a:lnTo>
                        <a:pt x="263" y="177"/>
                      </a:lnTo>
                      <a:lnTo>
                        <a:pt x="264" y="180"/>
                      </a:lnTo>
                      <a:lnTo>
                        <a:pt x="261" y="180"/>
                      </a:lnTo>
                      <a:lnTo>
                        <a:pt x="260" y="180"/>
                      </a:lnTo>
                      <a:lnTo>
                        <a:pt x="259" y="178"/>
                      </a:lnTo>
                      <a:lnTo>
                        <a:pt x="259" y="177"/>
                      </a:lnTo>
                      <a:lnTo>
                        <a:pt x="258" y="177"/>
                      </a:lnTo>
                      <a:lnTo>
                        <a:pt x="258" y="177"/>
                      </a:lnTo>
                      <a:lnTo>
                        <a:pt x="256" y="177"/>
                      </a:lnTo>
                      <a:lnTo>
                        <a:pt x="254" y="177"/>
                      </a:lnTo>
                      <a:lnTo>
                        <a:pt x="252" y="176"/>
                      </a:lnTo>
                      <a:lnTo>
                        <a:pt x="254" y="174"/>
                      </a:lnTo>
                      <a:lnTo>
                        <a:pt x="255" y="174"/>
                      </a:lnTo>
                      <a:lnTo>
                        <a:pt x="255" y="173"/>
                      </a:lnTo>
                      <a:lnTo>
                        <a:pt x="254" y="173"/>
                      </a:lnTo>
                      <a:lnTo>
                        <a:pt x="254" y="172"/>
                      </a:lnTo>
                      <a:lnTo>
                        <a:pt x="255" y="172"/>
                      </a:lnTo>
                      <a:lnTo>
                        <a:pt x="255" y="169"/>
                      </a:lnTo>
                      <a:lnTo>
                        <a:pt x="254" y="169"/>
                      </a:lnTo>
                      <a:lnTo>
                        <a:pt x="252" y="172"/>
                      </a:lnTo>
                      <a:lnTo>
                        <a:pt x="250" y="172"/>
                      </a:lnTo>
                      <a:lnTo>
                        <a:pt x="247" y="172"/>
                      </a:lnTo>
                      <a:lnTo>
                        <a:pt x="246" y="172"/>
                      </a:lnTo>
                      <a:lnTo>
                        <a:pt x="242" y="172"/>
                      </a:lnTo>
                      <a:lnTo>
                        <a:pt x="242" y="170"/>
                      </a:lnTo>
                      <a:lnTo>
                        <a:pt x="241" y="170"/>
                      </a:lnTo>
                      <a:lnTo>
                        <a:pt x="241" y="170"/>
                      </a:lnTo>
                      <a:lnTo>
                        <a:pt x="238" y="170"/>
                      </a:lnTo>
                      <a:lnTo>
                        <a:pt x="237" y="168"/>
                      </a:lnTo>
                      <a:lnTo>
                        <a:pt x="234" y="169"/>
                      </a:lnTo>
                      <a:lnTo>
                        <a:pt x="234" y="168"/>
                      </a:lnTo>
                      <a:lnTo>
                        <a:pt x="233" y="168"/>
                      </a:lnTo>
                      <a:lnTo>
                        <a:pt x="233" y="168"/>
                      </a:lnTo>
                      <a:lnTo>
                        <a:pt x="230" y="168"/>
                      </a:lnTo>
                      <a:lnTo>
                        <a:pt x="230" y="166"/>
                      </a:lnTo>
                      <a:lnTo>
                        <a:pt x="229" y="166"/>
                      </a:lnTo>
                      <a:lnTo>
                        <a:pt x="229" y="166"/>
                      </a:lnTo>
                      <a:lnTo>
                        <a:pt x="229" y="166"/>
                      </a:lnTo>
                      <a:lnTo>
                        <a:pt x="227" y="166"/>
                      </a:lnTo>
                      <a:lnTo>
                        <a:pt x="227" y="166"/>
                      </a:lnTo>
                      <a:lnTo>
                        <a:pt x="224" y="166"/>
                      </a:lnTo>
                      <a:lnTo>
                        <a:pt x="224" y="168"/>
                      </a:lnTo>
                      <a:lnTo>
                        <a:pt x="221" y="168"/>
                      </a:lnTo>
                      <a:lnTo>
                        <a:pt x="221" y="169"/>
                      </a:lnTo>
                      <a:lnTo>
                        <a:pt x="221" y="169"/>
                      </a:lnTo>
                      <a:lnTo>
                        <a:pt x="221" y="169"/>
                      </a:lnTo>
                      <a:lnTo>
                        <a:pt x="221" y="168"/>
                      </a:lnTo>
                      <a:lnTo>
                        <a:pt x="216" y="168"/>
                      </a:lnTo>
                      <a:lnTo>
                        <a:pt x="216" y="166"/>
                      </a:lnTo>
                      <a:lnTo>
                        <a:pt x="213" y="166"/>
                      </a:lnTo>
                      <a:lnTo>
                        <a:pt x="212" y="165"/>
                      </a:lnTo>
                      <a:lnTo>
                        <a:pt x="210" y="165"/>
                      </a:lnTo>
                      <a:lnTo>
                        <a:pt x="210" y="164"/>
                      </a:lnTo>
                      <a:lnTo>
                        <a:pt x="207" y="164"/>
                      </a:lnTo>
                      <a:lnTo>
                        <a:pt x="207" y="164"/>
                      </a:lnTo>
                      <a:lnTo>
                        <a:pt x="205" y="162"/>
                      </a:lnTo>
                      <a:lnTo>
                        <a:pt x="205" y="162"/>
                      </a:lnTo>
                      <a:lnTo>
                        <a:pt x="205" y="160"/>
                      </a:lnTo>
                      <a:lnTo>
                        <a:pt x="204" y="160"/>
                      </a:lnTo>
                      <a:lnTo>
                        <a:pt x="201" y="161"/>
                      </a:lnTo>
                      <a:lnTo>
                        <a:pt x="199" y="161"/>
                      </a:lnTo>
                      <a:lnTo>
                        <a:pt x="197" y="161"/>
                      </a:lnTo>
                      <a:lnTo>
                        <a:pt x="197" y="160"/>
                      </a:lnTo>
                      <a:lnTo>
                        <a:pt x="197" y="159"/>
                      </a:lnTo>
                      <a:lnTo>
                        <a:pt x="199" y="159"/>
                      </a:lnTo>
                      <a:lnTo>
                        <a:pt x="199" y="157"/>
                      </a:lnTo>
                      <a:lnTo>
                        <a:pt x="197" y="157"/>
                      </a:lnTo>
                      <a:lnTo>
                        <a:pt x="197" y="156"/>
                      </a:lnTo>
                      <a:lnTo>
                        <a:pt x="196" y="156"/>
                      </a:lnTo>
                      <a:lnTo>
                        <a:pt x="196" y="155"/>
                      </a:lnTo>
                      <a:lnTo>
                        <a:pt x="191" y="155"/>
                      </a:lnTo>
                      <a:lnTo>
                        <a:pt x="191" y="155"/>
                      </a:lnTo>
                      <a:lnTo>
                        <a:pt x="192" y="155"/>
                      </a:lnTo>
                      <a:lnTo>
                        <a:pt x="192" y="153"/>
                      </a:lnTo>
                      <a:lnTo>
                        <a:pt x="195" y="153"/>
                      </a:lnTo>
                      <a:lnTo>
                        <a:pt x="195" y="153"/>
                      </a:lnTo>
                      <a:lnTo>
                        <a:pt x="191" y="152"/>
                      </a:lnTo>
                      <a:lnTo>
                        <a:pt x="192" y="149"/>
                      </a:lnTo>
                      <a:lnTo>
                        <a:pt x="191" y="149"/>
                      </a:lnTo>
                      <a:lnTo>
                        <a:pt x="189" y="151"/>
                      </a:lnTo>
                      <a:lnTo>
                        <a:pt x="188" y="152"/>
                      </a:lnTo>
                      <a:lnTo>
                        <a:pt x="187" y="151"/>
                      </a:lnTo>
                      <a:lnTo>
                        <a:pt x="184" y="151"/>
                      </a:lnTo>
                      <a:lnTo>
                        <a:pt x="184" y="152"/>
                      </a:lnTo>
                      <a:lnTo>
                        <a:pt x="182" y="152"/>
                      </a:lnTo>
                      <a:lnTo>
                        <a:pt x="182" y="151"/>
                      </a:lnTo>
                      <a:lnTo>
                        <a:pt x="179" y="151"/>
                      </a:lnTo>
                      <a:lnTo>
                        <a:pt x="179" y="152"/>
                      </a:lnTo>
                      <a:lnTo>
                        <a:pt x="178" y="152"/>
                      </a:lnTo>
                      <a:lnTo>
                        <a:pt x="176" y="151"/>
                      </a:lnTo>
                      <a:lnTo>
                        <a:pt x="175" y="151"/>
                      </a:lnTo>
                      <a:lnTo>
                        <a:pt x="175" y="156"/>
                      </a:lnTo>
                      <a:lnTo>
                        <a:pt x="175" y="156"/>
                      </a:lnTo>
                      <a:lnTo>
                        <a:pt x="175" y="156"/>
                      </a:lnTo>
                      <a:lnTo>
                        <a:pt x="178" y="156"/>
                      </a:lnTo>
                      <a:lnTo>
                        <a:pt x="178" y="157"/>
                      </a:lnTo>
                      <a:lnTo>
                        <a:pt x="179" y="157"/>
                      </a:lnTo>
                      <a:lnTo>
                        <a:pt x="180" y="157"/>
                      </a:lnTo>
                      <a:lnTo>
                        <a:pt x="180" y="159"/>
                      </a:lnTo>
                      <a:lnTo>
                        <a:pt x="179" y="160"/>
                      </a:lnTo>
                      <a:lnTo>
                        <a:pt x="179" y="161"/>
                      </a:lnTo>
                      <a:lnTo>
                        <a:pt x="180" y="161"/>
                      </a:lnTo>
                      <a:lnTo>
                        <a:pt x="180" y="162"/>
                      </a:lnTo>
                      <a:lnTo>
                        <a:pt x="178" y="162"/>
                      </a:lnTo>
                      <a:lnTo>
                        <a:pt x="178" y="166"/>
                      </a:lnTo>
                      <a:lnTo>
                        <a:pt x="175" y="166"/>
                      </a:lnTo>
                      <a:lnTo>
                        <a:pt x="174" y="165"/>
                      </a:lnTo>
                      <a:lnTo>
                        <a:pt x="171" y="165"/>
                      </a:lnTo>
                      <a:lnTo>
                        <a:pt x="170" y="165"/>
                      </a:lnTo>
                      <a:lnTo>
                        <a:pt x="170" y="165"/>
                      </a:lnTo>
                      <a:lnTo>
                        <a:pt x="170" y="166"/>
                      </a:lnTo>
                      <a:lnTo>
                        <a:pt x="169" y="166"/>
                      </a:lnTo>
                      <a:lnTo>
                        <a:pt x="169" y="164"/>
                      </a:lnTo>
                      <a:lnTo>
                        <a:pt x="167" y="164"/>
                      </a:lnTo>
                      <a:lnTo>
                        <a:pt x="166" y="165"/>
                      </a:lnTo>
                      <a:lnTo>
                        <a:pt x="166" y="166"/>
                      </a:lnTo>
                      <a:lnTo>
                        <a:pt x="166" y="169"/>
                      </a:lnTo>
                      <a:lnTo>
                        <a:pt x="165" y="169"/>
                      </a:lnTo>
                      <a:lnTo>
                        <a:pt x="165" y="168"/>
                      </a:lnTo>
                      <a:lnTo>
                        <a:pt x="162" y="168"/>
                      </a:lnTo>
                      <a:lnTo>
                        <a:pt x="162" y="169"/>
                      </a:lnTo>
                      <a:lnTo>
                        <a:pt x="162" y="170"/>
                      </a:lnTo>
                      <a:lnTo>
                        <a:pt x="161" y="172"/>
                      </a:lnTo>
                      <a:lnTo>
                        <a:pt x="159" y="172"/>
                      </a:lnTo>
                      <a:lnTo>
                        <a:pt x="157" y="172"/>
                      </a:lnTo>
                      <a:lnTo>
                        <a:pt x="157" y="174"/>
                      </a:lnTo>
                      <a:lnTo>
                        <a:pt x="157" y="174"/>
                      </a:lnTo>
                      <a:lnTo>
                        <a:pt x="155" y="176"/>
                      </a:lnTo>
                      <a:lnTo>
                        <a:pt x="154" y="176"/>
                      </a:lnTo>
                      <a:lnTo>
                        <a:pt x="154" y="177"/>
                      </a:lnTo>
                      <a:lnTo>
                        <a:pt x="150" y="177"/>
                      </a:lnTo>
                      <a:lnTo>
                        <a:pt x="150" y="177"/>
                      </a:lnTo>
                      <a:lnTo>
                        <a:pt x="148" y="178"/>
                      </a:lnTo>
                      <a:lnTo>
                        <a:pt x="148" y="178"/>
                      </a:lnTo>
                      <a:lnTo>
                        <a:pt x="144" y="178"/>
                      </a:lnTo>
                      <a:lnTo>
                        <a:pt x="144" y="174"/>
                      </a:lnTo>
                      <a:lnTo>
                        <a:pt x="145" y="174"/>
                      </a:lnTo>
                      <a:lnTo>
                        <a:pt x="146" y="176"/>
                      </a:lnTo>
                      <a:lnTo>
                        <a:pt x="148" y="174"/>
                      </a:lnTo>
                      <a:lnTo>
                        <a:pt x="149" y="173"/>
                      </a:lnTo>
                      <a:lnTo>
                        <a:pt x="149" y="172"/>
                      </a:lnTo>
                      <a:lnTo>
                        <a:pt x="149" y="172"/>
                      </a:lnTo>
                      <a:lnTo>
                        <a:pt x="149" y="172"/>
                      </a:lnTo>
                      <a:lnTo>
                        <a:pt x="146" y="172"/>
                      </a:lnTo>
                      <a:lnTo>
                        <a:pt x="146" y="172"/>
                      </a:lnTo>
                      <a:lnTo>
                        <a:pt x="145" y="170"/>
                      </a:lnTo>
                      <a:lnTo>
                        <a:pt x="145" y="170"/>
                      </a:lnTo>
                      <a:lnTo>
                        <a:pt x="145" y="168"/>
                      </a:lnTo>
                      <a:lnTo>
                        <a:pt x="145" y="168"/>
                      </a:lnTo>
                      <a:lnTo>
                        <a:pt x="145" y="166"/>
                      </a:lnTo>
                      <a:lnTo>
                        <a:pt x="148" y="165"/>
                      </a:lnTo>
                      <a:lnTo>
                        <a:pt x="148" y="164"/>
                      </a:lnTo>
                      <a:lnTo>
                        <a:pt x="148" y="164"/>
                      </a:lnTo>
                      <a:lnTo>
                        <a:pt x="148" y="164"/>
                      </a:lnTo>
                      <a:lnTo>
                        <a:pt x="148" y="161"/>
                      </a:lnTo>
                      <a:lnTo>
                        <a:pt x="148" y="160"/>
                      </a:lnTo>
                      <a:lnTo>
                        <a:pt x="148" y="157"/>
                      </a:lnTo>
                      <a:lnTo>
                        <a:pt x="148" y="156"/>
                      </a:lnTo>
                      <a:lnTo>
                        <a:pt x="148" y="155"/>
                      </a:lnTo>
                      <a:lnTo>
                        <a:pt x="150" y="155"/>
                      </a:lnTo>
                      <a:lnTo>
                        <a:pt x="152" y="153"/>
                      </a:lnTo>
                      <a:lnTo>
                        <a:pt x="153" y="153"/>
                      </a:lnTo>
                      <a:lnTo>
                        <a:pt x="153" y="153"/>
                      </a:lnTo>
                      <a:lnTo>
                        <a:pt x="154" y="153"/>
                      </a:lnTo>
                      <a:lnTo>
                        <a:pt x="155" y="151"/>
                      </a:lnTo>
                      <a:lnTo>
                        <a:pt x="158" y="151"/>
                      </a:lnTo>
                      <a:lnTo>
                        <a:pt x="158" y="152"/>
                      </a:lnTo>
                      <a:lnTo>
                        <a:pt x="165" y="153"/>
                      </a:lnTo>
                      <a:lnTo>
                        <a:pt x="163" y="152"/>
                      </a:lnTo>
                      <a:lnTo>
                        <a:pt x="163" y="151"/>
                      </a:lnTo>
                      <a:lnTo>
                        <a:pt x="162" y="149"/>
                      </a:lnTo>
                      <a:lnTo>
                        <a:pt x="161" y="149"/>
                      </a:lnTo>
                      <a:lnTo>
                        <a:pt x="162" y="147"/>
                      </a:lnTo>
                      <a:lnTo>
                        <a:pt x="162" y="147"/>
                      </a:lnTo>
                      <a:lnTo>
                        <a:pt x="162" y="147"/>
                      </a:lnTo>
                      <a:lnTo>
                        <a:pt x="162" y="145"/>
                      </a:lnTo>
                      <a:lnTo>
                        <a:pt x="165" y="145"/>
                      </a:lnTo>
                      <a:lnTo>
                        <a:pt x="165" y="144"/>
                      </a:lnTo>
                      <a:lnTo>
                        <a:pt x="162" y="144"/>
                      </a:lnTo>
                      <a:lnTo>
                        <a:pt x="161" y="147"/>
                      </a:lnTo>
                      <a:lnTo>
                        <a:pt x="155" y="147"/>
                      </a:lnTo>
                      <a:lnTo>
                        <a:pt x="155" y="147"/>
                      </a:lnTo>
                      <a:lnTo>
                        <a:pt x="155" y="147"/>
                      </a:lnTo>
                      <a:lnTo>
                        <a:pt x="155" y="144"/>
                      </a:lnTo>
                      <a:lnTo>
                        <a:pt x="154" y="144"/>
                      </a:lnTo>
                      <a:lnTo>
                        <a:pt x="149" y="149"/>
                      </a:lnTo>
                      <a:lnTo>
                        <a:pt x="148" y="151"/>
                      </a:lnTo>
                      <a:lnTo>
                        <a:pt x="148" y="151"/>
                      </a:lnTo>
                      <a:lnTo>
                        <a:pt x="146" y="152"/>
                      </a:lnTo>
                      <a:lnTo>
                        <a:pt x="145" y="153"/>
                      </a:lnTo>
                      <a:lnTo>
                        <a:pt x="145" y="153"/>
                      </a:lnTo>
                      <a:lnTo>
                        <a:pt x="145" y="155"/>
                      </a:lnTo>
                      <a:lnTo>
                        <a:pt x="142" y="156"/>
                      </a:lnTo>
                      <a:lnTo>
                        <a:pt x="140" y="157"/>
                      </a:lnTo>
                      <a:lnTo>
                        <a:pt x="138" y="159"/>
                      </a:lnTo>
                      <a:lnTo>
                        <a:pt x="138" y="159"/>
                      </a:lnTo>
                      <a:lnTo>
                        <a:pt x="137" y="162"/>
                      </a:lnTo>
                      <a:lnTo>
                        <a:pt x="135" y="164"/>
                      </a:lnTo>
                      <a:lnTo>
                        <a:pt x="135" y="162"/>
                      </a:lnTo>
                      <a:lnTo>
                        <a:pt x="132" y="162"/>
                      </a:lnTo>
                      <a:lnTo>
                        <a:pt x="133" y="165"/>
                      </a:lnTo>
                      <a:lnTo>
                        <a:pt x="132" y="166"/>
                      </a:lnTo>
                      <a:lnTo>
                        <a:pt x="132" y="166"/>
                      </a:lnTo>
                      <a:lnTo>
                        <a:pt x="131" y="166"/>
                      </a:lnTo>
                      <a:lnTo>
                        <a:pt x="129" y="169"/>
                      </a:lnTo>
                      <a:lnTo>
                        <a:pt x="128" y="169"/>
                      </a:lnTo>
                      <a:lnTo>
                        <a:pt x="127" y="170"/>
                      </a:lnTo>
                      <a:lnTo>
                        <a:pt x="127" y="169"/>
                      </a:lnTo>
                      <a:lnTo>
                        <a:pt x="124" y="169"/>
                      </a:lnTo>
                      <a:lnTo>
                        <a:pt x="124" y="172"/>
                      </a:lnTo>
                      <a:lnTo>
                        <a:pt x="124" y="173"/>
                      </a:lnTo>
                      <a:lnTo>
                        <a:pt x="123" y="173"/>
                      </a:lnTo>
                      <a:lnTo>
                        <a:pt x="123" y="174"/>
                      </a:lnTo>
                      <a:lnTo>
                        <a:pt x="121" y="174"/>
                      </a:lnTo>
                      <a:lnTo>
                        <a:pt x="121" y="180"/>
                      </a:lnTo>
                      <a:lnTo>
                        <a:pt x="124" y="180"/>
                      </a:lnTo>
                      <a:lnTo>
                        <a:pt x="127" y="180"/>
                      </a:lnTo>
                      <a:lnTo>
                        <a:pt x="128" y="180"/>
                      </a:lnTo>
                      <a:lnTo>
                        <a:pt x="128" y="182"/>
                      </a:lnTo>
                      <a:lnTo>
                        <a:pt x="125" y="183"/>
                      </a:lnTo>
                      <a:lnTo>
                        <a:pt x="125" y="185"/>
                      </a:lnTo>
                      <a:lnTo>
                        <a:pt x="123" y="185"/>
                      </a:lnTo>
                      <a:lnTo>
                        <a:pt x="121" y="186"/>
                      </a:lnTo>
                      <a:lnTo>
                        <a:pt x="121" y="186"/>
                      </a:lnTo>
                      <a:lnTo>
                        <a:pt x="121" y="187"/>
                      </a:lnTo>
                      <a:lnTo>
                        <a:pt x="121" y="190"/>
                      </a:lnTo>
                      <a:lnTo>
                        <a:pt x="117" y="191"/>
                      </a:lnTo>
                      <a:lnTo>
                        <a:pt x="117" y="193"/>
                      </a:lnTo>
                      <a:lnTo>
                        <a:pt x="115" y="193"/>
                      </a:lnTo>
                      <a:lnTo>
                        <a:pt x="114" y="194"/>
                      </a:lnTo>
                      <a:lnTo>
                        <a:pt x="112" y="194"/>
                      </a:lnTo>
                      <a:lnTo>
                        <a:pt x="112" y="194"/>
                      </a:lnTo>
                      <a:lnTo>
                        <a:pt x="112" y="195"/>
                      </a:lnTo>
                      <a:lnTo>
                        <a:pt x="112" y="197"/>
                      </a:lnTo>
                      <a:lnTo>
                        <a:pt x="111" y="197"/>
                      </a:lnTo>
                      <a:lnTo>
                        <a:pt x="111" y="197"/>
                      </a:lnTo>
                      <a:lnTo>
                        <a:pt x="110" y="197"/>
                      </a:lnTo>
                      <a:lnTo>
                        <a:pt x="108" y="197"/>
                      </a:lnTo>
                      <a:lnTo>
                        <a:pt x="108" y="198"/>
                      </a:lnTo>
                      <a:lnTo>
                        <a:pt x="106" y="200"/>
                      </a:lnTo>
                      <a:lnTo>
                        <a:pt x="104" y="202"/>
                      </a:lnTo>
                      <a:lnTo>
                        <a:pt x="103" y="202"/>
                      </a:lnTo>
                      <a:lnTo>
                        <a:pt x="103" y="203"/>
                      </a:lnTo>
                      <a:lnTo>
                        <a:pt x="102" y="204"/>
                      </a:lnTo>
                      <a:lnTo>
                        <a:pt x="100" y="204"/>
                      </a:lnTo>
                      <a:lnTo>
                        <a:pt x="99" y="204"/>
                      </a:lnTo>
                      <a:lnTo>
                        <a:pt x="99" y="207"/>
                      </a:lnTo>
                      <a:lnTo>
                        <a:pt x="99" y="208"/>
                      </a:lnTo>
                      <a:lnTo>
                        <a:pt x="99" y="210"/>
                      </a:lnTo>
                      <a:lnTo>
                        <a:pt x="97" y="210"/>
                      </a:lnTo>
                      <a:lnTo>
                        <a:pt x="97" y="211"/>
                      </a:lnTo>
                      <a:lnTo>
                        <a:pt x="93" y="212"/>
                      </a:lnTo>
                      <a:lnTo>
                        <a:pt x="93" y="211"/>
                      </a:lnTo>
                      <a:lnTo>
                        <a:pt x="91" y="211"/>
                      </a:lnTo>
                      <a:lnTo>
                        <a:pt x="91" y="212"/>
                      </a:lnTo>
                      <a:lnTo>
                        <a:pt x="91" y="212"/>
                      </a:lnTo>
                      <a:lnTo>
                        <a:pt x="91" y="215"/>
                      </a:lnTo>
                      <a:lnTo>
                        <a:pt x="87" y="215"/>
                      </a:lnTo>
                      <a:lnTo>
                        <a:pt x="87" y="217"/>
                      </a:lnTo>
                      <a:lnTo>
                        <a:pt x="81" y="219"/>
                      </a:lnTo>
                      <a:lnTo>
                        <a:pt x="81" y="220"/>
                      </a:lnTo>
                      <a:lnTo>
                        <a:pt x="83" y="220"/>
                      </a:lnTo>
                      <a:lnTo>
                        <a:pt x="82" y="220"/>
                      </a:lnTo>
                      <a:lnTo>
                        <a:pt x="82" y="220"/>
                      </a:lnTo>
                      <a:lnTo>
                        <a:pt x="82" y="221"/>
                      </a:lnTo>
                      <a:lnTo>
                        <a:pt x="83" y="223"/>
                      </a:lnTo>
                      <a:lnTo>
                        <a:pt x="82" y="223"/>
                      </a:lnTo>
                      <a:lnTo>
                        <a:pt x="82" y="224"/>
                      </a:lnTo>
                      <a:lnTo>
                        <a:pt x="80" y="221"/>
                      </a:lnTo>
                      <a:lnTo>
                        <a:pt x="80" y="224"/>
                      </a:lnTo>
                      <a:lnTo>
                        <a:pt x="78" y="225"/>
                      </a:lnTo>
                      <a:lnTo>
                        <a:pt x="76" y="227"/>
                      </a:lnTo>
                      <a:lnTo>
                        <a:pt x="76" y="225"/>
                      </a:lnTo>
                      <a:lnTo>
                        <a:pt x="76" y="225"/>
                      </a:lnTo>
                      <a:lnTo>
                        <a:pt x="74" y="225"/>
                      </a:lnTo>
                      <a:lnTo>
                        <a:pt x="74" y="227"/>
                      </a:lnTo>
                      <a:lnTo>
                        <a:pt x="74" y="228"/>
                      </a:lnTo>
                      <a:lnTo>
                        <a:pt x="73" y="228"/>
                      </a:lnTo>
                      <a:lnTo>
                        <a:pt x="73" y="227"/>
                      </a:lnTo>
                      <a:lnTo>
                        <a:pt x="72" y="227"/>
                      </a:lnTo>
                      <a:lnTo>
                        <a:pt x="70" y="228"/>
                      </a:lnTo>
                      <a:lnTo>
                        <a:pt x="69" y="229"/>
                      </a:lnTo>
                      <a:lnTo>
                        <a:pt x="69" y="229"/>
                      </a:lnTo>
                      <a:lnTo>
                        <a:pt x="66" y="229"/>
                      </a:lnTo>
                      <a:lnTo>
                        <a:pt x="66" y="231"/>
                      </a:lnTo>
                      <a:lnTo>
                        <a:pt x="63" y="229"/>
                      </a:lnTo>
                      <a:lnTo>
                        <a:pt x="63" y="231"/>
                      </a:lnTo>
                      <a:lnTo>
                        <a:pt x="63" y="231"/>
                      </a:lnTo>
                      <a:lnTo>
                        <a:pt x="63" y="231"/>
                      </a:lnTo>
                      <a:lnTo>
                        <a:pt x="63" y="232"/>
                      </a:lnTo>
                      <a:lnTo>
                        <a:pt x="59" y="232"/>
                      </a:lnTo>
                      <a:lnTo>
                        <a:pt x="59" y="231"/>
                      </a:lnTo>
                      <a:lnTo>
                        <a:pt x="59" y="229"/>
                      </a:lnTo>
                      <a:lnTo>
                        <a:pt x="60" y="228"/>
                      </a:lnTo>
                      <a:lnTo>
                        <a:pt x="56" y="228"/>
                      </a:lnTo>
                      <a:lnTo>
                        <a:pt x="55" y="229"/>
                      </a:lnTo>
                      <a:lnTo>
                        <a:pt x="55" y="229"/>
                      </a:lnTo>
                      <a:lnTo>
                        <a:pt x="55" y="231"/>
                      </a:lnTo>
                      <a:lnTo>
                        <a:pt x="53" y="231"/>
                      </a:lnTo>
                      <a:lnTo>
                        <a:pt x="53" y="233"/>
                      </a:lnTo>
                      <a:lnTo>
                        <a:pt x="52" y="234"/>
                      </a:lnTo>
                      <a:lnTo>
                        <a:pt x="52" y="236"/>
                      </a:lnTo>
                      <a:lnTo>
                        <a:pt x="51" y="236"/>
                      </a:lnTo>
                      <a:lnTo>
                        <a:pt x="51" y="237"/>
                      </a:lnTo>
                      <a:lnTo>
                        <a:pt x="51" y="238"/>
                      </a:lnTo>
                      <a:lnTo>
                        <a:pt x="49" y="238"/>
                      </a:lnTo>
                      <a:lnTo>
                        <a:pt x="49" y="237"/>
                      </a:lnTo>
                      <a:lnTo>
                        <a:pt x="48" y="236"/>
                      </a:lnTo>
                      <a:lnTo>
                        <a:pt x="47" y="237"/>
                      </a:lnTo>
                      <a:lnTo>
                        <a:pt x="47" y="237"/>
                      </a:lnTo>
                      <a:lnTo>
                        <a:pt x="47" y="238"/>
                      </a:lnTo>
                      <a:lnTo>
                        <a:pt x="45" y="238"/>
                      </a:lnTo>
                      <a:lnTo>
                        <a:pt x="44" y="238"/>
                      </a:lnTo>
                      <a:lnTo>
                        <a:pt x="44" y="237"/>
                      </a:lnTo>
                      <a:lnTo>
                        <a:pt x="43" y="238"/>
                      </a:lnTo>
                      <a:lnTo>
                        <a:pt x="43" y="238"/>
                      </a:lnTo>
                      <a:lnTo>
                        <a:pt x="43" y="237"/>
                      </a:lnTo>
                      <a:lnTo>
                        <a:pt x="43" y="236"/>
                      </a:lnTo>
                      <a:lnTo>
                        <a:pt x="44" y="236"/>
                      </a:lnTo>
                      <a:lnTo>
                        <a:pt x="45" y="236"/>
                      </a:lnTo>
                      <a:lnTo>
                        <a:pt x="47" y="236"/>
                      </a:lnTo>
                      <a:lnTo>
                        <a:pt x="48" y="234"/>
                      </a:lnTo>
                      <a:lnTo>
                        <a:pt x="48" y="234"/>
                      </a:lnTo>
                      <a:lnTo>
                        <a:pt x="49" y="231"/>
                      </a:lnTo>
                      <a:lnTo>
                        <a:pt x="51" y="231"/>
                      </a:lnTo>
                      <a:lnTo>
                        <a:pt x="52" y="227"/>
                      </a:lnTo>
                      <a:lnTo>
                        <a:pt x="56" y="225"/>
                      </a:lnTo>
                      <a:lnTo>
                        <a:pt x="60" y="224"/>
                      </a:lnTo>
                      <a:lnTo>
                        <a:pt x="64" y="224"/>
                      </a:lnTo>
                      <a:lnTo>
                        <a:pt x="63" y="227"/>
                      </a:lnTo>
                      <a:lnTo>
                        <a:pt x="64" y="227"/>
                      </a:lnTo>
                      <a:lnTo>
                        <a:pt x="64" y="225"/>
                      </a:lnTo>
                      <a:lnTo>
                        <a:pt x="68" y="225"/>
                      </a:lnTo>
                      <a:lnTo>
                        <a:pt x="68" y="223"/>
                      </a:lnTo>
                      <a:lnTo>
                        <a:pt x="69" y="220"/>
                      </a:lnTo>
                      <a:lnTo>
                        <a:pt x="74" y="216"/>
                      </a:lnTo>
                      <a:lnTo>
                        <a:pt x="78" y="216"/>
                      </a:lnTo>
                      <a:lnTo>
                        <a:pt x="78" y="215"/>
                      </a:lnTo>
                      <a:lnTo>
                        <a:pt x="81" y="214"/>
                      </a:lnTo>
                      <a:lnTo>
                        <a:pt x="82" y="212"/>
                      </a:lnTo>
                      <a:lnTo>
                        <a:pt x="85" y="212"/>
                      </a:lnTo>
                      <a:lnTo>
                        <a:pt x="85" y="210"/>
                      </a:lnTo>
                      <a:lnTo>
                        <a:pt x="86" y="208"/>
                      </a:lnTo>
                      <a:lnTo>
                        <a:pt x="87" y="207"/>
                      </a:lnTo>
                      <a:lnTo>
                        <a:pt x="89" y="206"/>
                      </a:lnTo>
                      <a:lnTo>
                        <a:pt x="89" y="203"/>
                      </a:lnTo>
                      <a:lnTo>
                        <a:pt x="91" y="202"/>
                      </a:lnTo>
                      <a:lnTo>
                        <a:pt x="90" y="202"/>
                      </a:lnTo>
                      <a:lnTo>
                        <a:pt x="91" y="195"/>
                      </a:lnTo>
                      <a:lnTo>
                        <a:pt x="91" y="195"/>
                      </a:lnTo>
                      <a:lnTo>
                        <a:pt x="93" y="194"/>
                      </a:lnTo>
                      <a:lnTo>
                        <a:pt x="93" y="194"/>
                      </a:lnTo>
                      <a:lnTo>
                        <a:pt x="93" y="194"/>
                      </a:lnTo>
                      <a:lnTo>
                        <a:pt x="94" y="191"/>
                      </a:lnTo>
                      <a:lnTo>
                        <a:pt x="94" y="189"/>
                      </a:lnTo>
                      <a:lnTo>
                        <a:pt x="97" y="189"/>
                      </a:lnTo>
                      <a:lnTo>
                        <a:pt x="98" y="187"/>
                      </a:lnTo>
                      <a:lnTo>
                        <a:pt x="98" y="187"/>
                      </a:lnTo>
                      <a:lnTo>
                        <a:pt x="98" y="185"/>
                      </a:lnTo>
                      <a:lnTo>
                        <a:pt x="99" y="185"/>
                      </a:lnTo>
                      <a:lnTo>
                        <a:pt x="100" y="181"/>
                      </a:lnTo>
                      <a:lnTo>
                        <a:pt x="98" y="181"/>
                      </a:lnTo>
                      <a:lnTo>
                        <a:pt x="97" y="182"/>
                      </a:lnTo>
                      <a:lnTo>
                        <a:pt x="97" y="182"/>
                      </a:lnTo>
                      <a:lnTo>
                        <a:pt x="95" y="183"/>
                      </a:lnTo>
                      <a:lnTo>
                        <a:pt x="94" y="185"/>
                      </a:lnTo>
                      <a:lnTo>
                        <a:pt x="91" y="185"/>
                      </a:lnTo>
                      <a:lnTo>
                        <a:pt x="87" y="186"/>
                      </a:lnTo>
                      <a:lnTo>
                        <a:pt x="87" y="185"/>
                      </a:lnTo>
                      <a:lnTo>
                        <a:pt x="87" y="185"/>
                      </a:lnTo>
                      <a:lnTo>
                        <a:pt x="87" y="186"/>
                      </a:lnTo>
                      <a:lnTo>
                        <a:pt x="87" y="185"/>
                      </a:lnTo>
                      <a:lnTo>
                        <a:pt x="87" y="182"/>
                      </a:lnTo>
                      <a:lnTo>
                        <a:pt x="86" y="182"/>
                      </a:lnTo>
                      <a:lnTo>
                        <a:pt x="86" y="183"/>
                      </a:lnTo>
                      <a:lnTo>
                        <a:pt x="85" y="183"/>
                      </a:lnTo>
                      <a:lnTo>
                        <a:pt x="83" y="185"/>
                      </a:lnTo>
                      <a:lnTo>
                        <a:pt x="83" y="183"/>
                      </a:lnTo>
                      <a:lnTo>
                        <a:pt x="82" y="183"/>
                      </a:lnTo>
                      <a:lnTo>
                        <a:pt x="82" y="187"/>
                      </a:lnTo>
                      <a:lnTo>
                        <a:pt x="83" y="187"/>
                      </a:lnTo>
                      <a:lnTo>
                        <a:pt x="83" y="187"/>
                      </a:lnTo>
                      <a:lnTo>
                        <a:pt x="83" y="187"/>
                      </a:lnTo>
                      <a:lnTo>
                        <a:pt x="82" y="187"/>
                      </a:lnTo>
                      <a:lnTo>
                        <a:pt x="81" y="187"/>
                      </a:lnTo>
                      <a:lnTo>
                        <a:pt x="81" y="187"/>
                      </a:lnTo>
                      <a:lnTo>
                        <a:pt x="80" y="186"/>
                      </a:lnTo>
                      <a:lnTo>
                        <a:pt x="78" y="186"/>
                      </a:lnTo>
                      <a:lnTo>
                        <a:pt x="78" y="185"/>
                      </a:lnTo>
                      <a:lnTo>
                        <a:pt x="77" y="183"/>
                      </a:lnTo>
                      <a:lnTo>
                        <a:pt x="76" y="182"/>
                      </a:lnTo>
                      <a:lnTo>
                        <a:pt x="76" y="181"/>
                      </a:lnTo>
                      <a:lnTo>
                        <a:pt x="76" y="181"/>
                      </a:lnTo>
                      <a:lnTo>
                        <a:pt x="74" y="182"/>
                      </a:lnTo>
                      <a:lnTo>
                        <a:pt x="73" y="182"/>
                      </a:lnTo>
                      <a:lnTo>
                        <a:pt x="72" y="182"/>
                      </a:lnTo>
                      <a:lnTo>
                        <a:pt x="70" y="181"/>
                      </a:lnTo>
                      <a:lnTo>
                        <a:pt x="70" y="178"/>
                      </a:lnTo>
                      <a:lnTo>
                        <a:pt x="66" y="180"/>
                      </a:lnTo>
                      <a:lnTo>
                        <a:pt x="64" y="181"/>
                      </a:lnTo>
                      <a:lnTo>
                        <a:pt x="61" y="182"/>
                      </a:lnTo>
                      <a:lnTo>
                        <a:pt x="60" y="185"/>
                      </a:lnTo>
                      <a:lnTo>
                        <a:pt x="59" y="185"/>
                      </a:lnTo>
                      <a:lnTo>
                        <a:pt x="57" y="186"/>
                      </a:lnTo>
                      <a:lnTo>
                        <a:pt x="56" y="186"/>
                      </a:lnTo>
                      <a:lnTo>
                        <a:pt x="55" y="186"/>
                      </a:lnTo>
                      <a:lnTo>
                        <a:pt x="56" y="183"/>
                      </a:lnTo>
                      <a:lnTo>
                        <a:pt x="55" y="183"/>
                      </a:lnTo>
                      <a:lnTo>
                        <a:pt x="55" y="183"/>
                      </a:lnTo>
                      <a:lnTo>
                        <a:pt x="55" y="183"/>
                      </a:lnTo>
                      <a:lnTo>
                        <a:pt x="53" y="183"/>
                      </a:lnTo>
                      <a:lnTo>
                        <a:pt x="53" y="182"/>
                      </a:lnTo>
                      <a:lnTo>
                        <a:pt x="53" y="182"/>
                      </a:lnTo>
                      <a:lnTo>
                        <a:pt x="55" y="181"/>
                      </a:lnTo>
                      <a:lnTo>
                        <a:pt x="56" y="181"/>
                      </a:lnTo>
                      <a:lnTo>
                        <a:pt x="57" y="181"/>
                      </a:lnTo>
                      <a:lnTo>
                        <a:pt x="57" y="180"/>
                      </a:lnTo>
                      <a:lnTo>
                        <a:pt x="52" y="180"/>
                      </a:lnTo>
                      <a:lnTo>
                        <a:pt x="52" y="177"/>
                      </a:lnTo>
                      <a:lnTo>
                        <a:pt x="53" y="177"/>
                      </a:lnTo>
                      <a:lnTo>
                        <a:pt x="53" y="176"/>
                      </a:lnTo>
                      <a:lnTo>
                        <a:pt x="55" y="176"/>
                      </a:lnTo>
                      <a:lnTo>
                        <a:pt x="53" y="174"/>
                      </a:lnTo>
                      <a:lnTo>
                        <a:pt x="53" y="174"/>
                      </a:lnTo>
                      <a:lnTo>
                        <a:pt x="53" y="173"/>
                      </a:lnTo>
                      <a:lnTo>
                        <a:pt x="52" y="173"/>
                      </a:lnTo>
                      <a:lnTo>
                        <a:pt x="52" y="172"/>
                      </a:lnTo>
                      <a:lnTo>
                        <a:pt x="52" y="172"/>
                      </a:lnTo>
                      <a:lnTo>
                        <a:pt x="52" y="169"/>
                      </a:lnTo>
                      <a:lnTo>
                        <a:pt x="49" y="168"/>
                      </a:lnTo>
                      <a:lnTo>
                        <a:pt x="49" y="164"/>
                      </a:lnTo>
                      <a:lnTo>
                        <a:pt x="51" y="164"/>
                      </a:lnTo>
                      <a:lnTo>
                        <a:pt x="49" y="160"/>
                      </a:lnTo>
                      <a:lnTo>
                        <a:pt x="48" y="160"/>
                      </a:lnTo>
                      <a:lnTo>
                        <a:pt x="48" y="161"/>
                      </a:lnTo>
                      <a:lnTo>
                        <a:pt x="47" y="160"/>
                      </a:lnTo>
                      <a:lnTo>
                        <a:pt x="47" y="162"/>
                      </a:lnTo>
                      <a:lnTo>
                        <a:pt x="48" y="162"/>
                      </a:lnTo>
                      <a:lnTo>
                        <a:pt x="48" y="162"/>
                      </a:lnTo>
                      <a:lnTo>
                        <a:pt x="48" y="164"/>
                      </a:lnTo>
                      <a:lnTo>
                        <a:pt x="47" y="164"/>
                      </a:lnTo>
                      <a:lnTo>
                        <a:pt x="47" y="166"/>
                      </a:lnTo>
                      <a:lnTo>
                        <a:pt x="44" y="168"/>
                      </a:lnTo>
                      <a:lnTo>
                        <a:pt x="44" y="169"/>
                      </a:lnTo>
                      <a:lnTo>
                        <a:pt x="36" y="170"/>
                      </a:lnTo>
                      <a:lnTo>
                        <a:pt x="36" y="169"/>
                      </a:lnTo>
                      <a:lnTo>
                        <a:pt x="35" y="168"/>
                      </a:lnTo>
                      <a:lnTo>
                        <a:pt x="35" y="165"/>
                      </a:lnTo>
                      <a:lnTo>
                        <a:pt x="32" y="165"/>
                      </a:lnTo>
                      <a:lnTo>
                        <a:pt x="32" y="164"/>
                      </a:lnTo>
                      <a:lnTo>
                        <a:pt x="31" y="164"/>
                      </a:lnTo>
                      <a:lnTo>
                        <a:pt x="31" y="162"/>
                      </a:lnTo>
                      <a:lnTo>
                        <a:pt x="31" y="162"/>
                      </a:lnTo>
                      <a:lnTo>
                        <a:pt x="32" y="161"/>
                      </a:lnTo>
                      <a:lnTo>
                        <a:pt x="32" y="160"/>
                      </a:lnTo>
                      <a:lnTo>
                        <a:pt x="34" y="159"/>
                      </a:lnTo>
                      <a:lnTo>
                        <a:pt x="34" y="157"/>
                      </a:lnTo>
                      <a:lnTo>
                        <a:pt x="38" y="155"/>
                      </a:lnTo>
                      <a:lnTo>
                        <a:pt x="36" y="152"/>
                      </a:lnTo>
                      <a:lnTo>
                        <a:pt x="35" y="153"/>
                      </a:lnTo>
                      <a:lnTo>
                        <a:pt x="34" y="153"/>
                      </a:lnTo>
                      <a:lnTo>
                        <a:pt x="34" y="153"/>
                      </a:lnTo>
                      <a:lnTo>
                        <a:pt x="32" y="153"/>
                      </a:lnTo>
                      <a:lnTo>
                        <a:pt x="31" y="153"/>
                      </a:lnTo>
                      <a:lnTo>
                        <a:pt x="31" y="153"/>
                      </a:lnTo>
                      <a:lnTo>
                        <a:pt x="31" y="152"/>
                      </a:lnTo>
                      <a:lnTo>
                        <a:pt x="23" y="152"/>
                      </a:lnTo>
                      <a:lnTo>
                        <a:pt x="23" y="151"/>
                      </a:lnTo>
                      <a:lnTo>
                        <a:pt x="22" y="149"/>
                      </a:lnTo>
                      <a:lnTo>
                        <a:pt x="21" y="149"/>
                      </a:lnTo>
                      <a:lnTo>
                        <a:pt x="21" y="149"/>
                      </a:lnTo>
                      <a:lnTo>
                        <a:pt x="21" y="149"/>
                      </a:lnTo>
                      <a:lnTo>
                        <a:pt x="19" y="149"/>
                      </a:lnTo>
                      <a:lnTo>
                        <a:pt x="18" y="149"/>
                      </a:lnTo>
                      <a:lnTo>
                        <a:pt x="19" y="147"/>
                      </a:lnTo>
                      <a:lnTo>
                        <a:pt x="17" y="147"/>
                      </a:lnTo>
                      <a:lnTo>
                        <a:pt x="17" y="145"/>
                      </a:lnTo>
                      <a:lnTo>
                        <a:pt x="17" y="144"/>
                      </a:lnTo>
                      <a:lnTo>
                        <a:pt x="19" y="143"/>
                      </a:lnTo>
                      <a:lnTo>
                        <a:pt x="19" y="143"/>
                      </a:lnTo>
                      <a:lnTo>
                        <a:pt x="19" y="143"/>
                      </a:lnTo>
                      <a:lnTo>
                        <a:pt x="21" y="143"/>
                      </a:lnTo>
                      <a:lnTo>
                        <a:pt x="21" y="139"/>
                      </a:lnTo>
                      <a:lnTo>
                        <a:pt x="22" y="138"/>
                      </a:lnTo>
                      <a:lnTo>
                        <a:pt x="23" y="136"/>
                      </a:lnTo>
                      <a:lnTo>
                        <a:pt x="25" y="135"/>
                      </a:lnTo>
                      <a:lnTo>
                        <a:pt x="27" y="135"/>
                      </a:lnTo>
                      <a:lnTo>
                        <a:pt x="27" y="132"/>
                      </a:lnTo>
                      <a:lnTo>
                        <a:pt x="28" y="132"/>
                      </a:lnTo>
                      <a:lnTo>
                        <a:pt x="28" y="130"/>
                      </a:lnTo>
                      <a:lnTo>
                        <a:pt x="32" y="131"/>
                      </a:lnTo>
                      <a:lnTo>
                        <a:pt x="32" y="132"/>
                      </a:lnTo>
                      <a:lnTo>
                        <a:pt x="32" y="132"/>
                      </a:lnTo>
                      <a:lnTo>
                        <a:pt x="32" y="131"/>
                      </a:lnTo>
                      <a:lnTo>
                        <a:pt x="32" y="128"/>
                      </a:lnTo>
                      <a:lnTo>
                        <a:pt x="32" y="127"/>
                      </a:lnTo>
                      <a:lnTo>
                        <a:pt x="31" y="127"/>
                      </a:lnTo>
                      <a:lnTo>
                        <a:pt x="30" y="126"/>
                      </a:lnTo>
                      <a:lnTo>
                        <a:pt x="30" y="125"/>
                      </a:lnTo>
                      <a:lnTo>
                        <a:pt x="31" y="123"/>
                      </a:lnTo>
                      <a:lnTo>
                        <a:pt x="34" y="122"/>
                      </a:lnTo>
                      <a:lnTo>
                        <a:pt x="38" y="122"/>
                      </a:lnTo>
                      <a:lnTo>
                        <a:pt x="38" y="123"/>
                      </a:lnTo>
                      <a:lnTo>
                        <a:pt x="38" y="123"/>
                      </a:lnTo>
                      <a:lnTo>
                        <a:pt x="38" y="123"/>
                      </a:lnTo>
                      <a:lnTo>
                        <a:pt x="39" y="123"/>
                      </a:lnTo>
                      <a:lnTo>
                        <a:pt x="39" y="123"/>
                      </a:lnTo>
                      <a:lnTo>
                        <a:pt x="39" y="125"/>
                      </a:lnTo>
                      <a:lnTo>
                        <a:pt x="40" y="126"/>
                      </a:lnTo>
                      <a:lnTo>
                        <a:pt x="45" y="126"/>
                      </a:lnTo>
                      <a:lnTo>
                        <a:pt x="48" y="123"/>
                      </a:lnTo>
                      <a:lnTo>
                        <a:pt x="51" y="122"/>
                      </a:lnTo>
                      <a:lnTo>
                        <a:pt x="51" y="121"/>
                      </a:lnTo>
                      <a:lnTo>
                        <a:pt x="56" y="121"/>
                      </a:lnTo>
                      <a:lnTo>
                        <a:pt x="57" y="121"/>
                      </a:lnTo>
                      <a:lnTo>
                        <a:pt x="60" y="119"/>
                      </a:lnTo>
                      <a:lnTo>
                        <a:pt x="60" y="119"/>
                      </a:lnTo>
                      <a:lnTo>
                        <a:pt x="61" y="119"/>
                      </a:lnTo>
                      <a:lnTo>
                        <a:pt x="61" y="118"/>
                      </a:lnTo>
                      <a:lnTo>
                        <a:pt x="63" y="118"/>
                      </a:lnTo>
                      <a:lnTo>
                        <a:pt x="63" y="118"/>
                      </a:lnTo>
                      <a:lnTo>
                        <a:pt x="63" y="118"/>
                      </a:lnTo>
                      <a:lnTo>
                        <a:pt x="63" y="113"/>
                      </a:lnTo>
                      <a:lnTo>
                        <a:pt x="61" y="106"/>
                      </a:lnTo>
                      <a:lnTo>
                        <a:pt x="63" y="105"/>
                      </a:lnTo>
                      <a:lnTo>
                        <a:pt x="64" y="104"/>
                      </a:lnTo>
                      <a:lnTo>
                        <a:pt x="64" y="101"/>
                      </a:lnTo>
                      <a:lnTo>
                        <a:pt x="59" y="101"/>
                      </a:lnTo>
                      <a:lnTo>
                        <a:pt x="59" y="101"/>
                      </a:lnTo>
                      <a:lnTo>
                        <a:pt x="57" y="101"/>
                      </a:lnTo>
                      <a:lnTo>
                        <a:pt x="57" y="102"/>
                      </a:lnTo>
                      <a:lnTo>
                        <a:pt x="49" y="102"/>
                      </a:lnTo>
                      <a:lnTo>
                        <a:pt x="48" y="104"/>
                      </a:lnTo>
                      <a:lnTo>
                        <a:pt x="47" y="104"/>
                      </a:lnTo>
                      <a:lnTo>
                        <a:pt x="47" y="106"/>
                      </a:lnTo>
                      <a:lnTo>
                        <a:pt x="45" y="105"/>
                      </a:lnTo>
                      <a:lnTo>
                        <a:pt x="44" y="105"/>
                      </a:lnTo>
                      <a:lnTo>
                        <a:pt x="44" y="105"/>
                      </a:lnTo>
                      <a:lnTo>
                        <a:pt x="44" y="104"/>
                      </a:lnTo>
                      <a:lnTo>
                        <a:pt x="44" y="104"/>
                      </a:lnTo>
                      <a:lnTo>
                        <a:pt x="40" y="100"/>
                      </a:lnTo>
                      <a:lnTo>
                        <a:pt x="40" y="102"/>
                      </a:lnTo>
                      <a:lnTo>
                        <a:pt x="39" y="102"/>
                      </a:lnTo>
                      <a:lnTo>
                        <a:pt x="36" y="101"/>
                      </a:lnTo>
                      <a:lnTo>
                        <a:pt x="35" y="101"/>
                      </a:lnTo>
                      <a:lnTo>
                        <a:pt x="34" y="101"/>
                      </a:lnTo>
                      <a:lnTo>
                        <a:pt x="34" y="101"/>
                      </a:lnTo>
                      <a:lnTo>
                        <a:pt x="34" y="102"/>
                      </a:lnTo>
                      <a:lnTo>
                        <a:pt x="32" y="102"/>
                      </a:lnTo>
                      <a:lnTo>
                        <a:pt x="32" y="102"/>
                      </a:lnTo>
                      <a:lnTo>
                        <a:pt x="26" y="102"/>
                      </a:lnTo>
                      <a:lnTo>
                        <a:pt x="26" y="102"/>
                      </a:lnTo>
                      <a:lnTo>
                        <a:pt x="25" y="104"/>
                      </a:lnTo>
                      <a:lnTo>
                        <a:pt x="25" y="105"/>
                      </a:lnTo>
                      <a:lnTo>
                        <a:pt x="23" y="104"/>
                      </a:lnTo>
                      <a:lnTo>
                        <a:pt x="21" y="104"/>
                      </a:lnTo>
                      <a:lnTo>
                        <a:pt x="17" y="102"/>
                      </a:lnTo>
                      <a:lnTo>
                        <a:pt x="15" y="102"/>
                      </a:lnTo>
                      <a:lnTo>
                        <a:pt x="13" y="101"/>
                      </a:lnTo>
                      <a:lnTo>
                        <a:pt x="13" y="101"/>
                      </a:lnTo>
                      <a:lnTo>
                        <a:pt x="11" y="98"/>
                      </a:lnTo>
                      <a:lnTo>
                        <a:pt x="11" y="98"/>
                      </a:lnTo>
                      <a:lnTo>
                        <a:pt x="10" y="96"/>
                      </a:lnTo>
                      <a:lnTo>
                        <a:pt x="9" y="96"/>
                      </a:lnTo>
                      <a:lnTo>
                        <a:pt x="8" y="94"/>
                      </a:lnTo>
                      <a:lnTo>
                        <a:pt x="10" y="93"/>
                      </a:lnTo>
                      <a:lnTo>
                        <a:pt x="11" y="93"/>
                      </a:lnTo>
                      <a:lnTo>
                        <a:pt x="13" y="93"/>
                      </a:lnTo>
                      <a:lnTo>
                        <a:pt x="13" y="90"/>
                      </a:lnTo>
                      <a:lnTo>
                        <a:pt x="13" y="90"/>
                      </a:lnTo>
                      <a:lnTo>
                        <a:pt x="10" y="90"/>
                      </a:lnTo>
                      <a:lnTo>
                        <a:pt x="8" y="90"/>
                      </a:lnTo>
                      <a:lnTo>
                        <a:pt x="6" y="89"/>
                      </a:lnTo>
                      <a:lnTo>
                        <a:pt x="6" y="89"/>
                      </a:lnTo>
                      <a:lnTo>
                        <a:pt x="5" y="89"/>
                      </a:lnTo>
                      <a:lnTo>
                        <a:pt x="4" y="89"/>
                      </a:lnTo>
                      <a:lnTo>
                        <a:pt x="1" y="89"/>
                      </a:lnTo>
                      <a:lnTo>
                        <a:pt x="0" y="89"/>
                      </a:lnTo>
                      <a:lnTo>
                        <a:pt x="0" y="89"/>
                      </a:lnTo>
                      <a:lnTo>
                        <a:pt x="0" y="88"/>
                      </a:lnTo>
                      <a:lnTo>
                        <a:pt x="0" y="88"/>
                      </a:lnTo>
                      <a:lnTo>
                        <a:pt x="0" y="88"/>
                      </a:lnTo>
                      <a:lnTo>
                        <a:pt x="1" y="87"/>
                      </a:lnTo>
                      <a:lnTo>
                        <a:pt x="1" y="85"/>
                      </a:lnTo>
                      <a:lnTo>
                        <a:pt x="2" y="85"/>
                      </a:lnTo>
                      <a:lnTo>
                        <a:pt x="4" y="85"/>
                      </a:lnTo>
                      <a:lnTo>
                        <a:pt x="5" y="84"/>
                      </a:lnTo>
                      <a:lnTo>
                        <a:pt x="6" y="84"/>
                      </a:lnTo>
                      <a:lnTo>
                        <a:pt x="6" y="83"/>
                      </a:lnTo>
                      <a:lnTo>
                        <a:pt x="10" y="81"/>
                      </a:lnTo>
                      <a:lnTo>
                        <a:pt x="10" y="81"/>
                      </a:lnTo>
                      <a:lnTo>
                        <a:pt x="11" y="81"/>
                      </a:lnTo>
                      <a:lnTo>
                        <a:pt x="13" y="81"/>
                      </a:lnTo>
                      <a:lnTo>
                        <a:pt x="13" y="81"/>
                      </a:lnTo>
                      <a:lnTo>
                        <a:pt x="13" y="83"/>
                      </a:lnTo>
                      <a:lnTo>
                        <a:pt x="18" y="81"/>
                      </a:lnTo>
                      <a:lnTo>
                        <a:pt x="18" y="77"/>
                      </a:lnTo>
                      <a:lnTo>
                        <a:pt x="19" y="77"/>
                      </a:lnTo>
                      <a:lnTo>
                        <a:pt x="19" y="76"/>
                      </a:lnTo>
                      <a:lnTo>
                        <a:pt x="21" y="76"/>
                      </a:lnTo>
                      <a:lnTo>
                        <a:pt x="21" y="76"/>
                      </a:lnTo>
                      <a:lnTo>
                        <a:pt x="23" y="76"/>
                      </a:lnTo>
                      <a:lnTo>
                        <a:pt x="23" y="75"/>
                      </a:lnTo>
                      <a:lnTo>
                        <a:pt x="25" y="75"/>
                      </a:lnTo>
                      <a:lnTo>
                        <a:pt x="25" y="75"/>
                      </a:lnTo>
                      <a:lnTo>
                        <a:pt x="26" y="75"/>
                      </a:lnTo>
                      <a:lnTo>
                        <a:pt x="26" y="73"/>
                      </a:lnTo>
                      <a:lnTo>
                        <a:pt x="28" y="73"/>
                      </a:lnTo>
                      <a:lnTo>
                        <a:pt x="28" y="72"/>
                      </a:lnTo>
                      <a:lnTo>
                        <a:pt x="30" y="72"/>
                      </a:lnTo>
                      <a:lnTo>
                        <a:pt x="32" y="72"/>
                      </a:lnTo>
                      <a:lnTo>
                        <a:pt x="32" y="72"/>
                      </a:lnTo>
                      <a:lnTo>
                        <a:pt x="34" y="72"/>
                      </a:lnTo>
                      <a:lnTo>
                        <a:pt x="34" y="73"/>
                      </a:lnTo>
                      <a:lnTo>
                        <a:pt x="35" y="73"/>
                      </a:lnTo>
                      <a:lnTo>
                        <a:pt x="35" y="75"/>
                      </a:lnTo>
                      <a:lnTo>
                        <a:pt x="35" y="76"/>
                      </a:lnTo>
                      <a:lnTo>
                        <a:pt x="35" y="76"/>
                      </a:lnTo>
                      <a:lnTo>
                        <a:pt x="35" y="80"/>
                      </a:lnTo>
                      <a:lnTo>
                        <a:pt x="34" y="80"/>
                      </a:lnTo>
                      <a:lnTo>
                        <a:pt x="34" y="81"/>
                      </a:lnTo>
                      <a:lnTo>
                        <a:pt x="35" y="81"/>
                      </a:lnTo>
                      <a:lnTo>
                        <a:pt x="36" y="81"/>
                      </a:lnTo>
                      <a:lnTo>
                        <a:pt x="38" y="83"/>
                      </a:lnTo>
                      <a:lnTo>
                        <a:pt x="38" y="83"/>
                      </a:lnTo>
                      <a:lnTo>
                        <a:pt x="52" y="84"/>
                      </a:lnTo>
                      <a:lnTo>
                        <a:pt x="52" y="85"/>
                      </a:lnTo>
                      <a:lnTo>
                        <a:pt x="52" y="85"/>
                      </a:lnTo>
                      <a:lnTo>
                        <a:pt x="52" y="84"/>
                      </a:lnTo>
                      <a:lnTo>
                        <a:pt x="53" y="83"/>
                      </a:lnTo>
                      <a:lnTo>
                        <a:pt x="53" y="83"/>
                      </a:lnTo>
                      <a:lnTo>
                        <a:pt x="55" y="81"/>
                      </a:lnTo>
                      <a:lnTo>
                        <a:pt x="57" y="81"/>
                      </a:lnTo>
                      <a:lnTo>
                        <a:pt x="57" y="83"/>
                      </a:lnTo>
                      <a:lnTo>
                        <a:pt x="59" y="83"/>
                      </a:lnTo>
                      <a:lnTo>
                        <a:pt x="59" y="80"/>
                      </a:lnTo>
                      <a:lnTo>
                        <a:pt x="59" y="80"/>
                      </a:lnTo>
                      <a:lnTo>
                        <a:pt x="59" y="79"/>
                      </a:lnTo>
                      <a:lnTo>
                        <a:pt x="56" y="79"/>
                      </a:lnTo>
                      <a:lnTo>
                        <a:pt x="56" y="79"/>
                      </a:lnTo>
                      <a:lnTo>
                        <a:pt x="56" y="79"/>
                      </a:lnTo>
                      <a:lnTo>
                        <a:pt x="55" y="79"/>
                      </a:lnTo>
                      <a:lnTo>
                        <a:pt x="55" y="79"/>
                      </a:lnTo>
                      <a:lnTo>
                        <a:pt x="53" y="79"/>
                      </a:lnTo>
                      <a:lnTo>
                        <a:pt x="53" y="79"/>
                      </a:lnTo>
                      <a:lnTo>
                        <a:pt x="52" y="79"/>
                      </a:lnTo>
                      <a:lnTo>
                        <a:pt x="52" y="77"/>
                      </a:lnTo>
                      <a:lnTo>
                        <a:pt x="53" y="77"/>
                      </a:lnTo>
                      <a:lnTo>
                        <a:pt x="56" y="76"/>
                      </a:lnTo>
                      <a:lnTo>
                        <a:pt x="57" y="76"/>
                      </a:lnTo>
                      <a:lnTo>
                        <a:pt x="59" y="76"/>
                      </a:lnTo>
                      <a:lnTo>
                        <a:pt x="59" y="77"/>
                      </a:lnTo>
                      <a:lnTo>
                        <a:pt x="64" y="77"/>
                      </a:lnTo>
                      <a:lnTo>
                        <a:pt x="64" y="75"/>
                      </a:lnTo>
                      <a:lnTo>
                        <a:pt x="64" y="75"/>
                      </a:lnTo>
                      <a:lnTo>
                        <a:pt x="64" y="75"/>
                      </a:lnTo>
                      <a:lnTo>
                        <a:pt x="64" y="75"/>
                      </a:lnTo>
                      <a:lnTo>
                        <a:pt x="64" y="73"/>
                      </a:lnTo>
                      <a:lnTo>
                        <a:pt x="56" y="73"/>
                      </a:lnTo>
                      <a:lnTo>
                        <a:pt x="56" y="72"/>
                      </a:lnTo>
                      <a:lnTo>
                        <a:pt x="55" y="72"/>
                      </a:lnTo>
                      <a:lnTo>
                        <a:pt x="53" y="72"/>
                      </a:lnTo>
                      <a:lnTo>
                        <a:pt x="52" y="72"/>
                      </a:lnTo>
                      <a:lnTo>
                        <a:pt x="52" y="72"/>
                      </a:lnTo>
                      <a:lnTo>
                        <a:pt x="52" y="71"/>
                      </a:lnTo>
                      <a:lnTo>
                        <a:pt x="52" y="71"/>
                      </a:lnTo>
                      <a:lnTo>
                        <a:pt x="52" y="71"/>
                      </a:lnTo>
                      <a:lnTo>
                        <a:pt x="53" y="70"/>
                      </a:lnTo>
                      <a:lnTo>
                        <a:pt x="55" y="70"/>
                      </a:lnTo>
                      <a:lnTo>
                        <a:pt x="55" y="68"/>
                      </a:lnTo>
                      <a:lnTo>
                        <a:pt x="56" y="68"/>
                      </a:lnTo>
                      <a:lnTo>
                        <a:pt x="56" y="67"/>
                      </a:lnTo>
                      <a:lnTo>
                        <a:pt x="55" y="67"/>
                      </a:lnTo>
                      <a:lnTo>
                        <a:pt x="55" y="67"/>
                      </a:lnTo>
                      <a:lnTo>
                        <a:pt x="52" y="67"/>
                      </a:lnTo>
                      <a:lnTo>
                        <a:pt x="51" y="68"/>
                      </a:lnTo>
                      <a:lnTo>
                        <a:pt x="48" y="68"/>
                      </a:lnTo>
                      <a:lnTo>
                        <a:pt x="48" y="68"/>
                      </a:lnTo>
                      <a:lnTo>
                        <a:pt x="47" y="67"/>
                      </a:lnTo>
                      <a:lnTo>
                        <a:pt x="47" y="67"/>
                      </a:lnTo>
                      <a:lnTo>
                        <a:pt x="47" y="66"/>
                      </a:lnTo>
                      <a:lnTo>
                        <a:pt x="42" y="67"/>
                      </a:lnTo>
                      <a:lnTo>
                        <a:pt x="42" y="68"/>
                      </a:lnTo>
                      <a:lnTo>
                        <a:pt x="36" y="67"/>
                      </a:lnTo>
                      <a:lnTo>
                        <a:pt x="36" y="67"/>
                      </a:lnTo>
                      <a:lnTo>
                        <a:pt x="36" y="67"/>
                      </a:lnTo>
                      <a:lnTo>
                        <a:pt x="36" y="66"/>
                      </a:lnTo>
                      <a:lnTo>
                        <a:pt x="36" y="63"/>
                      </a:lnTo>
                      <a:lnTo>
                        <a:pt x="36" y="62"/>
                      </a:lnTo>
                      <a:lnTo>
                        <a:pt x="36" y="62"/>
                      </a:lnTo>
                      <a:lnTo>
                        <a:pt x="36" y="62"/>
                      </a:lnTo>
                      <a:lnTo>
                        <a:pt x="32" y="62"/>
                      </a:lnTo>
                      <a:lnTo>
                        <a:pt x="30" y="59"/>
                      </a:lnTo>
                      <a:lnTo>
                        <a:pt x="27" y="58"/>
                      </a:lnTo>
                      <a:lnTo>
                        <a:pt x="25" y="55"/>
                      </a:lnTo>
                      <a:lnTo>
                        <a:pt x="21" y="55"/>
                      </a:lnTo>
                      <a:lnTo>
                        <a:pt x="21" y="54"/>
                      </a:lnTo>
                      <a:lnTo>
                        <a:pt x="19" y="54"/>
                      </a:lnTo>
                      <a:lnTo>
                        <a:pt x="18" y="51"/>
                      </a:lnTo>
                      <a:lnTo>
                        <a:pt x="15" y="51"/>
                      </a:lnTo>
                      <a:lnTo>
                        <a:pt x="15" y="51"/>
                      </a:lnTo>
                      <a:lnTo>
                        <a:pt x="15" y="51"/>
                      </a:lnTo>
                      <a:lnTo>
                        <a:pt x="14" y="51"/>
                      </a:lnTo>
                      <a:lnTo>
                        <a:pt x="13" y="50"/>
                      </a:lnTo>
                      <a:lnTo>
                        <a:pt x="14" y="50"/>
                      </a:lnTo>
                      <a:lnTo>
                        <a:pt x="14" y="50"/>
                      </a:lnTo>
                      <a:lnTo>
                        <a:pt x="14" y="49"/>
                      </a:lnTo>
                      <a:lnTo>
                        <a:pt x="17" y="49"/>
                      </a:lnTo>
                      <a:lnTo>
                        <a:pt x="15" y="41"/>
                      </a:lnTo>
                      <a:lnTo>
                        <a:pt x="18" y="41"/>
                      </a:lnTo>
                      <a:lnTo>
                        <a:pt x="18" y="41"/>
                      </a:lnTo>
                      <a:lnTo>
                        <a:pt x="22" y="41"/>
                      </a:lnTo>
                      <a:lnTo>
                        <a:pt x="22" y="41"/>
                      </a:lnTo>
                      <a:lnTo>
                        <a:pt x="25" y="41"/>
                      </a:lnTo>
                      <a:lnTo>
                        <a:pt x="25" y="41"/>
                      </a:lnTo>
                      <a:lnTo>
                        <a:pt x="26" y="41"/>
                      </a:lnTo>
                      <a:lnTo>
                        <a:pt x="26" y="39"/>
                      </a:lnTo>
                      <a:lnTo>
                        <a:pt x="27" y="39"/>
                      </a:lnTo>
                      <a:lnTo>
                        <a:pt x="30" y="41"/>
                      </a:lnTo>
                      <a:lnTo>
                        <a:pt x="31" y="41"/>
                      </a:lnTo>
                      <a:lnTo>
                        <a:pt x="31" y="41"/>
                      </a:lnTo>
                      <a:lnTo>
                        <a:pt x="31" y="39"/>
                      </a:lnTo>
                      <a:lnTo>
                        <a:pt x="35" y="39"/>
                      </a:lnTo>
                      <a:lnTo>
                        <a:pt x="35" y="39"/>
                      </a:lnTo>
                      <a:lnTo>
                        <a:pt x="36" y="39"/>
                      </a:lnTo>
                      <a:lnTo>
                        <a:pt x="36" y="38"/>
                      </a:lnTo>
                      <a:lnTo>
                        <a:pt x="40" y="38"/>
                      </a:lnTo>
                      <a:lnTo>
                        <a:pt x="40" y="38"/>
                      </a:lnTo>
                      <a:lnTo>
                        <a:pt x="42" y="38"/>
                      </a:lnTo>
                      <a:lnTo>
                        <a:pt x="42" y="38"/>
                      </a:lnTo>
                      <a:lnTo>
                        <a:pt x="42" y="38"/>
                      </a:lnTo>
                      <a:lnTo>
                        <a:pt x="42" y="38"/>
                      </a:lnTo>
                      <a:lnTo>
                        <a:pt x="43" y="37"/>
                      </a:lnTo>
                      <a:lnTo>
                        <a:pt x="43" y="34"/>
                      </a:lnTo>
                      <a:lnTo>
                        <a:pt x="43" y="34"/>
                      </a:lnTo>
                      <a:lnTo>
                        <a:pt x="43" y="30"/>
                      </a:lnTo>
                      <a:lnTo>
                        <a:pt x="45" y="29"/>
                      </a:lnTo>
                      <a:lnTo>
                        <a:pt x="47" y="22"/>
                      </a:lnTo>
                      <a:lnTo>
                        <a:pt x="48" y="22"/>
                      </a:lnTo>
                      <a:lnTo>
                        <a:pt x="49" y="21"/>
                      </a:lnTo>
                      <a:lnTo>
                        <a:pt x="51" y="21"/>
                      </a:lnTo>
                      <a:lnTo>
                        <a:pt x="52" y="18"/>
                      </a:lnTo>
                      <a:lnTo>
                        <a:pt x="53" y="17"/>
                      </a:lnTo>
                      <a:lnTo>
                        <a:pt x="53" y="16"/>
                      </a:lnTo>
                      <a:lnTo>
                        <a:pt x="56" y="15"/>
                      </a:lnTo>
                      <a:lnTo>
                        <a:pt x="57" y="15"/>
                      </a:lnTo>
                      <a:lnTo>
                        <a:pt x="59" y="13"/>
                      </a:lnTo>
                      <a:lnTo>
                        <a:pt x="60" y="13"/>
                      </a:lnTo>
                      <a:lnTo>
                        <a:pt x="66" y="13"/>
                      </a:lnTo>
                      <a:lnTo>
                        <a:pt x="66" y="12"/>
                      </a:lnTo>
                      <a:lnTo>
                        <a:pt x="70" y="12"/>
                      </a:lnTo>
                      <a:lnTo>
                        <a:pt x="70" y="9"/>
                      </a:lnTo>
                      <a:lnTo>
                        <a:pt x="73" y="11"/>
                      </a:lnTo>
                      <a:lnTo>
                        <a:pt x="74" y="8"/>
                      </a:lnTo>
                      <a:lnTo>
                        <a:pt x="74" y="7"/>
                      </a:lnTo>
                      <a:lnTo>
                        <a:pt x="74" y="7"/>
                      </a:lnTo>
                      <a:lnTo>
                        <a:pt x="76" y="7"/>
                      </a:lnTo>
                      <a:lnTo>
                        <a:pt x="76" y="7"/>
                      </a:lnTo>
                      <a:lnTo>
                        <a:pt x="76" y="8"/>
                      </a:lnTo>
                      <a:lnTo>
                        <a:pt x="76" y="8"/>
                      </a:lnTo>
                      <a:lnTo>
                        <a:pt x="77" y="9"/>
                      </a:lnTo>
                      <a:lnTo>
                        <a:pt x="77" y="9"/>
                      </a:lnTo>
                      <a:lnTo>
                        <a:pt x="78" y="8"/>
                      </a:lnTo>
                      <a:lnTo>
                        <a:pt x="78" y="8"/>
                      </a:lnTo>
                      <a:lnTo>
                        <a:pt x="86" y="8"/>
                      </a:lnTo>
                      <a:lnTo>
                        <a:pt x="86" y="7"/>
                      </a:lnTo>
                      <a:lnTo>
                        <a:pt x="90" y="5"/>
                      </a:lnTo>
                      <a:lnTo>
                        <a:pt x="90" y="5"/>
                      </a:lnTo>
                      <a:lnTo>
                        <a:pt x="91" y="5"/>
                      </a:lnTo>
                      <a:lnTo>
                        <a:pt x="91" y="4"/>
                      </a:lnTo>
                      <a:lnTo>
                        <a:pt x="93" y="4"/>
                      </a:lnTo>
                      <a:lnTo>
                        <a:pt x="94" y="1"/>
                      </a:lnTo>
                      <a:lnTo>
                        <a:pt x="97" y="1"/>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0" name="Freeform 10">
                  <a:extLst>
                    <a:ext uri="{FF2B5EF4-FFF2-40B4-BE49-F238E27FC236}">
                      <a16:creationId xmlns:a16="http://schemas.microsoft.com/office/drawing/2014/main" id="{02186D4A-818A-47C8-AAD0-4A7B8453B49A}"/>
                    </a:ext>
                  </a:extLst>
                </p:cNvPr>
                <p:cNvSpPr>
                  <a:spLocks noEditPoints="1"/>
                </p:cNvSpPr>
                <p:nvPr/>
              </p:nvSpPr>
              <p:spPr bwMode="auto">
                <a:xfrm>
                  <a:off x="4067175" y="1414917"/>
                  <a:ext cx="635000" cy="803275"/>
                </a:xfrm>
                <a:custGeom>
                  <a:avLst/>
                  <a:gdLst>
                    <a:gd name="T0" fmla="*/ 385 w 400"/>
                    <a:gd name="T1" fmla="*/ 399 h 506"/>
                    <a:gd name="T2" fmla="*/ 316 w 400"/>
                    <a:gd name="T3" fmla="*/ 368 h 506"/>
                    <a:gd name="T4" fmla="*/ 296 w 400"/>
                    <a:gd name="T5" fmla="*/ 395 h 506"/>
                    <a:gd name="T6" fmla="*/ 343 w 400"/>
                    <a:gd name="T7" fmla="*/ 394 h 506"/>
                    <a:gd name="T8" fmla="*/ 320 w 400"/>
                    <a:gd name="T9" fmla="*/ 419 h 506"/>
                    <a:gd name="T10" fmla="*/ 334 w 400"/>
                    <a:gd name="T11" fmla="*/ 444 h 506"/>
                    <a:gd name="T12" fmla="*/ 359 w 400"/>
                    <a:gd name="T13" fmla="*/ 413 h 506"/>
                    <a:gd name="T14" fmla="*/ 381 w 400"/>
                    <a:gd name="T15" fmla="*/ 419 h 506"/>
                    <a:gd name="T16" fmla="*/ 377 w 400"/>
                    <a:gd name="T17" fmla="*/ 406 h 506"/>
                    <a:gd name="T18" fmla="*/ 333 w 400"/>
                    <a:gd name="T19" fmla="*/ 370 h 506"/>
                    <a:gd name="T20" fmla="*/ 216 w 400"/>
                    <a:gd name="T21" fmla="*/ 327 h 506"/>
                    <a:gd name="T22" fmla="*/ 208 w 400"/>
                    <a:gd name="T23" fmla="*/ 310 h 506"/>
                    <a:gd name="T24" fmla="*/ 227 w 400"/>
                    <a:gd name="T25" fmla="*/ 294 h 506"/>
                    <a:gd name="T26" fmla="*/ 231 w 400"/>
                    <a:gd name="T27" fmla="*/ 320 h 506"/>
                    <a:gd name="T28" fmla="*/ 243 w 400"/>
                    <a:gd name="T29" fmla="*/ 330 h 506"/>
                    <a:gd name="T30" fmla="*/ 182 w 400"/>
                    <a:gd name="T31" fmla="*/ 269 h 506"/>
                    <a:gd name="T32" fmla="*/ 194 w 400"/>
                    <a:gd name="T33" fmla="*/ 252 h 506"/>
                    <a:gd name="T34" fmla="*/ 113 w 400"/>
                    <a:gd name="T35" fmla="*/ 239 h 506"/>
                    <a:gd name="T36" fmla="*/ 122 w 400"/>
                    <a:gd name="T37" fmla="*/ 170 h 506"/>
                    <a:gd name="T38" fmla="*/ 76 w 400"/>
                    <a:gd name="T39" fmla="*/ 176 h 506"/>
                    <a:gd name="T40" fmla="*/ 76 w 400"/>
                    <a:gd name="T41" fmla="*/ 201 h 506"/>
                    <a:gd name="T42" fmla="*/ 122 w 400"/>
                    <a:gd name="T43" fmla="*/ 176 h 506"/>
                    <a:gd name="T44" fmla="*/ 45 w 400"/>
                    <a:gd name="T45" fmla="*/ 169 h 506"/>
                    <a:gd name="T46" fmla="*/ 284 w 400"/>
                    <a:gd name="T47" fmla="*/ 5 h 506"/>
                    <a:gd name="T48" fmla="*/ 263 w 400"/>
                    <a:gd name="T49" fmla="*/ 36 h 506"/>
                    <a:gd name="T50" fmla="*/ 292 w 400"/>
                    <a:gd name="T51" fmla="*/ 64 h 506"/>
                    <a:gd name="T52" fmla="*/ 297 w 400"/>
                    <a:gd name="T53" fmla="*/ 86 h 506"/>
                    <a:gd name="T54" fmla="*/ 316 w 400"/>
                    <a:gd name="T55" fmla="*/ 101 h 506"/>
                    <a:gd name="T56" fmla="*/ 342 w 400"/>
                    <a:gd name="T57" fmla="*/ 98 h 506"/>
                    <a:gd name="T58" fmla="*/ 372 w 400"/>
                    <a:gd name="T59" fmla="*/ 78 h 506"/>
                    <a:gd name="T60" fmla="*/ 383 w 400"/>
                    <a:gd name="T61" fmla="*/ 108 h 506"/>
                    <a:gd name="T62" fmla="*/ 349 w 400"/>
                    <a:gd name="T63" fmla="*/ 124 h 506"/>
                    <a:gd name="T64" fmla="*/ 334 w 400"/>
                    <a:gd name="T65" fmla="*/ 140 h 506"/>
                    <a:gd name="T66" fmla="*/ 299 w 400"/>
                    <a:gd name="T67" fmla="*/ 142 h 506"/>
                    <a:gd name="T68" fmla="*/ 303 w 400"/>
                    <a:gd name="T69" fmla="*/ 161 h 506"/>
                    <a:gd name="T70" fmla="*/ 286 w 400"/>
                    <a:gd name="T71" fmla="*/ 182 h 506"/>
                    <a:gd name="T72" fmla="*/ 261 w 400"/>
                    <a:gd name="T73" fmla="*/ 209 h 506"/>
                    <a:gd name="T74" fmla="*/ 278 w 400"/>
                    <a:gd name="T75" fmla="*/ 243 h 506"/>
                    <a:gd name="T76" fmla="*/ 320 w 400"/>
                    <a:gd name="T77" fmla="*/ 268 h 506"/>
                    <a:gd name="T78" fmla="*/ 367 w 400"/>
                    <a:gd name="T79" fmla="*/ 286 h 506"/>
                    <a:gd name="T80" fmla="*/ 396 w 400"/>
                    <a:gd name="T81" fmla="*/ 433 h 506"/>
                    <a:gd name="T82" fmla="*/ 366 w 400"/>
                    <a:gd name="T83" fmla="*/ 444 h 506"/>
                    <a:gd name="T84" fmla="*/ 394 w 400"/>
                    <a:gd name="T85" fmla="*/ 447 h 506"/>
                    <a:gd name="T86" fmla="*/ 2 w 400"/>
                    <a:gd name="T87" fmla="*/ 489 h 506"/>
                    <a:gd name="T88" fmla="*/ 11 w 400"/>
                    <a:gd name="T89" fmla="*/ 368 h 506"/>
                    <a:gd name="T90" fmla="*/ 13 w 400"/>
                    <a:gd name="T91" fmla="*/ 137 h 506"/>
                    <a:gd name="T92" fmla="*/ 25 w 400"/>
                    <a:gd name="T93" fmla="*/ 149 h 506"/>
                    <a:gd name="T94" fmla="*/ 54 w 400"/>
                    <a:gd name="T95" fmla="*/ 138 h 506"/>
                    <a:gd name="T96" fmla="*/ 32 w 400"/>
                    <a:gd name="T97" fmla="*/ 116 h 506"/>
                    <a:gd name="T98" fmla="*/ 19 w 400"/>
                    <a:gd name="T99" fmla="*/ 73 h 506"/>
                    <a:gd name="T100" fmla="*/ 83 w 400"/>
                    <a:gd name="T101" fmla="*/ 93 h 506"/>
                    <a:gd name="T102" fmla="*/ 110 w 400"/>
                    <a:gd name="T103" fmla="*/ 104 h 506"/>
                    <a:gd name="T104" fmla="*/ 136 w 400"/>
                    <a:gd name="T105" fmla="*/ 118 h 506"/>
                    <a:gd name="T106" fmla="*/ 151 w 400"/>
                    <a:gd name="T107" fmla="*/ 91 h 506"/>
                    <a:gd name="T108" fmla="*/ 142 w 400"/>
                    <a:gd name="T109" fmla="*/ 90 h 506"/>
                    <a:gd name="T110" fmla="*/ 181 w 400"/>
                    <a:gd name="T111" fmla="*/ 103 h 506"/>
                    <a:gd name="T112" fmla="*/ 224 w 400"/>
                    <a:gd name="T113" fmla="*/ 106 h 506"/>
                    <a:gd name="T114" fmla="*/ 241 w 400"/>
                    <a:gd name="T115" fmla="*/ 104 h 506"/>
                    <a:gd name="T116" fmla="*/ 254 w 400"/>
                    <a:gd name="T117" fmla="*/ 103 h 506"/>
                    <a:gd name="T118" fmla="*/ 267 w 400"/>
                    <a:gd name="T119" fmla="*/ 82 h 506"/>
                    <a:gd name="T120" fmla="*/ 253 w 400"/>
                    <a:gd name="T121" fmla="*/ 70 h 506"/>
                    <a:gd name="T122" fmla="*/ 256 w 400"/>
                    <a:gd name="T123" fmla="*/ 48 h 506"/>
                    <a:gd name="T124" fmla="*/ 252 w 400"/>
                    <a:gd name="T125" fmla="*/ 1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 h="506">
                      <a:moveTo>
                        <a:pt x="96" y="451"/>
                      </a:moveTo>
                      <a:lnTo>
                        <a:pt x="96" y="454"/>
                      </a:lnTo>
                      <a:lnTo>
                        <a:pt x="96" y="457"/>
                      </a:lnTo>
                      <a:lnTo>
                        <a:pt x="99" y="459"/>
                      </a:lnTo>
                      <a:lnTo>
                        <a:pt x="101" y="462"/>
                      </a:lnTo>
                      <a:lnTo>
                        <a:pt x="102" y="462"/>
                      </a:lnTo>
                      <a:lnTo>
                        <a:pt x="104" y="461"/>
                      </a:lnTo>
                      <a:lnTo>
                        <a:pt x="104" y="461"/>
                      </a:lnTo>
                      <a:lnTo>
                        <a:pt x="104" y="458"/>
                      </a:lnTo>
                      <a:lnTo>
                        <a:pt x="102" y="458"/>
                      </a:lnTo>
                      <a:lnTo>
                        <a:pt x="102" y="457"/>
                      </a:lnTo>
                      <a:lnTo>
                        <a:pt x="102" y="455"/>
                      </a:lnTo>
                      <a:lnTo>
                        <a:pt x="102" y="454"/>
                      </a:lnTo>
                      <a:lnTo>
                        <a:pt x="101" y="454"/>
                      </a:lnTo>
                      <a:lnTo>
                        <a:pt x="101" y="454"/>
                      </a:lnTo>
                      <a:lnTo>
                        <a:pt x="101" y="455"/>
                      </a:lnTo>
                      <a:lnTo>
                        <a:pt x="99" y="455"/>
                      </a:lnTo>
                      <a:lnTo>
                        <a:pt x="97" y="454"/>
                      </a:lnTo>
                      <a:lnTo>
                        <a:pt x="97" y="451"/>
                      </a:lnTo>
                      <a:lnTo>
                        <a:pt x="96" y="451"/>
                      </a:lnTo>
                      <a:close/>
                      <a:moveTo>
                        <a:pt x="397" y="421"/>
                      </a:moveTo>
                      <a:lnTo>
                        <a:pt x="396" y="423"/>
                      </a:lnTo>
                      <a:lnTo>
                        <a:pt x="394" y="424"/>
                      </a:lnTo>
                      <a:lnTo>
                        <a:pt x="394" y="425"/>
                      </a:lnTo>
                      <a:lnTo>
                        <a:pt x="394" y="426"/>
                      </a:lnTo>
                      <a:lnTo>
                        <a:pt x="394" y="426"/>
                      </a:lnTo>
                      <a:lnTo>
                        <a:pt x="396" y="426"/>
                      </a:lnTo>
                      <a:lnTo>
                        <a:pt x="397" y="426"/>
                      </a:lnTo>
                      <a:lnTo>
                        <a:pt x="397" y="425"/>
                      </a:lnTo>
                      <a:lnTo>
                        <a:pt x="397" y="425"/>
                      </a:lnTo>
                      <a:lnTo>
                        <a:pt x="398" y="424"/>
                      </a:lnTo>
                      <a:lnTo>
                        <a:pt x="397" y="424"/>
                      </a:lnTo>
                      <a:lnTo>
                        <a:pt x="397" y="421"/>
                      </a:lnTo>
                      <a:lnTo>
                        <a:pt x="397" y="421"/>
                      </a:lnTo>
                      <a:close/>
                      <a:moveTo>
                        <a:pt x="389" y="398"/>
                      </a:moveTo>
                      <a:lnTo>
                        <a:pt x="389" y="398"/>
                      </a:lnTo>
                      <a:lnTo>
                        <a:pt x="385" y="398"/>
                      </a:lnTo>
                      <a:lnTo>
                        <a:pt x="385" y="399"/>
                      </a:lnTo>
                      <a:lnTo>
                        <a:pt x="388" y="400"/>
                      </a:lnTo>
                      <a:lnTo>
                        <a:pt x="392" y="400"/>
                      </a:lnTo>
                      <a:lnTo>
                        <a:pt x="392" y="402"/>
                      </a:lnTo>
                      <a:lnTo>
                        <a:pt x="393" y="402"/>
                      </a:lnTo>
                      <a:lnTo>
                        <a:pt x="393" y="400"/>
                      </a:lnTo>
                      <a:lnTo>
                        <a:pt x="393" y="400"/>
                      </a:lnTo>
                      <a:lnTo>
                        <a:pt x="394" y="399"/>
                      </a:lnTo>
                      <a:lnTo>
                        <a:pt x="393" y="398"/>
                      </a:lnTo>
                      <a:lnTo>
                        <a:pt x="392" y="398"/>
                      </a:lnTo>
                      <a:lnTo>
                        <a:pt x="389" y="398"/>
                      </a:lnTo>
                      <a:close/>
                      <a:moveTo>
                        <a:pt x="11" y="385"/>
                      </a:moveTo>
                      <a:lnTo>
                        <a:pt x="8" y="386"/>
                      </a:lnTo>
                      <a:lnTo>
                        <a:pt x="7" y="387"/>
                      </a:lnTo>
                      <a:lnTo>
                        <a:pt x="7" y="390"/>
                      </a:lnTo>
                      <a:lnTo>
                        <a:pt x="8" y="389"/>
                      </a:lnTo>
                      <a:lnTo>
                        <a:pt x="8" y="389"/>
                      </a:lnTo>
                      <a:lnTo>
                        <a:pt x="8" y="389"/>
                      </a:lnTo>
                      <a:lnTo>
                        <a:pt x="8" y="387"/>
                      </a:lnTo>
                      <a:lnTo>
                        <a:pt x="9" y="387"/>
                      </a:lnTo>
                      <a:lnTo>
                        <a:pt x="9" y="387"/>
                      </a:lnTo>
                      <a:lnTo>
                        <a:pt x="12" y="386"/>
                      </a:lnTo>
                      <a:lnTo>
                        <a:pt x="12" y="386"/>
                      </a:lnTo>
                      <a:lnTo>
                        <a:pt x="11" y="386"/>
                      </a:lnTo>
                      <a:lnTo>
                        <a:pt x="11" y="385"/>
                      </a:lnTo>
                      <a:close/>
                      <a:moveTo>
                        <a:pt x="318" y="366"/>
                      </a:moveTo>
                      <a:lnTo>
                        <a:pt x="318" y="368"/>
                      </a:lnTo>
                      <a:lnTo>
                        <a:pt x="317" y="368"/>
                      </a:lnTo>
                      <a:lnTo>
                        <a:pt x="317" y="368"/>
                      </a:lnTo>
                      <a:lnTo>
                        <a:pt x="318" y="369"/>
                      </a:lnTo>
                      <a:lnTo>
                        <a:pt x="318" y="369"/>
                      </a:lnTo>
                      <a:lnTo>
                        <a:pt x="317" y="372"/>
                      </a:lnTo>
                      <a:lnTo>
                        <a:pt x="317" y="370"/>
                      </a:lnTo>
                      <a:lnTo>
                        <a:pt x="317" y="370"/>
                      </a:lnTo>
                      <a:lnTo>
                        <a:pt x="317" y="370"/>
                      </a:lnTo>
                      <a:lnTo>
                        <a:pt x="316" y="370"/>
                      </a:lnTo>
                      <a:lnTo>
                        <a:pt x="317" y="370"/>
                      </a:lnTo>
                      <a:lnTo>
                        <a:pt x="316" y="368"/>
                      </a:lnTo>
                      <a:lnTo>
                        <a:pt x="316" y="368"/>
                      </a:lnTo>
                      <a:lnTo>
                        <a:pt x="316" y="369"/>
                      </a:lnTo>
                      <a:lnTo>
                        <a:pt x="316" y="369"/>
                      </a:lnTo>
                      <a:lnTo>
                        <a:pt x="315" y="369"/>
                      </a:lnTo>
                      <a:lnTo>
                        <a:pt x="315" y="372"/>
                      </a:lnTo>
                      <a:lnTo>
                        <a:pt x="313" y="372"/>
                      </a:lnTo>
                      <a:lnTo>
                        <a:pt x="313" y="372"/>
                      </a:lnTo>
                      <a:lnTo>
                        <a:pt x="312" y="373"/>
                      </a:lnTo>
                      <a:lnTo>
                        <a:pt x="312" y="373"/>
                      </a:lnTo>
                      <a:lnTo>
                        <a:pt x="308" y="373"/>
                      </a:lnTo>
                      <a:lnTo>
                        <a:pt x="308" y="373"/>
                      </a:lnTo>
                      <a:lnTo>
                        <a:pt x="308" y="373"/>
                      </a:lnTo>
                      <a:lnTo>
                        <a:pt x="308" y="377"/>
                      </a:lnTo>
                      <a:lnTo>
                        <a:pt x="307" y="377"/>
                      </a:lnTo>
                      <a:lnTo>
                        <a:pt x="305" y="379"/>
                      </a:lnTo>
                      <a:lnTo>
                        <a:pt x="304" y="379"/>
                      </a:lnTo>
                      <a:lnTo>
                        <a:pt x="303" y="381"/>
                      </a:lnTo>
                      <a:lnTo>
                        <a:pt x="300" y="382"/>
                      </a:lnTo>
                      <a:lnTo>
                        <a:pt x="300" y="382"/>
                      </a:lnTo>
                      <a:lnTo>
                        <a:pt x="297" y="383"/>
                      </a:lnTo>
                      <a:lnTo>
                        <a:pt x="295" y="385"/>
                      </a:lnTo>
                      <a:lnTo>
                        <a:pt x="292" y="386"/>
                      </a:lnTo>
                      <a:lnTo>
                        <a:pt x="292" y="387"/>
                      </a:lnTo>
                      <a:lnTo>
                        <a:pt x="290" y="387"/>
                      </a:lnTo>
                      <a:lnTo>
                        <a:pt x="288" y="390"/>
                      </a:lnTo>
                      <a:lnTo>
                        <a:pt x="287" y="390"/>
                      </a:lnTo>
                      <a:lnTo>
                        <a:pt x="286" y="390"/>
                      </a:lnTo>
                      <a:lnTo>
                        <a:pt x="284" y="392"/>
                      </a:lnTo>
                      <a:lnTo>
                        <a:pt x="287" y="392"/>
                      </a:lnTo>
                      <a:lnTo>
                        <a:pt x="287" y="394"/>
                      </a:lnTo>
                      <a:lnTo>
                        <a:pt x="287" y="394"/>
                      </a:lnTo>
                      <a:lnTo>
                        <a:pt x="288" y="394"/>
                      </a:lnTo>
                      <a:lnTo>
                        <a:pt x="291" y="392"/>
                      </a:lnTo>
                      <a:lnTo>
                        <a:pt x="294" y="392"/>
                      </a:lnTo>
                      <a:lnTo>
                        <a:pt x="294" y="392"/>
                      </a:lnTo>
                      <a:lnTo>
                        <a:pt x="294" y="394"/>
                      </a:lnTo>
                      <a:lnTo>
                        <a:pt x="295" y="394"/>
                      </a:lnTo>
                      <a:lnTo>
                        <a:pt x="296" y="395"/>
                      </a:lnTo>
                      <a:lnTo>
                        <a:pt x="296" y="395"/>
                      </a:lnTo>
                      <a:lnTo>
                        <a:pt x="300" y="395"/>
                      </a:lnTo>
                      <a:lnTo>
                        <a:pt x="301" y="394"/>
                      </a:lnTo>
                      <a:lnTo>
                        <a:pt x="307" y="392"/>
                      </a:lnTo>
                      <a:lnTo>
                        <a:pt x="311" y="390"/>
                      </a:lnTo>
                      <a:lnTo>
                        <a:pt x="312" y="390"/>
                      </a:lnTo>
                      <a:lnTo>
                        <a:pt x="312" y="387"/>
                      </a:lnTo>
                      <a:lnTo>
                        <a:pt x="315" y="386"/>
                      </a:lnTo>
                      <a:lnTo>
                        <a:pt x="316" y="386"/>
                      </a:lnTo>
                      <a:lnTo>
                        <a:pt x="317" y="385"/>
                      </a:lnTo>
                      <a:lnTo>
                        <a:pt x="320" y="385"/>
                      </a:lnTo>
                      <a:lnTo>
                        <a:pt x="321" y="387"/>
                      </a:lnTo>
                      <a:lnTo>
                        <a:pt x="320" y="387"/>
                      </a:lnTo>
                      <a:lnTo>
                        <a:pt x="320" y="387"/>
                      </a:lnTo>
                      <a:lnTo>
                        <a:pt x="318" y="389"/>
                      </a:lnTo>
                      <a:lnTo>
                        <a:pt x="317" y="390"/>
                      </a:lnTo>
                      <a:lnTo>
                        <a:pt x="316" y="390"/>
                      </a:lnTo>
                      <a:lnTo>
                        <a:pt x="316" y="390"/>
                      </a:lnTo>
                      <a:lnTo>
                        <a:pt x="316" y="390"/>
                      </a:lnTo>
                      <a:lnTo>
                        <a:pt x="315" y="390"/>
                      </a:lnTo>
                      <a:lnTo>
                        <a:pt x="315" y="391"/>
                      </a:lnTo>
                      <a:lnTo>
                        <a:pt x="313" y="392"/>
                      </a:lnTo>
                      <a:lnTo>
                        <a:pt x="315" y="392"/>
                      </a:lnTo>
                      <a:lnTo>
                        <a:pt x="315" y="392"/>
                      </a:lnTo>
                      <a:lnTo>
                        <a:pt x="317" y="392"/>
                      </a:lnTo>
                      <a:lnTo>
                        <a:pt x="321" y="391"/>
                      </a:lnTo>
                      <a:lnTo>
                        <a:pt x="322" y="394"/>
                      </a:lnTo>
                      <a:lnTo>
                        <a:pt x="322" y="394"/>
                      </a:lnTo>
                      <a:lnTo>
                        <a:pt x="324" y="398"/>
                      </a:lnTo>
                      <a:lnTo>
                        <a:pt x="328" y="398"/>
                      </a:lnTo>
                      <a:lnTo>
                        <a:pt x="328" y="398"/>
                      </a:lnTo>
                      <a:lnTo>
                        <a:pt x="329" y="399"/>
                      </a:lnTo>
                      <a:lnTo>
                        <a:pt x="329" y="398"/>
                      </a:lnTo>
                      <a:lnTo>
                        <a:pt x="334" y="398"/>
                      </a:lnTo>
                      <a:lnTo>
                        <a:pt x="335" y="396"/>
                      </a:lnTo>
                      <a:lnTo>
                        <a:pt x="342" y="395"/>
                      </a:lnTo>
                      <a:lnTo>
                        <a:pt x="342" y="395"/>
                      </a:lnTo>
                      <a:lnTo>
                        <a:pt x="343" y="395"/>
                      </a:lnTo>
                      <a:lnTo>
                        <a:pt x="343" y="394"/>
                      </a:lnTo>
                      <a:lnTo>
                        <a:pt x="345" y="394"/>
                      </a:lnTo>
                      <a:lnTo>
                        <a:pt x="345" y="394"/>
                      </a:lnTo>
                      <a:lnTo>
                        <a:pt x="346" y="394"/>
                      </a:lnTo>
                      <a:lnTo>
                        <a:pt x="346" y="399"/>
                      </a:lnTo>
                      <a:lnTo>
                        <a:pt x="351" y="399"/>
                      </a:lnTo>
                      <a:lnTo>
                        <a:pt x="352" y="400"/>
                      </a:lnTo>
                      <a:lnTo>
                        <a:pt x="354" y="403"/>
                      </a:lnTo>
                      <a:lnTo>
                        <a:pt x="355" y="404"/>
                      </a:lnTo>
                      <a:lnTo>
                        <a:pt x="351" y="404"/>
                      </a:lnTo>
                      <a:lnTo>
                        <a:pt x="351" y="403"/>
                      </a:lnTo>
                      <a:lnTo>
                        <a:pt x="349" y="403"/>
                      </a:lnTo>
                      <a:lnTo>
                        <a:pt x="349" y="404"/>
                      </a:lnTo>
                      <a:lnTo>
                        <a:pt x="346" y="404"/>
                      </a:lnTo>
                      <a:lnTo>
                        <a:pt x="345" y="404"/>
                      </a:lnTo>
                      <a:lnTo>
                        <a:pt x="342" y="403"/>
                      </a:lnTo>
                      <a:lnTo>
                        <a:pt x="341" y="402"/>
                      </a:lnTo>
                      <a:lnTo>
                        <a:pt x="339" y="403"/>
                      </a:lnTo>
                      <a:lnTo>
                        <a:pt x="339" y="404"/>
                      </a:lnTo>
                      <a:lnTo>
                        <a:pt x="339" y="404"/>
                      </a:lnTo>
                      <a:lnTo>
                        <a:pt x="339" y="404"/>
                      </a:lnTo>
                      <a:lnTo>
                        <a:pt x="337" y="404"/>
                      </a:lnTo>
                      <a:lnTo>
                        <a:pt x="335" y="406"/>
                      </a:lnTo>
                      <a:lnTo>
                        <a:pt x="334" y="406"/>
                      </a:lnTo>
                      <a:lnTo>
                        <a:pt x="334" y="406"/>
                      </a:lnTo>
                      <a:lnTo>
                        <a:pt x="333" y="406"/>
                      </a:lnTo>
                      <a:lnTo>
                        <a:pt x="332" y="406"/>
                      </a:lnTo>
                      <a:lnTo>
                        <a:pt x="332" y="407"/>
                      </a:lnTo>
                      <a:lnTo>
                        <a:pt x="330" y="407"/>
                      </a:lnTo>
                      <a:lnTo>
                        <a:pt x="330" y="406"/>
                      </a:lnTo>
                      <a:lnTo>
                        <a:pt x="328" y="406"/>
                      </a:lnTo>
                      <a:lnTo>
                        <a:pt x="328" y="408"/>
                      </a:lnTo>
                      <a:lnTo>
                        <a:pt x="326" y="408"/>
                      </a:lnTo>
                      <a:lnTo>
                        <a:pt x="326" y="408"/>
                      </a:lnTo>
                      <a:lnTo>
                        <a:pt x="325" y="412"/>
                      </a:lnTo>
                      <a:lnTo>
                        <a:pt x="324" y="412"/>
                      </a:lnTo>
                      <a:lnTo>
                        <a:pt x="322" y="416"/>
                      </a:lnTo>
                      <a:lnTo>
                        <a:pt x="321" y="416"/>
                      </a:lnTo>
                      <a:lnTo>
                        <a:pt x="320" y="419"/>
                      </a:lnTo>
                      <a:lnTo>
                        <a:pt x="320" y="420"/>
                      </a:lnTo>
                      <a:lnTo>
                        <a:pt x="318" y="423"/>
                      </a:lnTo>
                      <a:lnTo>
                        <a:pt x="321" y="423"/>
                      </a:lnTo>
                      <a:lnTo>
                        <a:pt x="322" y="420"/>
                      </a:lnTo>
                      <a:lnTo>
                        <a:pt x="322" y="419"/>
                      </a:lnTo>
                      <a:lnTo>
                        <a:pt x="325" y="417"/>
                      </a:lnTo>
                      <a:lnTo>
                        <a:pt x="326" y="416"/>
                      </a:lnTo>
                      <a:lnTo>
                        <a:pt x="326" y="419"/>
                      </a:lnTo>
                      <a:lnTo>
                        <a:pt x="326" y="420"/>
                      </a:lnTo>
                      <a:lnTo>
                        <a:pt x="325" y="420"/>
                      </a:lnTo>
                      <a:lnTo>
                        <a:pt x="324" y="426"/>
                      </a:lnTo>
                      <a:lnTo>
                        <a:pt x="322" y="426"/>
                      </a:lnTo>
                      <a:lnTo>
                        <a:pt x="322" y="428"/>
                      </a:lnTo>
                      <a:lnTo>
                        <a:pt x="321" y="428"/>
                      </a:lnTo>
                      <a:lnTo>
                        <a:pt x="321" y="433"/>
                      </a:lnTo>
                      <a:lnTo>
                        <a:pt x="320" y="433"/>
                      </a:lnTo>
                      <a:lnTo>
                        <a:pt x="320" y="437"/>
                      </a:lnTo>
                      <a:lnTo>
                        <a:pt x="320" y="437"/>
                      </a:lnTo>
                      <a:lnTo>
                        <a:pt x="320" y="438"/>
                      </a:lnTo>
                      <a:lnTo>
                        <a:pt x="320" y="438"/>
                      </a:lnTo>
                      <a:lnTo>
                        <a:pt x="320" y="441"/>
                      </a:lnTo>
                      <a:lnTo>
                        <a:pt x="320" y="441"/>
                      </a:lnTo>
                      <a:lnTo>
                        <a:pt x="320" y="444"/>
                      </a:lnTo>
                      <a:lnTo>
                        <a:pt x="321" y="444"/>
                      </a:lnTo>
                      <a:lnTo>
                        <a:pt x="321" y="447"/>
                      </a:lnTo>
                      <a:lnTo>
                        <a:pt x="321" y="447"/>
                      </a:lnTo>
                      <a:lnTo>
                        <a:pt x="322" y="454"/>
                      </a:lnTo>
                      <a:lnTo>
                        <a:pt x="324" y="454"/>
                      </a:lnTo>
                      <a:lnTo>
                        <a:pt x="325" y="455"/>
                      </a:lnTo>
                      <a:lnTo>
                        <a:pt x="328" y="455"/>
                      </a:lnTo>
                      <a:lnTo>
                        <a:pt x="329" y="454"/>
                      </a:lnTo>
                      <a:lnTo>
                        <a:pt x="330" y="453"/>
                      </a:lnTo>
                      <a:lnTo>
                        <a:pt x="330" y="453"/>
                      </a:lnTo>
                      <a:lnTo>
                        <a:pt x="330" y="450"/>
                      </a:lnTo>
                      <a:lnTo>
                        <a:pt x="332" y="450"/>
                      </a:lnTo>
                      <a:lnTo>
                        <a:pt x="333" y="446"/>
                      </a:lnTo>
                      <a:lnTo>
                        <a:pt x="334" y="445"/>
                      </a:lnTo>
                      <a:lnTo>
                        <a:pt x="334" y="444"/>
                      </a:lnTo>
                      <a:lnTo>
                        <a:pt x="334" y="444"/>
                      </a:lnTo>
                      <a:lnTo>
                        <a:pt x="334" y="438"/>
                      </a:lnTo>
                      <a:lnTo>
                        <a:pt x="334" y="438"/>
                      </a:lnTo>
                      <a:lnTo>
                        <a:pt x="334" y="437"/>
                      </a:lnTo>
                      <a:lnTo>
                        <a:pt x="333" y="437"/>
                      </a:lnTo>
                      <a:lnTo>
                        <a:pt x="333" y="426"/>
                      </a:lnTo>
                      <a:lnTo>
                        <a:pt x="334" y="426"/>
                      </a:lnTo>
                      <a:lnTo>
                        <a:pt x="334" y="426"/>
                      </a:lnTo>
                      <a:lnTo>
                        <a:pt x="335" y="425"/>
                      </a:lnTo>
                      <a:lnTo>
                        <a:pt x="335" y="423"/>
                      </a:lnTo>
                      <a:lnTo>
                        <a:pt x="335" y="421"/>
                      </a:lnTo>
                      <a:lnTo>
                        <a:pt x="335" y="419"/>
                      </a:lnTo>
                      <a:lnTo>
                        <a:pt x="337" y="417"/>
                      </a:lnTo>
                      <a:lnTo>
                        <a:pt x="337" y="416"/>
                      </a:lnTo>
                      <a:lnTo>
                        <a:pt x="338" y="416"/>
                      </a:lnTo>
                      <a:lnTo>
                        <a:pt x="338" y="417"/>
                      </a:lnTo>
                      <a:lnTo>
                        <a:pt x="339" y="417"/>
                      </a:lnTo>
                      <a:lnTo>
                        <a:pt x="339" y="417"/>
                      </a:lnTo>
                      <a:lnTo>
                        <a:pt x="339" y="417"/>
                      </a:lnTo>
                      <a:lnTo>
                        <a:pt x="341" y="416"/>
                      </a:lnTo>
                      <a:lnTo>
                        <a:pt x="342" y="415"/>
                      </a:lnTo>
                      <a:lnTo>
                        <a:pt x="342" y="413"/>
                      </a:lnTo>
                      <a:lnTo>
                        <a:pt x="343" y="412"/>
                      </a:lnTo>
                      <a:lnTo>
                        <a:pt x="343" y="412"/>
                      </a:lnTo>
                      <a:lnTo>
                        <a:pt x="345" y="412"/>
                      </a:lnTo>
                      <a:lnTo>
                        <a:pt x="345" y="412"/>
                      </a:lnTo>
                      <a:lnTo>
                        <a:pt x="346" y="411"/>
                      </a:lnTo>
                      <a:lnTo>
                        <a:pt x="346" y="408"/>
                      </a:lnTo>
                      <a:lnTo>
                        <a:pt x="346" y="408"/>
                      </a:lnTo>
                      <a:lnTo>
                        <a:pt x="347" y="408"/>
                      </a:lnTo>
                      <a:lnTo>
                        <a:pt x="349" y="407"/>
                      </a:lnTo>
                      <a:lnTo>
                        <a:pt x="350" y="407"/>
                      </a:lnTo>
                      <a:lnTo>
                        <a:pt x="352" y="409"/>
                      </a:lnTo>
                      <a:lnTo>
                        <a:pt x="354" y="409"/>
                      </a:lnTo>
                      <a:lnTo>
                        <a:pt x="356" y="411"/>
                      </a:lnTo>
                      <a:lnTo>
                        <a:pt x="358" y="412"/>
                      </a:lnTo>
                      <a:lnTo>
                        <a:pt x="358" y="413"/>
                      </a:lnTo>
                      <a:lnTo>
                        <a:pt x="359" y="413"/>
                      </a:lnTo>
                      <a:lnTo>
                        <a:pt x="359" y="413"/>
                      </a:lnTo>
                      <a:lnTo>
                        <a:pt x="358" y="415"/>
                      </a:lnTo>
                      <a:lnTo>
                        <a:pt x="358" y="416"/>
                      </a:lnTo>
                      <a:lnTo>
                        <a:pt x="359" y="417"/>
                      </a:lnTo>
                      <a:lnTo>
                        <a:pt x="359" y="419"/>
                      </a:lnTo>
                      <a:lnTo>
                        <a:pt x="360" y="419"/>
                      </a:lnTo>
                      <a:lnTo>
                        <a:pt x="360" y="421"/>
                      </a:lnTo>
                      <a:lnTo>
                        <a:pt x="359" y="424"/>
                      </a:lnTo>
                      <a:lnTo>
                        <a:pt x="358" y="428"/>
                      </a:lnTo>
                      <a:lnTo>
                        <a:pt x="356" y="430"/>
                      </a:lnTo>
                      <a:lnTo>
                        <a:pt x="356" y="432"/>
                      </a:lnTo>
                      <a:lnTo>
                        <a:pt x="356" y="432"/>
                      </a:lnTo>
                      <a:lnTo>
                        <a:pt x="356" y="433"/>
                      </a:lnTo>
                      <a:lnTo>
                        <a:pt x="356" y="432"/>
                      </a:lnTo>
                      <a:lnTo>
                        <a:pt x="356" y="433"/>
                      </a:lnTo>
                      <a:lnTo>
                        <a:pt x="356" y="433"/>
                      </a:lnTo>
                      <a:lnTo>
                        <a:pt x="360" y="430"/>
                      </a:lnTo>
                      <a:lnTo>
                        <a:pt x="360" y="429"/>
                      </a:lnTo>
                      <a:lnTo>
                        <a:pt x="364" y="429"/>
                      </a:lnTo>
                      <a:lnTo>
                        <a:pt x="364" y="429"/>
                      </a:lnTo>
                      <a:lnTo>
                        <a:pt x="364" y="429"/>
                      </a:lnTo>
                      <a:lnTo>
                        <a:pt x="366" y="429"/>
                      </a:lnTo>
                      <a:lnTo>
                        <a:pt x="367" y="432"/>
                      </a:lnTo>
                      <a:lnTo>
                        <a:pt x="367" y="436"/>
                      </a:lnTo>
                      <a:lnTo>
                        <a:pt x="368" y="438"/>
                      </a:lnTo>
                      <a:lnTo>
                        <a:pt x="369" y="441"/>
                      </a:lnTo>
                      <a:lnTo>
                        <a:pt x="371" y="438"/>
                      </a:lnTo>
                      <a:lnTo>
                        <a:pt x="373" y="437"/>
                      </a:lnTo>
                      <a:lnTo>
                        <a:pt x="375" y="430"/>
                      </a:lnTo>
                      <a:lnTo>
                        <a:pt x="373" y="430"/>
                      </a:lnTo>
                      <a:lnTo>
                        <a:pt x="375" y="425"/>
                      </a:lnTo>
                      <a:lnTo>
                        <a:pt x="375" y="425"/>
                      </a:lnTo>
                      <a:lnTo>
                        <a:pt x="376" y="424"/>
                      </a:lnTo>
                      <a:lnTo>
                        <a:pt x="377" y="423"/>
                      </a:lnTo>
                      <a:lnTo>
                        <a:pt x="379" y="421"/>
                      </a:lnTo>
                      <a:lnTo>
                        <a:pt x="380" y="421"/>
                      </a:lnTo>
                      <a:lnTo>
                        <a:pt x="380" y="419"/>
                      </a:lnTo>
                      <a:lnTo>
                        <a:pt x="381" y="419"/>
                      </a:lnTo>
                      <a:lnTo>
                        <a:pt x="381" y="420"/>
                      </a:lnTo>
                      <a:lnTo>
                        <a:pt x="381" y="420"/>
                      </a:lnTo>
                      <a:lnTo>
                        <a:pt x="383" y="420"/>
                      </a:lnTo>
                      <a:lnTo>
                        <a:pt x="383" y="421"/>
                      </a:lnTo>
                      <a:lnTo>
                        <a:pt x="384" y="421"/>
                      </a:lnTo>
                      <a:lnTo>
                        <a:pt x="384" y="421"/>
                      </a:lnTo>
                      <a:lnTo>
                        <a:pt x="388" y="423"/>
                      </a:lnTo>
                      <a:lnTo>
                        <a:pt x="388" y="424"/>
                      </a:lnTo>
                      <a:lnTo>
                        <a:pt x="389" y="424"/>
                      </a:lnTo>
                      <a:lnTo>
                        <a:pt x="392" y="424"/>
                      </a:lnTo>
                      <a:lnTo>
                        <a:pt x="392" y="423"/>
                      </a:lnTo>
                      <a:lnTo>
                        <a:pt x="392" y="423"/>
                      </a:lnTo>
                      <a:lnTo>
                        <a:pt x="392" y="421"/>
                      </a:lnTo>
                      <a:lnTo>
                        <a:pt x="390" y="421"/>
                      </a:lnTo>
                      <a:lnTo>
                        <a:pt x="390" y="420"/>
                      </a:lnTo>
                      <a:lnTo>
                        <a:pt x="392" y="420"/>
                      </a:lnTo>
                      <a:lnTo>
                        <a:pt x="392" y="420"/>
                      </a:lnTo>
                      <a:lnTo>
                        <a:pt x="392" y="420"/>
                      </a:lnTo>
                      <a:lnTo>
                        <a:pt x="393" y="420"/>
                      </a:lnTo>
                      <a:lnTo>
                        <a:pt x="393" y="420"/>
                      </a:lnTo>
                      <a:lnTo>
                        <a:pt x="394" y="420"/>
                      </a:lnTo>
                      <a:lnTo>
                        <a:pt x="396" y="417"/>
                      </a:lnTo>
                      <a:lnTo>
                        <a:pt x="393" y="416"/>
                      </a:lnTo>
                      <a:lnTo>
                        <a:pt x="392" y="415"/>
                      </a:lnTo>
                      <a:lnTo>
                        <a:pt x="392" y="412"/>
                      </a:lnTo>
                      <a:lnTo>
                        <a:pt x="392" y="408"/>
                      </a:lnTo>
                      <a:lnTo>
                        <a:pt x="388" y="408"/>
                      </a:lnTo>
                      <a:lnTo>
                        <a:pt x="388" y="407"/>
                      </a:lnTo>
                      <a:lnTo>
                        <a:pt x="387" y="407"/>
                      </a:lnTo>
                      <a:lnTo>
                        <a:pt x="387" y="406"/>
                      </a:lnTo>
                      <a:lnTo>
                        <a:pt x="385" y="406"/>
                      </a:lnTo>
                      <a:lnTo>
                        <a:pt x="385" y="406"/>
                      </a:lnTo>
                      <a:lnTo>
                        <a:pt x="384" y="406"/>
                      </a:lnTo>
                      <a:lnTo>
                        <a:pt x="384" y="404"/>
                      </a:lnTo>
                      <a:lnTo>
                        <a:pt x="384" y="403"/>
                      </a:lnTo>
                      <a:lnTo>
                        <a:pt x="381" y="404"/>
                      </a:lnTo>
                      <a:lnTo>
                        <a:pt x="379" y="404"/>
                      </a:lnTo>
                      <a:lnTo>
                        <a:pt x="377" y="406"/>
                      </a:lnTo>
                      <a:lnTo>
                        <a:pt x="375" y="404"/>
                      </a:lnTo>
                      <a:lnTo>
                        <a:pt x="373" y="403"/>
                      </a:lnTo>
                      <a:lnTo>
                        <a:pt x="368" y="403"/>
                      </a:lnTo>
                      <a:lnTo>
                        <a:pt x="368" y="402"/>
                      </a:lnTo>
                      <a:lnTo>
                        <a:pt x="367" y="402"/>
                      </a:lnTo>
                      <a:lnTo>
                        <a:pt x="367" y="402"/>
                      </a:lnTo>
                      <a:lnTo>
                        <a:pt x="360" y="402"/>
                      </a:lnTo>
                      <a:lnTo>
                        <a:pt x="360" y="400"/>
                      </a:lnTo>
                      <a:lnTo>
                        <a:pt x="360" y="400"/>
                      </a:lnTo>
                      <a:lnTo>
                        <a:pt x="360" y="402"/>
                      </a:lnTo>
                      <a:lnTo>
                        <a:pt x="359" y="402"/>
                      </a:lnTo>
                      <a:lnTo>
                        <a:pt x="359" y="400"/>
                      </a:lnTo>
                      <a:lnTo>
                        <a:pt x="356" y="400"/>
                      </a:lnTo>
                      <a:lnTo>
                        <a:pt x="355" y="398"/>
                      </a:lnTo>
                      <a:lnTo>
                        <a:pt x="351" y="396"/>
                      </a:lnTo>
                      <a:lnTo>
                        <a:pt x="350" y="391"/>
                      </a:lnTo>
                      <a:lnTo>
                        <a:pt x="349" y="391"/>
                      </a:lnTo>
                      <a:lnTo>
                        <a:pt x="349" y="389"/>
                      </a:lnTo>
                      <a:lnTo>
                        <a:pt x="350" y="387"/>
                      </a:lnTo>
                      <a:lnTo>
                        <a:pt x="349" y="386"/>
                      </a:lnTo>
                      <a:lnTo>
                        <a:pt x="347" y="385"/>
                      </a:lnTo>
                      <a:lnTo>
                        <a:pt x="346" y="385"/>
                      </a:lnTo>
                      <a:lnTo>
                        <a:pt x="346" y="382"/>
                      </a:lnTo>
                      <a:lnTo>
                        <a:pt x="346" y="382"/>
                      </a:lnTo>
                      <a:lnTo>
                        <a:pt x="346" y="381"/>
                      </a:lnTo>
                      <a:lnTo>
                        <a:pt x="346" y="381"/>
                      </a:lnTo>
                      <a:lnTo>
                        <a:pt x="345" y="379"/>
                      </a:lnTo>
                      <a:lnTo>
                        <a:pt x="345" y="379"/>
                      </a:lnTo>
                      <a:lnTo>
                        <a:pt x="343" y="379"/>
                      </a:lnTo>
                      <a:lnTo>
                        <a:pt x="343" y="379"/>
                      </a:lnTo>
                      <a:lnTo>
                        <a:pt x="338" y="379"/>
                      </a:lnTo>
                      <a:lnTo>
                        <a:pt x="338" y="378"/>
                      </a:lnTo>
                      <a:lnTo>
                        <a:pt x="337" y="377"/>
                      </a:lnTo>
                      <a:lnTo>
                        <a:pt x="335" y="375"/>
                      </a:lnTo>
                      <a:lnTo>
                        <a:pt x="334" y="374"/>
                      </a:lnTo>
                      <a:lnTo>
                        <a:pt x="334" y="373"/>
                      </a:lnTo>
                      <a:lnTo>
                        <a:pt x="333" y="373"/>
                      </a:lnTo>
                      <a:lnTo>
                        <a:pt x="333" y="370"/>
                      </a:lnTo>
                      <a:lnTo>
                        <a:pt x="333" y="370"/>
                      </a:lnTo>
                      <a:lnTo>
                        <a:pt x="332" y="366"/>
                      </a:lnTo>
                      <a:lnTo>
                        <a:pt x="330" y="366"/>
                      </a:lnTo>
                      <a:lnTo>
                        <a:pt x="330" y="366"/>
                      </a:lnTo>
                      <a:lnTo>
                        <a:pt x="329" y="368"/>
                      </a:lnTo>
                      <a:lnTo>
                        <a:pt x="329" y="368"/>
                      </a:lnTo>
                      <a:lnTo>
                        <a:pt x="328" y="368"/>
                      </a:lnTo>
                      <a:lnTo>
                        <a:pt x="326" y="366"/>
                      </a:lnTo>
                      <a:lnTo>
                        <a:pt x="322" y="366"/>
                      </a:lnTo>
                      <a:lnTo>
                        <a:pt x="322" y="368"/>
                      </a:lnTo>
                      <a:lnTo>
                        <a:pt x="318" y="366"/>
                      </a:lnTo>
                      <a:close/>
                      <a:moveTo>
                        <a:pt x="317" y="349"/>
                      </a:moveTo>
                      <a:lnTo>
                        <a:pt x="316" y="349"/>
                      </a:lnTo>
                      <a:lnTo>
                        <a:pt x="315" y="351"/>
                      </a:lnTo>
                      <a:lnTo>
                        <a:pt x="313" y="351"/>
                      </a:lnTo>
                      <a:lnTo>
                        <a:pt x="313" y="353"/>
                      </a:lnTo>
                      <a:lnTo>
                        <a:pt x="312" y="354"/>
                      </a:lnTo>
                      <a:lnTo>
                        <a:pt x="313" y="357"/>
                      </a:lnTo>
                      <a:lnTo>
                        <a:pt x="315" y="357"/>
                      </a:lnTo>
                      <a:lnTo>
                        <a:pt x="315" y="356"/>
                      </a:lnTo>
                      <a:lnTo>
                        <a:pt x="316" y="356"/>
                      </a:lnTo>
                      <a:lnTo>
                        <a:pt x="316" y="357"/>
                      </a:lnTo>
                      <a:lnTo>
                        <a:pt x="315" y="357"/>
                      </a:lnTo>
                      <a:lnTo>
                        <a:pt x="315" y="357"/>
                      </a:lnTo>
                      <a:lnTo>
                        <a:pt x="316" y="358"/>
                      </a:lnTo>
                      <a:lnTo>
                        <a:pt x="316" y="358"/>
                      </a:lnTo>
                      <a:lnTo>
                        <a:pt x="317" y="358"/>
                      </a:lnTo>
                      <a:lnTo>
                        <a:pt x="318" y="358"/>
                      </a:lnTo>
                      <a:lnTo>
                        <a:pt x="318" y="360"/>
                      </a:lnTo>
                      <a:lnTo>
                        <a:pt x="320" y="360"/>
                      </a:lnTo>
                      <a:lnTo>
                        <a:pt x="321" y="358"/>
                      </a:lnTo>
                      <a:lnTo>
                        <a:pt x="321" y="358"/>
                      </a:lnTo>
                      <a:lnTo>
                        <a:pt x="321" y="356"/>
                      </a:lnTo>
                      <a:lnTo>
                        <a:pt x="320" y="353"/>
                      </a:lnTo>
                      <a:lnTo>
                        <a:pt x="318" y="351"/>
                      </a:lnTo>
                      <a:lnTo>
                        <a:pt x="317" y="349"/>
                      </a:lnTo>
                      <a:close/>
                      <a:moveTo>
                        <a:pt x="218" y="327"/>
                      </a:moveTo>
                      <a:lnTo>
                        <a:pt x="216" y="327"/>
                      </a:lnTo>
                      <a:lnTo>
                        <a:pt x="216" y="327"/>
                      </a:lnTo>
                      <a:lnTo>
                        <a:pt x="216" y="327"/>
                      </a:lnTo>
                      <a:lnTo>
                        <a:pt x="215" y="327"/>
                      </a:lnTo>
                      <a:lnTo>
                        <a:pt x="215" y="330"/>
                      </a:lnTo>
                      <a:lnTo>
                        <a:pt x="216" y="330"/>
                      </a:lnTo>
                      <a:lnTo>
                        <a:pt x="216" y="331"/>
                      </a:lnTo>
                      <a:lnTo>
                        <a:pt x="216" y="332"/>
                      </a:lnTo>
                      <a:lnTo>
                        <a:pt x="218" y="332"/>
                      </a:lnTo>
                      <a:lnTo>
                        <a:pt x="219" y="334"/>
                      </a:lnTo>
                      <a:lnTo>
                        <a:pt x="220" y="335"/>
                      </a:lnTo>
                      <a:lnTo>
                        <a:pt x="220" y="337"/>
                      </a:lnTo>
                      <a:lnTo>
                        <a:pt x="223" y="337"/>
                      </a:lnTo>
                      <a:lnTo>
                        <a:pt x="224" y="348"/>
                      </a:lnTo>
                      <a:lnTo>
                        <a:pt x="228" y="348"/>
                      </a:lnTo>
                      <a:lnTo>
                        <a:pt x="228" y="347"/>
                      </a:lnTo>
                      <a:lnTo>
                        <a:pt x="229" y="345"/>
                      </a:lnTo>
                      <a:lnTo>
                        <a:pt x="229" y="344"/>
                      </a:lnTo>
                      <a:lnTo>
                        <a:pt x="228" y="343"/>
                      </a:lnTo>
                      <a:lnTo>
                        <a:pt x="227" y="341"/>
                      </a:lnTo>
                      <a:lnTo>
                        <a:pt x="225" y="337"/>
                      </a:lnTo>
                      <a:lnTo>
                        <a:pt x="224" y="336"/>
                      </a:lnTo>
                      <a:lnTo>
                        <a:pt x="223" y="335"/>
                      </a:lnTo>
                      <a:lnTo>
                        <a:pt x="223" y="334"/>
                      </a:lnTo>
                      <a:lnTo>
                        <a:pt x="223" y="330"/>
                      </a:lnTo>
                      <a:lnTo>
                        <a:pt x="220" y="331"/>
                      </a:lnTo>
                      <a:lnTo>
                        <a:pt x="220" y="330"/>
                      </a:lnTo>
                      <a:lnTo>
                        <a:pt x="220" y="330"/>
                      </a:lnTo>
                      <a:lnTo>
                        <a:pt x="220" y="328"/>
                      </a:lnTo>
                      <a:lnTo>
                        <a:pt x="219" y="328"/>
                      </a:lnTo>
                      <a:lnTo>
                        <a:pt x="218" y="327"/>
                      </a:lnTo>
                      <a:close/>
                      <a:moveTo>
                        <a:pt x="208" y="307"/>
                      </a:moveTo>
                      <a:lnTo>
                        <a:pt x="208" y="307"/>
                      </a:lnTo>
                      <a:lnTo>
                        <a:pt x="208" y="307"/>
                      </a:lnTo>
                      <a:lnTo>
                        <a:pt x="208" y="307"/>
                      </a:lnTo>
                      <a:lnTo>
                        <a:pt x="208" y="307"/>
                      </a:lnTo>
                      <a:lnTo>
                        <a:pt x="208" y="307"/>
                      </a:lnTo>
                      <a:lnTo>
                        <a:pt x="208" y="309"/>
                      </a:lnTo>
                      <a:lnTo>
                        <a:pt x="208" y="310"/>
                      </a:lnTo>
                      <a:lnTo>
                        <a:pt x="210" y="310"/>
                      </a:lnTo>
                      <a:lnTo>
                        <a:pt x="208" y="310"/>
                      </a:lnTo>
                      <a:lnTo>
                        <a:pt x="206" y="310"/>
                      </a:lnTo>
                      <a:lnTo>
                        <a:pt x="203" y="311"/>
                      </a:lnTo>
                      <a:lnTo>
                        <a:pt x="203" y="311"/>
                      </a:lnTo>
                      <a:lnTo>
                        <a:pt x="203" y="311"/>
                      </a:lnTo>
                      <a:lnTo>
                        <a:pt x="203" y="311"/>
                      </a:lnTo>
                      <a:lnTo>
                        <a:pt x="203" y="311"/>
                      </a:lnTo>
                      <a:lnTo>
                        <a:pt x="203" y="311"/>
                      </a:lnTo>
                      <a:lnTo>
                        <a:pt x="205" y="311"/>
                      </a:lnTo>
                      <a:lnTo>
                        <a:pt x="205" y="313"/>
                      </a:lnTo>
                      <a:lnTo>
                        <a:pt x="206" y="313"/>
                      </a:lnTo>
                      <a:lnTo>
                        <a:pt x="207" y="314"/>
                      </a:lnTo>
                      <a:lnTo>
                        <a:pt x="207" y="315"/>
                      </a:lnTo>
                      <a:lnTo>
                        <a:pt x="208" y="315"/>
                      </a:lnTo>
                      <a:lnTo>
                        <a:pt x="208" y="315"/>
                      </a:lnTo>
                      <a:lnTo>
                        <a:pt x="210" y="317"/>
                      </a:lnTo>
                      <a:lnTo>
                        <a:pt x="210" y="318"/>
                      </a:lnTo>
                      <a:lnTo>
                        <a:pt x="210" y="320"/>
                      </a:lnTo>
                      <a:lnTo>
                        <a:pt x="210" y="322"/>
                      </a:lnTo>
                      <a:lnTo>
                        <a:pt x="208" y="323"/>
                      </a:lnTo>
                      <a:lnTo>
                        <a:pt x="208" y="324"/>
                      </a:lnTo>
                      <a:lnTo>
                        <a:pt x="210" y="324"/>
                      </a:lnTo>
                      <a:lnTo>
                        <a:pt x="211" y="327"/>
                      </a:lnTo>
                      <a:lnTo>
                        <a:pt x="212" y="327"/>
                      </a:lnTo>
                      <a:lnTo>
                        <a:pt x="214" y="327"/>
                      </a:lnTo>
                      <a:lnTo>
                        <a:pt x="214" y="322"/>
                      </a:lnTo>
                      <a:lnTo>
                        <a:pt x="214" y="318"/>
                      </a:lnTo>
                      <a:lnTo>
                        <a:pt x="214" y="313"/>
                      </a:lnTo>
                      <a:lnTo>
                        <a:pt x="212" y="313"/>
                      </a:lnTo>
                      <a:lnTo>
                        <a:pt x="210" y="310"/>
                      </a:lnTo>
                      <a:lnTo>
                        <a:pt x="211" y="310"/>
                      </a:lnTo>
                      <a:lnTo>
                        <a:pt x="211" y="309"/>
                      </a:lnTo>
                      <a:lnTo>
                        <a:pt x="211" y="307"/>
                      </a:lnTo>
                      <a:lnTo>
                        <a:pt x="211" y="307"/>
                      </a:lnTo>
                      <a:lnTo>
                        <a:pt x="208" y="307"/>
                      </a:lnTo>
                      <a:close/>
                      <a:moveTo>
                        <a:pt x="227" y="294"/>
                      </a:moveTo>
                      <a:lnTo>
                        <a:pt x="227" y="294"/>
                      </a:lnTo>
                      <a:lnTo>
                        <a:pt x="227" y="294"/>
                      </a:lnTo>
                      <a:lnTo>
                        <a:pt x="227" y="294"/>
                      </a:lnTo>
                      <a:lnTo>
                        <a:pt x="227" y="294"/>
                      </a:lnTo>
                      <a:lnTo>
                        <a:pt x="225" y="294"/>
                      </a:lnTo>
                      <a:lnTo>
                        <a:pt x="225" y="296"/>
                      </a:lnTo>
                      <a:lnTo>
                        <a:pt x="225" y="296"/>
                      </a:lnTo>
                      <a:lnTo>
                        <a:pt x="225" y="296"/>
                      </a:lnTo>
                      <a:lnTo>
                        <a:pt x="225" y="296"/>
                      </a:lnTo>
                      <a:lnTo>
                        <a:pt x="225" y="298"/>
                      </a:lnTo>
                      <a:lnTo>
                        <a:pt x="225" y="298"/>
                      </a:lnTo>
                      <a:lnTo>
                        <a:pt x="223" y="298"/>
                      </a:lnTo>
                      <a:lnTo>
                        <a:pt x="222" y="298"/>
                      </a:lnTo>
                      <a:lnTo>
                        <a:pt x="222" y="298"/>
                      </a:lnTo>
                      <a:lnTo>
                        <a:pt x="222" y="298"/>
                      </a:lnTo>
                      <a:lnTo>
                        <a:pt x="220" y="301"/>
                      </a:lnTo>
                      <a:lnTo>
                        <a:pt x="219" y="302"/>
                      </a:lnTo>
                      <a:lnTo>
                        <a:pt x="219" y="305"/>
                      </a:lnTo>
                      <a:lnTo>
                        <a:pt x="218" y="305"/>
                      </a:lnTo>
                      <a:lnTo>
                        <a:pt x="218" y="306"/>
                      </a:lnTo>
                      <a:lnTo>
                        <a:pt x="216" y="306"/>
                      </a:lnTo>
                      <a:lnTo>
                        <a:pt x="216" y="307"/>
                      </a:lnTo>
                      <a:lnTo>
                        <a:pt x="218" y="307"/>
                      </a:lnTo>
                      <a:lnTo>
                        <a:pt x="218" y="309"/>
                      </a:lnTo>
                      <a:lnTo>
                        <a:pt x="219" y="309"/>
                      </a:lnTo>
                      <a:lnTo>
                        <a:pt x="219" y="310"/>
                      </a:lnTo>
                      <a:lnTo>
                        <a:pt x="223" y="310"/>
                      </a:lnTo>
                      <a:lnTo>
                        <a:pt x="223" y="310"/>
                      </a:lnTo>
                      <a:lnTo>
                        <a:pt x="222" y="311"/>
                      </a:lnTo>
                      <a:lnTo>
                        <a:pt x="220" y="311"/>
                      </a:lnTo>
                      <a:lnTo>
                        <a:pt x="220" y="314"/>
                      </a:lnTo>
                      <a:lnTo>
                        <a:pt x="222" y="314"/>
                      </a:lnTo>
                      <a:lnTo>
                        <a:pt x="222" y="314"/>
                      </a:lnTo>
                      <a:lnTo>
                        <a:pt x="222" y="315"/>
                      </a:lnTo>
                      <a:lnTo>
                        <a:pt x="224" y="317"/>
                      </a:lnTo>
                      <a:lnTo>
                        <a:pt x="227" y="319"/>
                      </a:lnTo>
                      <a:lnTo>
                        <a:pt x="229" y="320"/>
                      </a:lnTo>
                      <a:lnTo>
                        <a:pt x="229" y="320"/>
                      </a:lnTo>
                      <a:lnTo>
                        <a:pt x="231" y="320"/>
                      </a:lnTo>
                      <a:lnTo>
                        <a:pt x="232" y="319"/>
                      </a:lnTo>
                      <a:lnTo>
                        <a:pt x="232" y="320"/>
                      </a:lnTo>
                      <a:lnTo>
                        <a:pt x="232" y="322"/>
                      </a:lnTo>
                      <a:lnTo>
                        <a:pt x="233" y="322"/>
                      </a:lnTo>
                      <a:lnTo>
                        <a:pt x="233" y="323"/>
                      </a:lnTo>
                      <a:lnTo>
                        <a:pt x="233" y="323"/>
                      </a:lnTo>
                      <a:lnTo>
                        <a:pt x="232" y="324"/>
                      </a:lnTo>
                      <a:lnTo>
                        <a:pt x="232" y="324"/>
                      </a:lnTo>
                      <a:lnTo>
                        <a:pt x="232" y="327"/>
                      </a:lnTo>
                      <a:lnTo>
                        <a:pt x="236" y="327"/>
                      </a:lnTo>
                      <a:lnTo>
                        <a:pt x="237" y="328"/>
                      </a:lnTo>
                      <a:lnTo>
                        <a:pt x="237" y="331"/>
                      </a:lnTo>
                      <a:lnTo>
                        <a:pt x="236" y="331"/>
                      </a:lnTo>
                      <a:lnTo>
                        <a:pt x="236" y="331"/>
                      </a:lnTo>
                      <a:lnTo>
                        <a:pt x="239" y="331"/>
                      </a:lnTo>
                      <a:lnTo>
                        <a:pt x="239" y="335"/>
                      </a:lnTo>
                      <a:lnTo>
                        <a:pt x="239" y="335"/>
                      </a:lnTo>
                      <a:lnTo>
                        <a:pt x="240" y="335"/>
                      </a:lnTo>
                      <a:lnTo>
                        <a:pt x="240" y="336"/>
                      </a:lnTo>
                      <a:lnTo>
                        <a:pt x="240" y="336"/>
                      </a:lnTo>
                      <a:lnTo>
                        <a:pt x="239" y="336"/>
                      </a:lnTo>
                      <a:lnTo>
                        <a:pt x="239" y="340"/>
                      </a:lnTo>
                      <a:lnTo>
                        <a:pt x="240" y="340"/>
                      </a:lnTo>
                      <a:lnTo>
                        <a:pt x="240" y="345"/>
                      </a:lnTo>
                      <a:lnTo>
                        <a:pt x="244" y="345"/>
                      </a:lnTo>
                      <a:lnTo>
                        <a:pt x="244" y="343"/>
                      </a:lnTo>
                      <a:lnTo>
                        <a:pt x="246" y="343"/>
                      </a:lnTo>
                      <a:lnTo>
                        <a:pt x="246" y="341"/>
                      </a:lnTo>
                      <a:lnTo>
                        <a:pt x="246" y="341"/>
                      </a:lnTo>
                      <a:lnTo>
                        <a:pt x="246" y="339"/>
                      </a:lnTo>
                      <a:lnTo>
                        <a:pt x="245" y="339"/>
                      </a:lnTo>
                      <a:lnTo>
                        <a:pt x="245" y="336"/>
                      </a:lnTo>
                      <a:lnTo>
                        <a:pt x="245" y="335"/>
                      </a:lnTo>
                      <a:lnTo>
                        <a:pt x="246" y="334"/>
                      </a:lnTo>
                      <a:lnTo>
                        <a:pt x="248" y="331"/>
                      </a:lnTo>
                      <a:lnTo>
                        <a:pt x="245" y="331"/>
                      </a:lnTo>
                      <a:lnTo>
                        <a:pt x="244" y="331"/>
                      </a:lnTo>
                      <a:lnTo>
                        <a:pt x="243" y="330"/>
                      </a:lnTo>
                      <a:lnTo>
                        <a:pt x="241" y="328"/>
                      </a:lnTo>
                      <a:lnTo>
                        <a:pt x="239" y="327"/>
                      </a:lnTo>
                      <a:lnTo>
                        <a:pt x="239" y="323"/>
                      </a:lnTo>
                      <a:lnTo>
                        <a:pt x="237" y="323"/>
                      </a:lnTo>
                      <a:lnTo>
                        <a:pt x="237" y="322"/>
                      </a:lnTo>
                      <a:lnTo>
                        <a:pt x="237" y="322"/>
                      </a:lnTo>
                      <a:lnTo>
                        <a:pt x="237" y="320"/>
                      </a:lnTo>
                      <a:lnTo>
                        <a:pt x="237" y="320"/>
                      </a:lnTo>
                      <a:lnTo>
                        <a:pt x="237" y="319"/>
                      </a:lnTo>
                      <a:lnTo>
                        <a:pt x="236" y="318"/>
                      </a:lnTo>
                      <a:lnTo>
                        <a:pt x="236" y="315"/>
                      </a:lnTo>
                      <a:lnTo>
                        <a:pt x="235" y="315"/>
                      </a:lnTo>
                      <a:lnTo>
                        <a:pt x="235" y="313"/>
                      </a:lnTo>
                      <a:lnTo>
                        <a:pt x="232" y="311"/>
                      </a:lnTo>
                      <a:lnTo>
                        <a:pt x="232" y="309"/>
                      </a:lnTo>
                      <a:lnTo>
                        <a:pt x="231" y="309"/>
                      </a:lnTo>
                      <a:lnTo>
                        <a:pt x="231" y="307"/>
                      </a:lnTo>
                      <a:lnTo>
                        <a:pt x="231" y="307"/>
                      </a:lnTo>
                      <a:lnTo>
                        <a:pt x="231" y="305"/>
                      </a:lnTo>
                      <a:lnTo>
                        <a:pt x="229" y="305"/>
                      </a:lnTo>
                      <a:lnTo>
                        <a:pt x="229" y="302"/>
                      </a:lnTo>
                      <a:lnTo>
                        <a:pt x="229" y="300"/>
                      </a:lnTo>
                      <a:lnTo>
                        <a:pt x="229" y="297"/>
                      </a:lnTo>
                      <a:lnTo>
                        <a:pt x="227" y="297"/>
                      </a:lnTo>
                      <a:lnTo>
                        <a:pt x="227" y="294"/>
                      </a:lnTo>
                      <a:lnTo>
                        <a:pt x="227" y="294"/>
                      </a:lnTo>
                      <a:close/>
                      <a:moveTo>
                        <a:pt x="400" y="292"/>
                      </a:moveTo>
                      <a:lnTo>
                        <a:pt x="400" y="303"/>
                      </a:lnTo>
                      <a:lnTo>
                        <a:pt x="398" y="302"/>
                      </a:lnTo>
                      <a:lnTo>
                        <a:pt x="397" y="301"/>
                      </a:lnTo>
                      <a:lnTo>
                        <a:pt x="397" y="293"/>
                      </a:lnTo>
                      <a:lnTo>
                        <a:pt x="400" y="292"/>
                      </a:lnTo>
                      <a:close/>
                      <a:moveTo>
                        <a:pt x="181" y="267"/>
                      </a:moveTo>
                      <a:lnTo>
                        <a:pt x="181" y="268"/>
                      </a:lnTo>
                      <a:lnTo>
                        <a:pt x="181" y="268"/>
                      </a:lnTo>
                      <a:lnTo>
                        <a:pt x="181" y="269"/>
                      </a:lnTo>
                      <a:lnTo>
                        <a:pt x="182" y="269"/>
                      </a:lnTo>
                      <a:lnTo>
                        <a:pt x="182" y="269"/>
                      </a:lnTo>
                      <a:lnTo>
                        <a:pt x="184" y="268"/>
                      </a:lnTo>
                      <a:lnTo>
                        <a:pt x="184" y="267"/>
                      </a:lnTo>
                      <a:lnTo>
                        <a:pt x="182" y="267"/>
                      </a:lnTo>
                      <a:lnTo>
                        <a:pt x="181" y="267"/>
                      </a:lnTo>
                      <a:close/>
                      <a:moveTo>
                        <a:pt x="193" y="245"/>
                      </a:moveTo>
                      <a:lnTo>
                        <a:pt x="191" y="245"/>
                      </a:lnTo>
                      <a:lnTo>
                        <a:pt x="191" y="246"/>
                      </a:lnTo>
                      <a:lnTo>
                        <a:pt x="191" y="247"/>
                      </a:lnTo>
                      <a:lnTo>
                        <a:pt x="189" y="248"/>
                      </a:lnTo>
                      <a:lnTo>
                        <a:pt x="189" y="251"/>
                      </a:lnTo>
                      <a:lnTo>
                        <a:pt x="188" y="251"/>
                      </a:lnTo>
                      <a:lnTo>
                        <a:pt x="186" y="254"/>
                      </a:lnTo>
                      <a:lnTo>
                        <a:pt x="186" y="254"/>
                      </a:lnTo>
                      <a:lnTo>
                        <a:pt x="185" y="255"/>
                      </a:lnTo>
                      <a:lnTo>
                        <a:pt x="185" y="256"/>
                      </a:lnTo>
                      <a:lnTo>
                        <a:pt x="186" y="258"/>
                      </a:lnTo>
                      <a:lnTo>
                        <a:pt x="186" y="263"/>
                      </a:lnTo>
                      <a:lnTo>
                        <a:pt x="188" y="263"/>
                      </a:lnTo>
                      <a:lnTo>
                        <a:pt x="186" y="265"/>
                      </a:lnTo>
                      <a:lnTo>
                        <a:pt x="188" y="265"/>
                      </a:lnTo>
                      <a:lnTo>
                        <a:pt x="188" y="264"/>
                      </a:lnTo>
                      <a:lnTo>
                        <a:pt x="191" y="264"/>
                      </a:lnTo>
                      <a:lnTo>
                        <a:pt x="191" y="264"/>
                      </a:lnTo>
                      <a:lnTo>
                        <a:pt x="191" y="264"/>
                      </a:lnTo>
                      <a:lnTo>
                        <a:pt x="191" y="264"/>
                      </a:lnTo>
                      <a:lnTo>
                        <a:pt x="191" y="264"/>
                      </a:lnTo>
                      <a:lnTo>
                        <a:pt x="191" y="264"/>
                      </a:lnTo>
                      <a:lnTo>
                        <a:pt x="191" y="262"/>
                      </a:lnTo>
                      <a:lnTo>
                        <a:pt x="193" y="259"/>
                      </a:lnTo>
                      <a:lnTo>
                        <a:pt x="193" y="259"/>
                      </a:lnTo>
                      <a:lnTo>
                        <a:pt x="193" y="256"/>
                      </a:lnTo>
                      <a:lnTo>
                        <a:pt x="194" y="256"/>
                      </a:lnTo>
                      <a:lnTo>
                        <a:pt x="194" y="256"/>
                      </a:lnTo>
                      <a:lnTo>
                        <a:pt x="194" y="256"/>
                      </a:lnTo>
                      <a:lnTo>
                        <a:pt x="195" y="256"/>
                      </a:lnTo>
                      <a:lnTo>
                        <a:pt x="195" y="254"/>
                      </a:lnTo>
                      <a:lnTo>
                        <a:pt x="194" y="254"/>
                      </a:lnTo>
                      <a:lnTo>
                        <a:pt x="194" y="252"/>
                      </a:lnTo>
                      <a:lnTo>
                        <a:pt x="194" y="251"/>
                      </a:lnTo>
                      <a:lnTo>
                        <a:pt x="195" y="251"/>
                      </a:lnTo>
                      <a:lnTo>
                        <a:pt x="195" y="250"/>
                      </a:lnTo>
                      <a:lnTo>
                        <a:pt x="195" y="248"/>
                      </a:lnTo>
                      <a:lnTo>
                        <a:pt x="197" y="248"/>
                      </a:lnTo>
                      <a:lnTo>
                        <a:pt x="197" y="246"/>
                      </a:lnTo>
                      <a:lnTo>
                        <a:pt x="194" y="246"/>
                      </a:lnTo>
                      <a:lnTo>
                        <a:pt x="194" y="246"/>
                      </a:lnTo>
                      <a:lnTo>
                        <a:pt x="194" y="245"/>
                      </a:lnTo>
                      <a:lnTo>
                        <a:pt x="194" y="245"/>
                      </a:lnTo>
                      <a:lnTo>
                        <a:pt x="194" y="245"/>
                      </a:lnTo>
                      <a:lnTo>
                        <a:pt x="193" y="245"/>
                      </a:lnTo>
                      <a:close/>
                      <a:moveTo>
                        <a:pt x="185" y="237"/>
                      </a:moveTo>
                      <a:lnTo>
                        <a:pt x="184" y="238"/>
                      </a:lnTo>
                      <a:lnTo>
                        <a:pt x="181" y="239"/>
                      </a:lnTo>
                      <a:lnTo>
                        <a:pt x="181" y="241"/>
                      </a:lnTo>
                      <a:lnTo>
                        <a:pt x="181" y="241"/>
                      </a:lnTo>
                      <a:lnTo>
                        <a:pt x="182" y="241"/>
                      </a:lnTo>
                      <a:lnTo>
                        <a:pt x="182" y="243"/>
                      </a:lnTo>
                      <a:lnTo>
                        <a:pt x="184" y="245"/>
                      </a:lnTo>
                      <a:lnTo>
                        <a:pt x="185" y="243"/>
                      </a:lnTo>
                      <a:lnTo>
                        <a:pt x="186" y="241"/>
                      </a:lnTo>
                      <a:lnTo>
                        <a:pt x="186" y="238"/>
                      </a:lnTo>
                      <a:lnTo>
                        <a:pt x="185" y="237"/>
                      </a:lnTo>
                      <a:close/>
                      <a:moveTo>
                        <a:pt x="127" y="220"/>
                      </a:moveTo>
                      <a:lnTo>
                        <a:pt x="127" y="222"/>
                      </a:lnTo>
                      <a:lnTo>
                        <a:pt x="125" y="224"/>
                      </a:lnTo>
                      <a:lnTo>
                        <a:pt x="125" y="226"/>
                      </a:lnTo>
                      <a:lnTo>
                        <a:pt x="122" y="229"/>
                      </a:lnTo>
                      <a:lnTo>
                        <a:pt x="122" y="229"/>
                      </a:lnTo>
                      <a:lnTo>
                        <a:pt x="119" y="230"/>
                      </a:lnTo>
                      <a:lnTo>
                        <a:pt x="117" y="231"/>
                      </a:lnTo>
                      <a:lnTo>
                        <a:pt x="116" y="234"/>
                      </a:lnTo>
                      <a:lnTo>
                        <a:pt x="114" y="235"/>
                      </a:lnTo>
                      <a:lnTo>
                        <a:pt x="113" y="237"/>
                      </a:lnTo>
                      <a:lnTo>
                        <a:pt x="112" y="237"/>
                      </a:lnTo>
                      <a:lnTo>
                        <a:pt x="112" y="239"/>
                      </a:lnTo>
                      <a:lnTo>
                        <a:pt x="113" y="239"/>
                      </a:lnTo>
                      <a:lnTo>
                        <a:pt x="113" y="241"/>
                      </a:lnTo>
                      <a:lnTo>
                        <a:pt x="118" y="241"/>
                      </a:lnTo>
                      <a:lnTo>
                        <a:pt x="118" y="238"/>
                      </a:lnTo>
                      <a:lnTo>
                        <a:pt x="126" y="231"/>
                      </a:lnTo>
                      <a:lnTo>
                        <a:pt x="126" y="230"/>
                      </a:lnTo>
                      <a:lnTo>
                        <a:pt x="127" y="230"/>
                      </a:lnTo>
                      <a:lnTo>
                        <a:pt x="129" y="229"/>
                      </a:lnTo>
                      <a:lnTo>
                        <a:pt x="130" y="229"/>
                      </a:lnTo>
                      <a:lnTo>
                        <a:pt x="130" y="229"/>
                      </a:lnTo>
                      <a:lnTo>
                        <a:pt x="131" y="229"/>
                      </a:lnTo>
                      <a:lnTo>
                        <a:pt x="133" y="228"/>
                      </a:lnTo>
                      <a:lnTo>
                        <a:pt x="136" y="226"/>
                      </a:lnTo>
                      <a:lnTo>
                        <a:pt x="140" y="225"/>
                      </a:lnTo>
                      <a:lnTo>
                        <a:pt x="142" y="222"/>
                      </a:lnTo>
                      <a:lnTo>
                        <a:pt x="143" y="222"/>
                      </a:lnTo>
                      <a:lnTo>
                        <a:pt x="146" y="222"/>
                      </a:lnTo>
                      <a:lnTo>
                        <a:pt x="146" y="222"/>
                      </a:lnTo>
                      <a:lnTo>
                        <a:pt x="146" y="222"/>
                      </a:lnTo>
                      <a:lnTo>
                        <a:pt x="150" y="224"/>
                      </a:lnTo>
                      <a:lnTo>
                        <a:pt x="151" y="224"/>
                      </a:lnTo>
                      <a:lnTo>
                        <a:pt x="152" y="222"/>
                      </a:lnTo>
                      <a:lnTo>
                        <a:pt x="150" y="222"/>
                      </a:lnTo>
                      <a:lnTo>
                        <a:pt x="146" y="221"/>
                      </a:lnTo>
                      <a:lnTo>
                        <a:pt x="143" y="221"/>
                      </a:lnTo>
                      <a:lnTo>
                        <a:pt x="143" y="221"/>
                      </a:lnTo>
                      <a:lnTo>
                        <a:pt x="139" y="221"/>
                      </a:lnTo>
                      <a:lnTo>
                        <a:pt x="138" y="222"/>
                      </a:lnTo>
                      <a:lnTo>
                        <a:pt x="135" y="222"/>
                      </a:lnTo>
                      <a:lnTo>
                        <a:pt x="134" y="222"/>
                      </a:lnTo>
                      <a:lnTo>
                        <a:pt x="134" y="222"/>
                      </a:lnTo>
                      <a:lnTo>
                        <a:pt x="134" y="222"/>
                      </a:lnTo>
                      <a:lnTo>
                        <a:pt x="134" y="222"/>
                      </a:lnTo>
                      <a:lnTo>
                        <a:pt x="133" y="221"/>
                      </a:lnTo>
                      <a:lnTo>
                        <a:pt x="131" y="221"/>
                      </a:lnTo>
                      <a:lnTo>
                        <a:pt x="130" y="220"/>
                      </a:lnTo>
                      <a:lnTo>
                        <a:pt x="127" y="220"/>
                      </a:lnTo>
                      <a:close/>
                      <a:moveTo>
                        <a:pt x="126" y="169"/>
                      </a:moveTo>
                      <a:lnTo>
                        <a:pt x="122" y="170"/>
                      </a:lnTo>
                      <a:lnTo>
                        <a:pt x="122" y="170"/>
                      </a:lnTo>
                      <a:lnTo>
                        <a:pt x="118" y="170"/>
                      </a:lnTo>
                      <a:lnTo>
                        <a:pt x="118" y="171"/>
                      </a:lnTo>
                      <a:lnTo>
                        <a:pt x="117" y="171"/>
                      </a:lnTo>
                      <a:lnTo>
                        <a:pt x="113" y="175"/>
                      </a:lnTo>
                      <a:lnTo>
                        <a:pt x="109" y="175"/>
                      </a:lnTo>
                      <a:lnTo>
                        <a:pt x="108" y="178"/>
                      </a:lnTo>
                      <a:lnTo>
                        <a:pt x="108" y="178"/>
                      </a:lnTo>
                      <a:lnTo>
                        <a:pt x="108" y="179"/>
                      </a:lnTo>
                      <a:lnTo>
                        <a:pt x="102" y="182"/>
                      </a:lnTo>
                      <a:lnTo>
                        <a:pt x="99" y="182"/>
                      </a:lnTo>
                      <a:lnTo>
                        <a:pt x="95" y="182"/>
                      </a:lnTo>
                      <a:lnTo>
                        <a:pt x="89" y="182"/>
                      </a:lnTo>
                      <a:lnTo>
                        <a:pt x="87" y="182"/>
                      </a:lnTo>
                      <a:lnTo>
                        <a:pt x="87" y="182"/>
                      </a:lnTo>
                      <a:lnTo>
                        <a:pt x="87" y="182"/>
                      </a:lnTo>
                      <a:lnTo>
                        <a:pt x="85" y="182"/>
                      </a:lnTo>
                      <a:lnTo>
                        <a:pt x="85" y="180"/>
                      </a:lnTo>
                      <a:lnTo>
                        <a:pt x="85" y="178"/>
                      </a:lnTo>
                      <a:lnTo>
                        <a:pt x="84" y="178"/>
                      </a:lnTo>
                      <a:lnTo>
                        <a:pt x="84" y="175"/>
                      </a:lnTo>
                      <a:lnTo>
                        <a:pt x="85" y="175"/>
                      </a:lnTo>
                      <a:lnTo>
                        <a:pt x="84" y="173"/>
                      </a:lnTo>
                      <a:lnTo>
                        <a:pt x="81" y="174"/>
                      </a:lnTo>
                      <a:lnTo>
                        <a:pt x="80" y="173"/>
                      </a:lnTo>
                      <a:lnTo>
                        <a:pt x="80" y="171"/>
                      </a:lnTo>
                      <a:lnTo>
                        <a:pt x="80" y="171"/>
                      </a:lnTo>
                      <a:lnTo>
                        <a:pt x="80" y="171"/>
                      </a:lnTo>
                      <a:lnTo>
                        <a:pt x="76" y="171"/>
                      </a:lnTo>
                      <a:lnTo>
                        <a:pt x="76" y="170"/>
                      </a:lnTo>
                      <a:lnTo>
                        <a:pt x="72" y="170"/>
                      </a:lnTo>
                      <a:lnTo>
                        <a:pt x="74" y="171"/>
                      </a:lnTo>
                      <a:lnTo>
                        <a:pt x="75" y="173"/>
                      </a:lnTo>
                      <a:lnTo>
                        <a:pt x="75" y="174"/>
                      </a:lnTo>
                      <a:lnTo>
                        <a:pt x="76" y="174"/>
                      </a:lnTo>
                      <a:lnTo>
                        <a:pt x="76" y="175"/>
                      </a:lnTo>
                      <a:lnTo>
                        <a:pt x="76" y="175"/>
                      </a:lnTo>
                      <a:lnTo>
                        <a:pt x="76" y="176"/>
                      </a:lnTo>
                      <a:lnTo>
                        <a:pt x="78" y="176"/>
                      </a:lnTo>
                      <a:lnTo>
                        <a:pt x="78" y="179"/>
                      </a:lnTo>
                      <a:lnTo>
                        <a:pt x="78" y="180"/>
                      </a:lnTo>
                      <a:lnTo>
                        <a:pt x="80" y="180"/>
                      </a:lnTo>
                      <a:lnTo>
                        <a:pt x="80" y="183"/>
                      </a:lnTo>
                      <a:lnTo>
                        <a:pt x="81" y="183"/>
                      </a:lnTo>
                      <a:lnTo>
                        <a:pt x="83" y="183"/>
                      </a:lnTo>
                      <a:lnTo>
                        <a:pt x="83" y="186"/>
                      </a:lnTo>
                      <a:lnTo>
                        <a:pt x="76" y="186"/>
                      </a:lnTo>
                      <a:lnTo>
                        <a:pt x="75" y="187"/>
                      </a:lnTo>
                      <a:lnTo>
                        <a:pt x="72" y="190"/>
                      </a:lnTo>
                      <a:lnTo>
                        <a:pt x="70" y="192"/>
                      </a:lnTo>
                      <a:lnTo>
                        <a:pt x="66" y="193"/>
                      </a:lnTo>
                      <a:lnTo>
                        <a:pt x="63" y="193"/>
                      </a:lnTo>
                      <a:lnTo>
                        <a:pt x="63" y="193"/>
                      </a:lnTo>
                      <a:lnTo>
                        <a:pt x="59" y="193"/>
                      </a:lnTo>
                      <a:lnTo>
                        <a:pt x="59" y="192"/>
                      </a:lnTo>
                      <a:lnTo>
                        <a:pt x="55" y="192"/>
                      </a:lnTo>
                      <a:lnTo>
                        <a:pt x="55" y="192"/>
                      </a:lnTo>
                      <a:lnTo>
                        <a:pt x="55" y="193"/>
                      </a:lnTo>
                      <a:lnTo>
                        <a:pt x="57" y="193"/>
                      </a:lnTo>
                      <a:lnTo>
                        <a:pt x="57" y="193"/>
                      </a:lnTo>
                      <a:lnTo>
                        <a:pt x="58" y="195"/>
                      </a:lnTo>
                      <a:lnTo>
                        <a:pt x="58" y="196"/>
                      </a:lnTo>
                      <a:lnTo>
                        <a:pt x="59" y="196"/>
                      </a:lnTo>
                      <a:lnTo>
                        <a:pt x="59" y="196"/>
                      </a:lnTo>
                      <a:lnTo>
                        <a:pt x="62" y="196"/>
                      </a:lnTo>
                      <a:lnTo>
                        <a:pt x="62" y="197"/>
                      </a:lnTo>
                      <a:lnTo>
                        <a:pt x="64" y="197"/>
                      </a:lnTo>
                      <a:lnTo>
                        <a:pt x="67" y="197"/>
                      </a:lnTo>
                      <a:lnTo>
                        <a:pt x="68" y="201"/>
                      </a:lnTo>
                      <a:lnTo>
                        <a:pt x="70" y="203"/>
                      </a:lnTo>
                      <a:lnTo>
                        <a:pt x="71" y="203"/>
                      </a:lnTo>
                      <a:lnTo>
                        <a:pt x="72" y="203"/>
                      </a:lnTo>
                      <a:lnTo>
                        <a:pt x="72" y="201"/>
                      </a:lnTo>
                      <a:lnTo>
                        <a:pt x="74" y="201"/>
                      </a:lnTo>
                      <a:lnTo>
                        <a:pt x="74" y="201"/>
                      </a:lnTo>
                      <a:lnTo>
                        <a:pt x="76" y="201"/>
                      </a:lnTo>
                      <a:lnTo>
                        <a:pt x="76" y="201"/>
                      </a:lnTo>
                      <a:lnTo>
                        <a:pt x="81" y="201"/>
                      </a:lnTo>
                      <a:lnTo>
                        <a:pt x="81" y="200"/>
                      </a:lnTo>
                      <a:lnTo>
                        <a:pt x="83" y="200"/>
                      </a:lnTo>
                      <a:lnTo>
                        <a:pt x="84" y="201"/>
                      </a:lnTo>
                      <a:lnTo>
                        <a:pt x="85" y="201"/>
                      </a:lnTo>
                      <a:lnTo>
                        <a:pt x="85" y="200"/>
                      </a:lnTo>
                      <a:lnTo>
                        <a:pt x="89" y="199"/>
                      </a:lnTo>
                      <a:lnTo>
                        <a:pt x="89" y="197"/>
                      </a:lnTo>
                      <a:lnTo>
                        <a:pt x="89" y="197"/>
                      </a:lnTo>
                      <a:lnTo>
                        <a:pt x="91" y="196"/>
                      </a:lnTo>
                      <a:lnTo>
                        <a:pt x="91" y="195"/>
                      </a:lnTo>
                      <a:lnTo>
                        <a:pt x="92" y="193"/>
                      </a:lnTo>
                      <a:lnTo>
                        <a:pt x="93" y="193"/>
                      </a:lnTo>
                      <a:lnTo>
                        <a:pt x="96" y="193"/>
                      </a:lnTo>
                      <a:lnTo>
                        <a:pt x="96" y="195"/>
                      </a:lnTo>
                      <a:lnTo>
                        <a:pt x="97" y="195"/>
                      </a:lnTo>
                      <a:lnTo>
                        <a:pt x="99" y="195"/>
                      </a:lnTo>
                      <a:lnTo>
                        <a:pt x="100" y="193"/>
                      </a:lnTo>
                      <a:lnTo>
                        <a:pt x="102" y="193"/>
                      </a:lnTo>
                      <a:lnTo>
                        <a:pt x="102" y="192"/>
                      </a:lnTo>
                      <a:lnTo>
                        <a:pt x="102" y="191"/>
                      </a:lnTo>
                      <a:lnTo>
                        <a:pt x="104" y="191"/>
                      </a:lnTo>
                      <a:lnTo>
                        <a:pt x="106" y="187"/>
                      </a:lnTo>
                      <a:lnTo>
                        <a:pt x="108" y="187"/>
                      </a:lnTo>
                      <a:lnTo>
                        <a:pt x="109" y="186"/>
                      </a:lnTo>
                      <a:lnTo>
                        <a:pt x="109" y="184"/>
                      </a:lnTo>
                      <a:lnTo>
                        <a:pt x="112" y="184"/>
                      </a:lnTo>
                      <a:lnTo>
                        <a:pt x="112" y="183"/>
                      </a:lnTo>
                      <a:lnTo>
                        <a:pt x="113" y="183"/>
                      </a:lnTo>
                      <a:lnTo>
                        <a:pt x="114" y="183"/>
                      </a:lnTo>
                      <a:lnTo>
                        <a:pt x="114" y="183"/>
                      </a:lnTo>
                      <a:lnTo>
                        <a:pt x="116" y="183"/>
                      </a:lnTo>
                      <a:lnTo>
                        <a:pt x="116" y="182"/>
                      </a:lnTo>
                      <a:lnTo>
                        <a:pt x="118" y="179"/>
                      </a:lnTo>
                      <a:lnTo>
                        <a:pt x="118" y="178"/>
                      </a:lnTo>
                      <a:lnTo>
                        <a:pt x="121" y="178"/>
                      </a:lnTo>
                      <a:lnTo>
                        <a:pt x="122" y="176"/>
                      </a:lnTo>
                      <a:lnTo>
                        <a:pt x="122" y="175"/>
                      </a:lnTo>
                      <a:lnTo>
                        <a:pt x="125" y="174"/>
                      </a:lnTo>
                      <a:lnTo>
                        <a:pt x="127" y="174"/>
                      </a:lnTo>
                      <a:lnTo>
                        <a:pt x="126" y="173"/>
                      </a:lnTo>
                      <a:lnTo>
                        <a:pt x="126" y="171"/>
                      </a:lnTo>
                      <a:lnTo>
                        <a:pt x="125" y="170"/>
                      </a:lnTo>
                      <a:lnTo>
                        <a:pt x="130" y="171"/>
                      </a:lnTo>
                      <a:lnTo>
                        <a:pt x="130" y="170"/>
                      </a:lnTo>
                      <a:lnTo>
                        <a:pt x="127" y="170"/>
                      </a:lnTo>
                      <a:lnTo>
                        <a:pt x="127" y="169"/>
                      </a:lnTo>
                      <a:lnTo>
                        <a:pt x="126" y="169"/>
                      </a:lnTo>
                      <a:close/>
                      <a:moveTo>
                        <a:pt x="36" y="165"/>
                      </a:moveTo>
                      <a:lnTo>
                        <a:pt x="34" y="167"/>
                      </a:lnTo>
                      <a:lnTo>
                        <a:pt x="33" y="167"/>
                      </a:lnTo>
                      <a:lnTo>
                        <a:pt x="32" y="167"/>
                      </a:lnTo>
                      <a:lnTo>
                        <a:pt x="32" y="167"/>
                      </a:lnTo>
                      <a:lnTo>
                        <a:pt x="30" y="169"/>
                      </a:lnTo>
                      <a:lnTo>
                        <a:pt x="28" y="169"/>
                      </a:lnTo>
                      <a:lnTo>
                        <a:pt x="28" y="170"/>
                      </a:lnTo>
                      <a:lnTo>
                        <a:pt x="29" y="170"/>
                      </a:lnTo>
                      <a:lnTo>
                        <a:pt x="30" y="170"/>
                      </a:lnTo>
                      <a:lnTo>
                        <a:pt x="32" y="170"/>
                      </a:lnTo>
                      <a:lnTo>
                        <a:pt x="33" y="170"/>
                      </a:lnTo>
                      <a:lnTo>
                        <a:pt x="34" y="170"/>
                      </a:lnTo>
                      <a:lnTo>
                        <a:pt x="34" y="170"/>
                      </a:lnTo>
                      <a:lnTo>
                        <a:pt x="34" y="171"/>
                      </a:lnTo>
                      <a:lnTo>
                        <a:pt x="40" y="171"/>
                      </a:lnTo>
                      <a:lnTo>
                        <a:pt x="40" y="173"/>
                      </a:lnTo>
                      <a:lnTo>
                        <a:pt x="41" y="173"/>
                      </a:lnTo>
                      <a:lnTo>
                        <a:pt x="45" y="171"/>
                      </a:lnTo>
                      <a:lnTo>
                        <a:pt x="46" y="171"/>
                      </a:lnTo>
                      <a:lnTo>
                        <a:pt x="49" y="170"/>
                      </a:lnTo>
                      <a:lnTo>
                        <a:pt x="53" y="170"/>
                      </a:lnTo>
                      <a:lnTo>
                        <a:pt x="53" y="170"/>
                      </a:lnTo>
                      <a:lnTo>
                        <a:pt x="53" y="169"/>
                      </a:lnTo>
                      <a:lnTo>
                        <a:pt x="53" y="169"/>
                      </a:lnTo>
                      <a:lnTo>
                        <a:pt x="54" y="169"/>
                      </a:lnTo>
                      <a:lnTo>
                        <a:pt x="45" y="169"/>
                      </a:lnTo>
                      <a:lnTo>
                        <a:pt x="45" y="169"/>
                      </a:lnTo>
                      <a:lnTo>
                        <a:pt x="44" y="169"/>
                      </a:lnTo>
                      <a:lnTo>
                        <a:pt x="44" y="166"/>
                      </a:lnTo>
                      <a:lnTo>
                        <a:pt x="44" y="166"/>
                      </a:lnTo>
                      <a:lnTo>
                        <a:pt x="41" y="166"/>
                      </a:lnTo>
                      <a:lnTo>
                        <a:pt x="38" y="165"/>
                      </a:lnTo>
                      <a:lnTo>
                        <a:pt x="36" y="165"/>
                      </a:lnTo>
                      <a:close/>
                      <a:moveTo>
                        <a:pt x="0" y="68"/>
                      </a:moveTo>
                      <a:lnTo>
                        <a:pt x="2" y="68"/>
                      </a:lnTo>
                      <a:lnTo>
                        <a:pt x="0" y="69"/>
                      </a:lnTo>
                      <a:lnTo>
                        <a:pt x="0" y="69"/>
                      </a:lnTo>
                      <a:lnTo>
                        <a:pt x="0" y="68"/>
                      </a:lnTo>
                      <a:close/>
                      <a:moveTo>
                        <a:pt x="261" y="25"/>
                      </a:moveTo>
                      <a:lnTo>
                        <a:pt x="258" y="25"/>
                      </a:lnTo>
                      <a:lnTo>
                        <a:pt x="258" y="26"/>
                      </a:lnTo>
                      <a:lnTo>
                        <a:pt x="258" y="27"/>
                      </a:lnTo>
                      <a:lnTo>
                        <a:pt x="260" y="27"/>
                      </a:lnTo>
                      <a:lnTo>
                        <a:pt x="260" y="27"/>
                      </a:lnTo>
                      <a:lnTo>
                        <a:pt x="260" y="27"/>
                      </a:lnTo>
                      <a:lnTo>
                        <a:pt x="261" y="26"/>
                      </a:lnTo>
                      <a:lnTo>
                        <a:pt x="262" y="26"/>
                      </a:lnTo>
                      <a:lnTo>
                        <a:pt x="261" y="25"/>
                      </a:lnTo>
                      <a:close/>
                      <a:moveTo>
                        <a:pt x="266" y="0"/>
                      </a:moveTo>
                      <a:lnTo>
                        <a:pt x="267" y="0"/>
                      </a:lnTo>
                      <a:lnTo>
                        <a:pt x="267" y="0"/>
                      </a:lnTo>
                      <a:lnTo>
                        <a:pt x="267" y="0"/>
                      </a:lnTo>
                      <a:lnTo>
                        <a:pt x="274" y="0"/>
                      </a:lnTo>
                      <a:lnTo>
                        <a:pt x="274" y="1"/>
                      </a:lnTo>
                      <a:lnTo>
                        <a:pt x="277" y="1"/>
                      </a:lnTo>
                      <a:lnTo>
                        <a:pt x="277" y="1"/>
                      </a:lnTo>
                      <a:lnTo>
                        <a:pt x="278" y="1"/>
                      </a:lnTo>
                      <a:lnTo>
                        <a:pt x="278" y="2"/>
                      </a:lnTo>
                      <a:lnTo>
                        <a:pt x="280" y="2"/>
                      </a:lnTo>
                      <a:lnTo>
                        <a:pt x="280" y="2"/>
                      </a:lnTo>
                      <a:lnTo>
                        <a:pt x="283" y="2"/>
                      </a:lnTo>
                      <a:lnTo>
                        <a:pt x="284" y="5"/>
                      </a:lnTo>
                      <a:lnTo>
                        <a:pt x="284" y="5"/>
                      </a:lnTo>
                      <a:lnTo>
                        <a:pt x="284" y="5"/>
                      </a:lnTo>
                      <a:lnTo>
                        <a:pt x="284" y="5"/>
                      </a:lnTo>
                      <a:lnTo>
                        <a:pt x="284" y="4"/>
                      </a:lnTo>
                      <a:lnTo>
                        <a:pt x="286" y="4"/>
                      </a:lnTo>
                      <a:lnTo>
                        <a:pt x="292" y="4"/>
                      </a:lnTo>
                      <a:lnTo>
                        <a:pt x="294" y="5"/>
                      </a:lnTo>
                      <a:lnTo>
                        <a:pt x="300" y="5"/>
                      </a:lnTo>
                      <a:lnTo>
                        <a:pt x="297" y="12"/>
                      </a:lnTo>
                      <a:lnTo>
                        <a:pt x="296" y="12"/>
                      </a:lnTo>
                      <a:lnTo>
                        <a:pt x="296" y="15"/>
                      </a:lnTo>
                      <a:lnTo>
                        <a:pt x="295" y="15"/>
                      </a:lnTo>
                      <a:lnTo>
                        <a:pt x="294" y="17"/>
                      </a:lnTo>
                      <a:lnTo>
                        <a:pt x="294" y="18"/>
                      </a:lnTo>
                      <a:lnTo>
                        <a:pt x="292" y="19"/>
                      </a:lnTo>
                      <a:lnTo>
                        <a:pt x="290" y="21"/>
                      </a:lnTo>
                      <a:lnTo>
                        <a:pt x="288" y="22"/>
                      </a:lnTo>
                      <a:lnTo>
                        <a:pt x="287" y="22"/>
                      </a:lnTo>
                      <a:lnTo>
                        <a:pt x="284" y="22"/>
                      </a:lnTo>
                      <a:lnTo>
                        <a:pt x="279" y="23"/>
                      </a:lnTo>
                      <a:lnTo>
                        <a:pt x="273" y="25"/>
                      </a:lnTo>
                      <a:lnTo>
                        <a:pt x="266" y="25"/>
                      </a:lnTo>
                      <a:lnTo>
                        <a:pt x="266" y="26"/>
                      </a:lnTo>
                      <a:lnTo>
                        <a:pt x="263" y="26"/>
                      </a:lnTo>
                      <a:lnTo>
                        <a:pt x="263" y="27"/>
                      </a:lnTo>
                      <a:lnTo>
                        <a:pt x="263" y="27"/>
                      </a:lnTo>
                      <a:lnTo>
                        <a:pt x="263" y="29"/>
                      </a:lnTo>
                      <a:lnTo>
                        <a:pt x="265" y="29"/>
                      </a:lnTo>
                      <a:lnTo>
                        <a:pt x="265" y="29"/>
                      </a:lnTo>
                      <a:lnTo>
                        <a:pt x="265" y="29"/>
                      </a:lnTo>
                      <a:lnTo>
                        <a:pt x="265" y="30"/>
                      </a:lnTo>
                      <a:lnTo>
                        <a:pt x="266" y="30"/>
                      </a:lnTo>
                      <a:lnTo>
                        <a:pt x="267" y="31"/>
                      </a:lnTo>
                      <a:lnTo>
                        <a:pt x="267" y="32"/>
                      </a:lnTo>
                      <a:lnTo>
                        <a:pt x="267" y="32"/>
                      </a:lnTo>
                      <a:lnTo>
                        <a:pt x="266" y="32"/>
                      </a:lnTo>
                      <a:lnTo>
                        <a:pt x="265" y="34"/>
                      </a:lnTo>
                      <a:lnTo>
                        <a:pt x="263" y="34"/>
                      </a:lnTo>
                      <a:lnTo>
                        <a:pt x="262" y="36"/>
                      </a:lnTo>
                      <a:lnTo>
                        <a:pt x="263" y="36"/>
                      </a:lnTo>
                      <a:lnTo>
                        <a:pt x="263" y="39"/>
                      </a:lnTo>
                      <a:lnTo>
                        <a:pt x="261" y="39"/>
                      </a:lnTo>
                      <a:lnTo>
                        <a:pt x="261" y="42"/>
                      </a:lnTo>
                      <a:lnTo>
                        <a:pt x="263" y="40"/>
                      </a:lnTo>
                      <a:lnTo>
                        <a:pt x="263" y="42"/>
                      </a:lnTo>
                      <a:lnTo>
                        <a:pt x="263" y="42"/>
                      </a:lnTo>
                      <a:lnTo>
                        <a:pt x="263" y="43"/>
                      </a:lnTo>
                      <a:lnTo>
                        <a:pt x="265" y="43"/>
                      </a:lnTo>
                      <a:lnTo>
                        <a:pt x="267" y="46"/>
                      </a:lnTo>
                      <a:lnTo>
                        <a:pt x="269" y="46"/>
                      </a:lnTo>
                      <a:lnTo>
                        <a:pt x="269" y="46"/>
                      </a:lnTo>
                      <a:lnTo>
                        <a:pt x="270" y="47"/>
                      </a:lnTo>
                      <a:lnTo>
                        <a:pt x="270" y="47"/>
                      </a:lnTo>
                      <a:lnTo>
                        <a:pt x="270" y="48"/>
                      </a:lnTo>
                      <a:lnTo>
                        <a:pt x="271" y="48"/>
                      </a:lnTo>
                      <a:lnTo>
                        <a:pt x="273" y="48"/>
                      </a:lnTo>
                      <a:lnTo>
                        <a:pt x="274" y="49"/>
                      </a:lnTo>
                      <a:lnTo>
                        <a:pt x="274" y="49"/>
                      </a:lnTo>
                      <a:lnTo>
                        <a:pt x="275" y="49"/>
                      </a:lnTo>
                      <a:lnTo>
                        <a:pt x="275" y="51"/>
                      </a:lnTo>
                      <a:lnTo>
                        <a:pt x="279" y="51"/>
                      </a:lnTo>
                      <a:lnTo>
                        <a:pt x="280" y="52"/>
                      </a:lnTo>
                      <a:lnTo>
                        <a:pt x="282" y="52"/>
                      </a:lnTo>
                      <a:lnTo>
                        <a:pt x="282" y="53"/>
                      </a:lnTo>
                      <a:lnTo>
                        <a:pt x="283" y="53"/>
                      </a:lnTo>
                      <a:lnTo>
                        <a:pt x="283" y="55"/>
                      </a:lnTo>
                      <a:lnTo>
                        <a:pt x="284" y="55"/>
                      </a:lnTo>
                      <a:lnTo>
                        <a:pt x="286" y="55"/>
                      </a:lnTo>
                      <a:lnTo>
                        <a:pt x="288" y="56"/>
                      </a:lnTo>
                      <a:lnTo>
                        <a:pt x="288" y="57"/>
                      </a:lnTo>
                      <a:lnTo>
                        <a:pt x="290" y="60"/>
                      </a:lnTo>
                      <a:lnTo>
                        <a:pt x="292" y="59"/>
                      </a:lnTo>
                      <a:lnTo>
                        <a:pt x="292" y="60"/>
                      </a:lnTo>
                      <a:lnTo>
                        <a:pt x="294" y="60"/>
                      </a:lnTo>
                      <a:lnTo>
                        <a:pt x="294" y="63"/>
                      </a:lnTo>
                      <a:lnTo>
                        <a:pt x="294" y="63"/>
                      </a:lnTo>
                      <a:lnTo>
                        <a:pt x="294" y="63"/>
                      </a:lnTo>
                      <a:lnTo>
                        <a:pt x="292" y="64"/>
                      </a:lnTo>
                      <a:lnTo>
                        <a:pt x="290" y="63"/>
                      </a:lnTo>
                      <a:lnTo>
                        <a:pt x="290" y="63"/>
                      </a:lnTo>
                      <a:lnTo>
                        <a:pt x="288" y="64"/>
                      </a:lnTo>
                      <a:lnTo>
                        <a:pt x="288" y="64"/>
                      </a:lnTo>
                      <a:lnTo>
                        <a:pt x="288" y="63"/>
                      </a:lnTo>
                      <a:lnTo>
                        <a:pt x="287" y="63"/>
                      </a:lnTo>
                      <a:lnTo>
                        <a:pt x="286" y="63"/>
                      </a:lnTo>
                      <a:lnTo>
                        <a:pt x="286" y="61"/>
                      </a:lnTo>
                      <a:lnTo>
                        <a:pt x="283" y="68"/>
                      </a:lnTo>
                      <a:lnTo>
                        <a:pt x="284" y="66"/>
                      </a:lnTo>
                      <a:lnTo>
                        <a:pt x="287" y="65"/>
                      </a:lnTo>
                      <a:lnTo>
                        <a:pt x="288" y="65"/>
                      </a:lnTo>
                      <a:lnTo>
                        <a:pt x="288" y="68"/>
                      </a:lnTo>
                      <a:lnTo>
                        <a:pt x="287" y="69"/>
                      </a:lnTo>
                      <a:lnTo>
                        <a:pt x="286" y="69"/>
                      </a:lnTo>
                      <a:lnTo>
                        <a:pt x="286" y="70"/>
                      </a:lnTo>
                      <a:lnTo>
                        <a:pt x="283" y="70"/>
                      </a:lnTo>
                      <a:lnTo>
                        <a:pt x="282" y="72"/>
                      </a:lnTo>
                      <a:lnTo>
                        <a:pt x="280" y="73"/>
                      </a:lnTo>
                      <a:lnTo>
                        <a:pt x="280" y="74"/>
                      </a:lnTo>
                      <a:lnTo>
                        <a:pt x="282" y="74"/>
                      </a:lnTo>
                      <a:lnTo>
                        <a:pt x="282" y="76"/>
                      </a:lnTo>
                      <a:lnTo>
                        <a:pt x="284" y="77"/>
                      </a:lnTo>
                      <a:lnTo>
                        <a:pt x="286" y="77"/>
                      </a:lnTo>
                      <a:lnTo>
                        <a:pt x="287" y="78"/>
                      </a:lnTo>
                      <a:lnTo>
                        <a:pt x="290" y="78"/>
                      </a:lnTo>
                      <a:lnTo>
                        <a:pt x="290" y="80"/>
                      </a:lnTo>
                      <a:lnTo>
                        <a:pt x="291" y="80"/>
                      </a:lnTo>
                      <a:lnTo>
                        <a:pt x="291" y="80"/>
                      </a:lnTo>
                      <a:lnTo>
                        <a:pt x="295" y="80"/>
                      </a:lnTo>
                      <a:lnTo>
                        <a:pt x="295" y="82"/>
                      </a:lnTo>
                      <a:lnTo>
                        <a:pt x="297" y="82"/>
                      </a:lnTo>
                      <a:lnTo>
                        <a:pt x="297" y="84"/>
                      </a:lnTo>
                      <a:lnTo>
                        <a:pt x="296" y="84"/>
                      </a:lnTo>
                      <a:lnTo>
                        <a:pt x="296" y="84"/>
                      </a:lnTo>
                      <a:lnTo>
                        <a:pt x="297" y="85"/>
                      </a:lnTo>
                      <a:lnTo>
                        <a:pt x="297" y="85"/>
                      </a:lnTo>
                      <a:lnTo>
                        <a:pt x="297" y="86"/>
                      </a:lnTo>
                      <a:lnTo>
                        <a:pt x="299" y="86"/>
                      </a:lnTo>
                      <a:lnTo>
                        <a:pt x="297" y="89"/>
                      </a:lnTo>
                      <a:lnTo>
                        <a:pt x="300" y="91"/>
                      </a:lnTo>
                      <a:lnTo>
                        <a:pt x="300" y="94"/>
                      </a:lnTo>
                      <a:lnTo>
                        <a:pt x="301" y="94"/>
                      </a:lnTo>
                      <a:lnTo>
                        <a:pt x="301" y="98"/>
                      </a:lnTo>
                      <a:lnTo>
                        <a:pt x="301" y="99"/>
                      </a:lnTo>
                      <a:lnTo>
                        <a:pt x="301" y="99"/>
                      </a:lnTo>
                      <a:lnTo>
                        <a:pt x="301" y="99"/>
                      </a:lnTo>
                      <a:lnTo>
                        <a:pt x="305" y="101"/>
                      </a:lnTo>
                      <a:lnTo>
                        <a:pt x="305" y="95"/>
                      </a:lnTo>
                      <a:lnTo>
                        <a:pt x="307" y="95"/>
                      </a:lnTo>
                      <a:lnTo>
                        <a:pt x="307" y="94"/>
                      </a:lnTo>
                      <a:lnTo>
                        <a:pt x="309" y="94"/>
                      </a:lnTo>
                      <a:lnTo>
                        <a:pt x="308" y="87"/>
                      </a:lnTo>
                      <a:lnTo>
                        <a:pt x="309" y="87"/>
                      </a:lnTo>
                      <a:lnTo>
                        <a:pt x="309" y="86"/>
                      </a:lnTo>
                      <a:lnTo>
                        <a:pt x="311" y="86"/>
                      </a:lnTo>
                      <a:lnTo>
                        <a:pt x="311" y="82"/>
                      </a:lnTo>
                      <a:lnTo>
                        <a:pt x="311" y="82"/>
                      </a:lnTo>
                      <a:lnTo>
                        <a:pt x="313" y="82"/>
                      </a:lnTo>
                      <a:lnTo>
                        <a:pt x="315" y="81"/>
                      </a:lnTo>
                      <a:lnTo>
                        <a:pt x="317" y="80"/>
                      </a:lnTo>
                      <a:lnTo>
                        <a:pt x="317" y="80"/>
                      </a:lnTo>
                      <a:lnTo>
                        <a:pt x="318" y="80"/>
                      </a:lnTo>
                      <a:lnTo>
                        <a:pt x="318" y="80"/>
                      </a:lnTo>
                      <a:lnTo>
                        <a:pt x="320" y="82"/>
                      </a:lnTo>
                      <a:lnTo>
                        <a:pt x="321" y="86"/>
                      </a:lnTo>
                      <a:lnTo>
                        <a:pt x="322" y="89"/>
                      </a:lnTo>
                      <a:lnTo>
                        <a:pt x="321" y="90"/>
                      </a:lnTo>
                      <a:lnTo>
                        <a:pt x="321" y="91"/>
                      </a:lnTo>
                      <a:lnTo>
                        <a:pt x="321" y="91"/>
                      </a:lnTo>
                      <a:lnTo>
                        <a:pt x="318" y="93"/>
                      </a:lnTo>
                      <a:lnTo>
                        <a:pt x="318" y="95"/>
                      </a:lnTo>
                      <a:lnTo>
                        <a:pt x="318" y="98"/>
                      </a:lnTo>
                      <a:lnTo>
                        <a:pt x="318" y="99"/>
                      </a:lnTo>
                      <a:lnTo>
                        <a:pt x="316" y="99"/>
                      </a:lnTo>
                      <a:lnTo>
                        <a:pt x="316" y="101"/>
                      </a:lnTo>
                      <a:lnTo>
                        <a:pt x="315" y="102"/>
                      </a:lnTo>
                      <a:lnTo>
                        <a:pt x="316" y="103"/>
                      </a:lnTo>
                      <a:lnTo>
                        <a:pt x="316" y="103"/>
                      </a:lnTo>
                      <a:lnTo>
                        <a:pt x="316" y="106"/>
                      </a:lnTo>
                      <a:lnTo>
                        <a:pt x="317" y="106"/>
                      </a:lnTo>
                      <a:lnTo>
                        <a:pt x="317" y="107"/>
                      </a:lnTo>
                      <a:lnTo>
                        <a:pt x="318" y="107"/>
                      </a:lnTo>
                      <a:lnTo>
                        <a:pt x="318" y="110"/>
                      </a:lnTo>
                      <a:lnTo>
                        <a:pt x="322" y="110"/>
                      </a:lnTo>
                      <a:lnTo>
                        <a:pt x="324" y="112"/>
                      </a:lnTo>
                      <a:lnTo>
                        <a:pt x="325" y="115"/>
                      </a:lnTo>
                      <a:lnTo>
                        <a:pt x="326" y="118"/>
                      </a:lnTo>
                      <a:lnTo>
                        <a:pt x="329" y="116"/>
                      </a:lnTo>
                      <a:lnTo>
                        <a:pt x="330" y="118"/>
                      </a:lnTo>
                      <a:lnTo>
                        <a:pt x="332" y="118"/>
                      </a:lnTo>
                      <a:lnTo>
                        <a:pt x="332" y="115"/>
                      </a:lnTo>
                      <a:lnTo>
                        <a:pt x="332" y="115"/>
                      </a:lnTo>
                      <a:lnTo>
                        <a:pt x="332" y="115"/>
                      </a:lnTo>
                      <a:lnTo>
                        <a:pt x="332" y="115"/>
                      </a:lnTo>
                      <a:lnTo>
                        <a:pt x="334" y="115"/>
                      </a:lnTo>
                      <a:lnTo>
                        <a:pt x="335" y="114"/>
                      </a:lnTo>
                      <a:lnTo>
                        <a:pt x="338" y="114"/>
                      </a:lnTo>
                      <a:lnTo>
                        <a:pt x="338" y="112"/>
                      </a:lnTo>
                      <a:lnTo>
                        <a:pt x="337" y="111"/>
                      </a:lnTo>
                      <a:lnTo>
                        <a:pt x="335" y="110"/>
                      </a:lnTo>
                      <a:lnTo>
                        <a:pt x="337" y="108"/>
                      </a:lnTo>
                      <a:lnTo>
                        <a:pt x="337" y="108"/>
                      </a:lnTo>
                      <a:lnTo>
                        <a:pt x="338" y="107"/>
                      </a:lnTo>
                      <a:lnTo>
                        <a:pt x="338" y="107"/>
                      </a:lnTo>
                      <a:lnTo>
                        <a:pt x="338" y="106"/>
                      </a:lnTo>
                      <a:lnTo>
                        <a:pt x="341" y="104"/>
                      </a:lnTo>
                      <a:lnTo>
                        <a:pt x="341" y="103"/>
                      </a:lnTo>
                      <a:lnTo>
                        <a:pt x="341" y="103"/>
                      </a:lnTo>
                      <a:lnTo>
                        <a:pt x="342" y="102"/>
                      </a:lnTo>
                      <a:lnTo>
                        <a:pt x="342" y="102"/>
                      </a:lnTo>
                      <a:lnTo>
                        <a:pt x="342" y="102"/>
                      </a:lnTo>
                      <a:lnTo>
                        <a:pt x="343" y="101"/>
                      </a:lnTo>
                      <a:lnTo>
                        <a:pt x="342" y="98"/>
                      </a:lnTo>
                      <a:lnTo>
                        <a:pt x="343" y="98"/>
                      </a:lnTo>
                      <a:lnTo>
                        <a:pt x="345" y="91"/>
                      </a:lnTo>
                      <a:lnTo>
                        <a:pt x="347" y="91"/>
                      </a:lnTo>
                      <a:lnTo>
                        <a:pt x="349" y="91"/>
                      </a:lnTo>
                      <a:lnTo>
                        <a:pt x="349" y="91"/>
                      </a:lnTo>
                      <a:lnTo>
                        <a:pt x="351" y="90"/>
                      </a:lnTo>
                      <a:lnTo>
                        <a:pt x="350" y="89"/>
                      </a:lnTo>
                      <a:lnTo>
                        <a:pt x="352" y="89"/>
                      </a:lnTo>
                      <a:lnTo>
                        <a:pt x="352" y="87"/>
                      </a:lnTo>
                      <a:lnTo>
                        <a:pt x="351" y="87"/>
                      </a:lnTo>
                      <a:lnTo>
                        <a:pt x="351" y="86"/>
                      </a:lnTo>
                      <a:lnTo>
                        <a:pt x="351" y="85"/>
                      </a:lnTo>
                      <a:lnTo>
                        <a:pt x="350" y="85"/>
                      </a:lnTo>
                      <a:lnTo>
                        <a:pt x="350" y="82"/>
                      </a:lnTo>
                      <a:lnTo>
                        <a:pt x="349" y="82"/>
                      </a:lnTo>
                      <a:lnTo>
                        <a:pt x="349" y="82"/>
                      </a:lnTo>
                      <a:lnTo>
                        <a:pt x="349" y="82"/>
                      </a:lnTo>
                      <a:lnTo>
                        <a:pt x="347" y="82"/>
                      </a:lnTo>
                      <a:lnTo>
                        <a:pt x="347" y="74"/>
                      </a:lnTo>
                      <a:lnTo>
                        <a:pt x="346" y="74"/>
                      </a:lnTo>
                      <a:lnTo>
                        <a:pt x="347" y="73"/>
                      </a:lnTo>
                      <a:lnTo>
                        <a:pt x="347" y="73"/>
                      </a:lnTo>
                      <a:lnTo>
                        <a:pt x="346" y="73"/>
                      </a:lnTo>
                      <a:lnTo>
                        <a:pt x="345" y="72"/>
                      </a:lnTo>
                      <a:lnTo>
                        <a:pt x="351" y="72"/>
                      </a:lnTo>
                      <a:lnTo>
                        <a:pt x="351" y="70"/>
                      </a:lnTo>
                      <a:lnTo>
                        <a:pt x="358" y="72"/>
                      </a:lnTo>
                      <a:lnTo>
                        <a:pt x="358" y="73"/>
                      </a:lnTo>
                      <a:lnTo>
                        <a:pt x="359" y="73"/>
                      </a:lnTo>
                      <a:lnTo>
                        <a:pt x="360" y="74"/>
                      </a:lnTo>
                      <a:lnTo>
                        <a:pt x="362" y="73"/>
                      </a:lnTo>
                      <a:lnTo>
                        <a:pt x="362" y="72"/>
                      </a:lnTo>
                      <a:lnTo>
                        <a:pt x="368" y="73"/>
                      </a:lnTo>
                      <a:lnTo>
                        <a:pt x="368" y="74"/>
                      </a:lnTo>
                      <a:lnTo>
                        <a:pt x="368" y="74"/>
                      </a:lnTo>
                      <a:lnTo>
                        <a:pt x="369" y="77"/>
                      </a:lnTo>
                      <a:lnTo>
                        <a:pt x="372" y="77"/>
                      </a:lnTo>
                      <a:lnTo>
                        <a:pt x="372" y="78"/>
                      </a:lnTo>
                      <a:lnTo>
                        <a:pt x="369" y="78"/>
                      </a:lnTo>
                      <a:lnTo>
                        <a:pt x="369" y="78"/>
                      </a:lnTo>
                      <a:lnTo>
                        <a:pt x="371" y="80"/>
                      </a:lnTo>
                      <a:lnTo>
                        <a:pt x="372" y="82"/>
                      </a:lnTo>
                      <a:lnTo>
                        <a:pt x="376" y="82"/>
                      </a:lnTo>
                      <a:lnTo>
                        <a:pt x="380" y="81"/>
                      </a:lnTo>
                      <a:lnTo>
                        <a:pt x="380" y="81"/>
                      </a:lnTo>
                      <a:lnTo>
                        <a:pt x="380" y="82"/>
                      </a:lnTo>
                      <a:lnTo>
                        <a:pt x="381" y="82"/>
                      </a:lnTo>
                      <a:lnTo>
                        <a:pt x="380" y="85"/>
                      </a:lnTo>
                      <a:lnTo>
                        <a:pt x="380" y="85"/>
                      </a:lnTo>
                      <a:lnTo>
                        <a:pt x="379" y="85"/>
                      </a:lnTo>
                      <a:lnTo>
                        <a:pt x="379" y="87"/>
                      </a:lnTo>
                      <a:lnTo>
                        <a:pt x="377" y="87"/>
                      </a:lnTo>
                      <a:lnTo>
                        <a:pt x="376" y="89"/>
                      </a:lnTo>
                      <a:lnTo>
                        <a:pt x="375" y="91"/>
                      </a:lnTo>
                      <a:lnTo>
                        <a:pt x="376" y="91"/>
                      </a:lnTo>
                      <a:lnTo>
                        <a:pt x="376" y="91"/>
                      </a:lnTo>
                      <a:lnTo>
                        <a:pt x="380" y="91"/>
                      </a:lnTo>
                      <a:lnTo>
                        <a:pt x="380" y="94"/>
                      </a:lnTo>
                      <a:lnTo>
                        <a:pt x="375" y="95"/>
                      </a:lnTo>
                      <a:lnTo>
                        <a:pt x="375" y="98"/>
                      </a:lnTo>
                      <a:lnTo>
                        <a:pt x="375" y="99"/>
                      </a:lnTo>
                      <a:lnTo>
                        <a:pt x="373" y="102"/>
                      </a:lnTo>
                      <a:lnTo>
                        <a:pt x="375" y="102"/>
                      </a:lnTo>
                      <a:lnTo>
                        <a:pt x="375" y="103"/>
                      </a:lnTo>
                      <a:lnTo>
                        <a:pt x="375" y="103"/>
                      </a:lnTo>
                      <a:lnTo>
                        <a:pt x="375" y="104"/>
                      </a:lnTo>
                      <a:lnTo>
                        <a:pt x="377" y="106"/>
                      </a:lnTo>
                      <a:lnTo>
                        <a:pt x="377" y="107"/>
                      </a:lnTo>
                      <a:lnTo>
                        <a:pt x="377" y="107"/>
                      </a:lnTo>
                      <a:lnTo>
                        <a:pt x="379" y="108"/>
                      </a:lnTo>
                      <a:lnTo>
                        <a:pt x="380" y="108"/>
                      </a:lnTo>
                      <a:lnTo>
                        <a:pt x="380" y="108"/>
                      </a:lnTo>
                      <a:lnTo>
                        <a:pt x="380" y="108"/>
                      </a:lnTo>
                      <a:lnTo>
                        <a:pt x="381" y="108"/>
                      </a:lnTo>
                      <a:lnTo>
                        <a:pt x="381" y="108"/>
                      </a:lnTo>
                      <a:lnTo>
                        <a:pt x="383" y="108"/>
                      </a:lnTo>
                      <a:lnTo>
                        <a:pt x="384" y="111"/>
                      </a:lnTo>
                      <a:lnTo>
                        <a:pt x="385" y="112"/>
                      </a:lnTo>
                      <a:lnTo>
                        <a:pt x="385" y="115"/>
                      </a:lnTo>
                      <a:lnTo>
                        <a:pt x="384" y="115"/>
                      </a:lnTo>
                      <a:lnTo>
                        <a:pt x="384" y="118"/>
                      </a:lnTo>
                      <a:lnTo>
                        <a:pt x="384" y="118"/>
                      </a:lnTo>
                      <a:lnTo>
                        <a:pt x="383" y="119"/>
                      </a:lnTo>
                      <a:lnTo>
                        <a:pt x="383" y="120"/>
                      </a:lnTo>
                      <a:lnTo>
                        <a:pt x="376" y="120"/>
                      </a:lnTo>
                      <a:lnTo>
                        <a:pt x="376" y="121"/>
                      </a:lnTo>
                      <a:lnTo>
                        <a:pt x="375" y="121"/>
                      </a:lnTo>
                      <a:lnTo>
                        <a:pt x="373" y="123"/>
                      </a:lnTo>
                      <a:lnTo>
                        <a:pt x="372" y="123"/>
                      </a:lnTo>
                      <a:lnTo>
                        <a:pt x="371" y="124"/>
                      </a:lnTo>
                      <a:lnTo>
                        <a:pt x="367" y="124"/>
                      </a:lnTo>
                      <a:lnTo>
                        <a:pt x="367" y="125"/>
                      </a:lnTo>
                      <a:lnTo>
                        <a:pt x="366" y="125"/>
                      </a:lnTo>
                      <a:lnTo>
                        <a:pt x="366" y="127"/>
                      </a:lnTo>
                      <a:lnTo>
                        <a:pt x="360" y="131"/>
                      </a:lnTo>
                      <a:lnTo>
                        <a:pt x="360" y="132"/>
                      </a:lnTo>
                      <a:lnTo>
                        <a:pt x="359" y="131"/>
                      </a:lnTo>
                      <a:lnTo>
                        <a:pt x="359" y="131"/>
                      </a:lnTo>
                      <a:lnTo>
                        <a:pt x="358" y="129"/>
                      </a:lnTo>
                      <a:lnTo>
                        <a:pt x="358" y="129"/>
                      </a:lnTo>
                      <a:lnTo>
                        <a:pt x="356" y="129"/>
                      </a:lnTo>
                      <a:lnTo>
                        <a:pt x="356" y="129"/>
                      </a:lnTo>
                      <a:lnTo>
                        <a:pt x="355" y="129"/>
                      </a:lnTo>
                      <a:lnTo>
                        <a:pt x="355" y="128"/>
                      </a:lnTo>
                      <a:lnTo>
                        <a:pt x="354" y="127"/>
                      </a:lnTo>
                      <a:lnTo>
                        <a:pt x="354" y="127"/>
                      </a:lnTo>
                      <a:lnTo>
                        <a:pt x="354" y="125"/>
                      </a:lnTo>
                      <a:lnTo>
                        <a:pt x="354" y="124"/>
                      </a:lnTo>
                      <a:lnTo>
                        <a:pt x="351" y="125"/>
                      </a:lnTo>
                      <a:lnTo>
                        <a:pt x="351" y="124"/>
                      </a:lnTo>
                      <a:lnTo>
                        <a:pt x="350" y="124"/>
                      </a:lnTo>
                      <a:lnTo>
                        <a:pt x="349" y="123"/>
                      </a:lnTo>
                      <a:lnTo>
                        <a:pt x="349" y="123"/>
                      </a:lnTo>
                      <a:lnTo>
                        <a:pt x="349" y="124"/>
                      </a:lnTo>
                      <a:lnTo>
                        <a:pt x="347" y="124"/>
                      </a:lnTo>
                      <a:lnTo>
                        <a:pt x="347" y="124"/>
                      </a:lnTo>
                      <a:lnTo>
                        <a:pt x="346" y="125"/>
                      </a:lnTo>
                      <a:lnTo>
                        <a:pt x="349" y="125"/>
                      </a:lnTo>
                      <a:lnTo>
                        <a:pt x="350" y="127"/>
                      </a:lnTo>
                      <a:lnTo>
                        <a:pt x="350" y="128"/>
                      </a:lnTo>
                      <a:lnTo>
                        <a:pt x="351" y="128"/>
                      </a:lnTo>
                      <a:lnTo>
                        <a:pt x="351" y="129"/>
                      </a:lnTo>
                      <a:lnTo>
                        <a:pt x="354" y="129"/>
                      </a:lnTo>
                      <a:lnTo>
                        <a:pt x="354" y="131"/>
                      </a:lnTo>
                      <a:lnTo>
                        <a:pt x="354" y="131"/>
                      </a:lnTo>
                      <a:lnTo>
                        <a:pt x="354" y="131"/>
                      </a:lnTo>
                      <a:lnTo>
                        <a:pt x="354" y="132"/>
                      </a:lnTo>
                      <a:lnTo>
                        <a:pt x="355" y="132"/>
                      </a:lnTo>
                      <a:lnTo>
                        <a:pt x="356" y="132"/>
                      </a:lnTo>
                      <a:lnTo>
                        <a:pt x="356" y="132"/>
                      </a:lnTo>
                      <a:lnTo>
                        <a:pt x="356" y="133"/>
                      </a:lnTo>
                      <a:lnTo>
                        <a:pt x="356" y="133"/>
                      </a:lnTo>
                      <a:lnTo>
                        <a:pt x="356" y="133"/>
                      </a:lnTo>
                      <a:lnTo>
                        <a:pt x="356" y="133"/>
                      </a:lnTo>
                      <a:lnTo>
                        <a:pt x="356" y="133"/>
                      </a:lnTo>
                      <a:lnTo>
                        <a:pt x="351" y="135"/>
                      </a:lnTo>
                      <a:lnTo>
                        <a:pt x="351" y="136"/>
                      </a:lnTo>
                      <a:lnTo>
                        <a:pt x="347" y="136"/>
                      </a:lnTo>
                      <a:lnTo>
                        <a:pt x="346" y="133"/>
                      </a:lnTo>
                      <a:lnTo>
                        <a:pt x="343" y="131"/>
                      </a:lnTo>
                      <a:lnTo>
                        <a:pt x="341" y="129"/>
                      </a:lnTo>
                      <a:lnTo>
                        <a:pt x="339" y="129"/>
                      </a:lnTo>
                      <a:lnTo>
                        <a:pt x="339" y="131"/>
                      </a:lnTo>
                      <a:lnTo>
                        <a:pt x="337" y="131"/>
                      </a:lnTo>
                      <a:lnTo>
                        <a:pt x="334" y="131"/>
                      </a:lnTo>
                      <a:lnTo>
                        <a:pt x="333" y="131"/>
                      </a:lnTo>
                      <a:lnTo>
                        <a:pt x="333" y="132"/>
                      </a:lnTo>
                      <a:lnTo>
                        <a:pt x="334" y="132"/>
                      </a:lnTo>
                      <a:lnTo>
                        <a:pt x="335" y="135"/>
                      </a:lnTo>
                      <a:lnTo>
                        <a:pt x="335" y="138"/>
                      </a:lnTo>
                      <a:lnTo>
                        <a:pt x="334" y="140"/>
                      </a:lnTo>
                      <a:lnTo>
                        <a:pt x="334" y="140"/>
                      </a:lnTo>
                      <a:lnTo>
                        <a:pt x="333" y="141"/>
                      </a:lnTo>
                      <a:lnTo>
                        <a:pt x="333" y="142"/>
                      </a:lnTo>
                      <a:lnTo>
                        <a:pt x="332" y="142"/>
                      </a:lnTo>
                      <a:lnTo>
                        <a:pt x="333" y="144"/>
                      </a:lnTo>
                      <a:lnTo>
                        <a:pt x="332" y="144"/>
                      </a:lnTo>
                      <a:lnTo>
                        <a:pt x="332" y="145"/>
                      </a:lnTo>
                      <a:lnTo>
                        <a:pt x="330" y="145"/>
                      </a:lnTo>
                      <a:lnTo>
                        <a:pt x="330" y="145"/>
                      </a:lnTo>
                      <a:lnTo>
                        <a:pt x="329" y="145"/>
                      </a:lnTo>
                      <a:lnTo>
                        <a:pt x="324" y="140"/>
                      </a:lnTo>
                      <a:lnTo>
                        <a:pt x="320" y="140"/>
                      </a:lnTo>
                      <a:lnTo>
                        <a:pt x="320" y="140"/>
                      </a:lnTo>
                      <a:lnTo>
                        <a:pt x="317" y="140"/>
                      </a:lnTo>
                      <a:lnTo>
                        <a:pt x="317" y="138"/>
                      </a:lnTo>
                      <a:lnTo>
                        <a:pt x="317" y="138"/>
                      </a:lnTo>
                      <a:lnTo>
                        <a:pt x="316" y="138"/>
                      </a:lnTo>
                      <a:lnTo>
                        <a:pt x="315" y="138"/>
                      </a:lnTo>
                      <a:lnTo>
                        <a:pt x="315" y="138"/>
                      </a:lnTo>
                      <a:lnTo>
                        <a:pt x="315" y="138"/>
                      </a:lnTo>
                      <a:lnTo>
                        <a:pt x="313" y="140"/>
                      </a:lnTo>
                      <a:lnTo>
                        <a:pt x="312" y="140"/>
                      </a:lnTo>
                      <a:lnTo>
                        <a:pt x="312" y="138"/>
                      </a:lnTo>
                      <a:lnTo>
                        <a:pt x="309" y="138"/>
                      </a:lnTo>
                      <a:lnTo>
                        <a:pt x="309" y="138"/>
                      </a:lnTo>
                      <a:lnTo>
                        <a:pt x="308" y="137"/>
                      </a:lnTo>
                      <a:lnTo>
                        <a:pt x="308" y="137"/>
                      </a:lnTo>
                      <a:lnTo>
                        <a:pt x="307" y="137"/>
                      </a:lnTo>
                      <a:lnTo>
                        <a:pt x="307" y="137"/>
                      </a:lnTo>
                      <a:lnTo>
                        <a:pt x="307" y="137"/>
                      </a:lnTo>
                      <a:lnTo>
                        <a:pt x="307" y="140"/>
                      </a:lnTo>
                      <a:lnTo>
                        <a:pt x="305" y="141"/>
                      </a:lnTo>
                      <a:lnTo>
                        <a:pt x="308" y="141"/>
                      </a:lnTo>
                      <a:lnTo>
                        <a:pt x="308" y="142"/>
                      </a:lnTo>
                      <a:lnTo>
                        <a:pt x="307" y="142"/>
                      </a:lnTo>
                      <a:lnTo>
                        <a:pt x="307" y="142"/>
                      </a:lnTo>
                      <a:lnTo>
                        <a:pt x="303" y="142"/>
                      </a:lnTo>
                      <a:lnTo>
                        <a:pt x="303" y="144"/>
                      </a:lnTo>
                      <a:lnTo>
                        <a:pt x="299" y="142"/>
                      </a:lnTo>
                      <a:lnTo>
                        <a:pt x="299" y="145"/>
                      </a:lnTo>
                      <a:lnTo>
                        <a:pt x="300" y="145"/>
                      </a:lnTo>
                      <a:lnTo>
                        <a:pt x="301" y="145"/>
                      </a:lnTo>
                      <a:lnTo>
                        <a:pt x="305" y="145"/>
                      </a:lnTo>
                      <a:lnTo>
                        <a:pt x="309" y="144"/>
                      </a:lnTo>
                      <a:lnTo>
                        <a:pt x="312" y="144"/>
                      </a:lnTo>
                      <a:lnTo>
                        <a:pt x="322" y="145"/>
                      </a:lnTo>
                      <a:lnTo>
                        <a:pt x="324" y="146"/>
                      </a:lnTo>
                      <a:lnTo>
                        <a:pt x="328" y="146"/>
                      </a:lnTo>
                      <a:lnTo>
                        <a:pt x="328" y="146"/>
                      </a:lnTo>
                      <a:lnTo>
                        <a:pt x="329" y="146"/>
                      </a:lnTo>
                      <a:lnTo>
                        <a:pt x="329" y="148"/>
                      </a:lnTo>
                      <a:lnTo>
                        <a:pt x="328" y="148"/>
                      </a:lnTo>
                      <a:lnTo>
                        <a:pt x="326" y="149"/>
                      </a:lnTo>
                      <a:lnTo>
                        <a:pt x="325" y="150"/>
                      </a:lnTo>
                      <a:lnTo>
                        <a:pt x="325" y="152"/>
                      </a:lnTo>
                      <a:lnTo>
                        <a:pt x="325" y="153"/>
                      </a:lnTo>
                      <a:lnTo>
                        <a:pt x="326" y="154"/>
                      </a:lnTo>
                      <a:lnTo>
                        <a:pt x="325" y="157"/>
                      </a:lnTo>
                      <a:lnTo>
                        <a:pt x="324" y="158"/>
                      </a:lnTo>
                      <a:lnTo>
                        <a:pt x="321" y="158"/>
                      </a:lnTo>
                      <a:lnTo>
                        <a:pt x="318" y="159"/>
                      </a:lnTo>
                      <a:lnTo>
                        <a:pt x="317" y="159"/>
                      </a:lnTo>
                      <a:lnTo>
                        <a:pt x="317" y="162"/>
                      </a:lnTo>
                      <a:lnTo>
                        <a:pt x="316" y="161"/>
                      </a:lnTo>
                      <a:lnTo>
                        <a:pt x="316" y="161"/>
                      </a:lnTo>
                      <a:lnTo>
                        <a:pt x="316" y="161"/>
                      </a:lnTo>
                      <a:lnTo>
                        <a:pt x="316" y="159"/>
                      </a:lnTo>
                      <a:lnTo>
                        <a:pt x="313" y="159"/>
                      </a:lnTo>
                      <a:lnTo>
                        <a:pt x="312" y="158"/>
                      </a:lnTo>
                      <a:lnTo>
                        <a:pt x="308" y="158"/>
                      </a:lnTo>
                      <a:lnTo>
                        <a:pt x="308" y="158"/>
                      </a:lnTo>
                      <a:lnTo>
                        <a:pt x="307" y="158"/>
                      </a:lnTo>
                      <a:lnTo>
                        <a:pt x="307" y="158"/>
                      </a:lnTo>
                      <a:lnTo>
                        <a:pt x="307" y="158"/>
                      </a:lnTo>
                      <a:lnTo>
                        <a:pt x="307" y="161"/>
                      </a:lnTo>
                      <a:lnTo>
                        <a:pt x="304" y="161"/>
                      </a:lnTo>
                      <a:lnTo>
                        <a:pt x="303" y="161"/>
                      </a:lnTo>
                      <a:lnTo>
                        <a:pt x="303" y="161"/>
                      </a:lnTo>
                      <a:lnTo>
                        <a:pt x="301" y="161"/>
                      </a:lnTo>
                      <a:lnTo>
                        <a:pt x="301" y="162"/>
                      </a:lnTo>
                      <a:lnTo>
                        <a:pt x="301" y="163"/>
                      </a:lnTo>
                      <a:lnTo>
                        <a:pt x="301" y="165"/>
                      </a:lnTo>
                      <a:lnTo>
                        <a:pt x="301" y="165"/>
                      </a:lnTo>
                      <a:lnTo>
                        <a:pt x="301" y="165"/>
                      </a:lnTo>
                      <a:lnTo>
                        <a:pt x="303" y="166"/>
                      </a:lnTo>
                      <a:lnTo>
                        <a:pt x="301" y="169"/>
                      </a:lnTo>
                      <a:lnTo>
                        <a:pt x="300" y="169"/>
                      </a:lnTo>
                      <a:lnTo>
                        <a:pt x="300" y="169"/>
                      </a:lnTo>
                      <a:lnTo>
                        <a:pt x="300" y="170"/>
                      </a:lnTo>
                      <a:lnTo>
                        <a:pt x="295" y="170"/>
                      </a:lnTo>
                      <a:lnTo>
                        <a:pt x="295" y="170"/>
                      </a:lnTo>
                      <a:lnTo>
                        <a:pt x="295" y="170"/>
                      </a:lnTo>
                      <a:lnTo>
                        <a:pt x="295" y="174"/>
                      </a:lnTo>
                      <a:lnTo>
                        <a:pt x="299" y="174"/>
                      </a:lnTo>
                      <a:lnTo>
                        <a:pt x="299" y="176"/>
                      </a:lnTo>
                      <a:lnTo>
                        <a:pt x="299" y="178"/>
                      </a:lnTo>
                      <a:lnTo>
                        <a:pt x="297" y="179"/>
                      </a:lnTo>
                      <a:lnTo>
                        <a:pt x="296" y="180"/>
                      </a:lnTo>
                      <a:lnTo>
                        <a:pt x="296" y="180"/>
                      </a:lnTo>
                      <a:lnTo>
                        <a:pt x="295" y="180"/>
                      </a:lnTo>
                      <a:lnTo>
                        <a:pt x="295" y="180"/>
                      </a:lnTo>
                      <a:lnTo>
                        <a:pt x="294" y="180"/>
                      </a:lnTo>
                      <a:lnTo>
                        <a:pt x="294" y="182"/>
                      </a:lnTo>
                      <a:lnTo>
                        <a:pt x="292" y="182"/>
                      </a:lnTo>
                      <a:lnTo>
                        <a:pt x="290" y="182"/>
                      </a:lnTo>
                      <a:lnTo>
                        <a:pt x="287" y="180"/>
                      </a:lnTo>
                      <a:lnTo>
                        <a:pt x="287" y="180"/>
                      </a:lnTo>
                      <a:lnTo>
                        <a:pt x="286" y="180"/>
                      </a:lnTo>
                      <a:lnTo>
                        <a:pt x="284" y="180"/>
                      </a:lnTo>
                      <a:lnTo>
                        <a:pt x="284" y="182"/>
                      </a:lnTo>
                      <a:lnTo>
                        <a:pt x="284" y="182"/>
                      </a:lnTo>
                      <a:lnTo>
                        <a:pt x="284" y="182"/>
                      </a:lnTo>
                      <a:lnTo>
                        <a:pt x="284" y="182"/>
                      </a:lnTo>
                      <a:lnTo>
                        <a:pt x="286" y="182"/>
                      </a:lnTo>
                      <a:lnTo>
                        <a:pt x="286" y="182"/>
                      </a:lnTo>
                      <a:lnTo>
                        <a:pt x="287" y="182"/>
                      </a:lnTo>
                      <a:lnTo>
                        <a:pt x="287" y="184"/>
                      </a:lnTo>
                      <a:lnTo>
                        <a:pt x="283" y="184"/>
                      </a:lnTo>
                      <a:lnTo>
                        <a:pt x="283" y="184"/>
                      </a:lnTo>
                      <a:lnTo>
                        <a:pt x="283" y="184"/>
                      </a:lnTo>
                      <a:lnTo>
                        <a:pt x="284" y="186"/>
                      </a:lnTo>
                      <a:lnTo>
                        <a:pt x="286" y="186"/>
                      </a:lnTo>
                      <a:lnTo>
                        <a:pt x="286" y="187"/>
                      </a:lnTo>
                      <a:lnTo>
                        <a:pt x="280" y="187"/>
                      </a:lnTo>
                      <a:lnTo>
                        <a:pt x="280" y="187"/>
                      </a:lnTo>
                      <a:lnTo>
                        <a:pt x="280" y="187"/>
                      </a:lnTo>
                      <a:lnTo>
                        <a:pt x="279" y="186"/>
                      </a:lnTo>
                      <a:lnTo>
                        <a:pt x="279" y="188"/>
                      </a:lnTo>
                      <a:lnTo>
                        <a:pt x="277" y="188"/>
                      </a:lnTo>
                      <a:lnTo>
                        <a:pt x="277" y="191"/>
                      </a:lnTo>
                      <a:lnTo>
                        <a:pt x="277" y="191"/>
                      </a:lnTo>
                      <a:lnTo>
                        <a:pt x="277" y="193"/>
                      </a:lnTo>
                      <a:lnTo>
                        <a:pt x="277" y="193"/>
                      </a:lnTo>
                      <a:lnTo>
                        <a:pt x="275" y="195"/>
                      </a:lnTo>
                      <a:lnTo>
                        <a:pt x="274" y="195"/>
                      </a:lnTo>
                      <a:lnTo>
                        <a:pt x="271" y="195"/>
                      </a:lnTo>
                      <a:lnTo>
                        <a:pt x="271" y="197"/>
                      </a:lnTo>
                      <a:lnTo>
                        <a:pt x="270" y="199"/>
                      </a:lnTo>
                      <a:lnTo>
                        <a:pt x="269" y="200"/>
                      </a:lnTo>
                      <a:lnTo>
                        <a:pt x="267" y="200"/>
                      </a:lnTo>
                      <a:lnTo>
                        <a:pt x="266" y="201"/>
                      </a:lnTo>
                      <a:lnTo>
                        <a:pt x="266" y="203"/>
                      </a:lnTo>
                      <a:lnTo>
                        <a:pt x="266" y="204"/>
                      </a:lnTo>
                      <a:lnTo>
                        <a:pt x="265" y="205"/>
                      </a:lnTo>
                      <a:lnTo>
                        <a:pt x="266" y="205"/>
                      </a:lnTo>
                      <a:lnTo>
                        <a:pt x="266" y="207"/>
                      </a:lnTo>
                      <a:lnTo>
                        <a:pt x="266" y="207"/>
                      </a:lnTo>
                      <a:lnTo>
                        <a:pt x="262" y="207"/>
                      </a:lnTo>
                      <a:lnTo>
                        <a:pt x="260" y="208"/>
                      </a:lnTo>
                      <a:lnTo>
                        <a:pt x="260" y="208"/>
                      </a:lnTo>
                      <a:lnTo>
                        <a:pt x="260" y="209"/>
                      </a:lnTo>
                      <a:lnTo>
                        <a:pt x="261" y="209"/>
                      </a:lnTo>
                      <a:lnTo>
                        <a:pt x="261" y="209"/>
                      </a:lnTo>
                      <a:lnTo>
                        <a:pt x="261" y="209"/>
                      </a:lnTo>
                      <a:lnTo>
                        <a:pt x="262" y="209"/>
                      </a:lnTo>
                      <a:lnTo>
                        <a:pt x="262" y="212"/>
                      </a:lnTo>
                      <a:lnTo>
                        <a:pt x="261" y="212"/>
                      </a:lnTo>
                      <a:lnTo>
                        <a:pt x="260" y="214"/>
                      </a:lnTo>
                      <a:lnTo>
                        <a:pt x="258" y="214"/>
                      </a:lnTo>
                      <a:lnTo>
                        <a:pt x="258" y="216"/>
                      </a:lnTo>
                      <a:lnTo>
                        <a:pt x="258" y="216"/>
                      </a:lnTo>
                      <a:lnTo>
                        <a:pt x="258" y="222"/>
                      </a:lnTo>
                      <a:lnTo>
                        <a:pt x="257" y="222"/>
                      </a:lnTo>
                      <a:lnTo>
                        <a:pt x="256" y="224"/>
                      </a:lnTo>
                      <a:lnTo>
                        <a:pt x="256" y="224"/>
                      </a:lnTo>
                      <a:lnTo>
                        <a:pt x="257" y="224"/>
                      </a:lnTo>
                      <a:lnTo>
                        <a:pt x="257" y="225"/>
                      </a:lnTo>
                      <a:lnTo>
                        <a:pt x="258" y="226"/>
                      </a:lnTo>
                      <a:lnTo>
                        <a:pt x="258" y="229"/>
                      </a:lnTo>
                      <a:lnTo>
                        <a:pt x="260" y="231"/>
                      </a:lnTo>
                      <a:lnTo>
                        <a:pt x="260" y="234"/>
                      </a:lnTo>
                      <a:lnTo>
                        <a:pt x="262" y="235"/>
                      </a:lnTo>
                      <a:lnTo>
                        <a:pt x="262" y="235"/>
                      </a:lnTo>
                      <a:lnTo>
                        <a:pt x="262" y="235"/>
                      </a:lnTo>
                      <a:lnTo>
                        <a:pt x="263" y="234"/>
                      </a:lnTo>
                      <a:lnTo>
                        <a:pt x="263" y="234"/>
                      </a:lnTo>
                      <a:lnTo>
                        <a:pt x="265" y="234"/>
                      </a:lnTo>
                      <a:lnTo>
                        <a:pt x="265" y="234"/>
                      </a:lnTo>
                      <a:lnTo>
                        <a:pt x="265" y="234"/>
                      </a:lnTo>
                      <a:lnTo>
                        <a:pt x="265" y="234"/>
                      </a:lnTo>
                      <a:lnTo>
                        <a:pt x="273" y="234"/>
                      </a:lnTo>
                      <a:lnTo>
                        <a:pt x="273" y="234"/>
                      </a:lnTo>
                      <a:lnTo>
                        <a:pt x="274" y="234"/>
                      </a:lnTo>
                      <a:lnTo>
                        <a:pt x="274" y="237"/>
                      </a:lnTo>
                      <a:lnTo>
                        <a:pt x="275" y="237"/>
                      </a:lnTo>
                      <a:lnTo>
                        <a:pt x="275" y="238"/>
                      </a:lnTo>
                      <a:lnTo>
                        <a:pt x="275" y="238"/>
                      </a:lnTo>
                      <a:lnTo>
                        <a:pt x="275" y="239"/>
                      </a:lnTo>
                      <a:lnTo>
                        <a:pt x="277" y="239"/>
                      </a:lnTo>
                      <a:lnTo>
                        <a:pt x="277" y="242"/>
                      </a:lnTo>
                      <a:lnTo>
                        <a:pt x="278" y="243"/>
                      </a:lnTo>
                      <a:lnTo>
                        <a:pt x="278" y="247"/>
                      </a:lnTo>
                      <a:lnTo>
                        <a:pt x="279" y="247"/>
                      </a:lnTo>
                      <a:lnTo>
                        <a:pt x="279" y="248"/>
                      </a:lnTo>
                      <a:lnTo>
                        <a:pt x="279" y="248"/>
                      </a:lnTo>
                      <a:lnTo>
                        <a:pt x="279" y="250"/>
                      </a:lnTo>
                      <a:lnTo>
                        <a:pt x="280" y="250"/>
                      </a:lnTo>
                      <a:lnTo>
                        <a:pt x="280" y="252"/>
                      </a:lnTo>
                      <a:lnTo>
                        <a:pt x="282" y="252"/>
                      </a:lnTo>
                      <a:lnTo>
                        <a:pt x="282" y="254"/>
                      </a:lnTo>
                      <a:lnTo>
                        <a:pt x="283" y="254"/>
                      </a:lnTo>
                      <a:lnTo>
                        <a:pt x="283" y="255"/>
                      </a:lnTo>
                      <a:lnTo>
                        <a:pt x="282" y="255"/>
                      </a:lnTo>
                      <a:lnTo>
                        <a:pt x="282" y="256"/>
                      </a:lnTo>
                      <a:lnTo>
                        <a:pt x="282" y="256"/>
                      </a:lnTo>
                      <a:lnTo>
                        <a:pt x="283" y="258"/>
                      </a:lnTo>
                      <a:lnTo>
                        <a:pt x="284" y="258"/>
                      </a:lnTo>
                      <a:lnTo>
                        <a:pt x="284" y="256"/>
                      </a:lnTo>
                      <a:lnTo>
                        <a:pt x="284" y="256"/>
                      </a:lnTo>
                      <a:lnTo>
                        <a:pt x="288" y="256"/>
                      </a:lnTo>
                      <a:lnTo>
                        <a:pt x="288" y="256"/>
                      </a:lnTo>
                      <a:lnTo>
                        <a:pt x="290" y="256"/>
                      </a:lnTo>
                      <a:lnTo>
                        <a:pt x="290" y="255"/>
                      </a:lnTo>
                      <a:lnTo>
                        <a:pt x="295" y="255"/>
                      </a:lnTo>
                      <a:lnTo>
                        <a:pt x="296" y="256"/>
                      </a:lnTo>
                      <a:lnTo>
                        <a:pt x="297" y="256"/>
                      </a:lnTo>
                      <a:lnTo>
                        <a:pt x="299" y="256"/>
                      </a:lnTo>
                      <a:lnTo>
                        <a:pt x="300" y="258"/>
                      </a:lnTo>
                      <a:lnTo>
                        <a:pt x="300" y="259"/>
                      </a:lnTo>
                      <a:lnTo>
                        <a:pt x="304" y="259"/>
                      </a:lnTo>
                      <a:lnTo>
                        <a:pt x="305" y="260"/>
                      </a:lnTo>
                      <a:lnTo>
                        <a:pt x="308" y="262"/>
                      </a:lnTo>
                      <a:lnTo>
                        <a:pt x="308" y="262"/>
                      </a:lnTo>
                      <a:lnTo>
                        <a:pt x="312" y="262"/>
                      </a:lnTo>
                      <a:lnTo>
                        <a:pt x="315" y="265"/>
                      </a:lnTo>
                      <a:lnTo>
                        <a:pt x="320" y="265"/>
                      </a:lnTo>
                      <a:lnTo>
                        <a:pt x="320" y="265"/>
                      </a:lnTo>
                      <a:lnTo>
                        <a:pt x="320" y="265"/>
                      </a:lnTo>
                      <a:lnTo>
                        <a:pt x="320" y="268"/>
                      </a:lnTo>
                      <a:lnTo>
                        <a:pt x="321" y="268"/>
                      </a:lnTo>
                      <a:lnTo>
                        <a:pt x="322" y="269"/>
                      </a:lnTo>
                      <a:lnTo>
                        <a:pt x="322" y="272"/>
                      </a:lnTo>
                      <a:lnTo>
                        <a:pt x="322" y="275"/>
                      </a:lnTo>
                      <a:lnTo>
                        <a:pt x="325" y="275"/>
                      </a:lnTo>
                      <a:lnTo>
                        <a:pt x="328" y="275"/>
                      </a:lnTo>
                      <a:lnTo>
                        <a:pt x="329" y="275"/>
                      </a:lnTo>
                      <a:lnTo>
                        <a:pt x="330" y="277"/>
                      </a:lnTo>
                      <a:lnTo>
                        <a:pt x="330" y="277"/>
                      </a:lnTo>
                      <a:lnTo>
                        <a:pt x="332" y="277"/>
                      </a:lnTo>
                      <a:lnTo>
                        <a:pt x="332" y="277"/>
                      </a:lnTo>
                      <a:lnTo>
                        <a:pt x="332" y="277"/>
                      </a:lnTo>
                      <a:lnTo>
                        <a:pt x="332" y="277"/>
                      </a:lnTo>
                      <a:lnTo>
                        <a:pt x="332" y="277"/>
                      </a:lnTo>
                      <a:lnTo>
                        <a:pt x="333" y="279"/>
                      </a:lnTo>
                      <a:lnTo>
                        <a:pt x="333" y="279"/>
                      </a:lnTo>
                      <a:lnTo>
                        <a:pt x="334" y="279"/>
                      </a:lnTo>
                      <a:lnTo>
                        <a:pt x="337" y="279"/>
                      </a:lnTo>
                      <a:lnTo>
                        <a:pt x="338" y="279"/>
                      </a:lnTo>
                      <a:lnTo>
                        <a:pt x="339" y="279"/>
                      </a:lnTo>
                      <a:lnTo>
                        <a:pt x="341" y="281"/>
                      </a:lnTo>
                      <a:lnTo>
                        <a:pt x="345" y="282"/>
                      </a:lnTo>
                      <a:lnTo>
                        <a:pt x="345" y="284"/>
                      </a:lnTo>
                      <a:lnTo>
                        <a:pt x="347" y="284"/>
                      </a:lnTo>
                      <a:lnTo>
                        <a:pt x="349" y="285"/>
                      </a:lnTo>
                      <a:lnTo>
                        <a:pt x="352" y="285"/>
                      </a:lnTo>
                      <a:lnTo>
                        <a:pt x="352" y="284"/>
                      </a:lnTo>
                      <a:lnTo>
                        <a:pt x="352" y="284"/>
                      </a:lnTo>
                      <a:lnTo>
                        <a:pt x="352" y="285"/>
                      </a:lnTo>
                      <a:lnTo>
                        <a:pt x="354" y="285"/>
                      </a:lnTo>
                      <a:lnTo>
                        <a:pt x="359" y="284"/>
                      </a:lnTo>
                      <a:lnTo>
                        <a:pt x="359" y="285"/>
                      </a:lnTo>
                      <a:lnTo>
                        <a:pt x="362" y="285"/>
                      </a:lnTo>
                      <a:lnTo>
                        <a:pt x="362" y="286"/>
                      </a:lnTo>
                      <a:lnTo>
                        <a:pt x="366" y="285"/>
                      </a:lnTo>
                      <a:lnTo>
                        <a:pt x="366" y="286"/>
                      </a:lnTo>
                      <a:lnTo>
                        <a:pt x="367" y="286"/>
                      </a:lnTo>
                      <a:lnTo>
                        <a:pt x="367" y="286"/>
                      </a:lnTo>
                      <a:lnTo>
                        <a:pt x="369" y="288"/>
                      </a:lnTo>
                      <a:lnTo>
                        <a:pt x="372" y="288"/>
                      </a:lnTo>
                      <a:lnTo>
                        <a:pt x="372" y="297"/>
                      </a:lnTo>
                      <a:lnTo>
                        <a:pt x="371" y="297"/>
                      </a:lnTo>
                      <a:lnTo>
                        <a:pt x="371" y="300"/>
                      </a:lnTo>
                      <a:lnTo>
                        <a:pt x="371" y="300"/>
                      </a:lnTo>
                      <a:lnTo>
                        <a:pt x="372" y="302"/>
                      </a:lnTo>
                      <a:lnTo>
                        <a:pt x="372" y="302"/>
                      </a:lnTo>
                      <a:lnTo>
                        <a:pt x="372" y="303"/>
                      </a:lnTo>
                      <a:lnTo>
                        <a:pt x="372" y="305"/>
                      </a:lnTo>
                      <a:lnTo>
                        <a:pt x="372" y="306"/>
                      </a:lnTo>
                      <a:lnTo>
                        <a:pt x="372" y="310"/>
                      </a:lnTo>
                      <a:lnTo>
                        <a:pt x="372" y="310"/>
                      </a:lnTo>
                      <a:lnTo>
                        <a:pt x="372" y="317"/>
                      </a:lnTo>
                      <a:lnTo>
                        <a:pt x="373" y="318"/>
                      </a:lnTo>
                      <a:lnTo>
                        <a:pt x="375" y="319"/>
                      </a:lnTo>
                      <a:lnTo>
                        <a:pt x="376" y="320"/>
                      </a:lnTo>
                      <a:lnTo>
                        <a:pt x="377" y="322"/>
                      </a:lnTo>
                      <a:lnTo>
                        <a:pt x="379" y="323"/>
                      </a:lnTo>
                      <a:lnTo>
                        <a:pt x="377" y="324"/>
                      </a:lnTo>
                      <a:lnTo>
                        <a:pt x="377" y="324"/>
                      </a:lnTo>
                      <a:lnTo>
                        <a:pt x="376" y="326"/>
                      </a:lnTo>
                      <a:lnTo>
                        <a:pt x="379" y="327"/>
                      </a:lnTo>
                      <a:lnTo>
                        <a:pt x="380" y="330"/>
                      </a:lnTo>
                      <a:lnTo>
                        <a:pt x="383" y="330"/>
                      </a:lnTo>
                      <a:lnTo>
                        <a:pt x="384" y="332"/>
                      </a:lnTo>
                      <a:lnTo>
                        <a:pt x="385" y="334"/>
                      </a:lnTo>
                      <a:lnTo>
                        <a:pt x="387" y="334"/>
                      </a:lnTo>
                      <a:lnTo>
                        <a:pt x="385" y="336"/>
                      </a:lnTo>
                      <a:lnTo>
                        <a:pt x="394" y="336"/>
                      </a:lnTo>
                      <a:lnTo>
                        <a:pt x="394" y="335"/>
                      </a:lnTo>
                      <a:lnTo>
                        <a:pt x="396" y="334"/>
                      </a:lnTo>
                      <a:lnTo>
                        <a:pt x="397" y="332"/>
                      </a:lnTo>
                      <a:lnTo>
                        <a:pt x="400" y="334"/>
                      </a:lnTo>
                      <a:lnTo>
                        <a:pt x="400" y="432"/>
                      </a:lnTo>
                      <a:lnTo>
                        <a:pt x="400" y="432"/>
                      </a:lnTo>
                      <a:lnTo>
                        <a:pt x="396" y="433"/>
                      </a:lnTo>
                      <a:lnTo>
                        <a:pt x="396" y="433"/>
                      </a:lnTo>
                      <a:lnTo>
                        <a:pt x="396" y="434"/>
                      </a:lnTo>
                      <a:lnTo>
                        <a:pt x="394" y="434"/>
                      </a:lnTo>
                      <a:lnTo>
                        <a:pt x="394" y="434"/>
                      </a:lnTo>
                      <a:lnTo>
                        <a:pt x="393" y="436"/>
                      </a:lnTo>
                      <a:lnTo>
                        <a:pt x="393" y="437"/>
                      </a:lnTo>
                      <a:lnTo>
                        <a:pt x="396" y="437"/>
                      </a:lnTo>
                      <a:lnTo>
                        <a:pt x="397" y="438"/>
                      </a:lnTo>
                      <a:lnTo>
                        <a:pt x="397" y="440"/>
                      </a:lnTo>
                      <a:lnTo>
                        <a:pt x="396" y="441"/>
                      </a:lnTo>
                      <a:lnTo>
                        <a:pt x="394" y="441"/>
                      </a:lnTo>
                      <a:lnTo>
                        <a:pt x="394" y="440"/>
                      </a:lnTo>
                      <a:lnTo>
                        <a:pt x="389" y="440"/>
                      </a:lnTo>
                      <a:lnTo>
                        <a:pt x="388" y="441"/>
                      </a:lnTo>
                      <a:lnTo>
                        <a:pt x="388" y="441"/>
                      </a:lnTo>
                      <a:lnTo>
                        <a:pt x="387" y="442"/>
                      </a:lnTo>
                      <a:lnTo>
                        <a:pt x="387" y="444"/>
                      </a:lnTo>
                      <a:lnTo>
                        <a:pt x="380" y="444"/>
                      </a:lnTo>
                      <a:lnTo>
                        <a:pt x="377" y="446"/>
                      </a:lnTo>
                      <a:lnTo>
                        <a:pt x="376" y="446"/>
                      </a:lnTo>
                      <a:lnTo>
                        <a:pt x="376" y="447"/>
                      </a:lnTo>
                      <a:lnTo>
                        <a:pt x="375" y="447"/>
                      </a:lnTo>
                      <a:lnTo>
                        <a:pt x="375" y="447"/>
                      </a:lnTo>
                      <a:lnTo>
                        <a:pt x="375" y="447"/>
                      </a:lnTo>
                      <a:lnTo>
                        <a:pt x="375" y="447"/>
                      </a:lnTo>
                      <a:lnTo>
                        <a:pt x="375" y="447"/>
                      </a:lnTo>
                      <a:lnTo>
                        <a:pt x="373" y="449"/>
                      </a:lnTo>
                      <a:lnTo>
                        <a:pt x="372" y="450"/>
                      </a:lnTo>
                      <a:lnTo>
                        <a:pt x="372" y="450"/>
                      </a:lnTo>
                      <a:lnTo>
                        <a:pt x="371" y="450"/>
                      </a:lnTo>
                      <a:lnTo>
                        <a:pt x="369" y="451"/>
                      </a:lnTo>
                      <a:lnTo>
                        <a:pt x="364" y="451"/>
                      </a:lnTo>
                      <a:lnTo>
                        <a:pt x="364" y="449"/>
                      </a:lnTo>
                      <a:lnTo>
                        <a:pt x="366" y="447"/>
                      </a:lnTo>
                      <a:lnTo>
                        <a:pt x="367" y="446"/>
                      </a:lnTo>
                      <a:lnTo>
                        <a:pt x="368" y="445"/>
                      </a:lnTo>
                      <a:lnTo>
                        <a:pt x="368" y="444"/>
                      </a:lnTo>
                      <a:lnTo>
                        <a:pt x="366" y="444"/>
                      </a:lnTo>
                      <a:lnTo>
                        <a:pt x="366" y="444"/>
                      </a:lnTo>
                      <a:lnTo>
                        <a:pt x="366" y="444"/>
                      </a:lnTo>
                      <a:lnTo>
                        <a:pt x="366" y="446"/>
                      </a:lnTo>
                      <a:lnTo>
                        <a:pt x="363" y="451"/>
                      </a:lnTo>
                      <a:lnTo>
                        <a:pt x="362" y="451"/>
                      </a:lnTo>
                      <a:lnTo>
                        <a:pt x="359" y="453"/>
                      </a:lnTo>
                      <a:lnTo>
                        <a:pt x="359" y="457"/>
                      </a:lnTo>
                      <a:lnTo>
                        <a:pt x="360" y="455"/>
                      </a:lnTo>
                      <a:lnTo>
                        <a:pt x="362" y="455"/>
                      </a:lnTo>
                      <a:lnTo>
                        <a:pt x="362" y="455"/>
                      </a:lnTo>
                      <a:lnTo>
                        <a:pt x="362" y="457"/>
                      </a:lnTo>
                      <a:lnTo>
                        <a:pt x="363" y="457"/>
                      </a:lnTo>
                      <a:lnTo>
                        <a:pt x="363" y="457"/>
                      </a:lnTo>
                      <a:lnTo>
                        <a:pt x="363" y="458"/>
                      </a:lnTo>
                      <a:lnTo>
                        <a:pt x="366" y="458"/>
                      </a:lnTo>
                      <a:lnTo>
                        <a:pt x="366" y="459"/>
                      </a:lnTo>
                      <a:lnTo>
                        <a:pt x="363" y="459"/>
                      </a:lnTo>
                      <a:lnTo>
                        <a:pt x="363" y="459"/>
                      </a:lnTo>
                      <a:lnTo>
                        <a:pt x="364" y="459"/>
                      </a:lnTo>
                      <a:lnTo>
                        <a:pt x="364" y="461"/>
                      </a:lnTo>
                      <a:lnTo>
                        <a:pt x="369" y="461"/>
                      </a:lnTo>
                      <a:lnTo>
                        <a:pt x="369" y="459"/>
                      </a:lnTo>
                      <a:lnTo>
                        <a:pt x="372" y="459"/>
                      </a:lnTo>
                      <a:lnTo>
                        <a:pt x="372" y="459"/>
                      </a:lnTo>
                      <a:lnTo>
                        <a:pt x="375" y="458"/>
                      </a:lnTo>
                      <a:lnTo>
                        <a:pt x="376" y="457"/>
                      </a:lnTo>
                      <a:lnTo>
                        <a:pt x="377" y="454"/>
                      </a:lnTo>
                      <a:lnTo>
                        <a:pt x="384" y="453"/>
                      </a:lnTo>
                      <a:lnTo>
                        <a:pt x="384" y="453"/>
                      </a:lnTo>
                      <a:lnTo>
                        <a:pt x="385" y="453"/>
                      </a:lnTo>
                      <a:lnTo>
                        <a:pt x="385" y="451"/>
                      </a:lnTo>
                      <a:lnTo>
                        <a:pt x="387" y="451"/>
                      </a:lnTo>
                      <a:lnTo>
                        <a:pt x="388" y="450"/>
                      </a:lnTo>
                      <a:lnTo>
                        <a:pt x="389" y="450"/>
                      </a:lnTo>
                      <a:lnTo>
                        <a:pt x="389" y="450"/>
                      </a:lnTo>
                      <a:lnTo>
                        <a:pt x="392" y="450"/>
                      </a:lnTo>
                      <a:lnTo>
                        <a:pt x="393" y="449"/>
                      </a:lnTo>
                      <a:lnTo>
                        <a:pt x="394" y="449"/>
                      </a:lnTo>
                      <a:lnTo>
                        <a:pt x="394" y="447"/>
                      </a:lnTo>
                      <a:lnTo>
                        <a:pt x="397" y="446"/>
                      </a:lnTo>
                      <a:lnTo>
                        <a:pt x="397" y="445"/>
                      </a:lnTo>
                      <a:lnTo>
                        <a:pt x="400" y="442"/>
                      </a:lnTo>
                      <a:lnTo>
                        <a:pt x="398" y="441"/>
                      </a:lnTo>
                      <a:lnTo>
                        <a:pt x="397" y="438"/>
                      </a:lnTo>
                      <a:lnTo>
                        <a:pt x="398" y="438"/>
                      </a:lnTo>
                      <a:lnTo>
                        <a:pt x="400" y="438"/>
                      </a:lnTo>
                      <a:lnTo>
                        <a:pt x="400" y="506"/>
                      </a:lnTo>
                      <a:lnTo>
                        <a:pt x="13" y="506"/>
                      </a:lnTo>
                      <a:lnTo>
                        <a:pt x="13" y="506"/>
                      </a:lnTo>
                      <a:lnTo>
                        <a:pt x="12" y="506"/>
                      </a:lnTo>
                      <a:lnTo>
                        <a:pt x="11" y="505"/>
                      </a:lnTo>
                      <a:lnTo>
                        <a:pt x="11" y="504"/>
                      </a:lnTo>
                      <a:lnTo>
                        <a:pt x="11" y="502"/>
                      </a:lnTo>
                      <a:lnTo>
                        <a:pt x="11" y="502"/>
                      </a:lnTo>
                      <a:lnTo>
                        <a:pt x="11" y="502"/>
                      </a:lnTo>
                      <a:lnTo>
                        <a:pt x="12" y="501"/>
                      </a:lnTo>
                      <a:lnTo>
                        <a:pt x="15" y="504"/>
                      </a:lnTo>
                      <a:lnTo>
                        <a:pt x="15" y="502"/>
                      </a:lnTo>
                      <a:lnTo>
                        <a:pt x="13" y="501"/>
                      </a:lnTo>
                      <a:lnTo>
                        <a:pt x="13" y="500"/>
                      </a:lnTo>
                      <a:lnTo>
                        <a:pt x="13" y="498"/>
                      </a:lnTo>
                      <a:lnTo>
                        <a:pt x="15" y="496"/>
                      </a:lnTo>
                      <a:lnTo>
                        <a:pt x="13" y="496"/>
                      </a:lnTo>
                      <a:lnTo>
                        <a:pt x="13" y="496"/>
                      </a:lnTo>
                      <a:lnTo>
                        <a:pt x="9" y="496"/>
                      </a:lnTo>
                      <a:lnTo>
                        <a:pt x="9" y="496"/>
                      </a:lnTo>
                      <a:lnTo>
                        <a:pt x="11" y="496"/>
                      </a:lnTo>
                      <a:lnTo>
                        <a:pt x="11" y="498"/>
                      </a:lnTo>
                      <a:lnTo>
                        <a:pt x="7" y="498"/>
                      </a:lnTo>
                      <a:lnTo>
                        <a:pt x="7" y="493"/>
                      </a:lnTo>
                      <a:lnTo>
                        <a:pt x="6" y="493"/>
                      </a:lnTo>
                      <a:lnTo>
                        <a:pt x="6" y="492"/>
                      </a:lnTo>
                      <a:lnTo>
                        <a:pt x="4" y="492"/>
                      </a:lnTo>
                      <a:lnTo>
                        <a:pt x="4" y="491"/>
                      </a:lnTo>
                      <a:lnTo>
                        <a:pt x="4" y="491"/>
                      </a:lnTo>
                      <a:lnTo>
                        <a:pt x="4" y="491"/>
                      </a:lnTo>
                      <a:lnTo>
                        <a:pt x="2" y="489"/>
                      </a:lnTo>
                      <a:lnTo>
                        <a:pt x="2" y="483"/>
                      </a:lnTo>
                      <a:lnTo>
                        <a:pt x="0" y="481"/>
                      </a:lnTo>
                      <a:lnTo>
                        <a:pt x="0" y="374"/>
                      </a:lnTo>
                      <a:lnTo>
                        <a:pt x="3" y="374"/>
                      </a:lnTo>
                      <a:lnTo>
                        <a:pt x="3" y="374"/>
                      </a:lnTo>
                      <a:lnTo>
                        <a:pt x="7" y="374"/>
                      </a:lnTo>
                      <a:lnTo>
                        <a:pt x="8" y="373"/>
                      </a:lnTo>
                      <a:lnTo>
                        <a:pt x="9" y="373"/>
                      </a:lnTo>
                      <a:lnTo>
                        <a:pt x="11" y="373"/>
                      </a:lnTo>
                      <a:lnTo>
                        <a:pt x="11" y="374"/>
                      </a:lnTo>
                      <a:lnTo>
                        <a:pt x="12" y="375"/>
                      </a:lnTo>
                      <a:lnTo>
                        <a:pt x="11" y="375"/>
                      </a:lnTo>
                      <a:lnTo>
                        <a:pt x="11" y="375"/>
                      </a:lnTo>
                      <a:lnTo>
                        <a:pt x="11" y="375"/>
                      </a:lnTo>
                      <a:lnTo>
                        <a:pt x="9" y="375"/>
                      </a:lnTo>
                      <a:lnTo>
                        <a:pt x="9" y="378"/>
                      </a:lnTo>
                      <a:lnTo>
                        <a:pt x="9" y="378"/>
                      </a:lnTo>
                      <a:lnTo>
                        <a:pt x="9" y="378"/>
                      </a:lnTo>
                      <a:lnTo>
                        <a:pt x="9" y="378"/>
                      </a:lnTo>
                      <a:lnTo>
                        <a:pt x="9" y="378"/>
                      </a:lnTo>
                      <a:lnTo>
                        <a:pt x="9" y="378"/>
                      </a:lnTo>
                      <a:lnTo>
                        <a:pt x="11" y="379"/>
                      </a:lnTo>
                      <a:lnTo>
                        <a:pt x="11" y="381"/>
                      </a:lnTo>
                      <a:lnTo>
                        <a:pt x="12" y="382"/>
                      </a:lnTo>
                      <a:lnTo>
                        <a:pt x="13" y="382"/>
                      </a:lnTo>
                      <a:lnTo>
                        <a:pt x="12" y="379"/>
                      </a:lnTo>
                      <a:lnTo>
                        <a:pt x="12" y="377"/>
                      </a:lnTo>
                      <a:lnTo>
                        <a:pt x="13" y="375"/>
                      </a:lnTo>
                      <a:lnTo>
                        <a:pt x="15" y="373"/>
                      </a:lnTo>
                      <a:lnTo>
                        <a:pt x="13" y="373"/>
                      </a:lnTo>
                      <a:lnTo>
                        <a:pt x="13" y="373"/>
                      </a:lnTo>
                      <a:lnTo>
                        <a:pt x="12" y="373"/>
                      </a:lnTo>
                      <a:lnTo>
                        <a:pt x="11" y="373"/>
                      </a:lnTo>
                      <a:lnTo>
                        <a:pt x="12" y="373"/>
                      </a:lnTo>
                      <a:lnTo>
                        <a:pt x="11" y="370"/>
                      </a:lnTo>
                      <a:lnTo>
                        <a:pt x="9" y="369"/>
                      </a:lnTo>
                      <a:lnTo>
                        <a:pt x="8" y="368"/>
                      </a:lnTo>
                      <a:lnTo>
                        <a:pt x="11" y="368"/>
                      </a:lnTo>
                      <a:lnTo>
                        <a:pt x="11" y="366"/>
                      </a:lnTo>
                      <a:lnTo>
                        <a:pt x="12" y="365"/>
                      </a:lnTo>
                      <a:lnTo>
                        <a:pt x="8" y="362"/>
                      </a:lnTo>
                      <a:lnTo>
                        <a:pt x="8" y="360"/>
                      </a:lnTo>
                      <a:lnTo>
                        <a:pt x="6" y="360"/>
                      </a:lnTo>
                      <a:lnTo>
                        <a:pt x="6" y="358"/>
                      </a:lnTo>
                      <a:lnTo>
                        <a:pt x="4" y="357"/>
                      </a:lnTo>
                      <a:lnTo>
                        <a:pt x="3" y="357"/>
                      </a:lnTo>
                      <a:lnTo>
                        <a:pt x="3" y="356"/>
                      </a:lnTo>
                      <a:lnTo>
                        <a:pt x="3" y="354"/>
                      </a:lnTo>
                      <a:lnTo>
                        <a:pt x="4" y="354"/>
                      </a:lnTo>
                      <a:lnTo>
                        <a:pt x="4" y="353"/>
                      </a:lnTo>
                      <a:lnTo>
                        <a:pt x="3" y="353"/>
                      </a:lnTo>
                      <a:lnTo>
                        <a:pt x="2" y="353"/>
                      </a:lnTo>
                      <a:lnTo>
                        <a:pt x="0" y="353"/>
                      </a:lnTo>
                      <a:lnTo>
                        <a:pt x="0" y="125"/>
                      </a:lnTo>
                      <a:lnTo>
                        <a:pt x="3" y="125"/>
                      </a:lnTo>
                      <a:lnTo>
                        <a:pt x="3" y="124"/>
                      </a:lnTo>
                      <a:lnTo>
                        <a:pt x="6" y="124"/>
                      </a:lnTo>
                      <a:lnTo>
                        <a:pt x="6" y="125"/>
                      </a:lnTo>
                      <a:lnTo>
                        <a:pt x="9" y="125"/>
                      </a:lnTo>
                      <a:lnTo>
                        <a:pt x="9" y="125"/>
                      </a:lnTo>
                      <a:lnTo>
                        <a:pt x="17" y="125"/>
                      </a:lnTo>
                      <a:lnTo>
                        <a:pt x="17" y="127"/>
                      </a:lnTo>
                      <a:lnTo>
                        <a:pt x="19" y="128"/>
                      </a:lnTo>
                      <a:lnTo>
                        <a:pt x="20" y="129"/>
                      </a:lnTo>
                      <a:lnTo>
                        <a:pt x="21" y="129"/>
                      </a:lnTo>
                      <a:lnTo>
                        <a:pt x="21" y="132"/>
                      </a:lnTo>
                      <a:lnTo>
                        <a:pt x="21" y="132"/>
                      </a:lnTo>
                      <a:lnTo>
                        <a:pt x="19" y="132"/>
                      </a:lnTo>
                      <a:lnTo>
                        <a:pt x="15" y="132"/>
                      </a:lnTo>
                      <a:lnTo>
                        <a:pt x="12" y="131"/>
                      </a:lnTo>
                      <a:lnTo>
                        <a:pt x="9" y="131"/>
                      </a:lnTo>
                      <a:lnTo>
                        <a:pt x="9" y="131"/>
                      </a:lnTo>
                      <a:lnTo>
                        <a:pt x="12" y="132"/>
                      </a:lnTo>
                      <a:lnTo>
                        <a:pt x="13" y="135"/>
                      </a:lnTo>
                      <a:lnTo>
                        <a:pt x="15" y="137"/>
                      </a:lnTo>
                      <a:lnTo>
                        <a:pt x="13" y="137"/>
                      </a:lnTo>
                      <a:lnTo>
                        <a:pt x="13" y="137"/>
                      </a:lnTo>
                      <a:lnTo>
                        <a:pt x="13" y="138"/>
                      </a:lnTo>
                      <a:lnTo>
                        <a:pt x="12" y="138"/>
                      </a:lnTo>
                      <a:lnTo>
                        <a:pt x="11" y="140"/>
                      </a:lnTo>
                      <a:lnTo>
                        <a:pt x="8" y="141"/>
                      </a:lnTo>
                      <a:lnTo>
                        <a:pt x="9" y="142"/>
                      </a:lnTo>
                      <a:lnTo>
                        <a:pt x="9" y="144"/>
                      </a:lnTo>
                      <a:lnTo>
                        <a:pt x="9" y="144"/>
                      </a:lnTo>
                      <a:lnTo>
                        <a:pt x="9" y="145"/>
                      </a:lnTo>
                      <a:lnTo>
                        <a:pt x="8" y="145"/>
                      </a:lnTo>
                      <a:lnTo>
                        <a:pt x="7" y="145"/>
                      </a:lnTo>
                      <a:lnTo>
                        <a:pt x="7" y="146"/>
                      </a:lnTo>
                      <a:lnTo>
                        <a:pt x="9" y="148"/>
                      </a:lnTo>
                      <a:lnTo>
                        <a:pt x="11" y="149"/>
                      </a:lnTo>
                      <a:lnTo>
                        <a:pt x="11" y="149"/>
                      </a:lnTo>
                      <a:lnTo>
                        <a:pt x="20" y="152"/>
                      </a:lnTo>
                      <a:lnTo>
                        <a:pt x="20" y="150"/>
                      </a:lnTo>
                      <a:lnTo>
                        <a:pt x="21" y="149"/>
                      </a:lnTo>
                      <a:lnTo>
                        <a:pt x="21" y="149"/>
                      </a:lnTo>
                      <a:lnTo>
                        <a:pt x="21" y="146"/>
                      </a:lnTo>
                      <a:lnTo>
                        <a:pt x="23" y="145"/>
                      </a:lnTo>
                      <a:lnTo>
                        <a:pt x="23" y="144"/>
                      </a:lnTo>
                      <a:lnTo>
                        <a:pt x="24" y="144"/>
                      </a:lnTo>
                      <a:lnTo>
                        <a:pt x="27" y="142"/>
                      </a:lnTo>
                      <a:lnTo>
                        <a:pt x="28" y="141"/>
                      </a:lnTo>
                      <a:lnTo>
                        <a:pt x="28" y="141"/>
                      </a:lnTo>
                      <a:lnTo>
                        <a:pt x="33" y="141"/>
                      </a:lnTo>
                      <a:lnTo>
                        <a:pt x="34" y="141"/>
                      </a:lnTo>
                      <a:lnTo>
                        <a:pt x="36" y="142"/>
                      </a:lnTo>
                      <a:lnTo>
                        <a:pt x="36" y="144"/>
                      </a:lnTo>
                      <a:lnTo>
                        <a:pt x="33" y="144"/>
                      </a:lnTo>
                      <a:lnTo>
                        <a:pt x="32" y="144"/>
                      </a:lnTo>
                      <a:lnTo>
                        <a:pt x="30" y="145"/>
                      </a:lnTo>
                      <a:lnTo>
                        <a:pt x="29" y="146"/>
                      </a:lnTo>
                      <a:lnTo>
                        <a:pt x="28" y="146"/>
                      </a:lnTo>
                      <a:lnTo>
                        <a:pt x="28" y="148"/>
                      </a:lnTo>
                      <a:lnTo>
                        <a:pt x="25" y="149"/>
                      </a:lnTo>
                      <a:lnTo>
                        <a:pt x="25" y="149"/>
                      </a:lnTo>
                      <a:lnTo>
                        <a:pt x="23" y="149"/>
                      </a:lnTo>
                      <a:lnTo>
                        <a:pt x="23" y="153"/>
                      </a:lnTo>
                      <a:lnTo>
                        <a:pt x="24" y="153"/>
                      </a:lnTo>
                      <a:lnTo>
                        <a:pt x="24" y="152"/>
                      </a:lnTo>
                      <a:lnTo>
                        <a:pt x="24" y="152"/>
                      </a:lnTo>
                      <a:lnTo>
                        <a:pt x="25" y="152"/>
                      </a:lnTo>
                      <a:lnTo>
                        <a:pt x="27" y="150"/>
                      </a:lnTo>
                      <a:lnTo>
                        <a:pt x="28" y="149"/>
                      </a:lnTo>
                      <a:lnTo>
                        <a:pt x="29" y="149"/>
                      </a:lnTo>
                      <a:lnTo>
                        <a:pt x="29" y="148"/>
                      </a:lnTo>
                      <a:lnTo>
                        <a:pt x="30" y="148"/>
                      </a:lnTo>
                      <a:lnTo>
                        <a:pt x="33" y="146"/>
                      </a:lnTo>
                      <a:lnTo>
                        <a:pt x="36" y="145"/>
                      </a:lnTo>
                      <a:lnTo>
                        <a:pt x="38" y="145"/>
                      </a:lnTo>
                      <a:lnTo>
                        <a:pt x="41" y="145"/>
                      </a:lnTo>
                      <a:lnTo>
                        <a:pt x="42" y="145"/>
                      </a:lnTo>
                      <a:lnTo>
                        <a:pt x="42" y="145"/>
                      </a:lnTo>
                      <a:lnTo>
                        <a:pt x="45" y="145"/>
                      </a:lnTo>
                      <a:lnTo>
                        <a:pt x="45" y="145"/>
                      </a:lnTo>
                      <a:lnTo>
                        <a:pt x="46" y="146"/>
                      </a:lnTo>
                      <a:lnTo>
                        <a:pt x="46" y="146"/>
                      </a:lnTo>
                      <a:lnTo>
                        <a:pt x="46" y="145"/>
                      </a:lnTo>
                      <a:lnTo>
                        <a:pt x="45" y="144"/>
                      </a:lnTo>
                      <a:lnTo>
                        <a:pt x="44" y="144"/>
                      </a:lnTo>
                      <a:lnTo>
                        <a:pt x="41" y="142"/>
                      </a:lnTo>
                      <a:lnTo>
                        <a:pt x="40" y="142"/>
                      </a:lnTo>
                      <a:lnTo>
                        <a:pt x="38" y="141"/>
                      </a:lnTo>
                      <a:lnTo>
                        <a:pt x="38" y="138"/>
                      </a:lnTo>
                      <a:lnTo>
                        <a:pt x="40" y="138"/>
                      </a:lnTo>
                      <a:lnTo>
                        <a:pt x="40" y="138"/>
                      </a:lnTo>
                      <a:lnTo>
                        <a:pt x="44" y="137"/>
                      </a:lnTo>
                      <a:lnTo>
                        <a:pt x="44" y="138"/>
                      </a:lnTo>
                      <a:lnTo>
                        <a:pt x="45" y="140"/>
                      </a:lnTo>
                      <a:lnTo>
                        <a:pt x="47" y="140"/>
                      </a:lnTo>
                      <a:lnTo>
                        <a:pt x="50" y="140"/>
                      </a:lnTo>
                      <a:lnTo>
                        <a:pt x="51" y="140"/>
                      </a:lnTo>
                      <a:lnTo>
                        <a:pt x="53" y="140"/>
                      </a:lnTo>
                      <a:lnTo>
                        <a:pt x="54" y="138"/>
                      </a:lnTo>
                      <a:lnTo>
                        <a:pt x="55" y="138"/>
                      </a:lnTo>
                      <a:lnTo>
                        <a:pt x="54" y="137"/>
                      </a:lnTo>
                      <a:lnTo>
                        <a:pt x="54" y="136"/>
                      </a:lnTo>
                      <a:lnTo>
                        <a:pt x="53" y="135"/>
                      </a:lnTo>
                      <a:lnTo>
                        <a:pt x="55" y="132"/>
                      </a:lnTo>
                      <a:lnTo>
                        <a:pt x="57" y="131"/>
                      </a:lnTo>
                      <a:lnTo>
                        <a:pt x="57" y="127"/>
                      </a:lnTo>
                      <a:lnTo>
                        <a:pt x="57" y="127"/>
                      </a:lnTo>
                      <a:lnTo>
                        <a:pt x="55" y="127"/>
                      </a:lnTo>
                      <a:lnTo>
                        <a:pt x="54" y="125"/>
                      </a:lnTo>
                      <a:lnTo>
                        <a:pt x="53" y="127"/>
                      </a:lnTo>
                      <a:lnTo>
                        <a:pt x="50" y="127"/>
                      </a:lnTo>
                      <a:lnTo>
                        <a:pt x="47" y="128"/>
                      </a:lnTo>
                      <a:lnTo>
                        <a:pt x="45" y="127"/>
                      </a:lnTo>
                      <a:lnTo>
                        <a:pt x="45" y="127"/>
                      </a:lnTo>
                      <a:lnTo>
                        <a:pt x="44" y="127"/>
                      </a:lnTo>
                      <a:lnTo>
                        <a:pt x="44" y="125"/>
                      </a:lnTo>
                      <a:lnTo>
                        <a:pt x="40" y="125"/>
                      </a:lnTo>
                      <a:lnTo>
                        <a:pt x="40" y="124"/>
                      </a:lnTo>
                      <a:lnTo>
                        <a:pt x="37" y="124"/>
                      </a:lnTo>
                      <a:lnTo>
                        <a:pt x="36" y="124"/>
                      </a:lnTo>
                      <a:lnTo>
                        <a:pt x="34" y="124"/>
                      </a:lnTo>
                      <a:lnTo>
                        <a:pt x="33" y="123"/>
                      </a:lnTo>
                      <a:lnTo>
                        <a:pt x="34" y="123"/>
                      </a:lnTo>
                      <a:lnTo>
                        <a:pt x="37" y="121"/>
                      </a:lnTo>
                      <a:lnTo>
                        <a:pt x="40" y="120"/>
                      </a:lnTo>
                      <a:lnTo>
                        <a:pt x="42" y="120"/>
                      </a:lnTo>
                      <a:lnTo>
                        <a:pt x="46" y="120"/>
                      </a:lnTo>
                      <a:lnTo>
                        <a:pt x="46" y="119"/>
                      </a:lnTo>
                      <a:lnTo>
                        <a:pt x="41" y="119"/>
                      </a:lnTo>
                      <a:lnTo>
                        <a:pt x="41" y="118"/>
                      </a:lnTo>
                      <a:lnTo>
                        <a:pt x="40" y="118"/>
                      </a:lnTo>
                      <a:lnTo>
                        <a:pt x="40" y="118"/>
                      </a:lnTo>
                      <a:lnTo>
                        <a:pt x="37" y="118"/>
                      </a:lnTo>
                      <a:lnTo>
                        <a:pt x="37" y="116"/>
                      </a:lnTo>
                      <a:lnTo>
                        <a:pt x="33" y="116"/>
                      </a:lnTo>
                      <a:lnTo>
                        <a:pt x="33" y="116"/>
                      </a:lnTo>
                      <a:lnTo>
                        <a:pt x="32" y="116"/>
                      </a:lnTo>
                      <a:lnTo>
                        <a:pt x="32" y="116"/>
                      </a:lnTo>
                      <a:lnTo>
                        <a:pt x="32" y="116"/>
                      </a:lnTo>
                      <a:lnTo>
                        <a:pt x="28" y="118"/>
                      </a:lnTo>
                      <a:lnTo>
                        <a:pt x="28" y="118"/>
                      </a:lnTo>
                      <a:lnTo>
                        <a:pt x="24" y="118"/>
                      </a:lnTo>
                      <a:lnTo>
                        <a:pt x="24" y="119"/>
                      </a:lnTo>
                      <a:lnTo>
                        <a:pt x="21" y="119"/>
                      </a:lnTo>
                      <a:lnTo>
                        <a:pt x="21" y="119"/>
                      </a:lnTo>
                      <a:lnTo>
                        <a:pt x="20" y="119"/>
                      </a:lnTo>
                      <a:lnTo>
                        <a:pt x="20" y="120"/>
                      </a:lnTo>
                      <a:lnTo>
                        <a:pt x="15" y="120"/>
                      </a:lnTo>
                      <a:lnTo>
                        <a:pt x="15" y="120"/>
                      </a:lnTo>
                      <a:lnTo>
                        <a:pt x="13" y="120"/>
                      </a:lnTo>
                      <a:lnTo>
                        <a:pt x="13" y="121"/>
                      </a:lnTo>
                      <a:lnTo>
                        <a:pt x="12" y="121"/>
                      </a:lnTo>
                      <a:lnTo>
                        <a:pt x="9" y="121"/>
                      </a:lnTo>
                      <a:lnTo>
                        <a:pt x="8" y="120"/>
                      </a:lnTo>
                      <a:lnTo>
                        <a:pt x="6" y="120"/>
                      </a:lnTo>
                      <a:lnTo>
                        <a:pt x="6" y="121"/>
                      </a:lnTo>
                      <a:lnTo>
                        <a:pt x="3" y="121"/>
                      </a:lnTo>
                      <a:lnTo>
                        <a:pt x="2" y="121"/>
                      </a:lnTo>
                      <a:lnTo>
                        <a:pt x="0" y="121"/>
                      </a:lnTo>
                      <a:lnTo>
                        <a:pt x="0" y="76"/>
                      </a:lnTo>
                      <a:lnTo>
                        <a:pt x="2" y="76"/>
                      </a:lnTo>
                      <a:lnTo>
                        <a:pt x="2" y="78"/>
                      </a:lnTo>
                      <a:lnTo>
                        <a:pt x="2" y="80"/>
                      </a:lnTo>
                      <a:lnTo>
                        <a:pt x="2" y="80"/>
                      </a:lnTo>
                      <a:lnTo>
                        <a:pt x="2" y="80"/>
                      </a:lnTo>
                      <a:lnTo>
                        <a:pt x="3" y="80"/>
                      </a:lnTo>
                      <a:lnTo>
                        <a:pt x="4" y="80"/>
                      </a:lnTo>
                      <a:lnTo>
                        <a:pt x="6" y="78"/>
                      </a:lnTo>
                      <a:lnTo>
                        <a:pt x="7" y="77"/>
                      </a:lnTo>
                      <a:lnTo>
                        <a:pt x="9" y="76"/>
                      </a:lnTo>
                      <a:lnTo>
                        <a:pt x="9" y="73"/>
                      </a:lnTo>
                      <a:lnTo>
                        <a:pt x="15" y="73"/>
                      </a:lnTo>
                      <a:lnTo>
                        <a:pt x="15" y="73"/>
                      </a:lnTo>
                      <a:lnTo>
                        <a:pt x="19" y="73"/>
                      </a:lnTo>
                      <a:lnTo>
                        <a:pt x="19" y="73"/>
                      </a:lnTo>
                      <a:lnTo>
                        <a:pt x="21" y="73"/>
                      </a:lnTo>
                      <a:lnTo>
                        <a:pt x="21" y="74"/>
                      </a:lnTo>
                      <a:lnTo>
                        <a:pt x="23" y="74"/>
                      </a:lnTo>
                      <a:lnTo>
                        <a:pt x="23" y="74"/>
                      </a:lnTo>
                      <a:lnTo>
                        <a:pt x="30" y="77"/>
                      </a:lnTo>
                      <a:lnTo>
                        <a:pt x="30" y="78"/>
                      </a:lnTo>
                      <a:lnTo>
                        <a:pt x="33" y="78"/>
                      </a:lnTo>
                      <a:lnTo>
                        <a:pt x="33" y="80"/>
                      </a:lnTo>
                      <a:lnTo>
                        <a:pt x="36" y="80"/>
                      </a:lnTo>
                      <a:lnTo>
                        <a:pt x="36" y="81"/>
                      </a:lnTo>
                      <a:lnTo>
                        <a:pt x="38" y="81"/>
                      </a:lnTo>
                      <a:lnTo>
                        <a:pt x="38" y="82"/>
                      </a:lnTo>
                      <a:lnTo>
                        <a:pt x="45" y="82"/>
                      </a:lnTo>
                      <a:lnTo>
                        <a:pt x="45" y="84"/>
                      </a:lnTo>
                      <a:lnTo>
                        <a:pt x="47" y="84"/>
                      </a:lnTo>
                      <a:lnTo>
                        <a:pt x="47" y="86"/>
                      </a:lnTo>
                      <a:lnTo>
                        <a:pt x="51" y="86"/>
                      </a:lnTo>
                      <a:lnTo>
                        <a:pt x="51" y="87"/>
                      </a:lnTo>
                      <a:lnTo>
                        <a:pt x="54" y="87"/>
                      </a:lnTo>
                      <a:lnTo>
                        <a:pt x="55" y="86"/>
                      </a:lnTo>
                      <a:lnTo>
                        <a:pt x="55" y="87"/>
                      </a:lnTo>
                      <a:lnTo>
                        <a:pt x="58" y="89"/>
                      </a:lnTo>
                      <a:lnTo>
                        <a:pt x="59" y="90"/>
                      </a:lnTo>
                      <a:lnTo>
                        <a:pt x="62" y="90"/>
                      </a:lnTo>
                      <a:lnTo>
                        <a:pt x="62" y="90"/>
                      </a:lnTo>
                      <a:lnTo>
                        <a:pt x="64" y="90"/>
                      </a:lnTo>
                      <a:lnTo>
                        <a:pt x="64" y="91"/>
                      </a:lnTo>
                      <a:lnTo>
                        <a:pt x="70" y="91"/>
                      </a:lnTo>
                      <a:lnTo>
                        <a:pt x="70" y="93"/>
                      </a:lnTo>
                      <a:lnTo>
                        <a:pt x="71" y="93"/>
                      </a:lnTo>
                      <a:lnTo>
                        <a:pt x="71" y="91"/>
                      </a:lnTo>
                      <a:lnTo>
                        <a:pt x="70" y="90"/>
                      </a:lnTo>
                      <a:lnTo>
                        <a:pt x="68" y="89"/>
                      </a:lnTo>
                      <a:lnTo>
                        <a:pt x="75" y="87"/>
                      </a:lnTo>
                      <a:lnTo>
                        <a:pt x="76" y="90"/>
                      </a:lnTo>
                      <a:lnTo>
                        <a:pt x="80" y="90"/>
                      </a:lnTo>
                      <a:lnTo>
                        <a:pt x="81" y="93"/>
                      </a:lnTo>
                      <a:lnTo>
                        <a:pt x="83" y="93"/>
                      </a:lnTo>
                      <a:lnTo>
                        <a:pt x="84" y="94"/>
                      </a:lnTo>
                      <a:lnTo>
                        <a:pt x="84" y="94"/>
                      </a:lnTo>
                      <a:lnTo>
                        <a:pt x="84" y="95"/>
                      </a:lnTo>
                      <a:lnTo>
                        <a:pt x="84" y="97"/>
                      </a:lnTo>
                      <a:lnTo>
                        <a:pt x="87" y="97"/>
                      </a:lnTo>
                      <a:lnTo>
                        <a:pt x="85" y="99"/>
                      </a:lnTo>
                      <a:lnTo>
                        <a:pt x="84" y="99"/>
                      </a:lnTo>
                      <a:lnTo>
                        <a:pt x="81" y="99"/>
                      </a:lnTo>
                      <a:lnTo>
                        <a:pt x="79" y="98"/>
                      </a:lnTo>
                      <a:lnTo>
                        <a:pt x="79" y="99"/>
                      </a:lnTo>
                      <a:lnTo>
                        <a:pt x="79" y="101"/>
                      </a:lnTo>
                      <a:lnTo>
                        <a:pt x="79" y="102"/>
                      </a:lnTo>
                      <a:lnTo>
                        <a:pt x="76" y="102"/>
                      </a:lnTo>
                      <a:lnTo>
                        <a:pt x="76" y="107"/>
                      </a:lnTo>
                      <a:lnTo>
                        <a:pt x="81" y="108"/>
                      </a:lnTo>
                      <a:lnTo>
                        <a:pt x="81" y="108"/>
                      </a:lnTo>
                      <a:lnTo>
                        <a:pt x="83" y="108"/>
                      </a:lnTo>
                      <a:lnTo>
                        <a:pt x="85" y="108"/>
                      </a:lnTo>
                      <a:lnTo>
                        <a:pt x="87" y="108"/>
                      </a:lnTo>
                      <a:lnTo>
                        <a:pt x="88" y="108"/>
                      </a:lnTo>
                      <a:lnTo>
                        <a:pt x="88" y="108"/>
                      </a:lnTo>
                      <a:lnTo>
                        <a:pt x="88" y="108"/>
                      </a:lnTo>
                      <a:lnTo>
                        <a:pt x="88" y="108"/>
                      </a:lnTo>
                      <a:lnTo>
                        <a:pt x="89" y="108"/>
                      </a:lnTo>
                      <a:lnTo>
                        <a:pt x="89" y="108"/>
                      </a:lnTo>
                      <a:lnTo>
                        <a:pt x="89" y="108"/>
                      </a:lnTo>
                      <a:lnTo>
                        <a:pt x="96" y="108"/>
                      </a:lnTo>
                      <a:lnTo>
                        <a:pt x="96" y="107"/>
                      </a:lnTo>
                      <a:lnTo>
                        <a:pt x="99" y="107"/>
                      </a:lnTo>
                      <a:lnTo>
                        <a:pt x="99" y="107"/>
                      </a:lnTo>
                      <a:lnTo>
                        <a:pt x="100" y="107"/>
                      </a:lnTo>
                      <a:lnTo>
                        <a:pt x="100" y="107"/>
                      </a:lnTo>
                      <a:lnTo>
                        <a:pt x="102" y="107"/>
                      </a:lnTo>
                      <a:lnTo>
                        <a:pt x="102" y="106"/>
                      </a:lnTo>
                      <a:lnTo>
                        <a:pt x="105" y="106"/>
                      </a:lnTo>
                      <a:lnTo>
                        <a:pt x="105" y="106"/>
                      </a:lnTo>
                      <a:lnTo>
                        <a:pt x="110" y="106"/>
                      </a:lnTo>
                      <a:lnTo>
                        <a:pt x="110" y="104"/>
                      </a:lnTo>
                      <a:lnTo>
                        <a:pt x="112" y="104"/>
                      </a:lnTo>
                      <a:lnTo>
                        <a:pt x="112" y="103"/>
                      </a:lnTo>
                      <a:lnTo>
                        <a:pt x="114" y="103"/>
                      </a:lnTo>
                      <a:lnTo>
                        <a:pt x="114" y="102"/>
                      </a:lnTo>
                      <a:lnTo>
                        <a:pt x="116" y="102"/>
                      </a:lnTo>
                      <a:lnTo>
                        <a:pt x="116" y="102"/>
                      </a:lnTo>
                      <a:lnTo>
                        <a:pt x="117" y="103"/>
                      </a:lnTo>
                      <a:lnTo>
                        <a:pt x="118" y="104"/>
                      </a:lnTo>
                      <a:lnTo>
                        <a:pt x="118" y="106"/>
                      </a:lnTo>
                      <a:lnTo>
                        <a:pt x="119" y="106"/>
                      </a:lnTo>
                      <a:lnTo>
                        <a:pt x="122" y="106"/>
                      </a:lnTo>
                      <a:lnTo>
                        <a:pt x="122" y="107"/>
                      </a:lnTo>
                      <a:lnTo>
                        <a:pt x="125" y="107"/>
                      </a:lnTo>
                      <a:lnTo>
                        <a:pt x="125" y="110"/>
                      </a:lnTo>
                      <a:lnTo>
                        <a:pt x="126" y="110"/>
                      </a:lnTo>
                      <a:lnTo>
                        <a:pt x="126" y="112"/>
                      </a:lnTo>
                      <a:lnTo>
                        <a:pt x="125" y="112"/>
                      </a:lnTo>
                      <a:lnTo>
                        <a:pt x="126" y="116"/>
                      </a:lnTo>
                      <a:lnTo>
                        <a:pt x="127" y="115"/>
                      </a:lnTo>
                      <a:lnTo>
                        <a:pt x="127" y="112"/>
                      </a:lnTo>
                      <a:lnTo>
                        <a:pt x="129" y="111"/>
                      </a:lnTo>
                      <a:lnTo>
                        <a:pt x="129" y="108"/>
                      </a:lnTo>
                      <a:lnTo>
                        <a:pt x="130" y="118"/>
                      </a:lnTo>
                      <a:lnTo>
                        <a:pt x="131" y="118"/>
                      </a:lnTo>
                      <a:lnTo>
                        <a:pt x="131" y="120"/>
                      </a:lnTo>
                      <a:lnTo>
                        <a:pt x="133" y="121"/>
                      </a:lnTo>
                      <a:lnTo>
                        <a:pt x="135" y="124"/>
                      </a:lnTo>
                      <a:lnTo>
                        <a:pt x="135" y="124"/>
                      </a:lnTo>
                      <a:lnTo>
                        <a:pt x="135" y="124"/>
                      </a:lnTo>
                      <a:lnTo>
                        <a:pt x="135" y="124"/>
                      </a:lnTo>
                      <a:lnTo>
                        <a:pt x="135" y="124"/>
                      </a:lnTo>
                      <a:lnTo>
                        <a:pt x="135" y="121"/>
                      </a:lnTo>
                      <a:lnTo>
                        <a:pt x="136" y="120"/>
                      </a:lnTo>
                      <a:lnTo>
                        <a:pt x="139" y="120"/>
                      </a:lnTo>
                      <a:lnTo>
                        <a:pt x="138" y="119"/>
                      </a:lnTo>
                      <a:lnTo>
                        <a:pt x="138" y="118"/>
                      </a:lnTo>
                      <a:lnTo>
                        <a:pt x="136" y="118"/>
                      </a:lnTo>
                      <a:lnTo>
                        <a:pt x="136" y="118"/>
                      </a:lnTo>
                      <a:lnTo>
                        <a:pt x="135" y="116"/>
                      </a:lnTo>
                      <a:lnTo>
                        <a:pt x="136" y="115"/>
                      </a:lnTo>
                      <a:lnTo>
                        <a:pt x="136" y="115"/>
                      </a:lnTo>
                      <a:lnTo>
                        <a:pt x="136" y="114"/>
                      </a:lnTo>
                      <a:lnTo>
                        <a:pt x="136" y="112"/>
                      </a:lnTo>
                      <a:lnTo>
                        <a:pt x="135" y="111"/>
                      </a:lnTo>
                      <a:lnTo>
                        <a:pt x="135" y="111"/>
                      </a:lnTo>
                      <a:lnTo>
                        <a:pt x="134" y="107"/>
                      </a:lnTo>
                      <a:lnTo>
                        <a:pt x="135" y="107"/>
                      </a:lnTo>
                      <a:lnTo>
                        <a:pt x="136" y="106"/>
                      </a:lnTo>
                      <a:lnTo>
                        <a:pt x="136" y="104"/>
                      </a:lnTo>
                      <a:lnTo>
                        <a:pt x="139" y="104"/>
                      </a:lnTo>
                      <a:lnTo>
                        <a:pt x="139" y="103"/>
                      </a:lnTo>
                      <a:lnTo>
                        <a:pt x="140" y="103"/>
                      </a:lnTo>
                      <a:lnTo>
                        <a:pt x="142" y="102"/>
                      </a:lnTo>
                      <a:lnTo>
                        <a:pt x="142" y="102"/>
                      </a:lnTo>
                      <a:lnTo>
                        <a:pt x="146" y="101"/>
                      </a:lnTo>
                      <a:lnTo>
                        <a:pt x="146" y="99"/>
                      </a:lnTo>
                      <a:lnTo>
                        <a:pt x="147" y="99"/>
                      </a:lnTo>
                      <a:lnTo>
                        <a:pt x="148" y="98"/>
                      </a:lnTo>
                      <a:lnTo>
                        <a:pt x="150" y="98"/>
                      </a:lnTo>
                      <a:lnTo>
                        <a:pt x="152" y="97"/>
                      </a:lnTo>
                      <a:lnTo>
                        <a:pt x="152" y="97"/>
                      </a:lnTo>
                      <a:lnTo>
                        <a:pt x="152" y="95"/>
                      </a:lnTo>
                      <a:lnTo>
                        <a:pt x="153" y="95"/>
                      </a:lnTo>
                      <a:lnTo>
                        <a:pt x="153" y="95"/>
                      </a:lnTo>
                      <a:lnTo>
                        <a:pt x="155" y="95"/>
                      </a:lnTo>
                      <a:lnTo>
                        <a:pt x="155" y="95"/>
                      </a:lnTo>
                      <a:lnTo>
                        <a:pt x="156" y="94"/>
                      </a:lnTo>
                      <a:lnTo>
                        <a:pt x="157" y="94"/>
                      </a:lnTo>
                      <a:lnTo>
                        <a:pt x="157" y="94"/>
                      </a:lnTo>
                      <a:lnTo>
                        <a:pt x="157" y="93"/>
                      </a:lnTo>
                      <a:lnTo>
                        <a:pt x="155" y="93"/>
                      </a:lnTo>
                      <a:lnTo>
                        <a:pt x="153" y="93"/>
                      </a:lnTo>
                      <a:lnTo>
                        <a:pt x="153" y="91"/>
                      </a:lnTo>
                      <a:lnTo>
                        <a:pt x="152" y="91"/>
                      </a:lnTo>
                      <a:lnTo>
                        <a:pt x="151" y="91"/>
                      </a:lnTo>
                      <a:lnTo>
                        <a:pt x="151" y="91"/>
                      </a:lnTo>
                      <a:lnTo>
                        <a:pt x="152" y="93"/>
                      </a:lnTo>
                      <a:lnTo>
                        <a:pt x="152" y="93"/>
                      </a:lnTo>
                      <a:lnTo>
                        <a:pt x="152" y="94"/>
                      </a:lnTo>
                      <a:lnTo>
                        <a:pt x="152" y="94"/>
                      </a:lnTo>
                      <a:lnTo>
                        <a:pt x="152" y="95"/>
                      </a:lnTo>
                      <a:lnTo>
                        <a:pt x="150" y="95"/>
                      </a:lnTo>
                      <a:lnTo>
                        <a:pt x="150" y="95"/>
                      </a:lnTo>
                      <a:lnTo>
                        <a:pt x="144" y="95"/>
                      </a:lnTo>
                      <a:lnTo>
                        <a:pt x="143" y="97"/>
                      </a:lnTo>
                      <a:lnTo>
                        <a:pt x="143" y="98"/>
                      </a:lnTo>
                      <a:lnTo>
                        <a:pt x="142" y="98"/>
                      </a:lnTo>
                      <a:lnTo>
                        <a:pt x="139" y="98"/>
                      </a:lnTo>
                      <a:lnTo>
                        <a:pt x="139" y="97"/>
                      </a:lnTo>
                      <a:lnTo>
                        <a:pt x="138" y="97"/>
                      </a:lnTo>
                      <a:lnTo>
                        <a:pt x="138" y="97"/>
                      </a:lnTo>
                      <a:lnTo>
                        <a:pt x="136" y="98"/>
                      </a:lnTo>
                      <a:lnTo>
                        <a:pt x="136" y="98"/>
                      </a:lnTo>
                      <a:lnTo>
                        <a:pt x="136" y="99"/>
                      </a:lnTo>
                      <a:lnTo>
                        <a:pt x="138" y="99"/>
                      </a:lnTo>
                      <a:lnTo>
                        <a:pt x="136" y="101"/>
                      </a:lnTo>
                      <a:lnTo>
                        <a:pt x="135" y="101"/>
                      </a:lnTo>
                      <a:lnTo>
                        <a:pt x="135" y="99"/>
                      </a:lnTo>
                      <a:lnTo>
                        <a:pt x="133" y="101"/>
                      </a:lnTo>
                      <a:lnTo>
                        <a:pt x="133" y="101"/>
                      </a:lnTo>
                      <a:lnTo>
                        <a:pt x="130" y="101"/>
                      </a:lnTo>
                      <a:lnTo>
                        <a:pt x="131" y="98"/>
                      </a:lnTo>
                      <a:lnTo>
                        <a:pt x="133" y="98"/>
                      </a:lnTo>
                      <a:lnTo>
                        <a:pt x="133" y="97"/>
                      </a:lnTo>
                      <a:lnTo>
                        <a:pt x="134" y="95"/>
                      </a:lnTo>
                      <a:lnTo>
                        <a:pt x="134" y="95"/>
                      </a:lnTo>
                      <a:lnTo>
                        <a:pt x="135" y="91"/>
                      </a:lnTo>
                      <a:lnTo>
                        <a:pt x="135" y="91"/>
                      </a:lnTo>
                      <a:lnTo>
                        <a:pt x="135" y="90"/>
                      </a:lnTo>
                      <a:lnTo>
                        <a:pt x="135" y="90"/>
                      </a:lnTo>
                      <a:lnTo>
                        <a:pt x="136" y="89"/>
                      </a:lnTo>
                      <a:lnTo>
                        <a:pt x="139" y="89"/>
                      </a:lnTo>
                      <a:lnTo>
                        <a:pt x="142" y="89"/>
                      </a:lnTo>
                      <a:lnTo>
                        <a:pt x="142" y="90"/>
                      </a:lnTo>
                      <a:lnTo>
                        <a:pt x="143" y="90"/>
                      </a:lnTo>
                      <a:lnTo>
                        <a:pt x="143" y="90"/>
                      </a:lnTo>
                      <a:lnTo>
                        <a:pt x="143" y="89"/>
                      </a:lnTo>
                      <a:lnTo>
                        <a:pt x="146" y="89"/>
                      </a:lnTo>
                      <a:lnTo>
                        <a:pt x="146" y="87"/>
                      </a:lnTo>
                      <a:lnTo>
                        <a:pt x="151" y="89"/>
                      </a:lnTo>
                      <a:lnTo>
                        <a:pt x="151" y="87"/>
                      </a:lnTo>
                      <a:lnTo>
                        <a:pt x="155" y="87"/>
                      </a:lnTo>
                      <a:lnTo>
                        <a:pt x="155" y="87"/>
                      </a:lnTo>
                      <a:lnTo>
                        <a:pt x="161" y="90"/>
                      </a:lnTo>
                      <a:lnTo>
                        <a:pt x="161" y="91"/>
                      </a:lnTo>
                      <a:lnTo>
                        <a:pt x="161" y="93"/>
                      </a:lnTo>
                      <a:lnTo>
                        <a:pt x="161" y="93"/>
                      </a:lnTo>
                      <a:lnTo>
                        <a:pt x="163" y="94"/>
                      </a:lnTo>
                      <a:lnTo>
                        <a:pt x="163" y="94"/>
                      </a:lnTo>
                      <a:lnTo>
                        <a:pt x="163" y="95"/>
                      </a:lnTo>
                      <a:lnTo>
                        <a:pt x="163" y="97"/>
                      </a:lnTo>
                      <a:lnTo>
                        <a:pt x="163" y="97"/>
                      </a:lnTo>
                      <a:lnTo>
                        <a:pt x="163" y="99"/>
                      </a:lnTo>
                      <a:lnTo>
                        <a:pt x="164" y="99"/>
                      </a:lnTo>
                      <a:lnTo>
                        <a:pt x="165" y="101"/>
                      </a:lnTo>
                      <a:lnTo>
                        <a:pt x="167" y="101"/>
                      </a:lnTo>
                      <a:lnTo>
                        <a:pt x="168" y="99"/>
                      </a:lnTo>
                      <a:lnTo>
                        <a:pt x="168" y="99"/>
                      </a:lnTo>
                      <a:lnTo>
                        <a:pt x="169" y="98"/>
                      </a:lnTo>
                      <a:lnTo>
                        <a:pt x="169" y="97"/>
                      </a:lnTo>
                      <a:lnTo>
                        <a:pt x="172" y="98"/>
                      </a:lnTo>
                      <a:lnTo>
                        <a:pt x="172" y="101"/>
                      </a:lnTo>
                      <a:lnTo>
                        <a:pt x="171" y="102"/>
                      </a:lnTo>
                      <a:lnTo>
                        <a:pt x="171" y="103"/>
                      </a:lnTo>
                      <a:lnTo>
                        <a:pt x="172" y="103"/>
                      </a:lnTo>
                      <a:lnTo>
                        <a:pt x="172" y="102"/>
                      </a:lnTo>
                      <a:lnTo>
                        <a:pt x="177" y="102"/>
                      </a:lnTo>
                      <a:lnTo>
                        <a:pt x="178" y="101"/>
                      </a:lnTo>
                      <a:lnTo>
                        <a:pt x="180" y="101"/>
                      </a:lnTo>
                      <a:lnTo>
                        <a:pt x="180" y="102"/>
                      </a:lnTo>
                      <a:lnTo>
                        <a:pt x="181" y="101"/>
                      </a:lnTo>
                      <a:lnTo>
                        <a:pt x="181" y="103"/>
                      </a:lnTo>
                      <a:lnTo>
                        <a:pt x="182" y="103"/>
                      </a:lnTo>
                      <a:lnTo>
                        <a:pt x="182" y="103"/>
                      </a:lnTo>
                      <a:lnTo>
                        <a:pt x="184" y="103"/>
                      </a:lnTo>
                      <a:lnTo>
                        <a:pt x="185" y="106"/>
                      </a:lnTo>
                      <a:lnTo>
                        <a:pt x="186" y="106"/>
                      </a:lnTo>
                      <a:lnTo>
                        <a:pt x="190" y="106"/>
                      </a:lnTo>
                      <a:lnTo>
                        <a:pt x="190" y="107"/>
                      </a:lnTo>
                      <a:lnTo>
                        <a:pt x="190" y="107"/>
                      </a:lnTo>
                      <a:lnTo>
                        <a:pt x="193" y="107"/>
                      </a:lnTo>
                      <a:lnTo>
                        <a:pt x="193" y="107"/>
                      </a:lnTo>
                      <a:lnTo>
                        <a:pt x="193" y="106"/>
                      </a:lnTo>
                      <a:lnTo>
                        <a:pt x="193" y="106"/>
                      </a:lnTo>
                      <a:lnTo>
                        <a:pt x="194" y="107"/>
                      </a:lnTo>
                      <a:lnTo>
                        <a:pt x="195" y="108"/>
                      </a:lnTo>
                      <a:lnTo>
                        <a:pt x="197" y="110"/>
                      </a:lnTo>
                      <a:lnTo>
                        <a:pt x="199" y="107"/>
                      </a:lnTo>
                      <a:lnTo>
                        <a:pt x="199" y="107"/>
                      </a:lnTo>
                      <a:lnTo>
                        <a:pt x="203" y="106"/>
                      </a:lnTo>
                      <a:lnTo>
                        <a:pt x="203" y="106"/>
                      </a:lnTo>
                      <a:lnTo>
                        <a:pt x="205" y="106"/>
                      </a:lnTo>
                      <a:lnTo>
                        <a:pt x="205" y="104"/>
                      </a:lnTo>
                      <a:lnTo>
                        <a:pt x="207" y="104"/>
                      </a:lnTo>
                      <a:lnTo>
                        <a:pt x="208" y="104"/>
                      </a:lnTo>
                      <a:lnTo>
                        <a:pt x="210" y="106"/>
                      </a:lnTo>
                      <a:lnTo>
                        <a:pt x="210" y="107"/>
                      </a:lnTo>
                      <a:lnTo>
                        <a:pt x="216" y="107"/>
                      </a:lnTo>
                      <a:lnTo>
                        <a:pt x="216" y="107"/>
                      </a:lnTo>
                      <a:lnTo>
                        <a:pt x="219" y="107"/>
                      </a:lnTo>
                      <a:lnTo>
                        <a:pt x="219" y="108"/>
                      </a:lnTo>
                      <a:lnTo>
                        <a:pt x="220" y="108"/>
                      </a:lnTo>
                      <a:lnTo>
                        <a:pt x="220" y="108"/>
                      </a:lnTo>
                      <a:lnTo>
                        <a:pt x="220" y="107"/>
                      </a:lnTo>
                      <a:lnTo>
                        <a:pt x="222" y="107"/>
                      </a:lnTo>
                      <a:lnTo>
                        <a:pt x="222" y="107"/>
                      </a:lnTo>
                      <a:lnTo>
                        <a:pt x="222" y="106"/>
                      </a:lnTo>
                      <a:lnTo>
                        <a:pt x="223" y="106"/>
                      </a:lnTo>
                      <a:lnTo>
                        <a:pt x="224" y="106"/>
                      </a:lnTo>
                      <a:lnTo>
                        <a:pt x="224" y="106"/>
                      </a:lnTo>
                      <a:lnTo>
                        <a:pt x="225" y="106"/>
                      </a:lnTo>
                      <a:lnTo>
                        <a:pt x="225" y="106"/>
                      </a:lnTo>
                      <a:lnTo>
                        <a:pt x="225" y="106"/>
                      </a:lnTo>
                      <a:lnTo>
                        <a:pt x="224" y="102"/>
                      </a:lnTo>
                      <a:lnTo>
                        <a:pt x="224" y="97"/>
                      </a:lnTo>
                      <a:lnTo>
                        <a:pt x="225" y="97"/>
                      </a:lnTo>
                      <a:lnTo>
                        <a:pt x="225" y="95"/>
                      </a:lnTo>
                      <a:lnTo>
                        <a:pt x="225" y="95"/>
                      </a:lnTo>
                      <a:lnTo>
                        <a:pt x="225" y="95"/>
                      </a:lnTo>
                      <a:lnTo>
                        <a:pt x="225" y="94"/>
                      </a:lnTo>
                      <a:lnTo>
                        <a:pt x="228" y="95"/>
                      </a:lnTo>
                      <a:lnTo>
                        <a:pt x="231" y="97"/>
                      </a:lnTo>
                      <a:lnTo>
                        <a:pt x="233" y="97"/>
                      </a:lnTo>
                      <a:lnTo>
                        <a:pt x="233" y="99"/>
                      </a:lnTo>
                      <a:lnTo>
                        <a:pt x="235" y="99"/>
                      </a:lnTo>
                      <a:lnTo>
                        <a:pt x="235" y="101"/>
                      </a:lnTo>
                      <a:lnTo>
                        <a:pt x="237" y="101"/>
                      </a:lnTo>
                      <a:lnTo>
                        <a:pt x="239" y="99"/>
                      </a:lnTo>
                      <a:lnTo>
                        <a:pt x="239" y="99"/>
                      </a:lnTo>
                      <a:lnTo>
                        <a:pt x="239" y="98"/>
                      </a:lnTo>
                      <a:lnTo>
                        <a:pt x="240" y="98"/>
                      </a:lnTo>
                      <a:lnTo>
                        <a:pt x="240" y="98"/>
                      </a:lnTo>
                      <a:lnTo>
                        <a:pt x="240" y="98"/>
                      </a:lnTo>
                      <a:lnTo>
                        <a:pt x="240" y="101"/>
                      </a:lnTo>
                      <a:lnTo>
                        <a:pt x="240" y="101"/>
                      </a:lnTo>
                      <a:lnTo>
                        <a:pt x="240" y="102"/>
                      </a:lnTo>
                      <a:lnTo>
                        <a:pt x="239" y="102"/>
                      </a:lnTo>
                      <a:lnTo>
                        <a:pt x="239" y="103"/>
                      </a:lnTo>
                      <a:lnTo>
                        <a:pt x="240" y="103"/>
                      </a:lnTo>
                      <a:lnTo>
                        <a:pt x="240" y="103"/>
                      </a:lnTo>
                      <a:lnTo>
                        <a:pt x="240" y="102"/>
                      </a:lnTo>
                      <a:lnTo>
                        <a:pt x="241" y="102"/>
                      </a:lnTo>
                      <a:lnTo>
                        <a:pt x="241" y="102"/>
                      </a:lnTo>
                      <a:lnTo>
                        <a:pt x="241" y="102"/>
                      </a:lnTo>
                      <a:lnTo>
                        <a:pt x="241" y="102"/>
                      </a:lnTo>
                      <a:lnTo>
                        <a:pt x="243" y="101"/>
                      </a:lnTo>
                      <a:lnTo>
                        <a:pt x="243" y="104"/>
                      </a:lnTo>
                      <a:lnTo>
                        <a:pt x="241" y="104"/>
                      </a:lnTo>
                      <a:lnTo>
                        <a:pt x="241" y="108"/>
                      </a:lnTo>
                      <a:lnTo>
                        <a:pt x="240" y="108"/>
                      </a:lnTo>
                      <a:lnTo>
                        <a:pt x="240" y="110"/>
                      </a:lnTo>
                      <a:lnTo>
                        <a:pt x="239" y="110"/>
                      </a:lnTo>
                      <a:lnTo>
                        <a:pt x="239" y="111"/>
                      </a:lnTo>
                      <a:lnTo>
                        <a:pt x="240" y="111"/>
                      </a:lnTo>
                      <a:lnTo>
                        <a:pt x="240" y="111"/>
                      </a:lnTo>
                      <a:lnTo>
                        <a:pt x="241" y="114"/>
                      </a:lnTo>
                      <a:lnTo>
                        <a:pt x="243" y="115"/>
                      </a:lnTo>
                      <a:lnTo>
                        <a:pt x="244" y="115"/>
                      </a:lnTo>
                      <a:lnTo>
                        <a:pt x="246" y="116"/>
                      </a:lnTo>
                      <a:lnTo>
                        <a:pt x="245" y="118"/>
                      </a:lnTo>
                      <a:lnTo>
                        <a:pt x="246" y="118"/>
                      </a:lnTo>
                      <a:lnTo>
                        <a:pt x="246" y="118"/>
                      </a:lnTo>
                      <a:lnTo>
                        <a:pt x="250" y="119"/>
                      </a:lnTo>
                      <a:lnTo>
                        <a:pt x="250" y="120"/>
                      </a:lnTo>
                      <a:lnTo>
                        <a:pt x="252" y="120"/>
                      </a:lnTo>
                      <a:lnTo>
                        <a:pt x="253" y="120"/>
                      </a:lnTo>
                      <a:lnTo>
                        <a:pt x="254" y="119"/>
                      </a:lnTo>
                      <a:lnTo>
                        <a:pt x="254" y="118"/>
                      </a:lnTo>
                      <a:lnTo>
                        <a:pt x="250" y="118"/>
                      </a:lnTo>
                      <a:lnTo>
                        <a:pt x="250" y="116"/>
                      </a:lnTo>
                      <a:lnTo>
                        <a:pt x="250" y="115"/>
                      </a:lnTo>
                      <a:lnTo>
                        <a:pt x="250" y="115"/>
                      </a:lnTo>
                      <a:lnTo>
                        <a:pt x="250" y="114"/>
                      </a:lnTo>
                      <a:lnTo>
                        <a:pt x="250" y="114"/>
                      </a:lnTo>
                      <a:lnTo>
                        <a:pt x="249" y="112"/>
                      </a:lnTo>
                      <a:lnTo>
                        <a:pt x="249" y="112"/>
                      </a:lnTo>
                      <a:lnTo>
                        <a:pt x="248" y="112"/>
                      </a:lnTo>
                      <a:lnTo>
                        <a:pt x="248" y="111"/>
                      </a:lnTo>
                      <a:lnTo>
                        <a:pt x="249" y="110"/>
                      </a:lnTo>
                      <a:lnTo>
                        <a:pt x="250" y="110"/>
                      </a:lnTo>
                      <a:lnTo>
                        <a:pt x="250" y="107"/>
                      </a:lnTo>
                      <a:lnTo>
                        <a:pt x="252" y="107"/>
                      </a:lnTo>
                      <a:lnTo>
                        <a:pt x="252" y="106"/>
                      </a:lnTo>
                      <a:lnTo>
                        <a:pt x="252" y="106"/>
                      </a:lnTo>
                      <a:lnTo>
                        <a:pt x="252" y="103"/>
                      </a:lnTo>
                      <a:lnTo>
                        <a:pt x="254" y="103"/>
                      </a:lnTo>
                      <a:lnTo>
                        <a:pt x="256" y="104"/>
                      </a:lnTo>
                      <a:lnTo>
                        <a:pt x="256" y="103"/>
                      </a:lnTo>
                      <a:lnTo>
                        <a:pt x="257" y="103"/>
                      </a:lnTo>
                      <a:lnTo>
                        <a:pt x="257" y="103"/>
                      </a:lnTo>
                      <a:lnTo>
                        <a:pt x="257" y="102"/>
                      </a:lnTo>
                      <a:lnTo>
                        <a:pt x="257" y="102"/>
                      </a:lnTo>
                      <a:lnTo>
                        <a:pt x="258" y="102"/>
                      </a:lnTo>
                      <a:lnTo>
                        <a:pt x="258" y="101"/>
                      </a:lnTo>
                      <a:lnTo>
                        <a:pt x="261" y="98"/>
                      </a:lnTo>
                      <a:lnTo>
                        <a:pt x="261" y="97"/>
                      </a:lnTo>
                      <a:lnTo>
                        <a:pt x="263" y="97"/>
                      </a:lnTo>
                      <a:lnTo>
                        <a:pt x="263" y="97"/>
                      </a:lnTo>
                      <a:lnTo>
                        <a:pt x="266" y="97"/>
                      </a:lnTo>
                      <a:lnTo>
                        <a:pt x="267" y="95"/>
                      </a:lnTo>
                      <a:lnTo>
                        <a:pt x="269" y="95"/>
                      </a:lnTo>
                      <a:lnTo>
                        <a:pt x="269" y="95"/>
                      </a:lnTo>
                      <a:lnTo>
                        <a:pt x="269" y="95"/>
                      </a:lnTo>
                      <a:lnTo>
                        <a:pt x="270" y="94"/>
                      </a:lnTo>
                      <a:lnTo>
                        <a:pt x="270" y="93"/>
                      </a:lnTo>
                      <a:lnTo>
                        <a:pt x="269" y="93"/>
                      </a:lnTo>
                      <a:lnTo>
                        <a:pt x="269" y="91"/>
                      </a:lnTo>
                      <a:lnTo>
                        <a:pt x="270" y="91"/>
                      </a:lnTo>
                      <a:lnTo>
                        <a:pt x="270" y="91"/>
                      </a:lnTo>
                      <a:lnTo>
                        <a:pt x="270" y="90"/>
                      </a:lnTo>
                      <a:lnTo>
                        <a:pt x="269" y="90"/>
                      </a:lnTo>
                      <a:lnTo>
                        <a:pt x="267" y="91"/>
                      </a:lnTo>
                      <a:lnTo>
                        <a:pt x="265" y="93"/>
                      </a:lnTo>
                      <a:lnTo>
                        <a:pt x="262" y="93"/>
                      </a:lnTo>
                      <a:lnTo>
                        <a:pt x="262" y="93"/>
                      </a:lnTo>
                      <a:lnTo>
                        <a:pt x="262" y="90"/>
                      </a:lnTo>
                      <a:lnTo>
                        <a:pt x="262" y="89"/>
                      </a:lnTo>
                      <a:lnTo>
                        <a:pt x="263" y="89"/>
                      </a:lnTo>
                      <a:lnTo>
                        <a:pt x="263" y="87"/>
                      </a:lnTo>
                      <a:lnTo>
                        <a:pt x="262" y="86"/>
                      </a:lnTo>
                      <a:lnTo>
                        <a:pt x="262" y="84"/>
                      </a:lnTo>
                      <a:lnTo>
                        <a:pt x="263" y="82"/>
                      </a:lnTo>
                      <a:lnTo>
                        <a:pt x="265" y="81"/>
                      </a:lnTo>
                      <a:lnTo>
                        <a:pt x="267" y="82"/>
                      </a:lnTo>
                      <a:lnTo>
                        <a:pt x="267" y="82"/>
                      </a:lnTo>
                      <a:lnTo>
                        <a:pt x="267" y="82"/>
                      </a:lnTo>
                      <a:lnTo>
                        <a:pt x="269" y="82"/>
                      </a:lnTo>
                      <a:lnTo>
                        <a:pt x="270" y="82"/>
                      </a:lnTo>
                      <a:lnTo>
                        <a:pt x="270" y="82"/>
                      </a:lnTo>
                      <a:lnTo>
                        <a:pt x="271" y="82"/>
                      </a:lnTo>
                      <a:lnTo>
                        <a:pt x="273" y="82"/>
                      </a:lnTo>
                      <a:lnTo>
                        <a:pt x="273" y="82"/>
                      </a:lnTo>
                      <a:lnTo>
                        <a:pt x="271" y="82"/>
                      </a:lnTo>
                      <a:lnTo>
                        <a:pt x="271" y="77"/>
                      </a:lnTo>
                      <a:lnTo>
                        <a:pt x="273" y="76"/>
                      </a:lnTo>
                      <a:lnTo>
                        <a:pt x="273" y="76"/>
                      </a:lnTo>
                      <a:lnTo>
                        <a:pt x="274" y="74"/>
                      </a:lnTo>
                      <a:lnTo>
                        <a:pt x="278" y="74"/>
                      </a:lnTo>
                      <a:lnTo>
                        <a:pt x="278" y="74"/>
                      </a:lnTo>
                      <a:lnTo>
                        <a:pt x="278" y="73"/>
                      </a:lnTo>
                      <a:lnTo>
                        <a:pt x="277" y="73"/>
                      </a:lnTo>
                      <a:lnTo>
                        <a:pt x="275" y="73"/>
                      </a:lnTo>
                      <a:lnTo>
                        <a:pt x="275" y="73"/>
                      </a:lnTo>
                      <a:lnTo>
                        <a:pt x="273" y="74"/>
                      </a:lnTo>
                      <a:lnTo>
                        <a:pt x="273" y="74"/>
                      </a:lnTo>
                      <a:lnTo>
                        <a:pt x="271" y="74"/>
                      </a:lnTo>
                      <a:lnTo>
                        <a:pt x="271" y="76"/>
                      </a:lnTo>
                      <a:lnTo>
                        <a:pt x="270" y="76"/>
                      </a:lnTo>
                      <a:lnTo>
                        <a:pt x="269" y="77"/>
                      </a:lnTo>
                      <a:lnTo>
                        <a:pt x="266" y="77"/>
                      </a:lnTo>
                      <a:lnTo>
                        <a:pt x="266" y="78"/>
                      </a:lnTo>
                      <a:lnTo>
                        <a:pt x="263" y="78"/>
                      </a:lnTo>
                      <a:lnTo>
                        <a:pt x="262" y="76"/>
                      </a:lnTo>
                      <a:lnTo>
                        <a:pt x="262" y="76"/>
                      </a:lnTo>
                      <a:lnTo>
                        <a:pt x="262" y="74"/>
                      </a:lnTo>
                      <a:lnTo>
                        <a:pt x="261" y="74"/>
                      </a:lnTo>
                      <a:lnTo>
                        <a:pt x="258" y="70"/>
                      </a:lnTo>
                      <a:lnTo>
                        <a:pt x="257" y="70"/>
                      </a:lnTo>
                      <a:lnTo>
                        <a:pt x="257" y="70"/>
                      </a:lnTo>
                      <a:lnTo>
                        <a:pt x="254" y="70"/>
                      </a:lnTo>
                      <a:lnTo>
                        <a:pt x="253" y="69"/>
                      </a:lnTo>
                      <a:lnTo>
                        <a:pt x="253" y="70"/>
                      </a:lnTo>
                      <a:lnTo>
                        <a:pt x="253" y="70"/>
                      </a:lnTo>
                      <a:lnTo>
                        <a:pt x="253" y="76"/>
                      </a:lnTo>
                      <a:lnTo>
                        <a:pt x="252" y="76"/>
                      </a:lnTo>
                      <a:lnTo>
                        <a:pt x="252" y="73"/>
                      </a:lnTo>
                      <a:lnTo>
                        <a:pt x="250" y="73"/>
                      </a:lnTo>
                      <a:lnTo>
                        <a:pt x="250" y="74"/>
                      </a:lnTo>
                      <a:lnTo>
                        <a:pt x="249" y="76"/>
                      </a:lnTo>
                      <a:lnTo>
                        <a:pt x="248" y="76"/>
                      </a:lnTo>
                      <a:lnTo>
                        <a:pt x="248" y="73"/>
                      </a:lnTo>
                      <a:lnTo>
                        <a:pt x="249" y="72"/>
                      </a:lnTo>
                      <a:lnTo>
                        <a:pt x="250" y="70"/>
                      </a:lnTo>
                      <a:lnTo>
                        <a:pt x="250" y="69"/>
                      </a:lnTo>
                      <a:lnTo>
                        <a:pt x="250" y="69"/>
                      </a:lnTo>
                      <a:lnTo>
                        <a:pt x="250" y="69"/>
                      </a:lnTo>
                      <a:lnTo>
                        <a:pt x="250" y="68"/>
                      </a:lnTo>
                      <a:lnTo>
                        <a:pt x="248" y="68"/>
                      </a:lnTo>
                      <a:lnTo>
                        <a:pt x="248" y="68"/>
                      </a:lnTo>
                      <a:lnTo>
                        <a:pt x="246" y="66"/>
                      </a:lnTo>
                      <a:lnTo>
                        <a:pt x="244" y="66"/>
                      </a:lnTo>
                      <a:lnTo>
                        <a:pt x="245" y="64"/>
                      </a:lnTo>
                      <a:lnTo>
                        <a:pt x="244" y="64"/>
                      </a:lnTo>
                      <a:lnTo>
                        <a:pt x="244" y="61"/>
                      </a:lnTo>
                      <a:lnTo>
                        <a:pt x="249" y="61"/>
                      </a:lnTo>
                      <a:lnTo>
                        <a:pt x="249" y="60"/>
                      </a:lnTo>
                      <a:lnTo>
                        <a:pt x="246" y="59"/>
                      </a:lnTo>
                      <a:lnTo>
                        <a:pt x="246" y="57"/>
                      </a:lnTo>
                      <a:lnTo>
                        <a:pt x="246" y="55"/>
                      </a:lnTo>
                      <a:lnTo>
                        <a:pt x="246" y="53"/>
                      </a:lnTo>
                      <a:lnTo>
                        <a:pt x="246" y="53"/>
                      </a:lnTo>
                      <a:lnTo>
                        <a:pt x="248" y="52"/>
                      </a:lnTo>
                      <a:lnTo>
                        <a:pt x="246" y="52"/>
                      </a:lnTo>
                      <a:lnTo>
                        <a:pt x="246" y="51"/>
                      </a:lnTo>
                      <a:lnTo>
                        <a:pt x="248" y="49"/>
                      </a:lnTo>
                      <a:lnTo>
                        <a:pt x="249" y="49"/>
                      </a:lnTo>
                      <a:lnTo>
                        <a:pt x="249" y="47"/>
                      </a:lnTo>
                      <a:lnTo>
                        <a:pt x="252" y="47"/>
                      </a:lnTo>
                      <a:lnTo>
                        <a:pt x="253" y="48"/>
                      </a:lnTo>
                      <a:lnTo>
                        <a:pt x="256" y="48"/>
                      </a:lnTo>
                      <a:lnTo>
                        <a:pt x="256" y="47"/>
                      </a:lnTo>
                      <a:lnTo>
                        <a:pt x="254" y="46"/>
                      </a:lnTo>
                      <a:lnTo>
                        <a:pt x="253" y="44"/>
                      </a:lnTo>
                      <a:lnTo>
                        <a:pt x="250" y="44"/>
                      </a:lnTo>
                      <a:lnTo>
                        <a:pt x="250" y="43"/>
                      </a:lnTo>
                      <a:lnTo>
                        <a:pt x="252" y="43"/>
                      </a:lnTo>
                      <a:lnTo>
                        <a:pt x="253" y="40"/>
                      </a:lnTo>
                      <a:lnTo>
                        <a:pt x="257" y="40"/>
                      </a:lnTo>
                      <a:lnTo>
                        <a:pt x="257" y="36"/>
                      </a:lnTo>
                      <a:lnTo>
                        <a:pt x="257" y="36"/>
                      </a:lnTo>
                      <a:lnTo>
                        <a:pt x="257" y="36"/>
                      </a:lnTo>
                      <a:lnTo>
                        <a:pt x="257" y="35"/>
                      </a:lnTo>
                      <a:lnTo>
                        <a:pt x="257" y="35"/>
                      </a:lnTo>
                      <a:lnTo>
                        <a:pt x="257" y="34"/>
                      </a:lnTo>
                      <a:lnTo>
                        <a:pt x="257" y="34"/>
                      </a:lnTo>
                      <a:lnTo>
                        <a:pt x="257" y="32"/>
                      </a:lnTo>
                      <a:lnTo>
                        <a:pt x="257" y="32"/>
                      </a:lnTo>
                      <a:lnTo>
                        <a:pt x="257" y="32"/>
                      </a:lnTo>
                      <a:lnTo>
                        <a:pt x="257" y="30"/>
                      </a:lnTo>
                      <a:lnTo>
                        <a:pt x="254" y="29"/>
                      </a:lnTo>
                      <a:lnTo>
                        <a:pt x="253" y="26"/>
                      </a:lnTo>
                      <a:lnTo>
                        <a:pt x="254" y="26"/>
                      </a:lnTo>
                      <a:lnTo>
                        <a:pt x="256" y="26"/>
                      </a:lnTo>
                      <a:lnTo>
                        <a:pt x="256" y="26"/>
                      </a:lnTo>
                      <a:lnTo>
                        <a:pt x="256" y="26"/>
                      </a:lnTo>
                      <a:lnTo>
                        <a:pt x="256" y="26"/>
                      </a:lnTo>
                      <a:lnTo>
                        <a:pt x="256" y="26"/>
                      </a:lnTo>
                      <a:lnTo>
                        <a:pt x="256" y="22"/>
                      </a:lnTo>
                      <a:lnTo>
                        <a:pt x="254" y="22"/>
                      </a:lnTo>
                      <a:lnTo>
                        <a:pt x="254" y="21"/>
                      </a:lnTo>
                      <a:lnTo>
                        <a:pt x="253" y="19"/>
                      </a:lnTo>
                      <a:lnTo>
                        <a:pt x="253" y="19"/>
                      </a:lnTo>
                      <a:lnTo>
                        <a:pt x="253" y="18"/>
                      </a:lnTo>
                      <a:lnTo>
                        <a:pt x="253" y="18"/>
                      </a:lnTo>
                      <a:lnTo>
                        <a:pt x="253" y="17"/>
                      </a:lnTo>
                      <a:lnTo>
                        <a:pt x="253" y="17"/>
                      </a:lnTo>
                      <a:lnTo>
                        <a:pt x="253" y="15"/>
                      </a:lnTo>
                      <a:lnTo>
                        <a:pt x="252" y="15"/>
                      </a:lnTo>
                      <a:lnTo>
                        <a:pt x="252" y="13"/>
                      </a:lnTo>
                      <a:lnTo>
                        <a:pt x="252" y="13"/>
                      </a:lnTo>
                      <a:lnTo>
                        <a:pt x="252" y="13"/>
                      </a:lnTo>
                      <a:lnTo>
                        <a:pt x="252" y="13"/>
                      </a:lnTo>
                      <a:lnTo>
                        <a:pt x="252" y="13"/>
                      </a:lnTo>
                      <a:lnTo>
                        <a:pt x="252" y="12"/>
                      </a:lnTo>
                      <a:lnTo>
                        <a:pt x="250" y="12"/>
                      </a:lnTo>
                      <a:lnTo>
                        <a:pt x="250" y="8"/>
                      </a:lnTo>
                      <a:lnTo>
                        <a:pt x="254" y="9"/>
                      </a:lnTo>
                      <a:lnTo>
                        <a:pt x="254" y="6"/>
                      </a:lnTo>
                      <a:lnTo>
                        <a:pt x="253" y="5"/>
                      </a:lnTo>
                      <a:lnTo>
                        <a:pt x="253" y="4"/>
                      </a:lnTo>
                      <a:lnTo>
                        <a:pt x="262" y="2"/>
                      </a:lnTo>
                      <a:lnTo>
                        <a:pt x="263" y="5"/>
                      </a:lnTo>
                      <a:lnTo>
                        <a:pt x="263" y="4"/>
                      </a:lnTo>
                      <a:lnTo>
                        <a:pt x="265" y="2"/>
                      </a:lnTo>
                      <a:lnTo>
                        <a:pt x="2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1" name="Freeform 11">
                  <a:extLst>
                    <a:ext uri="{FF2B5EF4-FFF2-40B4-BE49-F238E27FC236}">
                      <a16:creationId xmlns:a16="http://schemas.microsoft.com/office/drawing/2014/main" id="{0EF781F3-7D12-402D-AEE4-312D546B6E00}"/>
                    </a:ext>
                  </a:extLst>
                </p:cNvPr>
                <p:cNvSpPr>
                  <a:spLocks noEditPoints="1"/>
                </p:cNvSpPr>
                <p:nvPr/>
              </p:nvSpPr>
              <p:spPr bwMode="auto">
                <a:xfrm>
                  <a:off x="5642008" y="2026021"/>
                  <a:ext cx="1897867" cy="1420813"/>
                </a:xfrm>
                <a:custGeom>
                  <a:avLst/>
                  <a:gdLst>
                    <a:gd name="T0" fmla="*/ 421 w 1191"/>
                    <a:gd name="T1" fmla="*/ 655 h 895"/>
                    <a:gd name="T2" fmla="*/ 408 w 1191"/>
                    <a:gd name="T3" fmla="*/ 604 h 895"/>
                    <a:gd name="T4" fmla="*/ 386 w 1191"/>
                    <a:gd name="T5" fmla="*/ 609 h 895"/>
                    <a:gd name="T6" fmla="*/ 378 w 1191"/>
                    <a:gd name="T7" fmla="*/ 570 h 895"/>
                    <a:gd name="T8" fmla="*/ 402 w 1191"/>
                    <a:gd name="T9" fmla="*/ 524 h 895"/>
                    <a:gd name="T10" fmla="*/ 413 w 1191"/>
                    <a:gd name="T11" fmla="*/ 557 h 895"/>
                    <a:gd name="T12" fmla="*/ 416 w 1191"/>
                    <a:gd name="T13" fmla="*/ 525 h 895"/>
                    <a:gd name="T14" fmla="*/ 434 w 1191"/>
                    <a:gd name="T15" fmla="*/ 481 h 895"/>
                    <a:gd name="T16" fmla="*/ 540 w 1191"/>
                    <a:gd name="T17" fmla="*/ 478 h 895"/>
                    <a:gd name="T18" fmla="*/ 492 w 1191"/>
                    <a:gd name="T19" fmla="*/ 528 h 895"/>
                    <a:gd name="T20" fmla="*/ 460 w 1191"/>
                    <a:gd name="T21" fmla="*/ 592 h 895"/>
                    <a:gd name="T22" fmla="*/ 475 w 1191"/>
                    <a:gd name="T23" fmla="*/ 673 h 895"/>
                    <a:gd name="T24" fmla="*/ 432 w 1191"/>
                    <a:gd name="T25" fmla="*/ 722 h 895"/>
                    <a:gd name="T26" fmla="*/ 419 w 1191"/>
                    <a:gd name="T27" fmla="*/ 789 h 895"/>
                    <a:gd name="T28" fmla="*/ 383 w 1191"/>
                    <a:gd name="T29" fmla="*/ 849 h 895"/>
                    <a:gd name="T30" fmla="*/ 326 w 1191"/>
                    <a:gd name="T31" fmla="*/ 887 h 895"/>
                    <a:gd name="T32" fmla="*/ 272 w 1191"/>
                    <a:gd name="T33" fmla="*/ 891 h 895"/>
                    <a:gd name="T34" fmla="*/ 256 w 1191"/>
                    <a:gd name="T35" fmla="*/ 823 h 895"/>
                    <a:gd name="T36" fmla="*/ 242 w 1191"/>
                    <a:gd name="T37" fmla="*/ 765 h 895"/>
                    <a:gd name="T38" fmla="*/ 217 w 1191"/>
                    <a:gd name="T39" fmla="*/ 700 h 895"/>
                    <a:gd name="T40" fmla="*/ 230 w 1191"/>
                    <a:gd name="T41" fmla="*/ 616 h 895"/>
                    <a:gd name="T42" fmla="*/ 208 w 1191"/>
                    <a:gd name="T43" fmla="*/ 559 h 895"/>
                    <a:gd name="T44" fmla="*/ 199 w 1191"/>
                    <a:gd name="T45" fmla="*/ 503 h 895"/>
                    <a:gd name="T46" fmla="*/ 179 w 1191"/>
                    <a:gd name="T47" fmla="*/ 476 h 895"/>
                    <a:gd name="T48" fmla="*/ 140 w 1191"/>
                    <a:gd name="T49" fmla="*/ 453 h 895"/>
                    <a:gd name="T50" fmla="*/ 98 w 1191"/>
                    <a:gd name="T51" fmla="*/ 466 h 895"/>
                    <a:gd name="T52" fmla="*/ 2 w 1191"/>
                    <a:gd name="T53" fmla="*/ 448 h 895"/>
                    <a:gd name="T54" fmla="*/ 646 w 1191"/>
                    <a:gd name="T55" fmla="*/ 285 h 895"/>
                    <a:gd name="T56" fmla="*/ 606 w 1191"/>
                    <a:gd name="T57" fmla="*/ 338 h 895"/>
                    <a:gd name="T58" fmla="*/ 595 w 1191"/>
                    <a:gd name="T59" fmla="*/ 262 h 895"/>
                    <a:gd name="T60" fmla="*/ 1187 w 1191"/>
                    <a:gd name="T61" fmla="*/ 192 h 895"/>
                    <a:gd name="T62" fmla="*/ 807 w 1191"/>
                    <a:gd name="T63" fmla="*/ 52 h 895"/>
                    <a:gd name="T64" fmla="*/ 633 w 1191"/>
                    <a:gd name="T65" fmla="*/ 41 h 895"/>
                    <a:gd name="T66" fmla="*/ 662 w 1191"/>
                    <a:gd name="T67" fmla="*/ 37 h 895"/>
                    <a:gd name="T68" fmla="*/ 797 w 1191"/>
                    <a:gd name="T69" fmla="*/ 0 h 895"/>
                    <a:gd name="T70" fmla="*/ 775 w 1191"/>
                    <a:gd name="T71" fmla="*/ 17 h 895"/>
                    <a:gd name="T72" fmla="*/ 823 w 1191"/>
                    <a:gd name="T73" fmla="*/ 2 h 895"/>
                    <a:gd name="T74" fmla="*/ 1191 w 1191"/>
                    <a:gd name="T75" fmla="*/ 114 h 895"/>
                    <a:gd name="T76" fmla="*/ 1190 w 1191"/>
                    <a:gd name="T77" fmla="*/ 228 h 895"/>
                    <a:gd name="T78" fmla="*/ 1165 w 1191"/>
                    <a:gd name="T79" fmla="*/ 268 h 895"/>
                    <a:gd name="T80" fmla="*/ 1114 w 1191"/>
                    <a:gd name="T81" fmla="*/ 292 h 895"/>
                    <a:gd name="T82" fmla="*/ 1082 w 1191"/>
                    <a:gd name="T83" fmla="*/ 296 h 895"/>
                    <a:gd name="T84" fmla="*/ 1069 w 1191"/>
                    <a:gd name="T85" fmla="*/ 346 h 895"/>
                    <a:gd name="T86" fmla="*/ 1084 w 1191"/>
                    <a:gd name="T87" fmla="*/ 408 h 895"/>
                    <a:gd name="T88" fmla="*/ 1053 w 1191"/>
                    <a:gd name="T89" fmla="*/ 419 h 895"/>
                    <a:gd name="T90" fmla="*/ 1021 w 1191"/>
                    <a:gd name="T91" fmla="*/ 392 h 895"/>
                    <a:gd name="T92" fmla="*/ 1013 w 1191"/>
                    <a:gd name="T93" fmla="*/ 448 h 895"/>
                    <a:gd name="T94" fmla="*/ 988 w 1191"/>
                    <a:gd name="T95" fmla="*/ 374 h 895"/>
                    <a:gd name="T96" fmla="*/ 954 w 1191"/>
                    <a:gd name="T97" fmla="*/ 355 h 895"/>
                    <a:gd name="T98" fmla="*/ 936 w 1191"/>
                    <a:gd name="T99" fmla="*/ 304 h 895"/>
                    <a:gd name="T100" fmla="*/ 899 w 1191"/>
                    <a:gd name="T101" fmla="*/ 296 h 895"/>
                    <a:gd name="T102" fmla="*/ 847 w 1191"/>
                    <a:gd name="T103" fmla="*/ 342 h 895"/>
                    <a:gd name="T104" fmla="*/ 822 w 1191"/>
                    <a:gd name="T105" fmla="*/ 414 h 895"/>
                    <a:gd name="T106" fmla="*/ 792 w 1191"/>
                    <a:gd name="T107" fmla="*/ 421 h 895"/>
                    <a:gd name="T108" fmla="*/ 768 w 1191"/>
                    <a:gd name="T109" fmla="*/ 358 h 895"/>
                    <a:gd name="T110" fmla="*/ 763 w 1191"/>
                    <a:gd name="T111" fmla="*/ 302 h 895"/>
                    <a:gd name="T112" fmla="*/ 744 w 1191"/>
                    <a:gd name="T113" fmla="*/ 279 h 895"/>
                    <a:gd name="T114" fmla="*/ 693 w 1191"/>
                    <a:gd name="T115" fmla="*/ 253 h 895"/>
                    <a:gd name="T116" fmla="*/ 619 w 1191"/>
                    <a:gd name="T117" fmla="*/ 236 h 895"/>
                    <a:gd name="T118" fmla="*/ 582 w 1191"/>
                    <a:gd name="T119" fmla="*/ 125 h 895"/>
                    <a:gd name="T120" fmla="*/ 586 w 1191"/>
                    <a:gd name="T121" fmla="*/ 75 h 895"/>
                    <a:gd name="T122" fmla="*/ 572 w 1191"/>
                    <a:gd name="T123" fmla="*/ 50 h 895"/>
                    <a:gd name="T124" fmla="*/ 586 w 1191"/>
                    <a:gd name="T125" fmla="*/ 36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1" h="895">
                      <a:moveTo>
                        <a:pt x="242" y="731"/>
                      </a:moveTo>
                      <a:lnTo>
                        <a:pt x="242" y="732"/>
                      </a:lnTo>
                      <a:lnTo>
                        <a:pt x="242" y="732"/>
                      </a:lnTo>
                      <a:lnTo>
                        <a:pt x="240" y="732"/>
                      </a:lnTo>
                      <a:lnTo>
                        <a:pt x="242" y="734"/>
                      </a:lnTo>
                      <a:lnTo>
                        <a:pt x="243" y="734"/>
                      </a:lnTo>
                      <a:lnTo>
                        <a:pt x="243" y="731"/>
                      </a:lnTo>
                      <a:lnTo>
                        <a:pt x="242" y="731"/>
                      </a:lnTo>
                      <a:close/>
                      <a:moveTo>
                        <a:pt x="416" y="624"/>
                      </a:moveTo>
                      <a:lnTo>
                        <a:pt x="416" y="629"/>
                      </a:lnTo>
                      <a:lnTo>
                        <a:pt x="417" y="629"/>
                      </a:lnTo>
                      <a:lnTo>
                        <a:pt x="417" y="639"/>
                      </a:lnTo>
                      <a:lnTo>
                        <a:pt x="417" y="639"/>
                      </a:lnTo>
                      <a:lnTo>
                        <a:pt x="417" y="643"/>
                      </a:lnTo>
                      <a:lnTo>
                        <a:pt x="416" y="643"/>
                      </a:lnTo>
                      <a:lnTo>
                        <a:pt x="416" y="646"/>
                      </a:lnTo>
                      <a:lnTo>
                        <a:pt x="416" y="646"/>
                      </a:lnTo>
                      <a:lnTo>
                        <a:pt x="415" y="647"/>
                      </a:lnTo>
                      <a:lnTo>
                        <a:pt x="415" y="648"/>
                      </a:lnTo>
                      <a:lnTo>
                        <a:pt x="416" y="650"/>
                      </a:lnTo>
                      <a:lnTo>
                        <a:pt x="417" y="650"/>
                      </a:lnTo>
                      <a:lnTo>
                        <a:pt x="417" y="651"/>
                      </a:lnTo>
                      <a:lnTo>
                        <a:pt x="416" y="654"/>
                      </a:lnTo>
                      <a:lnTo>
                        <a:pt x="417" y="655"/>
                      </a:lnTo>
                      <a:lnTo>
                        <a:pt x="417" y="656"/>
                      </a:lnTo>
                      <a:lnTo>
                        <a:pt x="417" y="656"/>
                      </a:lnTo>
                      <a:lnTo>
                        <a:pt x="419" y="656"/>
                      </a:lnTo>
                      <a:lnTo>
                        <a:pt x="417" y="663"/>
                      </a:lnTo>
                      <a:lnTo>
                        <a:pt x="420" y="664"/>
                      </a:lnTo>
                      <a:lnTo>
                        <a:pt x="420" y="669"/>
                      </a:lnTo>
                      <a:lnTo>
                        <a:pt x="421" y="669"/>
                      </a:lnTo>
                      <a:lnTo>
                        <a:pt x="421" y="669"/>
                      </a:lnTo>
                      <a:lnTo>
                        <a:pt x="424" y="671"/>
                      </a:lnTo>
                      <a:lnTo>
                        <a:pt x="424" y="668"/>
                      </a:lnTo>
                      <a:lnTo>
                        <a:pt x="422" y="667"/>
                      </a:lnTo>
                      <a:lnTo>
                        <a:pt x="422" y="665"/>
                      </a:lnTo>
                      <a:lnTo>
                        <a:pt x="422" y="664"/>
                      </a:lnTo>
                      <a:lnTo>
                        <a:pt x="422" y="662"/>
                      </a:lnTo>
                      <a:lnTo>
                        <a:pt x="422" y="662"/>
                      </a:lnTo>
                      <a:lnTo>
                        <a:pt x="421" y="662"/>
                      </a:lnTo>
                      <a:lnTo>
                        <a:pt x="421" y="660"/>
                      </a:lnTo>
                      <a:lnTo>
                        <a:pt x="422" y="660"/>
                      </a:lnTo>
                      <a:lnTo>
                        <a:pt x="422" y="656"/>
                      </a:lnTo>
                      <a:lnTo>
                        <a:pt x="421" y="656"/>
                      </a:lnTo>
                      <a:lnTo>
                        <a:pt x="421" y="655"/>
                      </a:lnTo>
                      <a:lnTo>
                        <a:pt x="420" y="654"/>
                      </a:lnTo>
                      <a:lnTo>
                        <a:pt x="421" y="646"/>
                      </a:lnTo>
                      <a:lnTo>
                        <a:pt x="421" y="646"/>
                      </a:lnTo>
                      <a:lnTo>
                        <a:pt x="421" y="638"/>
                      </a:lnTo>
                      <a:lnTo>
                        <a:pt x="421" y="638"/>
                      </a:lnTo>
                      <a:lnTo>
                        <a:pt x="421" y="637"/>
                      </a:lnTo>
                      <a:lnTo>
                        <a:pt x="422" y="637"/>
                      </a:lnTo>
                      <a:lnTo>
                        <a:pt x="421" y="634"/>
                      </a:lnTo>
                      <a:lnTo>
                        <a:pt x="421" y="634"/>
                      </a:lnTo>
                      <a:lnTo>
                        <a:pt x="421" y="629"/>
                      </a:lnTo>
                      <a:lnTo>
                        <a:pt x="420" y="628"/>
                      </a:lnTo>
                      <a:lnTo>
                        <a:pt x="420" y="626"/>
                      </a:lnTo>
                      <a:lnTo>
                        <a:pt x="419" y="626"/>
                      </a:lnTo>
                      <a:lnTo>
                        <a:pt x="417" y="625"/>
                      </a:lnTo>
                      <a:lnTo>
                        <a:pt x="417" y="624"/>
                      </a:lnTo>
                      <a:lnTo>
                        <a:pt x="416" y="624"/>
                      </a:lnTo>
                      <a:close/>
                      <a:moveTo>
                        <a:pt x="366" y="616"/>
                      </a:moveTo>
                      <a:lnTo>
                        <a:pt x="365" y="617"/>
                      </a:lnTo>
                      <a:lnTo>
                        <a:pt x="364" y="617"/>
                      </a:lnTo>
                      <a:lnTo>
                        <a:pt x="362" y="617"/>
                      </a:lnTo>
                      <a:lnTo>
                        <a:pt x="362" y="618"/>
                      </a:lnTo>
                      <a:lnTo>
                        <a:pt x="362" y="621"/>
                      </a:lnTo>
                      <a:lnTo>
                        <a:pt x="362" y="621"/>
                      </a:lnTo>
                      <a:lnTo>
                        <a:pt x="362" y="621"/>
                      </a:lnTo>
                      <a:lnTo>
                        <a:pt x="362" y="622"/>
                      </a:lnTo>
                      <a:lnTo>
                        <a:pt x="365" y="622"/>
                      </a:lnTo>
                      <a:lnTo>
                        <a:pt x="365" y="621"/>
                      </a:lnTo>
                      <a:lnTo>
                        <a:pt x="366" y="620"/>
                      </a:lnTo>
                      <a:lnTo>
                        <a:pt x="366" y="620"/>
                      </a:lnTo>
                      <a:lnTo>
                        <a:pt x="367" y="620"/>
                      </a:lnTo>
                      <a:lnTo>
                        <a:pt x="367" y="618"/>
                      </a:lnTo>
                      <a:lnTo>
                        <a:pt x="369" y="618"/>
                      </a:lnTo>
                      <a:lnTo>
                        <a:pt x="369" y="616"/>
                      </a:lnTo>
                      <a:lnTo>
                        <a:pt x="367" y="616"/>
                      </a:lnTo>
                      <a:lnTo>
                        <a:pt x="366" y="616"/>
                      </a:lnTo>
                      <a:close/>
                      <a:moveTo>
                        <a:pt x="407" y="604"/>
                      </a:moveTo>
                      <a:lnTo>
                        <a:pt x="407" y="604"/>
                      </a:lnTo>
                      <a:lnTo>
                        <a:pt x="405" y="604"/>
                      </a:lnTo>
                      <a:lnTo>
                        <a:pt x="405" y="607"/>
                      </a:lnTo>
                      <a:lnTo>
                        <a:pt x="407" y="607"/>
                      </a:lnTo>
                      <a:lnTo>
                        <a:pt x="408" y="608"/>
                      </a:lnTo>
                      <a:lnTo>
                        <a:pt x="411" y="608"/>
                      </a:lnTo>
                      <a:lnTo>
                        <a:pt x="411" y="607"/>
                      </a:lnTo>
                      <a:lnTo>
                        <a:pt x="409" y="605"/>
                      </a:lnTo>
                      <a:lnTo>
                        <a:pt x="408" y="604"/>
                      </a:lnTo>
                      <a:lnTo>
                        <a:pt x="407" y="604"/>
                      </a:lnTo>
                      <a:close/>
                      <a:moveTo>
                        <a:pt x="425" y="565"/>
                      </a:moveTo>
                      <a:lnTo>
                        <a:pt x="422" y="569"/>
                      </a:lnTo>
                      <a:lnTo>
                        <a:pt x="425" y="569"/>
                      </a:lnTo>
                      <a:lnTo>
                        <a:pt x="425" y="567"/>
                      </a:lnTo>
                      <a:lnTo>
                        <a:pt x="426" y="566"/>
                      </a:lnTo>
                      <a:lnTo>
                        <a:pt x="426" y="565"/>
                      </a:lnTo>
                      <a:lnTo>
                        <a:pt x="425" y="565"/>
                      </a:lnTo>
                      <a:close/>
                      <a:moveTo>
                        <a:pt x="373" y="558"/>
                      </a:moveTo>
                      <a:lnTo>
                        <a:pt x="373" y="559"/>
                      </a:lnTo>
                      <a:lnTo>
                        <a:pt x="373" y="561"/>
                      </a:lnTo>
                      <a:lnTo>
                        <a:pt x="373" y="563"/>
                      </a:lnTo>
                      <a:lnTo>
                        <a:pt x="371" y="565"/>
                      </a:lnTo>
                      <a:lnTo>
                        <a:pt x="371" y="565"/>
                      </a:lnTo>
                      <a:lnTo>
                        <a:pt x="370" y="569"/>
                      </a:lnTo>
                      <a:lnTo>
                        <a:pt x="373" y="569"/>
                      </a:lnTo>
                      <a:lnTo>
                        <a:pt x="371" y="574"/>
                      </a:lnTo>
                      <a:lnTo>
                        <a:pt x="373" y="574"/>
                      </a:lnTo>
                      <a:lnTo>
                        <a:pt x="373" y="575"/>
                      </a:lnTo>
                      <a:lnTo>
                        <a:pt x="373" y="575"/>
                      </a:lnTo>
                      <a:lnTo>
                        <a:pt x="373" y="578"/>
                      </a:lnTo>
                      <a:lnTo>
                        <a:pt x="374" y="578"/>
                      </a:lnTo>
                      <a:lnTo>
                        <a:pt x="374" y="579"/>
                      </a:lnTo>
                      <a:lnTo>
                        <a:pt x="374" y="582"/>
                      </a:lnTo>
                      <a:lnTo>
                        <a:pt x="373" y="583"/>
                      </a:lnTo>
                      <a:lnTo>
                        <a:pt x="373" y="584"/>
                      </a:lnTo>
                      <a:lnTo>
                        <a:pt x="373" y="586"/>
                      </a:lnTo>
                      <a:lnTo>
                        <a:pt x="373" y="586"/>
                      </a:lnTo>
                      <a:lnTo>
                        <a:pt x="373" y="587"/>
                      </a:lnTo>
                      <a:lnTo>
                        <a:pt x="375" y="588"/>
                      </a:lnTo>
                      <a:lnTo>
                        <a:pt x="375" y="591"/>
                      </a:lnTo>
                      <a:lnTo>
                        <a:pt x="375" y="591"/>
                      </a:lnTo>
                      <a:lnTo>
                        <a:pt x="375" y="592"/>
                      </a:lnTo>
                      <a:lnTo>
                        <a:pt x="377" y="595"/>
                      </a:lnTo>
                      <a:lnTo>
                        <a:pt x="377" y="596"/>
                      </a:lnTo>
                      <a:lnTo>
                        <a:pt x="378" y="596"/>
                      </a:lnTo>
                      <a:lnTo>
                        <a:pt x="378" y="597"/>
                      </a:lnTo>
                      <a:lnTo>
                        <a:pt x="379" y="597"/>
                      </a:lnTo>
                      <a:lnTo>
                        <a:pt x="381" y="599"/>
                      </a:lnTo>
                      <a:lnTo>
                        <a:pt x="384" y="601"/>
                      </a:lnTo>
                      <a:lnTo>
                        <a:pt x="384" y="604"/>
                      </a:lnTo>
                      <a:lnTo>
                        <a:pt x="384" y="604"/>
                      </a:lnTo>
                      <a:lnTo>
                        <a:pt x="386" y="607"/>
                      </a:lnTo>
                      <a:lnTo>
                        <a:pt x="386" y="607"/>
                      </a:lnTo>
                      <a:lnTo>
                        <a:pt x="386" y="609"/>
                      </a:lnTo>
                      <a:lnTo>
                        <a:pt x="387" y="609"/>
                      </a:lnTo>
                      <a:lnTo>
                        <a:pt x="387" y="610"/>
                      </a:lnTo>
                      <a:lnTo>
                        <a:pt x="388" y="610"/>
                      </a:lnTo>
                      <a:lnTo>
                        <a:pt x="388" y="612"/>
                      </a:lnTo>
                      <a:lnTo>
                        <a:pt x="387" y="614"/>
                      </a:lnTo>
                      <a:lnTo>
                        <a:pt x="387" y="616"/>
                      </a:lnTo>
                      <a:lnTo>
                        <a:pt x="390" y="616"/>
                      </a:lnTo>
                      <a:lnTo>
                        <a:pt x="390" y="614"/>
                      </a:lnTo>
                      <a:lnTo>
                        <a:pt x="391" y="614"/>
                      </a:lnTo>
                      <a:lnTo>
                        <a:pt x="392" y="614"/>
                      </a:lnTo>
                      <a:lnTo>
                        <a:pt x="392" y="616"/>
                      </a:lnTo>
                      <a:lnTo>
                        <a:pt x="396" y="616"/>
                      </a:lnTo>
                      <a:lnTo>
                        <a:pt x="396" y="614"/>
                      </a:lnTo>
                      <a:lnTo>
                        <a:pt x="396" y="614"/>
                      </a:lnTo>
                      <a:lnTo>
                        <a:pt x="396" y="613"/>
                      </a:lnTo>
                      <a:lnTo>
                        <a:pt x="395" y="612"/>
                      </a:lnTo>
                      <a:lnTo>
                        <a:pt x="392" y="610"/>
                      </a:lnTo>
                      <a:lnTo>
                        <a:pt x="392" y="608"/>
                      </a:lnTo>
                      <a:lnTo>
                        <a:pt x="391" y="608"/>
                      </a:lnTo>
                      <a:lnTo>
                        <a:pt x="391" y="607"/>
                      </a:lnTo>
                      <a:lnTo>
                        <a:pt x="390" y="607"/>
                      </a:lnTo>
                      <a:lnTo>
                        <a:pt x="390" y="605"/>
                      </a:lnTo>
                      <a:lnTo>
                        <a:pt x="388" y="604"/>
                      </a:lnTo>
                      <a:lnTo>
                        <a:pt x="388" y="603"/>
                      </a:lnTo>
                      <a:lnTo>
                        <a:pt x="386" y="603"/>
                      </a:lnTo>
                      <a:lnTo>
                        <a:pt x="387" y="597"/>
                      </a:lnTo>
                      <a:lnTo>
                        <a:pt x="388" y="595"/>
                      </a:lnTo>
                      <a:lnTo>
                        <a:pt x="387" y="595"/>
                      </a:lnTo>
                      <a:lnTo>
                        <a:pt x="387" y="593"/>
                      </a:lnTo>
                      <a:lnTo>
                        <a:pt x="384" y="593"/>
                      </a:lnTo>
                      <a:lnTo>
                        <a:pt x="383" y="592"/>
                      </a:lnTo>
                      <a:lnTo>
                        <a:pt x="383" y="592"/>
                      </a:lnTo>
                      <a:lnTo>
                        <a:pt x="383" y="591"/>
                      </a:lnTo>
                      <a:lnTo>
                        <a:pt x="382" y="590"/>
                      </a:lnTo>
                      <a:lnTo>
                        <a:pt x="382" y="590"/>
                      </a:lnTo>
                      <a:lnTo>
                        <a:pt x="378" y="588"/>
                      </a:lnTo>
                      <a:lnTo>
                        <a:pt x="378" y="583"/>
                      </a:lnTo>
                      <a:lnTo>
                        <a:pt x="379" y="582"/>
                      </a:lnTo>
                      <a:lnTo>
                        <a:pt x="379" y="580"/>
                      </a:lnTo>
                      <a:lnTo>
                        <a:pt x="378" y="580"/>
                      </a:lnTo>
                      <a:lnTo>
                        <a:pt x="378" y="579"/>
                      </a:lnTo>
                      <a:lnTo>
                        <a:pt x="378" y="578"/>
                      </a:lnTo>
                      <a:lnTo>
                        <a:pt x="379" y="578"/>
                      </a:lnTo>
                      <a:lnTo>
                        <a:pt x="378" y="574"/>
                      </a:lnTo>
                      <a:lnTo>
                        <a:pt x="378" y="570"/>
                      </a:lnTo>
                      <a:lnTo>
                        <a:pt x="378" y="567"/>
                      </a:lnTo>
                      <a:lnTo>
                        <a:pt x="377" y="563"/>
                      </a:lnTo>
                      <a:lnTo>
                        <a:pt x="377" y="559"/>
                      </a:lnTo>
                      <a:lnTo>
                        <a:pt x="374" y="559"/>
                      </a:lnTo>
                      <a:lnTo>
                        <a:pt x="373" y="558"/>
                      </a:lnTo>
                      <a:close/>
                      <a:moveTo>
                        <a:pt x="369" y="541"/>
                      </a:moveTo>
                      <a:lnTo>
                        <a:pt x="369" y="541"/>
                      </a:lnTo>
                      <a:lnTo>
                        <a:pt x="369" y="544"/>
                      </a:lnTo>
                      <a:lnTo>
                        <a:pt x="369" y="545"/>
                      </a:lnTo>
                      <a:lnTo>
                        <a:pt x="369" y="548"/>
                      </a:lnTo>
                      <a:lnTo>
                        <a:pt x="369" y="549"/>
                      </a:lnTo>
                      <a:lnTo>
                        <a:pt x="373" y="549"/>
                      </a:lnTo>
                      <a:lnTo>
                        <a:pt x="373" y="548"/>
                      </a:lnTo>
                      <a:lnTo>
                        <a:pt x="374" y="546"/>
                      </a:lnTo>
                      <a:lnTo>
                        <a:pt x="374" y="545"/>
                      </a:lnTo>
                      <a:lnTo>
                        <a:pt x="373" y="545"/>
                      </a:lnTo>
                      <a:lnTo>
                        <a:pt x="373" y="542"/>
                      </a:lnTo>
                      <a:lnTo>
                        <a:pt x="373" y="542"/>
                      </a:lnTo>
                      <a:lnTo>
                        <a:pt x="371" y="541"/>
                      </a:lnTo>
                      <a:lnTo>
                        <a:pt x="370" y="541"/>
                      </a:lnTo>
                      <a:lnTo>
                        <a:pt x="369" y="541"/>
                      </a:lnTo>
                      <a:close/>
                      <a:moveTo>
                        <a:pt x="374" y="528"/>
                      </a:moveTo>
                      <a:lnTo>
                        <a:pt x="373" y="529"/>
                      </a:lnTo>
                      <a:lnTo>
                        <a:pt x="373" y="529"/>
                      </a:lnTo>
                      <a:lnTo>
                        <a:pt x="373" y="532"/>
                      </a:lnTo>
                      <a:lnTo>
                        <a:pt x="370" y="532"/>
                      </a:lnTo>
                      <a:lnTo>
                        <a:pt x="370" y="533"/>
                      </a:lnTo>
                      <a:lnTo>
                        <a:pt x="371" y="533"/>
                      </a:lnTo>
                      <a:lnTo>
                        <a:pt x="371" y="535"/>
                      </a:lnTo>
                      <a:lnTo>
                        <a:pt x="373" y="535"/>
                      </a:lnTo>
                      <a:lnTo>
                        <a:pt x="374" y="533"/>
                      </a:lnTo>
                      <a:lnTo>
                        <a:pt x="377" y="531"/>
                      </a:lnTo>
                      <a:lnTo>
                        <a:pt x="378" y="529"/>
                      </a:lnTo>
                      <a:lnTo>
                        <a:pt x="378" y="528"/>
                      </a:lnTo>
                      <a:lnTo>
                        <a:pt x="374" y="528"/>
                      </a:lnTo>
                      <a:close/>
                      <a:moveTo>
                        <a:pt x="411" y="521"/>
                      </a:moveTo>
                      <a:lnTo>
                        <a:pt x="411" y="524"/>
                      </a:lnTo>
                      <a:lnTo>
                        <a:pt x="408" y="524"/>
                      </a:lnTo>
                      <a:lnTo>
                        <a:pt x="407" y="523"/>
                      </a:lnTo>
                      <a:lnTo>
                        <a:pt x="407" y="523"/>
                      </a:lnTo>
                      <a:lnTo>
                        <a:pt x="405" y="523"/>
                      </a:lnTo>
                      <a:lnTo>
                        <a:pt x="405" y="523"/>
                      </a:lnTo>
                      <a:lnTo>
                        <a:pt x="405" y="524"/>
                      </a:lnTo>
                      <a:lnTo>
                        <a:pt x="402" y="523"/>
                      </a:lnTo>
                      <a:lnTo>
                        <a:pt x="402" y="524"/>
                      </a:lnTo>
                      <a:lnTo>
                        <a:pt x="398" y="525"/>
                      </a:lnTo>
                      <a:lnTo>
                        <a:pt x="398" y="528"/>
                      </a:lnTo>
                      <a:lnTo>
                        <a:pt x="396" y="528"/>
                      </a:lnTo>
                      <a:lnTo>
                        <a:pt x="396" y="528"/>
                      </a:lnTo>
                      <a:lnTo>
                        <a:pt x="396" y="531"/>
                      </a:lnTo>
                      <a:lnTo>
                        <a:pt x="398" y="532"/>
                      </a:lnTo>
                      <a:lnTo>
                        <a:pt x="398" y="533"/>
                      </a:lnTo>
                      <a:lnTo>
                        <a:pt x="396" y="535"/>
                      </a:lnTo>
                      <a:lnTo>
                        <a:pt x="395" y="536"/>
                      </a:lnTo>
                      <a:lnTo>
                        <a:pt x="395" y="537"/>
                      </a:lnTo>
                      <a:lnTo>
                        <a:pt x="395" y="537"/>
                      </a:lnTo>
                      <a:lnTo>
                        <a:pt x="395" y="537"/>
                      </a:lnTo>
                      <a:lnTo>
                        <a:pt x="395" y="537"/>
                      </a:lnTo>
                      <a:lnTo>
                        <a:pt x="395" y="537"/>
                      </a:lnTo>
                      <a:lnTo>
                        <a:pt x="396" y="538"/>
                      </a:lnTo>
                      <a:lnTo>
                        <a:pt x="398" y="540"/>
                      </a:lnTo>
                      <a:lnTo>
                        <a:pt x="398" y="540"/>
                      </a:lnTo>
                      <a:lnTo>
                        <a:pt x="399" y="541"/>
                      </a:lnTo>
                      <a:lnTo>
                        <a:pt x="398" y="542"/>
                      </a:lnTo>
                      <a:lnTo>
                        <a:pt x="398" y="544"/>
                      </a:lnTo>
                      <a:lnTo>
                        <a:pt x="398" y="545"/>
                      </a:lnTo>
                      <a:lnTo>
                        <a:pt x="398" y="546"/>
                      </a:lnTo>
                      <a:lnTo>
                        <a:pt x="396" y="546"/>
                      </a:lnTo>
                      <a:lnTo>
                        <a:pt x="396" y="548"/>
                      </a:lnTo>
                      <a:lnTo>
                        <a:pt x="396" y="548"/>
                      </a:lnTo>
                      <a:lnTo>
                        <a:pt x="396" y="549"/>
                      </a:lnTo>
                      <a:lnTo>
                        <a:pt x="396" y="550"/>
                      </a:lnTo>
                      <a:lnTo>
                        <a:pt x="398" y="550"/>
                      </a:lnTo>
                      <a:lnTo>
                        <a:pt x="398" y="550"/>
                      </a:lnTo>
                      <a:lnTo>
                        <a:pt x="396" y="553"/>
                      </a:lnTo>
                      <a:lnTo>
                        <a:pt x="399" y="553"/>
                      </a:lnTo>
                      <a:lnTo>
                        <a:pt x="398" y="554"/>
                      </a:lnTo>
                      <a:lnTo>
                        <a:pt x="400" y="556"/>
                      </a:lnTo>
                      <a:lnTo>
                        <a:pt x="402" y="558"/>
                      </a:lnTo>
                      <a:lnTo>
                        <a:pt x="402" y="558"/>
                      </a:lnTo>
                      <a:lnTo>
                        <a:pt x="402" y="557"/>
                      </a:lnTo>
                      <a:lnTo>
                        <a:pt x="404" y="557"/>
                      </a:lnTo>
                      <a:lnTo>
                        <a:pt x="404" y="557"/>
                      </a:lnTo>
                      <a:lnTo>
                        <a:pt x="403" y="557"/>
                      </a:lnTo>
                      <a:lnTo>
                        <a:pt x="403" y="556"/>
                      </a:lnTo>
                      <a:lnTo>
                        <a:pt x="403" y="554"/>
                      </a:lnTo>
                      <a:lnTo>
                        <a:pt x="407" y="553"/>
                      </a:lnTo>
                      <a:lnTo>
                        <a:pt x="405" y="552"/>
                      </a:lnTo>
                      <a:lnTo>
                        <a:pt x="413" y="554"/>
                      </a:lnTo>
                      <a:lnTo>
                        <a:pt x="413" y="557"/>
                      </a:lnTo>
                      <a:lnTo>
                        <a:pt x="415" y="558"/>
                      </a:lnTo>
                      <a:lnTo>
                        <a:pt x="416" y="558"/>
                      </a:lnTo>
                      <a:lnTo>
                        <a:pt x="416" y="559"/>
                      </a:lnTo>
                      <a:lnTo>
                        <a:pt x="416" y="559"/>
                      </a:lnTo>
                      <a:lnTo>
                        <a:pt x="416" y="558"/>
                      </a:lnTo>
                      <a:lnTo>
                        <a:pt x="417" y="558"/>
                      </a:lnTo>
                      <a:lnTo>
                        <a:pt x="417" y="558"/>
                      </a:lnTo>
                      <a:lnTo>
                        <a:pt x="416" y="558"/>
                      </a:lnTo>
                      <a:lnTo>
                        <a:pt x="416" y="554"/>
                      </a:lnTo>
                      <a:lnTo>
                        <a:pt x="416" y="554"/>
                      </a:lnTo>
                      <a:lnTo>
                        <a:pt x="416" y="554"/>
                      </a:lnTo>
                      <a:lnTo>
                        <a:pt x="416" y="552"/>
                      </a:lnTo>
                      <a:lnTo>
                        <a:pt x="417" y="552"/>
                      </a:lnTo>
                      <a:lnTo>
                        <a:pt x="419" y="552"/>
                      </a:lnTo>
                      <a:lnTo>
                        <a:pt x="420" y="552"/>
                      </a:lnTo>
                      <a:lnTo>
                        <a:pt x="421" y="552"/>
                      </a:lnTo>
                      <a:lnTo>
                        <a:pt x="422" y="549"/>
                      </a:lnTo>
                      <a:lnTo>
                        <a:pt x="419" y="549"/>
                      </a:lnTo>
                      <a:lnTo>
                        <a:pt x="419" y="548"/>
                      </a:lnTo>
                      <a:lnTo>
                        <a:pt x="419" y="548"/>
                      </a:lnTo>
                      <a:lnTo>
                        <a:pt x="420" y="546"/>
                      </a:lnTo>
                      <a:lnTo>
                        <a:pt x="417" y="546"/>
                      </a:lnTo>
                      <a:lnTo>
                        <a:pt x="416" y="546"/>
                      </a:lnTo>
                      <a:lnTo>
                        <a:pt x="416" y="545"/>
                      </a:lnTo>
                      <a:lnTo>
                        <a:pt x="420" y="544"/>
                      </a:lnTo>
                      <a:lnTo>
                        <a:pt x="420" y="536"/>
                      </a:lnTo>
                      <a:lnTo>
                        <a:pt x="422" y="535"/>
                      </a:lnTo>
                      <a:lnTo>
                        <a:pt x="422" y="531"/>
                      </a:lnTo>
                      <a:lnTo>
                        <a:pt x="425" y="531"/>
                      </a:lnTo>
                      <a:lnTo>
                        <a:pt x="425" y="529"/>
                      </a:lnTo>
                      <a:lnTo>
                        <a:pt x="424" y="529"/>
                      </a:lnTo>
                      <a:lnTo>
                        <a:pt x="422" y="529"/>
                      </a:lnTo>
                      <a:lnTo>
                        <a:pt x="421" y="529"/>
                      </a:lnTo>
                      <a:lnTo>
                        <a:pt x="421" y="531"/>
                      </a:lnTo>
                      <a:lnTo>
                        <a:pt x="420" y="531"/>
                      </a:lnTo>
                      <a:lnTo>
                        <a:pt x="420" y="531"/>
                      </a:lnTo>
                      <a:lnTo>
                        <a:pt x="420" y="531"/>
                      </a:lnTo>
                      <a:lnTo>
                        <a:pt x="419" y="529"/>
                      </a:lnTo>
                      <a:lnTo>
                        <a:pt x="419" y="528"/>
                      </a:lnTo>
                      <a:lnTo>
                        <a:pt x="416" y="528"/>
                      </a:lnTo>
                      <a:lnTo>
                        <a:pt x="416" y="527"/>
                      </a:lnTo>
                      <a:lnTo>
                        <a:pt x="416" y="527"/>
                      </a:lnTo>
                      <a:lnTo>
                        <a:pt x="416" y="527"/>
                      </a:lnTo>
                      <a:lnTo>
                        <a:pt x="416" y="525"/>
                      </a:lnTo>
                      <a:lnTo>
                        <a:pt x="416" y="525"/>
                      </a:lnTo>
                      <a:lnTo>
                        <a:pt x="416" y="523"/>
                      </a:lnTo>
                      <a:lnTo>
                        <a:pt x="413" y="523"/>
                      </a:lnTo>
                      <a:lnTo>
                        <a:pt x="413" y="523"/>
                      </a:lnTo>
                      <a:lnTo>
                        <a:pt x="413" y="521"/>
                      </a:lnTo>
                      <a:lnTo>
                        <a:pt x="413" y="521"/>
                      </a:lnTo>
                      <a:lnTo>
                        <a:pt x="413" y="521"/>
                      </a:lnTo>
                      <a:lnTo>
                        <a:pt x="411" y="521"/>
                      </a:lnTo>
                      <a:close/>
                      <a:moveTo>
                        <a:pt x="402" y="507"/>
                      </a:moveTo>
                      <a:lnTo>
                        <a:pt x="400" y="508"/>
                      </a:lnTo>
                      <a:lnTo>
                        <a:pt x="400" y="508"/>
                      </a:lnTo>
                      <a:lnTo>
                        <a:pt x="399" y="510"/>
                      </a:lnTo>
                      <a:lnTo>
                        <a:pt x="402" y="510"/>
                      </a:lnTo>
                      <a:lnTo>
                        <a:pt x="402" y="511"/>
                      </a:lnTo>
                      <a:lnTo>
                        <a:pt x="403" y="511"/>
                      </a:lnTo>
                      <a:lnTo>
                        <a:pt x="404" y="511"/>
                      </a:lnTo>
                      <a:lnTo>
                        <a:pt x="404" y="511"/>
                      </a:lnTo>
                      <a:lnTo>
                        <a:pt x="405" y="511"/>
                      </a:lnTo>
                      <a:lnTo>
                        <a:pt x="404" y="510"/>
                      </a:lnTo>
                      <a:lnTo>
                        <a:pt x="404" y="510"/>
                      </a:lnTo>
                      <a:lnTo>
                        <a:pt x="404" y="510"/>
                      </a:lnTo>
                      <a:lnTo>
                        <a:pt x="404" y="510"/>
                      </a:lnTo>
                      <a:lnTo>
                        <a:pt x="404" y="508"/>
                      </a:lnTo>
                      <a:lnTo>
                        <a:pt x="404" y="508"/>
                      </a:lnTo>
                      <a:lnTo>
                        <a:pt x="404" y="507"/>
                      </a:lnTo>
                      <a:lnTo>
                        <a:pt x="402" y="507"/>
                      </a:lnTo>
                      <a:close/>
                      <a:moveTo>
                        <a:pt x="391" y="504"/>
                      </a:moveTo>
                      <a:lnTo>
                        <a:pt x="391" y="506"/>
                      </a:lnTo>
                      <a:lnTo>
                        <a:pt x="390" y="507"/>
                      </a:lnTo>
                      <a:lnTo>
                        <a:pt x="390" y="507"/>
                      </a:lnTo>
                      <a:lnTo>
                        <a:pt x="388" y="508"/>
                      </a:lnTo>
                      <a:lnTo>
                        <a:pt x="387" y="508"/>
                      </a:lnTo>
                      <a:lnTo>
                        <a:pt x="386" y="510"/>
                      </a:lnTo>
                      <a:lnTo>
                        <a:pt x="384" y="511"/>
                      </a:lnTo>
                      <a:lnTo>
                        <a:pt x="386" y="512"/>
                      </a:lnTo>
                      <a:lnTo>
                        <a:pt x="386" y="512"/>
                      </a:lnTo>
                      <a:lnTo>
                        <a:pt x="386" y="512"/>
                      </a:lnTo>
                      <a:lnTo>
                        <a:pt x="386" y="514"/>
                      </a:lnTo>
                      <a:lnTo>
                        <a:pt x="387" y="514"/>
                      </a:lnTo>
                      <a:lnTo>
                        <a:pt x="390" y="510"/>
                      </a:lnTo>
                      <a:lnTo>
                        <a:pt x="392" y="507"/>
                      </a:lnTo>
                      <a:lnTo>
                        <a:pt x="392" y="504"/>
                      </a:lnTo>
                      <a:lnTo>
                        <a:pt x="391" y="504"/>
                      </a:lnTo>
                      <a:close/>
                      <a:moveTo>
                        <a:pt x="434" y="478"/>
                      </a:moveTo>
                      <a:lnTo>
                        <a:pt x="434" y="481"/>
                      </a:lnTo>
                      <a:lnTo>
                        <a:pt x="434" y="481"/>
                      </a:lnTo>
                      <a:lnTo>
                        <a:pt x="434" y="481"/>
                      </a:lnTo>
                      <a:lnTo>
                        <a:pt x="434" y="481"/>
                      </a:lnTo>
                      <a:lnTo>
                        <a:pt x="434" y="484"/>
                      </a:lnTo>
                      <a:lnTo>
                        <a:pt x="434" y="484"/>
                      </a:lnTo>
                      <a:lnTo>
                        <a:pt x="433" y="489"/>
                      </a:lnTo>
                      <a:lnTo>
                        <a:pt x="434" y="489"/>
                      </a:lnTo>
                      <a:lnTo>
                        <a:pt x="434" y="490"/>
                      </a:lnTo>
                      <a:lnTo>
                        <a:pt x="438" y="494"/>
                      </a:lnTo>
                      <a:lnTo>
                        <a:pt x="439" y="495"/>
                      </a:lnTo>
                      <a:lnTo>
                        <a:pt x="439" y="497"/>
                      </a:lnTo>
                      <a:lnTo>
                        <a:pt x="439" y="497"/>
                      </a:lnTo>
                      <a:lnTo>
                        <a:pt x="441" y="498"/>
                      </a:lnTo>
                      <a:lnTo>
                        <a:pt x="442" y="499"/>
                      </a:lnTo>
                      <a:lnTo>
                        <a:pt x="442" y="494"/>
                      </a:lnTo>
                      <a:lnTo>
                        <a:pt x="439" y="493"/>
                      </a:lnTo>
                      <a:lnTo>
                        <a:pt x="438" y="489"/>
                      </a:lnTo>
                      <a:lnTo>
                        <a:pt x="438" y="489"/>
                      </a:lnTo>
                      <a:lnTo>
                        <a:pt x="438" y="484"/>
                      </a:lnTo>
                      <a:lnTo>
                        <a:pt x="438" y="484"/>
                      </a:lnTo>
                      <a:lnTo>
                        <a:pt x="438" y="482"/>
                      </a:lnTo>
                      <a:lnTo>
                        <a:pt x="437" y="482"/>
                      </a:lnTo>
                      <a:lnTo>
                        <a:pt x="437" y="480"/>
                      </a:lnTo>
                      <a:lnTo>
                        <a:pt x="437" y="478"/>
                      </a:lnTo>
                      <a:lnTo>
                        <a:pt x="434" y="478"/>
                      </a:lnTo>
                      <a:close/>
                      <a:moveTo>
                        <a:pt x="0" y="448"/>
                      </a:moveTo>
                      <a:lnTo>
                        <a:pt x="553" y="448"/>
                      </a:lnTo>
                      <a:lnTo>
                        <a:pt x="553" y="449"/>
                      </a:lnTo>
                      <a:lnTo>
                        <a:pt x="553" y="449"/>
                      </a:lnTo>
                      <a:lnTo>
                        <a:pt x="553" y="452"/>
                      </a:lnTo>
                      <a:lnTo>
                        <a:pt x="552" y="452"/>
                      </a:lnTo>
                      <a:lnTo>
                        <a:pt x="552" y="456"/>
                      </a:lnTo>
                      <a:lnTo>
                        <a:pt x="551" y="456"/>
                      </a:lnTo>
                      <a:lnTo>
                        <a:pt x="551" y="461"/>
                      </a:lnTo>
                      <a:lnTo>
                        <a:pt x="547" y="464"/>
                      </a:lnTo>
                      <a:lnTo>
                        <a:pt x="547" y="465"/>
                      </a:lnTo>
                      <a:lnTo>
                        <a:pt x="547" y="468"/>
                      </a:lnTo>
                      <a:lnTo>
                        <a:pt x="547" y="469"/>
                      </a:lnTo>
                      <a:lnTo>
                        <a:pt x="544" y="470"/>
                      </a:lnTo>
                      <a:lnTo>
                        <a:pt x="544" y="472"/>
                      </a:lnTo>
                      <a:lnTo>
                        <a:pt x="543" y="473"/>
                      </a:lnTo>
                      <a:lnTo>
                        <a:pt x="543" y="474"/>
                      </a:lnTo>
                      <a:lnTo>
                        <a:pt x="543" y="474"/>
                      </a:lnTo>
                      <a:lnTo>
                        <a:pt x="543" y="476"/>
                      </a:lnTo>
                      <a:lnTo>
                        <a:pt x="542" y="477"/>
                      </a:lnTo>
                      <a:lnTo>
                        <a:pt x="540" y="478"/>
                      </a:lnTo>
                      <a:lnTo>
                        <a:pt x="542" y="478"/>
                      </a:lnTo>
                      <a:lnTo>
                        <a:pt x="542" y="480"/>
                      </a:lnTo>
                      <a:lnTo>
                        <a:pt x="540" y="480"/>
                      </a:lnTo>
                      <a:lnTo>
                        <a:pt x="539" y="481"/>
                      </a:lnTo>
                      <a:lnTo>
                        <a:pt x="539" y="481"/>
                      </a:lnTo>
                      <a:lnTo>
                        <a:pt x="535" y="482"/>
                      </a:lnTo>
                      <a:lnTo>
                        <a:pt x="535" y="484"/>
                      </a:lnTo>
                      <a:lnTo>
                        <a:pt x="535" y="484"/>
                      </a:lnTo>
                      <a:lnTo>
                        <a:pt x="534" y="484"/>
                      </a:lnTo>
                      <a:lnTo>
                        <a:pt x="534" y="487"/>
                      </a:lnTo>
                      <a:lnTo>
                        <a:pt x="531" y="490"/>
                      </a:lnTo>
                      <a:lnTo>
                        <a:pt x="531" y="491"/>
                      </a:lnTo>
                      <a:lnTo>
                        <a:pt x="530" y="491"/>
                      </a:lnTo>
                      <a:lnTo>
                        <a:pt x="530" y="491"/>
                      </a:lnTo>
                      <a:lnTo>
                        <a:pt x="528" y="491"/>
                      </a:lnTo>
                      <a:lnTo>
                        <a:pt x="528" y="491"/>
                      </a:lnTo>
                      <a:lnTo>
                        <a:pt x="528" y="494"/>
                      </a:lnTo>
                      <a:lnTo>
                        <a:pt x="518" y="502"/>
                      </a:lnTo>
                      <a:lnTo>
                        <a:pt x="518" y="503"/>
                      </a:lnTo>
                      <a:lnTo>
                        <a:pt x="517" y="504"/>
                      </a:lnTo>
                      <a:lnTo>
                        <a:pt x="517" y="504"/>
                      </a:lnTo>
                      <a:lnTo>
                        <a:pt x="514" y="506"/>
                      </a:lnTo>
                      <a:lnTo>
                        <a:pt x="513" y="507"/>
                      </a:lnTo>
                      <a:lnTo>
                        <a:pt x="511" y="507"/>
                      </a:lnTo>
                      <a:lnTo>
                        <a:pt x="510" y="508"/>
                      </a:lnTo>
                      <a:lnTo>
                        <a:pt x="509" y="508"/>
                      </a:lnTo>
                      <a:lnTo>
                        <a:pt x="508" y="511"/>
                      </a:lnTo>
                      <a:lnTo>
                        <a:pt x="506" y="511"/>
                      </a:lnTo>
                      <a:lnTo>
                        <a:pt x="506" y="512"/>
                      </a:lnTo>
                      <a:lnTo>
                        <a:pt x="505" y="512"/>
                      </a:lnTo>
                      <a:lnTo>
                        <a:pt x="504" y="515"/>
                      </a:lnTo>
                      <a:lnTo>
                        <a:pt x="504" y="515"/>
                      </a:lnTo>
                      <a:lnTo>
                        <a:pt x="502" y="515"/>
                      </a:lnTo>
                      <a:lnTo>
                        <a:pt x="502" y="516"/>
                      </a:lnTo>
                      <a:lnTo>
                        <a:pt x="501" y="516"/>
                      </a:lnTo>
                      <a:lnTo>
                        <a:pt x="500" y="518"/>
                      </a:lnTo>
                      <a:lnTo>
                        <a:pt x="498" y="520"/>
                      </a:lnTo>
                      <a:lnTo>
                        <a:pt x="498" y="521"/>
                      </a:lnTo>
                      <a:lnTo>
                        <a:pt x="497" y="521"/>
                      </a:lnTo>
                      <a:lnTo>
                        <a:pt x="496" y="523"/>
                      </a:lnTo>
                      <a:lnTo>
                        <a:pt x="494" y="523"/>
                      </a:lnTo>
                      <a:lnTo>
                        <a:pt x="494" y="524"/>
                      </a:lnTo>
                      <a:lnTo>
                        <a:pt x="492" y="527"/>
                      </a:lnTo>
                      <a:lnTo>
                        <a:pt x="492" y="527"/>
                      </a:lnTo>
                      <a:lnTo>
                        <a:pt x="492" y="528"/>
                      </a:lnTo>
                      <a:lnTo>
                        <a:pt x="492" y="529"/>
                      </a:lnTo>
                      <a:lnTo>
                        <a:pt x="491" y="531"/>
                      </a:lnTo>
                      <a:lnTo>
                        <a:pt x="491" y="532"/>
                      </a:lnTo>
                      <a:lnTo>
                        <a:pt x="488" y="533"/>
                      </a:lnTo>
                      <a:lnTo>
                        <a:pt x="489" y="535"/>
                      </a:lnTo>
                      <a:lnTo>
                        <a:pt x="485" y="537"/>
                      </a:lnTo>
                      <a:lnTo>
                        <a:pt x="485" y="540"/>
                      </a:lnTo>
                      <a:lnTo>
                        <a:pt x="485" y="540"/>
                      </a:lnTo>
                      <a:lnTo>
                        <a:pt x="484" y="545"/>
                      </a:lnTo>
                      <a:lnTo>
                        <a:pt x="483" y="545"/>
                      </a:lnTo>
                      <a:lnTo>
                        <a:pt x="481" y="546"/>
                      </a:lnTo>
                      <a:lnTo>
                        <a:pt x="480" y="545"/>
                      </a:lnTo>
                      <a:lnTo>
                        <a:pt x="480" y="546"/>
                      </a:lnTo>
                      <a:lnTo>
                        <a:pt x="479" y="546"/>
                      </a:lnTo>
                      <a:lnTo>
                        <a:pt x="479" y="548"/>
                      </a:lnTo>
                      <a:lnTo>
                        <a:pt x="477" y="549"/>
                      </a:lnTo>
                      <a:lnTo>
                        <a:pt x="477" y="550"/>
                      </a:lnTo>
                      <a:lnTo>
                        <a:pt x="476" y="552"/>
                      </a:lnTo>
                      <a:lnTo>
                        <a:pt x="476" y="553"/>
                      </a:lnTo>
                      <a:lnTo>
                        <a:pt x="474" y="553"/>
                      </a:lnTo>
                      <a:lnTo>
                        <a:pt x="471" y="554"/>
                      </a:lnTo>
                      <a:lnTo>
                        <a:pt x="468" y="558"/>
                      </a:lnTo>
                      <a:lnTo>
                        <a:pt x="467" y="561"/>
                      </a:lnTo>
                      <a:lnTo>
                        <a:pt x="466" y="561"/>
                      </a:lnTo>
                      <a:lnTo>
                        <a:pt x="466" y="563"/>
                      </a:lnTo>
                      <a:lnTo>
                        <a:pt x="464" y="565"/>
                      </a:lnTo>
                      <a:lnTo>
                        <a:pt x="466" y="569"/>
                      </a:lnTo>
                      <a:lnTo>
                        <a:pt x="466" y="569"/>
                      </a:lnTo>
                      <a:lnTo>
                        <a:pt x="466" y="570"/>
                      </a:lnTo>
                      <a:lnTo>
                        <a:pt x="464" y="571"/>
                      </a:lnTo>
                      <a:lnTo>
                        <a:pt x="463" y="575"/>
                      </a:lnTo>
                      <a:lnTo>
                        <a:pt x="462" y="576"/>
                      </a:lnTo>
                      <a:lnTo>
                        <a:pt x="462" y="578"/>
                      </a:lnTo>
                      <a:lnTo>
                        <a:pt x="462" y="578"/>
                      </a:lnTo>
                      <a:lnTo>
                        <a:pt x="460" y="582"/>
                      </a:lnTo>
                      <a:lnTo>
                        <a:pt x="460" y="582"/>
                      </a:lnTo>
                      <a:lnTo>
                        <a:pt x="460" y="584"/>
                      </a:lnTo>
                      <a:lnTo>
                        <a:pt x="459" y="584"/>
                      </a:lnTo>
                      <a:lnTo>
                        <a:pt x="459" y="586"/>
                      </a:lnTo>
                      <a:lnTo>
                        <a:pt x="459" y="587"/>
                      </a:lnTo>
                      <a:lnTo>
                        <a:pt x="458" y="587"/>
                      </a:lnTo>
                      <a:lnTo>
                        <a:pt x="458" y="587"/>
                      </a:lnTo>
                      <a:lnTo>
                        <a:pt x="459" y="587"/>
                      </a:lnTo>
                      <a:lnTo>
                        <a:pt x="459" y="592"/>
                      </a:lnTo>
                      <a:lnTo>
                        <a:pt x="460" y="592"/>
                      </a:lnTo>
                      <a:lnTo>
                        <a:pt x="462" y="593"/>
                      </a:lnTo>
                      <a:lnTo>
                        <a:pt x="462" y="596"/>
                      </a:lnTo>
                      <a:lnTo>
                        <a:pt x="463" y="596"/>
                      </a:lnTo>
                      <a:lnTo>
                        <a:pt x="463" y="596"/>
                      </a:lnTo>
                      <a:lnTo>
                        <a:pt x="463" y="597"/>
                      </a:lnTo>
                      <a:lnTo>
                        <a:pt x="464" y="597"/>
                      </a:lnTo>
                      <a:lnTo>
                        <a:pt x="464" y="597"/>
                      </a:lnTo>
                      <a:lnTo>
                        <a:pt x="466" y="599"/>
                      </a:lnTo>
                      <a:lnTo>
                        <a:pt x="466" y="600"/>
                      </a:lnTo>
                      <a:lnTo>
                        <a:pt x="466" y="601"/>
                      </a:lnTo>
                      <a:lnTo>
                        <a:pt x="466" y="603"/>
                      </a:lnTo>
                      <a:lnTo>
                        <a:pt x="464" y="605"/>
                      </a:lnTo>
                      <a:lnTo>
                        <a:pt x="464" y="608"/>
                      </a:lnTo>
                      <a:lnTo>
                        <a:pt x="463" y="610"/>
                      </a:lnTo>
                      <a:lnTo>
                        <a:pt x="463" y="613"/>
                      </a:lnTo>
                      <a:lnTo>
                        <a:pt x="464" y="613"/>
                      </a:lnTo>
                      <a:lnTo>
                        <a:pt x="464" y="618"/>
                      </a:lnTo>
                      <a:lnTo>
                        <a:pt x="464" y="618"/>
                      </a:lnTo>
                      <a:lnTo>
                        <a:pt x="464" y="625"/>
                      </a:lnTo>
                      <a:lnTo>
                        <a:pt x="466" y="625"/>
                      </a:lnTo>
                      <a:lnTo>
                        <a:pt x="466" y="628"/>
                      </a:lnTo>
                      <a:lnTo>
                        <a:pt x="468" y="629"/>
                      </a:lnTo>
                      <a:lnTo>
                        <a:pt x="471" y="631"/>
                      </a:lnTo>
                      <a:lnTo>
                        <a:pt x="472" y="634"/>
                      </a:lnTo>
                      <a:lnTo>
                        <a:pt x="474" y="634"/>
                      </a:lnTo>
                      <a:lnTo>
                        <a:pt x="474" y="638"/>
                      </a:lnTo>
                      <a:lnTo>
                        <a:pt x="472" y="638"/>
                      </a:lnTo>
                      <a:lnTo>
                        <a:pt x="472" y="642"/>
                      </a:lnTo>
                      <a:lnTo>
                        <a:pt x="472" y="642"/>
                      </a:lnTo>
                      <a:lnTo>
                        <a:pt x="474" y="646"/>
                      </a:lnTo>
                      <a:lnTo>
                        <a:pt x="474" y="646"/>
                      </a:lnTo>
                      <a:lnTo>
                        <a:pt x="474" y="648"/>
                      </a:lnTo>
                      <a:lnTo>
                        <a:pt x="474" y="648"/>
                      </a:lnTo>
                      <a:lnTo>
                        <a:pt x="474" y="655"/>
                      </a:lnTo>
                      <a:lnTo>
                        <a:pt x="475" y="655"/>
                      </a:lnTo>
                      <a:lnTo>
                        <a:pt x="475" y="658"/>
                      </a:lnTo>
                      <a:lnTo>
                        <a:pt x="474" y="658"/>
                      </a:lnTo>
                      <a:lnTo>
                        <a:pt x="475" y="664"/>
                      </a:lnTo>
                      <a:lnTo>
                        <a:pt x="475" y="664"/>
                      </a:lnTo>
                      <a:lnTo>
                        <a:pt x="475" y="665"/>
                      </a:lnTo>
                      <a:lnTo>
                        <a:pt x="476" y="665"/>
                      </a:lnTo>
                      <a:lnTo>
                        <a:pt x="476" y="667"/>
                      </a:lnTo>
                      <a:lnTo>
                        <a:pt x="475" y="667"/>
                      </a:lnTo>
                      <a:lnTo>
                        <a:pt x="475" y="667"/>
                      </a:lnTo>
                      <a:lnTo>
                        <a:pt x="475" y="673"/>
                      </a:lnTo>
                      <a:lnTo>
                        <a:pt x="474" y="673"/>
                      </a:lnTo>
                      <a:lnTo>
                        <a:pt x="474" y="675"/>
                      </a:lnTo>
                      <a:lnTo>
                        <a:pt x="474" y="675"/>
                      </a:lnTo>
                      <a:lnTo>
                        <a:pt x="472" y="677"/>
                      </a:lnTo>
                      <a:lnTo>
                        <a:pt x="472" y="680"/>
                      </a:lnTo>
                      <a:lnTo>
                        <a:pt x="474" y="682"/>
                      </a:lnTo>
                      <a:lnTo>
                        <a:pt x="475" y="684"/>
                      </a:lnTo>
                      <a:lnTo>
                        <a:pt x="475" y="685"/>
                      </a:lnTo>
                      <a:lnTo>
                        <a:pt x="475" y="685"/>
                      </a:lnTo>
                      <a:lnTo>
                        <a:pt x="474" y="686"/>
                      </a:lnTo>
                      <a:lnTo>
                        <a:pt x="474" y="686"/>
                      </a:lnTo>
                      <a:lnTo>
                        <a:pt x="472" y="686"/>
                      </a:lnTo>
                      <a:lnTo>
                        <a:pt x="474" y="690"/>
                      </a:lnTo>
                      <a:lnTo>
                        <a:pt x="471" y="694"/>
                      </a:lnTo>
                      <a:lnTo>
                        <a:pt x="468" y="694"/>
                      </a:lnTo>
                      <a:lnTo>
                        <a:pt x="467" y="698"/>
                      </a:lnTo>
                      <a:lnTo>
                        <a:pt x="467" y="698"/>
                      </a:lnTo>
                      <a:lnTo>
                        <a:pt x="466" y="701"/>
                      </a:lnTo>
                      <a:lnTo>
                        <a:pt x="463" y="701"/>
                      </a:lnTo>
                      <a:lnTo>
                        <a:pt x="463" y="702"/>
                      </a:lnTo>
                      <a:lnTo>
                        <a:pt x="459" y="705"/>
                      </a:lnTo>
                      <a:lnTo>
                        <a:pt x="459" y="706"/>
                      </a:lnTo>
                      <a:lnTo>
                        <a:pt x="458" y="706"/>
                      </a:lnTo>
                      <a:lnTo>
                        <a:pt x="458" y="706"/>
                      </a:lnTo>
                      <a:lnTo>
                        <a:pt x="456" y="706"/>
                      </a:lnTo>
                      <a:lnTo>
                        <a:pt x="456" y="707"/>
                      </a:lnTo>
                      <a:lnTo>
                        <a:pt x="451" y="707"/>
                      </a:lnTo>
                      <a:lnTo>
                        <a:pt x="450" y="709"/>
                      </a:lnTo>
                      <a:lnTo>
                        <a:pt x="447" y="710"/>
                      </a:lnTo>
                      <a:lnTo>
                        <a:pt x="445" y="711"/>
                      </a:lnTo>
                      <a:lnTo>
                        <a:pt x="445" y="713"/>
                      </a:lnTo>
                      <a:lnTo>
                        <a:pt x="441" y="713"/>
                      </a:lnTo>
                      <a:lnTo>
                        <a:pt x="439" y="714"/>
                      </a:lnTo>
                      <a:lnTo>
                        <a:pt x="439" y="714"/>
                      </a:lnTo>
                      <a:lnTo>
                        <a:pt x="439" y="714"/>
                      </a:lnTo>
                      <a:lnTo>
                        <a:pt x="438" y="714"/>
                      </a:lnTo>
                      <a:lnTo>
                        <a:pt x="438" y="714"/>
                      </a:lnTo>
                      <a:lnTo>
                        <a:pt x="438" y="714"/>
                      </a:lnTo>
                      <a:lnTo>
                        <a:pt x="433" y="714"/>
                      </a:lnTo>
                      <a:lnTo>
                        <a:pt x="433" y="715"/>
                      </a:lnTo>
                      <a:lnTo>
                        <a:pt x="433" y="715"/>
                      </a:lnTo>
                      <a:lnTo>
                        <a:pt x="433" y="715"/>
                      </a:lnTo>
                      <a:lnTo>
                        <a:pt x="433" y="715"/>
                      </a:lnTo>
                      <a:lnTo>
                        <a:pt x="433" y="720"/>
                      </a:lnTo>
                      <a:lnTo>
                        <a:pt x="432" y="722"/>
                      </a:lnTo>
                      <a:lnTo>
                        <a:pt x="430" y="723"/>
                      </a:lnTo>
                      <a:lnTo>
                        <a:pt x="429" y="723"/>
                      </a:lnTo>
                      <a:lnTo>
                        <a:pt x="428" y="724"/>
                      </a:lnTo>
                      <a:lnTo>
                        <a:pt x="426" y="724"/>
                      </a:lnTo>
                      <a:lnTo>
                        <a:pt x="426" y="727"/>
                      </a:lnTo>
                      <a:lnTo>
                        <a:pt x="425" y="728"/>
                      </a:lnTo>
                      <a:lnTo>
                        <a:pt x="425" y="730"/>
                      </a:lnTo>
                      <a:lnTo>
                        <a:pt x="420" y="732"/>
                      </a:lnTo>
                      <a:lnTo>
                        <a:pt x="420" y="735"/>
                      </a:lnTo>
                      <a:lnTo>
                        <a:pt x="419" y="737"/>
                      </a:lnTo>
                      <a:lnTo>
                        <a:pt x="420" y="740"/>
                      </a:lnTo>
                      <a:lnTo>
                        <a:pt x="420" y="743"/>
                      </a:lnTo>
                      <a:lnTo>
                        <a:pt x="422" y="744"/>
                      </a:lnTo>
                      <a:lnTo>
                        <a:pt x="422" y="745"/>
                      </a:lnTo>
                      <a:lnTo>
                        <a:pt x="422" y="745"/>
                      </a:lnTo>
                      <a:lnTo>
                        <a:pt x="422" y="745"/>
                      </a:lnTo>
                      <a:lnTo>
                        <a:pt x="422" y="753"/>
                      </a:lnTo>
                      <a:lnTo>
                        <a:pt x="424" y="753"/>
                      </a:lnTo>
                      <a:lnTo>
                        <a:pt x="424" y="754"/>
                      </a:lnTo>
                      <a:lnTo>
                        <a:pt x="424" y="754"/>
                      </a:lnTo>
                      <a:lnTo>
                        <a:pt x="424" y="757"/>
                      </a:lnTo>
                      <a:lnTo>
                        <a:pt x="425" y="757"/>
                      </a:lnTo>
                      <a:lnTo>
                        <a:pt x="425" y="758"/>
                      </a:lnTo>
                      <a:lnTo>
                        <a:pt x="425" y="758"/>
                      </a:lnTo>
                      <a:lnTo>
                        <a:pt x="425" y="761"/>
                      </a:lnTo>
                      <a:lnTo>
                        <a:pt x="426" y="761"/>
                      </a:lnTo>
                      <a:lnTo>
                        <a:pt x="426" y="762"/>
                      </a:lnTo>
                      <a:lnTo>
                        <a:pt x="425" y="764"/>
                      </a:lnTo>
                      <a:lnTo>
                        <a:pt x="425" y="765"/>
                      </a:lnTo>
                      <a:lnTo>
                        <a:pt x="426" y="765"/>
                      </a:lnTo>
                      <a:lnTo>
                        <a:pt x="426" y="768"/>
                      </a:lnTo>
                      <a:lnTo>
                        <a:pt x="426" y="768"/>
                      </a:lnTo>
                      <a:lnTo>
                        <a:pt x="426" y="775"/>
                      </a:lnTo>
                      <a:lnTo>
                        <a:pt x="426" y="775"/>
                      </a:lnTo>
                      <a:lnTo>
                        <a:pt x="426" y="777"/>
                      </a:lnTo>
                      <a:lnTo>
                        <a:pt x="426" y="777"/>
                      </a:lnTo>
                      <a:lnTo>
                        <a:pt x="426" y="779"/>
                      </a:lnTo>
                      <a:lnTo>
                        <a:pt x="428" y="779"/>
                      </a:lnTo>
                      <a:lnTo>
                        <a:pt x="426" y="783"/>
                      </a:lnTo>
                      <a:lnTo>
                        <a:pt x="424" y="785"/>
                      </a:lnTo>
                      <a:lnTo>
                        <a:pt x="424" y="786"/>
                      </a:lnTo>
                      <a:lnTo>
                        <a:pt x="422" y="786"/>
                      </a:lnTo>
                      <a:lnTo>
                        <a:pt x="421" y="787"/>
                      </a:lnTo>
                      <a:lnTo>
                        <a:pt x="419" y="787"/>
                      </a:lnTo>
                      <a:lnTo>
                        <a:pt x="419" y="789"/>
                      </a:lnTo>
                      <a:lnTo>
                        <a:pt x="416" y="789"/>
                      </a:lnTo>
                      <a:lnTo>
                        <a:pt x="416" y="790"/>
                      </a:lnTo>
                      <a:lnTo>
                        <a:pt x="412" y="790"/>
                      </a:lnTo>
                      <a:lnTo>
                        <a:pt x="412" y="791"/>
                      </a:lnTo>
                      <a:lnTo>
                        <a:pt x="408" y="792"/>
                      </a:lnTo>
                      <a:lnTo>
                        <a:pt x="408" y="792"/>
                      </a:lnTo>
                      <a:lnTo>
                        <a:pt x="404" y="794"/>
                      </a:lnTo>
                      <a:lnTo>
                        <a:pt x="403" y="795"/>
                      </a:lnTo>
                      <a:lnTo>
                        <a:pt x="400" y="798"/>
                      </a:lnTo>
                      <a:lnTo>
                        <a:pt x="400" y="799"/>
                      </a:lnTo>
                      <a:lnTo>
                        <a:pt x="402" y="800"/>
                      </a:lnTo>
                      <a:lnTo>
                        <a:pt x="403" y="800"/>
                      </a:lnTo>
                      <a:lnTo>
                        <a:pt x="404" y="802"/>
                      </a:lnTo>
                      <a:lnTo>
                        <a:pt x="403" y="804"/>
                      </a:lnTo>
                      <a:lnTo>
                        <a:pt x="403" y="804"/>
                      </a:lnTo>
                      <a:lnTo>
                        <a:pt x="403" y="809"/>
                      </a:lnTo>
                      <a:lnTo>
                        <a:pt x="403" y="809"/>
                      </a:lnTo>
                      <a:lnTo>
                        <a:pt x="403" y="812"/>
                      </a:lnTo>
                      <a:lnTo>
                        <a:pt x="403" y="815"/>
                      </a:lnTo>
                      <a:lnTo>
                        <a:pt x="403" y="817"/>
                      </a:lnTo>
                      <a:lnTo>
                        <a:pt x="402" y="820"/>
                      </a:lnTo>
                      <a:lnTo>
                        <a:pt x="402" y="821"/>
                      </a:lnTo>
                      <a:lnTo>
                        <a:pt x="402" y="821"/>
                      </a:lnTo>
                      <a:lnTo>
                        <a:pt x="398" y="821"/>
                      </a:lnTo>
                      <a:lnTo>
                        <a:pt x="399" y="824"/>
                      </a:lnTo>
                      <a:lnTo>
                        <a:pt x="399" y="825"/>
                      </a:lnTo>
                      <a:lnTo>
                        <a:pt x="399" y="825"/>
                      </a:lnTo>
                      <a:lnTo>
                        <a:pt x="400" y="830"/>
                      </a:lnTo>
                      <a:lnTo>
                        <a:pt x="399" y="832"/>
                      </a:lnTo>
                      <a:lnTo>
                        <a:pt x="398" y="832"/>
                      </a:lnTo>
                      <a:lnTo>
                        <a:pt x="395" y="833"/>
                      </a:lnTo>
                      <a:lnTo>
                        <a:pt x="395" y="834"/>
                      </a:lnTo>
                      <a:lnTo>
                        <a:pt x="394" y="834"/>
                      </a:lnTo>
                      <a:lnTo>
                        <a:pt x="391" y="836"/>
                      </a:lnTo>
                      <a:lnTo>
                        <a:pt x="391" y="837"/>
                      </a:lnTo>
                      <a:lnTo>
                        <a:pt x="390" y="838"/>
                      </a:lnTo>
                      <a:lnTo>
                        <a:pt x="390" y="838"/>
                      </a:lnTo>
                      <a:lnTo>
                        <a:pt x="388" y="841"/>
                      </a:lnTo>
                      <a:lnTo>
                        <a:pt x="388" y="841"/>
                      </a:lnTo>
                      <a:lnTo>
                        <a:pt x="388" y="845"/>
                      </a:lnTo>
                      <a:lnTo>
                        <a:pt x="386" y="845"/>
                      </a:lnTo>
                      <a:lnTo>
                        <a:pt x="386" y="846"/>
                      </a:lnTo>
                      <a:lnTo>
                        <a:pt x="386" y="847"/>
                      </a:lnTo>
                      <a:lnTo>
                        <a:pt x="384" y="849"/>
                      </a:lnTo>
                      <a:lnTo>
                        <a:pt x="383" y="849"/>
                      </a:lnTo>
                      <a:lnTo>
                        <a:pt x="382" y="853"/>
                      </a:lnTo>
                      <a:lnTo>
                        <a:pt x="381" y="855"/>
                      </a:lnTo>
                      <a:lnTo>
                        <a:pt x="378" y="857"/>
                      </a:lnTo>
                      <a:lnTo>
                        <a:pt x="378" y="858"/>
                      </a:lnTo>
                      <a:lnTo>
                        <a:pt x="377" y="858"/>
                      </a:lnTo>
                      <a:lnTo>
                        <a:pt x="375" y="861"/>
                      </a:lnTo>
                      <a:lnTo>
                        <a:pt x="374" y="862"/>
                      </a:lnTo>
                      <a:lnTo>
                        <a:pt x="371" y="863"/>
                      </a:lnTo>
                      <a:lnTo>
                        <a:pt x="371" y="864"/>
                      </a:lnTo>
                      <a:lnTo>
                        <a:pt x="370" y="866"/>
                      </a:lnTo>
                      <a:lnTo>
                        <a:pt x="369" y="866"/>
                      </a:lnTo>
                      <a:lnTo>
                        <a:pt x="369" y="867"/>
                      </a:lnTo>
                      <a:lnTo>
                        <a:pt x="367" y="868"/>
                      </a:lnTo>
                      <a:lnTo>
                        <a:pt x="367" y="868"/>
                      </a:lnTo>
                      <a:lnTo>
                        <a:pt x="366" y="868"/>
                      </a:lnTo>
                      <a:lnTo>
                        <a:pt x="365" y="870"/>
                      </a:lnTo>
                      <a:lnTo>
                        <a:pt x="365" y="871"/>
                      </a:lnTo>
                      <a:lnTo>
                        <a:pt x="364" y="872"/>
                      </a:lnTo>
                      <a:lnTo>
                        <a:pt x="362" y="872"/>
                      </a:lnTo>
                      <a:lnTo>
                        <a:pt x="361" y="874"/>
                      </a:lnTo>
                      <a:lnTo>
                        <a:pt x="360" y="875"/>
                      </a:lnTo>
                      <a:lnTo>
                        <a:pt x="358" y="878"/>
                      </a:lnTo>
                      <a:lnTo>
                        <a:pt x="357" y="879"/>
                      </a:lnTo>
                      <a:lnTo>
                        <a:pt x="356" y="879"/>
                      </a:lnTo>
                      <a:lnTo>
                        <a:pt x="354" y="881"/>
                      </a:lnTo>
                      <a:lnTo>
                        <a:pt x="350" y="881"/>
                      </a:lnTo>
                      <a:lnTo>
                        <a:pt x="350" y="883"/>
                      </a:lnTo>
                      <a:lnTo>
                        <a:pt x="349" y="883"/>
                      </a:lnTo>
                      <a:lnTo>
                        <a:pt x="349" y="884"/>
                      </a:lnTo>
                      <a:lnTo>
                        <a:pt x="348" y="884"/>
                      </a:lnTo>
                      <a:lnTo>
                        <a:pt x="345" y="884"/>
                      </a:lnTo>
                      <a:lnTo>
                        <a:pt x="344" y="883"/>
                      </a:lnTo>
                      <a:lnTo>
                        <a:pt x="344" y="883"/>
                      </a:lnTo>
                      <a:lnTo>
                        <a:pt x="343" y="884"/>
                      </a:lnTo>
                      <a:lnTo>
                        <a:pt x="341" y="884"/>
                      </a:lnTo>
                      <a:lnTo>
                        <a:pt x="341" y="887"/>
                      </a:lnTo>
                      <a:lnTo>
                        <a:pt x="339" y="887"/>
                      </a:lnTo>
                      <a:lnTo>
                        <a:pt x="336" y="887"/>
                      </a:lnTo>
                      <a:lnTo>
                        <a:pt x="335" y="887"/>
                      </a:lnTo>
                      <a:lnTo>
                        <a:pt x="335" y="887"/>
                      </a:lnTo>
                      <a:lnTo>
                        <a:pt x="332" y="888"/>
                      </a:lnTo>
                      <a:lnTo>
                        <a:pt x="331" y="889"/>
                      </a:lnTo>
                      <a:lnTo>
                        <a:pt x="328" y="888"/>
                      </a:lnTo>
                      <a:lnTo>
                        <a:pt x="327" y="888"/>
                      </a:lnTo>
                      <a:lnTo>
                        <a:pt x="326" y="887"/>
                      </a:lnTo>
                      <a:lnTo>
                        <a:pt x="323" y="887"/>
                      </a:lnTo>
                      <a:lnTo>
                        <a:pt x="322" y="885"/>
                      </a:lnTo>
                      <a:lnTo>
                        <a:pt x="320" y="885"/>
                      </a:lnTo>
                      <a:lnTo>
                        <a:pt x="320" y="887"/>
                      </a:lnTo>
                      <a:lnTo>
                        <a:pt x="318" y="887"/>
                      </a:lnTo>
                      <a:lnTo>
                        <a:pt x="318" y="888"/>
                      </a:lnTo>
                      <a:lnTo>
                        <a:pt x="314" y="887"/>
                      </a:lnTo>
                      <a:lnTo>
                        <a:pt x="314" y="887"/>
                      </a:lnTo>
                      <a:lnTo>
                        <a:pt x="312" y="887"/>
                      </a:lnTo>
                      <a:lnTo>
                        <a:pt x="311" y="888"/>
                      </a:lnTo>
                      <a:lnTo>
                        <a:pt x="311" y="888"/>
                      </a:lnTo>
                      <a:lnTo>
                        <a:pt x="311" y="888"/>
                      </a:lnTo>
                      <a:lnTo>
                        <a:pt x="310" y="888"/>
                      </a:lnTo>
                      <a:lnTo>
                        <a:pt x="310" y="888"/>
                      </a:lnTo>
                      <a:lnTo>
                        <a:pt x="309" y="888"/>
                      </a:lnTo>
                      <a:lnTo>
                        <a:pt x="309" y="891"/>
                      </a:lnTo>
                      <a:lnTo>
                        <a:pt x="305" y="891"/>
                      </a:lnTo>
                      <a:lnTo>
                        <a:pt x="303" y="889"/>
                      </a:lnTo>
                      <a:lnTo>
                        <a:pt x="297" y="889"/>
                      </a:lnTo>
                      <a:lnTo>
                        <a:pt x="297" y="891"/>
                      </a:lnTo>
                      <a:lnTo>
                        <a:pt x="293" y="892"/>
                      </a:lnTo>
                      <a:lnTo>
                        <a:pt x="290" y="893"/>
                      </a:lnTo>
                      <a:lnTo>
                        <a:pt x="288" y="895"/>
                      </a:lnTo>
                      <a:lnTo>
                        <a:pt x="284" y="895"/>
                      </a:lnTo>
                      <a:lnTo>
                        <a:pt x="284" y="895"/>
                      </a:lnTo>
                      <a:lnTo>
                        <a:pt x="284" y="893"/>
                      </a:lnTo>
                      <a:lnTo>
                        <a:pt x="284" y="893"/>
                      </a:lnTo>
                      <a:lnTo>
                        <a:pt x="282" y="893"/>
                      </a:lnTo>
                      <a:lnTo>
                        <a:pt x="282" y="893"/>
                      </a:lnTo>
                      <a:lnTo>
                        <a:pt x="282" y="893"/>
                      </a:lnTo>
                      <a:lnTo>
                        <a:pt x="281" y="893"/>
                      </a:lnTo>
                      <a:lnTo>
                        <a:pt x="281" y="892"/>
                      </a:lnTo>
                      <a:lnTo>
                        <a:pt x="280" y="892"/>
                      </a:lnTo>
                      <a:lnTo>
                        <a:pt x="280" y="891"/>
                      </a:lnTo>
                      <a:lnTo>
                        <a:pt x="277" y="892"/>
                      </a:lnTo>
                      <a:lnTo>
                        <a:pt x="277" y="891"/>
                      </a:lnTo>
                      <a:lnTo>
                        <a:pt x="277" y="891"/>
                      </a:lnTo>
                      <a:lnTo>
                        <a:pt x="277" y="891"/>
                      </a:lnTo>
                      <a:lnTo>
                        <a:pt x="277" y="889"/>
                      </a:lnTo>
                      <a:lnTo>
                        <a:pt x="275" y="889"/>
                      </a:lnTo>
                      <a:lnTo>
                        <a:pt x="275" y="892"/>
                      </a:lnTo>
                      <a:lnTo>
                        <a:pt x="273" y="892"/>
                      </a:lnTo>
                      <a:lnTo>
                        <a:pt x="273" y="891"/>
                      </a:lnTo>
                      <a:lnTo>
                        <a:pt x="272" y="891"/>
                      </a:lnTo>
                      <a:lnTo>
                        <a:pt x="272" y="891"/>
                      </a:lnTo>
                      <a:lnTo>
                        <a:pt x="272" y="889"/>
                      </a:lnTo>
                      <a:lnTo>
                        <a:pt x="271" y="888"/>
                      </a:lnTo>
                      <a:lnTo>
                        <a:pt x="272" y="887"/>
                      </a:lnTo>
                      <a:lnTo>
                        <a:pt x="272" y="887"/>
                      </a:lnTo>
                      <a:lnTo>
                        <a:pt x="272" y="885"/>
                      </a:lnTo>
                      <a:lnTo>
                        <a:pt x="272" y="883"/>
                      </a:lnTo>
                      <a:lnTo>
                        <a:pt x="271" y="881"/>
                      </a:lnTo>
                      <a:lnTo>
                        <a:pt x="269" y="879"/>
                      </a:lnTo>
                      <a:lnTo>
                        <a:pt x="271" y="879"/>
                      </a:lnTo>
                      <a:lnTo>
                        <a:pt x="271" y="878"/>
                      </a:lnTo>
                      <a:lnTo>
                        <a:pt x="269" y="876"/>
                      </a:lnTo>
                      <a:lnTo>
                        <a:pt x="269" y="876"/>
                      </a:lnTo>
                      <a:lnTo>
                        <a:pt x="268" y="875"/>
                      </a:lnTo>
                      <a:lnTo>
                        <a:pt x="268" y="872"/>
                      </a:lnTo>
                      <a:lnTo>
                        <a:pt x="269" y="871"/>
                      </a:lnTo>
                      <a:lnTo>
                        <a:pt x="272" y="872"/>
                      </a:lnTo>
                      <a:lnTo>
                        <a:pt x="272" y="871"/>
                      </a:lnTo>
                      <a:lnTo>
                        <a:pt x="272" y="871"/>
                      </a:lnTo>
                      <a:lnTo>
                        <a:pt x="272" y="871"/>
                      </a:lnTo>
                      <a:lnTo>
                        <a:pt x="272" y="870"/>
                      </a:lnTo>
                      <a:lnTo>
                        <a:pt x="272" y="867"/>
                      </a:lnTo>
                      <a:lnTo>
                        <a:pt x="273" y="867"/>
                      </a:lnTo>
                      <a:lnTo>
                        <a:pt x="272" y="857"/>
                      </a:lnTo>
                      <a:lnTo>
                        <a:pt x="271" y="857"/>
                      </a:lnTo>
                      <a:lnTo>
                        <a:pt x="271" y="855"/>
                      </a:lnTo>
                      <a:lnTo>
                        <a:pt x="269" y="855"/>
                      </a:lnTo>
                      <a:lnTo>
                        <a:pt x="269" y="853"/>
                      </a:lnTo>
                      <a:lnTo>
                        <a:pt x="269" y="851"/>
                      </a:lnTo>
                      <a:lnTo>
                        <a:pt x="269" y="851"/>
                      </a:lnTo>
                      <a:lnTo>
                        <a:pt x="268" y="850"/>
                      </a:lnTo>
                      <a:lnTo>
                        <a:pt x="267" y="850"/>
                      </a:lnTo>
                      <a:lnTo>
                        <a:pt x="267" y="850"/>
                      </a:lnTo>
                      <a:lnTo>
                        <a:pt x="267" y="850"/>
                      </a:lnTo>
                      <a:lnTo>
                        <a:pt x="265" y="846"/>
                      </a:lnTo>
                      <a:lnTo>
                        <a:pt x="264" y="846"/>
                      </a:lnTo>
                      <a:lnTo>
                        <a:pt x="264" y="838"/>
                      </a:lnTo>
                      <a:lnTo>
                        <a:pt x="263" y="838"/>
                      </a:lnTo>
                      <a:lnTo>
                        <a:pt x="263" y="837"/>
                      </a:lnTo>
                      <a:lnTo>
                        <a:pt x="263" y="837"/>
                      </a:lnTo>
                      <a:lnTo>
                        <a:pt x="263" y="837"/>
                      </a:lnTo>
                      <a:lnTo>
                        <a:pt x="263" y="834"/>
                      </a:lnTo>
                      <a:lnTo>
                        <a:pt x="261" y="834"/>
                      </a:lnTo>
                      <a:lnTo>
                        <a:pt x="260" y="832"/>
                      </a:lnTo>
                      <a:lnTo>
                        <a:pt x="259" y="830"/>
                      </a:lnTo>
                      <a:lnTo>
                        <a:pt x="256" y="823"/>
                      </a:lnTo>
                      <a:lnTo>
                        <a:pt x="254" y="823"/>
                      </a:lnTo>
                      <a:lnTo>
                        <a:pt x="251" y="821"/>
                      </a:lnTo>
                      <a:lnTo>
                        <a:pt x="251" y="821"/>
                      </a:lnTo>
                      <a:lnTo>
                        <a:pt x="250" y="819"/>
                      </a:lnTo>
                      <a:lnTo>
                        <a:pt x="248" y="817"/>
                      </a:lnTo>
                      <a:lnTo>
                        <a:pt x="248" y="816"/>
                      </a:lnTo>
                      <a:lnTo>
                        <a:pt x="248" y="816"/>
                      </a:lnTo>
                      <a:lnTo>
                        <a:pt x="247" y="811"/>
                      </a:lnTo>
                      <a:lnTo>
                        <a:pt x="247" y="811"/>
                      </a:lnTo>
                      <a:lnTo>
                        <a:pt x="247" y="808"/>
                      </a:lnTo>
                      <a:lnTo>
                        <a:pt x="246" y="808"/>
                      </a:lnTo>
                      <a:lnTo>
                        <a:pt x="246" y="803"/>
                      </a:lnTo>
                      <a:lnTo>
                        <a:pt x="244" y="803"/>
                      </a:lnTo>
                      <a:lnTo>
                        <a:pt x="244" y="802"/>
                      </a:lnTo>
                      <a:lnTo>
                        <a:pt x="244" y="802"/>
                      </a:lnTo>
                      <a:lnTo>
                        <a:pt x="246" y="800"/>
                      </a:lnTo>
                      <a:lnTo>
                        <a:pt x="246" y="799"/>
                      </a:lnTo>
                      <a:lnTo>
                        <a:pt x="244" y="799"/>
                      </a:lnTo>
                      <a:lnTo>
                        <a:pt x="244" y="798"/>
                      </a:lnTo>
                      <a:lnTo>
                        <a:pt x="243" y="796"/>
                      </a:lnTo>
                      <a:lnTo>
                        <a:pt x="243" y="796"/>
                      </a:lnTo>
                      <a:lnTo>
                        <a:pt x="244" y="795"/>
                      </a:lnTo>
                      <a:lnTo>
                        <a:pt x="244" y="795"/>
                      </a:lnTo>
                      <a:lnTo>
                        <a:pt x="244" y="795"/>
                      </a:lnTo>
                      <a:lnTo>
                        <a:pt x="244" y="789"/>
                      </a:lnTo>
                      <a:lnTo>
                        <a:pt x="244" y="789"/>
                      </a:lnTo>
                      <a:lnTo>
                        <a:pt x="244" y="787"/>
                      </a:lnTo>
                      <a:lnTo>
                        <a:pt x="244" y="787"/>
                      </a:lnTo>
                      <a:lnTo>
                        <a:pt x="244" y="785"/>
                      </a:lnTo>
                      <a:lnTo>
                        <a:pt x="243" y="785"/>
                      </a:lnTo>
                      <a:lnTo>
                        <a:pt x="242" y="781"/>
                      </a:lnTo>
                      <a:lnTo>
                        <a:pt x="242" y="781"/>
                      </a:lnTo>
                      <a:lnTo>
                        <a:pt x="242" y="779"/>
                      </a:lnTo>
                      <a:lnTo>
                        <a:pt x="242" y="778"/>
                      </a:lnTo>
                      <a:lnTo>
                        <a:pt x="242" y="777"/>
                      </a:lnTo>
                      <a:lnTo>
                        <a:pt x="242" y="777"/>
                      </a:lnTo>
                      <a:lnTo>
                        <a:pt x="240" y="772"/>
                      </a:lnTo>
                      <a:lnTo>
                        <a:pt x="242" y="772"/>
                      </a:lnTo>
                      <a:lnTo>
                        <a:pt x="242" y="770"/>
                      </a:lnTo>
                      <a:lnTo>
                        <a:pt x="240" y="770"/>
                      </a:lnTo>
                      <a:lnTo>
                        <a:pt x="240" y="770"/>
                      </a:lnTo>
                      <a:lnTo>
                        <a:pt x="240" y="769"/>
                      </a:lnTo>
                      <a:lnTo>
                        <a:pt x="240" y="768"/>
                      </a:lnTo>
                      <a:lnTo>
                        <a:pt x="240" y="766"/>
                      </a:lnTo>
                      <a:lnTo>
                        <a:pt x="242" y="765"/>
                      </a:lnTo>
                      <a:lnTo>
                        <a:pt x="242" y="765"/>
                      </a:lnTo>
                      <a:lnTo>
                        <a:pt x="242" y="765"/>
                      </a:lnTo>
                      <a:lnTo>
                        <a:pt x="240" y="765"/>
                      </a:lnTo>
                      <a:lnTo>
                        <a:pt x="240" y="762"/>
                      </a:lnTo>
                      <a:lnTo>
                        <a:pt x="242" y="762"/>
                      </a:lnTo>
                      <a:lnTo>
                        <a:pt x="242" y="761"/>
                      </a:lnTo>
                      <a:lnTo>
                        <a:pt x="242" y="761"/>
                      </a:lnTo>
                      <a:lnTo>
                        <a:pt x="240" y="757"/>
                      </a:lnTo>
                      <a:lnTo>
                        <a:pt x="239" y="757"/>
                      </a:lnTo>
                      <a:lnTo>
                        <a:pt x="238" y="756"/>
                      </a:lnTo>
                      <a:lnTo>
                        <a:pt x="237" y="753"/>
                      </a:lnTo>
                      <a:lnTo>
                        <a:pt x="235" y="753"/>
                      </a:lnTo>
                      <a:lnTo>
                        <a:pt x="237" y="752"/>
                      </a:lnTo>
                      <a:lnTo>
                        <a:pt x="237" y="749"/>
                      </a:lnTo>
                      <a:lnTo>
                        <a:pt x="237" y="748"/>
                      </a:lnTo>
                      <a:lnTo>
                        <a:pt x="235" y="748"/>
                      </a:lnTo>
                      <a:lnTo>
                        <a:pt x="235" y="747"/>
                      </a:lnTo>
                      <a:lnTo>
                        <a:pt x="235" y="745"/>
                      </a:lnTo>
                      <a:lnTo>
                        <a:pt x="233" y="745"/>
                      </a:lnTo>
                      <a:lnTo>
                        <a:pt x="231" y="741"/>
                      </a:lnTo>
                      <a:lnTo>
                        <a:pt x="230" y="741"/>
                      </a:lnTo>
                      <a:lnTo>
                        <a:pt x="230" y="740"/>
                      </a:lnTo>
                      <a:lnTo>
                        <a:pt x="229" y="739"/>
                      </a:lnTo>
                      <a:lnTo>
                        <a:pt x="229" y="734"/>
                      </a:lnTo>
                      <a:lnTo>
                        <a:pt x="227" y="734"/>
                      </a:lnTo>
                      <a:lnTo>
                        <a:pt x="227" y="731"/>
                      </a:lnTo>
                      <a:lnTo>
                        <a:pt x="227" y="731"/>
                      </a:lnTo>
                      <a:lnTo>
                        <a:pt x="227" y="730"/>
                      </a:lnTo>
                      <a:lnTo>
                        <a:pt x="227" y="728"/>
                      </a:lnTo>
                      <a:lnTo>
                        <a:pt x="227" y="727"/>
                      </a:lnTo>
                      <a:lnTo>
                        <a:pt x="227" y="726"/>
                      </a:lnTo>
                      <a:lnTo>
                        <a:pt x="226" y="724"/>
                      </a:lnTo>
                      <a:lnTo>
                        <a:pt x="225" y="723"/>
                      </a:lnTo>
                      <a:lnTo>
                        <a:pt x="223" y="722"/>
                      </a:lnTo>
                      <a:lnTo>
                        <a:pt x="222" y="720"/>
                      </a:lnTo>
                      <a:lnTo>
                        <a:pt x="221" y="718"/>
                      </a:lnTo>
                      <a:lnTo>
                        <a:pt x="220" y="717"/>
                      </a:lnTo>
                      <a:lnTo>
                        <a:pt x="218" y="717"/>
                      </a:lnTo>
                      <a:lnTo>
                        <a:pt x="217" y="717"/>
                      </a:lnTo>
                      <a:lnTo>
                        <a:pt x="217" y="707"/>
                      </a:lnTo>
                      <a:lnTo>
                        <a:pt x="217" y="707"/>
                      </a:lnTo>
                      <a:lnTo>
                        <a:pt x="218" y="705"/>
                      </a:lnTo>
                      <a:lnTo>
                        <a:pt x="217" y="705"/>
                      </a:lnTo>
                      <a:lnTo>
                        <a:pt x="217" y="701"/>
                      </a:lnTo>
                      <a:lnTo>
                        <a:pt x="217" y="700"/>
                      </a:lnTo>
                      <a:lnTo>
                        <a:pt x="218" y="700"/>
                      </a:lnTo>
                      <a:lnTo>
                        <a:pt x="218" y="697"/>
                      </a:lnTo>
                      <a:lnTo>
                        <a:pt x="217" y="694"/>
                      </a:lnTo>
                      <a:lnTo>
                        <a:pt x="217" y="692"/>
                      </a:lnTo>
                      <a:lnTo>
                        <a:pt x="217" y="689"/>
                      </a:lnTo>
                      <a:lnTo>
                        <a:pt x="217" y="689"/>
                      </a:lnTo>
                      <a:lnTo>
                        <a:pt x="218" y="685"/>
                      </a:lnTo>
                      <a:lnTo>
                        <a:pt x="220" y="685"/>
                      </a:lnTo>
                      <a:lnTo>
                        <a:pt x="220" y="684"/>
                      </a:lnTo>
                      <a:lnTo>
                        <a:pt x="221" y="682"/>
                      </a:lnTo>
                      <a:lnTo>
                        <a:pt x="221" y="682"/>
                      </a:lnTo>
                      <a:lnTo>
                        <a:pt x="222" y="681"/>
                      </a:lnTo>
                      <a:lnTo>
                        <a:pt x="222" y="679"/>
                      </a:lnTo>
                      <a:lnTo>
                        <a:pt x="222" y="677"/>
                      </a:lnTo>
                      <a:lnTo>
                        <a:pt x="223" y="676"/>
                      </a:lnTo>
                      <a:lnTo>
                        <a:pt x="223" y="669"/>
                      </a:lnTo>
                      <a:lnTo>
                        <a:pt x="225" y="669"/>
                      </a:lnTo>
                      <a:lnTo>
                        <a:pt x="226" y="663"/>
                      </a:lnTo>
                      <a:lnTo>
                        <a:pt x="227" y="663"/>
                      </a:lnTo>
                      <a:lnTo>
                        <a:pt x="229" y="660"/>
                      </a:lnTo>
                      <a:lnTo>
                        <a:pt x="230" y="660"/>
                      </a:lnTo>
                      <a:lnTo>
                        <a:pt x="230" y="656"/>
                      </a:lnTo>
                      <a:lnTo>
                        <a:pt x="231" y="656"/>
                      </a:lnTo>
                      <a:lnTo>
                        <a:pt x="231" y="655"/>
                      </a:lnTo>
                      <a:lnTo>
                        <a:pt x="233" y="655"/>
                      </a:lnTo>
                      <a:lnTo>
                        <a:pt x="233" y="654"/>
                      </a:lnTo>
                      <a:lnTo>
                        <a:pt x="234" y="652"/>
                      </a:lnTo>
                      <a:lnTo>
                        <a:pt x="234" y="652"/>
                      </a:lnTo>
                      <a:lnTo>
                        <a:pt x="234" y="648"/>
                      </a:lnTo>
                      <a:lnTo>
                        <a:pt x="235" y="648"/>
                      </a:lnTo>
                      <a:lnTo>
                        <a:pt x="235" y="641"/>
                      </a:lnTo>
                      <a:lnTo>
                        <a:pt x="235" y="641"/>
                      </a:lnTo>
                      <a:lnTo>
                        <a:pt x="235" y="637"/>
                      </a:lnTo>
                      <a:lnTo>
                        <a:pt x="234" y="637"/>
                      </a:lnTo>
                      <a:lnTo>
                        <a:pt x="234" y="634"/>
                      </a:lnTo>
                      <a:lnTo>
                        <a:pt x="233" y="633"/>
                      </a:lnTo>
                      <a:lnTo>
                        <a:pt x="233" y="631"/>
                      </a:lnTo>
                      <a:lnTo>
                        <a:pt x="231" y="630"/>
                      </a:lnTo>
                      <a:lnTo>
                        <a:pt x="231" y="626"/>
                      </a:lnTo>
                      <a:lnTo>
                        <a:pt x="231" y="626"/>
                      </a:lnTo>
                      <a:lnTo>
                        <a:pt x="231" y="624"/>
                      </a:lnTo>
                      <a:lnTo>
                        <a:pt x="230" y="624"/>
                      </a:lnTo>
                      <a:lnTo>
                        <a:pt x="230" y="621"/>
                      </a:lnTo>
                      <a:lnTo>
                        <a:pt x="231" y="621"/>
                      </a:lnTo>
                      <a:lnTo>
                        <a:pt x="230" y="616"/>
                      </a:lnTo>
                      <a:lnTo>
                        <a:pt x="233" y="614"/>
                      </a:lnTo>
                      <a:lnTo>
                        <a:pt x="231" y="613"/>
                      </a:lnTo>
                      <a:lnTo>
                        <a:pt x="233" y="612"/>
                      </a:lnTo>
                      <a:lnTo>
                        <a:pt x="233" y="612"/>
                      </a:lnTo>
                      <a:lnTo>
                        <a:pt x="233" y="612"/>
                      </a:lnTo>
                      <a:lnTo>
                        <a:pt x="233" y="610"/>
                      </a:lnTo>
                      <a:lnTo>
                        <a:pt x="233" y="610"/>
                      </a:lnTo>
                      <a:lnTo>
                        <a:pt x="231" y="609"/>
                      </a:lnTo>
                      <a:lnTo>
                        <a:pt x="231" y="609"/>
                      </a:lnTo>
                      <a:lnTo>
                        <a:pt x="231" y="605"/>
                      </a:lnTo>
                      <a:lnTo>
                        <a:pt x="231" y="605"/>
                      </a:lnTo>
                      <a:lnTo>
                        <a:pt x="231" y="604"/>
                      </a:lnTo>
                      <a:lnTo>
                        <a:pt x="230" y="603"/>
                      </a:lnTo>
                      <a:lnTo>
                        <a:pt x="229" y="597"/>
                      </a:lnTo>
                      <a:lnTo>
                        <a:pt x="229" y="597"/>
                      </a:lnTo>
                      <a:lnTo>
                        <a:pt x="229" y="596"/>
                      </a:lnTo>
                      <a:lnTo>
                        <a:pt x="227" y="595"/>
                      </a:lnTo>
                      <a:lnTo>
                        <a:pt x="226" y="592"/>
                      </a:lnTo>
                      <a:lnTo>
                        <a:pt x="226" y="592"/>
                      </a:lnTo>
                      <a:lnTo>
                        <a:pt x="226" y="590"/>
                      </a:lnTo>
                      <a:lnTo>
                        <a:pt x="225" y="590"/>
                      </a:lnTo>
                      <a:lnTo>
                        <a:pt x="225" y="588"/>
                      </a:lnTo>
                      <a:lnTo>
                        <a:pt x="223" y="588"/>
                      </a:lnTo>
                      <a:lnTo>
                        <a:pt x="223" y="584"/>
                      </a:lnTo>
                      <a:lnTo>
                        <a:pt x="222" y="584"/>
                      </a:lnTo>
                      <a:lnTo>
                        <a:pt x="223" y="582"/>
                      </a:lnTo>
                      <a:lnTo>
                        <a:pt x="221" y="580"/>
                      </a:lnTo>
                      <a:lnTo>
                        <a:pt x="221" y="579"/>
                      </a:lnTo>
                      <a:lnTo>
                        <a:pt x="220" y="579"/>
                      </a:lnTo>
                      <a:lnTo>
                        <a:pt x="220" y="578"/>
                      </a:lnTo>
                      <a:lnTo>
                        <a:pt x="221" y="576"/>
                      </a:lnTo>
                      <a:lnTo>
                        <a:pt x="221" y="576"/>
                      </a:lnTo>
                      <a:lnTo>
                        <a:pt x="221" y="576"/>
                      </a:lnTo>
                      <a:lnTo>
                        <a:pt x="221" y="574"/>
                      </a:lnTo>
                      <a:lnTo>
                        <a:pt x="220" y="574"/>
                      </a:lnTo>
                      <a:lnTo>
                        <a:pt x="220" y="573"/>
                      </a:lnTo>
                      <a:lnTo>
                        <a:pt x="218" y="573"/>
                      </a:lnTo>
                      <a:lnTo>
                        <a:pt x="218" y="571"/>
                      </a:lnTo>
                      <a:lnTo>
                        <a:pt x="218" y="570"/>
                      </a:lnTo>
                      <a:lnTo>
                        <a:pt x="217" y="567"/>
                      </a:lnTo>
                      <a:lnTo>
                        <a:pt x="216" y="567"/>
                      </a:lnTo>
                      <a:lnTo>
                        <a:pt x="216" y="566"/>
                      </a:lnTo>
                      <a:lnTo>
                        <a:pt x="214" y="566"/>
                      </a:lnTo>
                      <a:lnTo>
                        <a:pt x="214" y="563"/>
                      </a:lnTo>
                      <a:lnTo>
                        <a:pt x="208" y="559"/>
                      </a:lnTo>
                      <a:lnTo>
                        <a:pt x="208" y="558"/>
                      </a:lnTo>
                      <a:lnTo>
                        <a:pt x="208" y="558"/>
                      </a:lnTo>
                      <a:lnTo>
                        <a:pt x="208" y="556"/>
                      </a:lnTo>
                      <a:lnTo>
                        <a:pt x="206" y="554"/>
                      </a:lnTo>
                      <a:lnTo>
                        <a:pt x="205" y="553"/>
                      </a:lnTo>
                      <a:lnTo>
                        <a:pt x="204" y="553"/>
                      </a:lnTo>
                      <a:lnTo>
                        <a:pt x="203" y="550"/>
                      </a:lnTo>
                      <a:lnTo>
                        <a:pt x="201" y="550"/>
                      </a:lnTo>
                      <a:lnTo>
                        <a:pt x="200" y="549"/>
                      </a:lnTo>
                      <a:lnTo>
                        <a:pt x="199" y="546"/>
                      </a:lnTo>
                      <a:lnTo>
                        <a:pt x="197" y="546"/>
                      </a:lnTo>
                      <a:lnTo>
                        <a:pt x="197" y="545"/>
                      </a:lnTo>
                      <a:lnTo>
                        <a:pt x="196" y="545"/>
                      </a:lnTo>
                      <a:lnTo>
                        <a:pt x="196" y="545"/>
                      </a:lnTo>
                      <a:lnTo>
                        <a:pt x="195" y="545"/>
                      </a:lnTo>
                      <a:lnTo>
                        <a:pt x="195" y="544"/>
                      </a:lnTo>
                      <a:lnTo>
                        <a:pt x="193" y="541"/>
                      </a:lnTo>
                      <a:lnTo>
                        <a:pt x="197" y="541"/>
                      </a:lnTo>
                      <a:lnTo>
                        <a:pt x="197" y="540"/>
                      </a:lnTo>
                      <a:lnTo>
                        <a:pt x="195" y="540"/>
                      </a:lnTo>
                      <a:lnTo>
                        <a:pt x="196" y="538"/>
                      </a:lnTo>
                      <a:lnTo>
                        <a:pt x="193" y="538"/>
                      </a:lnTo>
                      <a:lnTo>
                        <a:pt x="192" y="537"/>
                      </a:lnTo>
                      <a:lnTo>
                        <a:pt x="192" y="537"/>
                      </a:lnTo>
                      <a:lnTo>
                        <a:pt x="192" y="535"/>
                      </a:lnTo>
                      <a:lnTo>
                        <a:pt x="191" y="535"/>
                      </a:lnTo>
                      <a:lnTo>
                        <a:pt x="191" y="535"/>
                      </a:lnTo>
                      <a:lnTo>
                        <a:pt x="189" y="535"/>
                      </a:lnTo>
                      <a:lnTo>
                        <a:pt x="189" y="532"/>
                      </a:lnTo>
                      <a:lnTo>
                        <a:pt x="192" y="532"/>
                      </a:lnTo>
                      <a:lnTo>
                        <a:pt x="193" y="529"/>
                      </a:lnTo>
                      <a:lnTo>
                        <a:pt x="195" y="527"/>
                      </a:lnTo>
                      <a:lnTo>
                        <a:pt x="195" y="524"/>
                      </a:lnTo>
                      <a:lnTo>
                        <a:pt x="193" y="521"/>
                      </a:lnTo>
                      <a:lnTo>
                        <a:pt x="196" y="521"/>
                      </a:lnTo>
                      <a:lnTo>
                        <a:pt x="196" y="520"/>
                      </a:lnTo>
                      <a:lnTo>
                        <a:pt x="196" y="520"/>
                      </a:lnTo>
                      <a:lnTo>
                        <a:pt x="195" y="519"/>
                      </a:lnTo>
                      <a:lnTo>
                        <a:pt x="193" y="519"/>
                      </a:lnTo>
                      <a:lnTo>
                        <a:pt x="193" y="518"/>
                      </a:lnTo>
                      <a:lnTo>
                        <a:pt x="199" y="518"/>
                      </a:lnTo>
                      <a:lnTo>
                        <a:pt x="196" y="512"/>
                      </a:lnTo>
                      <a:lnTo>
                        <a:pt x="195" y="511"/>
                      </a:lnTo>
                      <a:lnTo>
                        <a:pt x="199" y="503"/>
                      </a:lnTo>
                      <a:lnTo>
                        <a:pt x="199" y="503"/>
                      </a:lnTo>
                      <a:lnTo>
                        <a:pt x="199" y="502"/>
                      </a:lnTo>
                      <a:lnTo>
                        <a:pt x="199" y="499"/>
                      </a:lnTo>
                      <a:lnTo>
                        <a:pt x="199" y="498"/>
                      </a:lnTo>
                      <a:lnTo>
                        <a:pt x="200" y="498"/>
                      </a:lnTo>
                      <a:lnTo>
                        <a:pt x="200" y="493"/>
                      </a:lnTo>
                      <a:lnTo>
                        <a:pt x="200" y="493"/>
                      </a:lnTo>
                      <a:lnTo>
                        <a:pt x="200" y="490"/>
                      </a:lnTo>
                      <a:lnTo>
                        <a:pt x="201" y="490"/>
                      </a:lnTo>
                      <a:lnTo>
                        <a:pt x="201" y="489"/>
                      </a:lnTo>
                      <a:lnTo>
                        <a:pt x="200" y="487"/>
                      </a:lnTo>
                      <a:lnTo>
                        <a:pt x="200" y="487"/>
                      </a:lnTo>
                      <a:lnTo>
                        <a:pt x="200" y="486"/>
                      </a:lnTo>
                      <a:lnTo>
                        <a:pt x="199" y="485"/>
                      </a:lnTo>
                      <a:lnTo>
                        <a:pt x="199" y="482"/>
                      </a:lnTo>
                      <a:lnTo>
                        <a:pt x="197" y="482"/>
                      </a:lnTo>
                      <a:lnTo>
                        <a:pt x="197" y="481"/>
                      </a:lnTo>
                      <a:lnTo>
                        <a:pt x="197" y="481"/>
                      </a:lnTo>
                      <a:lnTo>
                        <a:pt x="197" y="481"/>
                      </a:lnTo>
                      <a:lnTo>
                        <a:pt x="197" y="480"/>
                      </a:lnTo>
                      <a:lnTo>
                        <a:pt x="199" y="480"/>
                      </a:lnTo>
                      <a:lnTo>
                        <a:pt x="199" y="478"/>
                      </a:lnTo>
                      <a:lnTo>
                        <a:pt x="196" y="478"/>
                      </a:lnTo>
                      <a:lnTo>
                        <a:pt x="196" y="480"/>
                      </a:lnTo>
                      <a:lnTo>
                        <a:pt x="195" y="480"/>
                      </a:lnTo>
                      <a:lnTo>
                        <a:pt x="193" y="478"/>
                      </a:lnTo>
                      <a:lnTo>
                        <a:pt x="191" y="478"/>
                      </a:lnTo>
                      <a:lnTo>
                        <a:pt x="191" y="476"/>
                      </a:lnTo>
                      <a:lnTo>
                        <a:pt x="192" y="473"/>
                      </a:lnTo>
                      <a:lnTo>
                        <a:pt x="191" y="473"/>
                      </a:lnTo>
                      <a:lnTo>
                        <a:pt x="189" y="474"/>
                      </a:lnTo>
                      <a:lnTo>
                        <a:pt x="188" y="476"/>
                      </a:lnTo>
                      <a:lnTo>
                        <a:pt x="187" y="474"/>
                      </a:lnTo>
                      <a:lnTo>
                        <a:pt x="187" y="474"/>
                      </a:lnTo>
                      <a:lnTo>
                        <a:pt x="187" y="473"/>
                      </a:lnTo>
                      <a:lnTo>
                        <a:pt x="187" y="473"/>
                      </a:lnTo>
                      <a:lnTo>
                        <a:pt x="186" y="473"/>
                      </a:lnTo>
                      <a:lnTo>
                        <a:pt x="186" y="476"/>
                      </a:lnTo>
                      <a:lnTo>
                        <a:pt x="184" y="476"/>
                      </a:lnTo>
                      <a:lnTo>
                        <a:pt x="184" y="473"/>
                      </a:lnTo>
                      <a:lnTo>
                        <a:pt x="183" y="473"/>
                      </a:lnTo>
                      <a:lnTo>
                        <a:pt x="183" y="473"/>
                      </a:lnTo>
                      <a:lnTo>
                        <a:pt x="180" y="473"/>
                      </a:lnTo>
                      <a:lnTo>
                        <a:pt x="180" y="473"/>
                      </a:lnTo>
                      <a:lnTo>
                        <a:pt x="179" y="474"/>
                      </a:lnTo>
                      <a:lnTo>
                        <a:pt x="179" y="476"/>
                      </a:lnTo>
                      <a:lnTo>
                        <a:pt x="179" y="476"/>
                      </a:lnTo>
                      <a:lnTo>
                        <a:pt x="178" y="476"/>
                      </a:lnTo>
                      <a:lnTo>
                        <a:pt x="176" y="476"/>
                      </a:lnTo>
                      <a:lnTo>
                        <a:pt x="176" y="476"/>
                      </a:lnTo>
                      <a:lnTo>
                        <a:pt x="175" y="477"/>
                      </a:lnTo>
                      <a:lnTo>
                        <a:pt x="174" y="477"/>
                      </a:lnTo>
                      <a:lnTo>
                        <a:pt x="174" y="476"/>
                      </a:lnTo>
                      <a:lnTo>
                        <a:pt x="174" y="476"/>
                      </a:lnTo>
                      <a:lnTo>
                        <a:pt x="172" y="476"/>
                      </a:lnTo>
                      <a:lnTo>
                        <a:pt x="172" y="477"/>
                      </a:lnTo>
                      <a:lnTo>
                        <a:pt x="166" y="478"/>
                      </a:lnTo>
                      <a:lnTo>
                        <a:pt x="166" y="477"/>
                      </a:lnTo>
                      <a:lnTo>
                        <a:pt x="165" y="476"/>
                      </a:lnTo>
                      <a:lnTo>
                        <a:pt x="165" y="476"/>
                      </a:lnTo>
                      <a:lnTo>
                        <a:pt x="165" y="476"/>
                      </a:lnTo>
                      <a:lnTo>
                        <a:pt x="163" y="474"/>
                      </a:lnTo>
                      <a:lnTo>
                        <a:pt x="162" y="474"/>
                      </a:lnTo>
                      <a:lnTo>
                        <a:pt x="162" y="473"/>
                      </a:lnTo>
                      <a:lnTo>
                        <a:pt x="162" y="473"/>
                      </a:lnTo>
                      <a:lnTo>
                        <a:pt x="162" y="470"/>
                      </a:lnTo>
                      <a:lnTo>
                        <a:pt x="161" y="470"/>
                      </a:lnTo>
                      <a:lnTo>
                        <a:pt x="161" y="469"/>
                      </a:lnTo>
                      <a:lnTo>
                        <a:pt x="162" y="468"/>
                      </a:lnTo>
                      <a:lnTo>
                        <a:pt x="163" y="466"/>
                      </a:lnTo>
                      <a:lnTo>
                        <a:pt x="162" y="465"/>
                      </a:lnTo>
                      <a:lnTo>
                        <a:pt x="161" y="463"/>
                      </a:lnTo>
                      <a:lnTo>
                        <a:pt x="159" y="463"/>
                      </a:lnTo>
                      <a:lnTo>
                        <a:pt x="159" y="460"/>
                      </a:lnTo>
                      <a:lnTo>
                        <a:pt x="158" y="460"/>
                      </a:lnTo>
                      <a:lnTo>
                        <a:pt x="157" y="460"/>
                      </a:lnTo>
                      <a:lnTo>
                        <a:pt x="155" y="460"/>
                      </a:lnTo>
                      <a:lnTo>
                        <a:pt x="154" y="459"/>
                      </a:lnTo>
                      <a:lnTo>
                        <a:pt x="154" y="457"/>
                      </a:lnTo>
                      <a:lnTo>
                        <a:pt x="154" y="457"/>
                      </a:lnTo>
                      <a:lnTo>
                        <a:pt x="154" y="457"/>
                      </a:lnTo>
                      <a:lnTo>
                        <a:pt x="154" y="457"/>
                      </a:lnTo>
                      <a:lnTo>
                        <a:pt x="153" y="457"/>
                      </a:lnTo>
                      <a:lnTo>
                        <a:pt x="153" y="457"/>
                      </a:lnTo>
                      <a:lnTo>
                        <a:pt x="151" y="455"/>
                      </a:lnTo>
                      <a:lnTo>
                        <a:pt x="141" y="455"/>
                      </a:lnTo>
                      <a:lnTo>
                        <a:pt x="141" y="453"/>
                      </a:lnTo>
                      <a:lnTo>
                        <a:pt x="142" y="453"/>
                      </a:lnTo>
                      <a:lnTo>
                        <a:pt x="142" y="453"/>
                      </a:lnTo>
                      <a:lnTo>
                        <a:pt x="140" y="453"/>
                      </a:lnTo>
                      <a:lnTo>
                        <a:pt x="140" y="453"/>
                      </a:lnTo>
                      <a:lnTo>
                        <a:pt x="137" y="453"/>
                      </a:lnTo>
                      <a:lnTo>
                        <a:pt x="137" y="455"/>
                      </a:lnTo>
                      <a:lnTo>
                        <a:pt x="131" y="456"/>
                      </a:lnTo>
                      <a:lnTo>
                        <a:pt x="129" y="457"/>
                      </a:lnTo>
                      <a:lnTo>
                        <a:pt x="129" y="459"/>
                      </a:lnTo>
                      <a:lnTo>
                        <a:pt x="128" y="460"/>
                      </a:lnTo>
                      <a:lnTo>
                        <a:pt x="127" y="460"/>
                      </a:lnTo>
                      <a:lnTo>
                        <a:pt x="127" y="460"/>
                      </a:lnTo>
                      <a:lnTo>
                        <a:pt x="125" y="460"/>
                      </a:lnTo>
                      <a:lnTo>
                        <a:pt x="125" y="461"/>
                      </a:lnTo>
                      <a:lnTo>
                        <a:pt x="124" y="461"/>
                      </a:lnTo>
                      <a:lnTo>
                        <a:pt x="124" y="461"/>
                      </a:lnTo>
                      <a:lnTo>
                        <a:pt x="124" y="463"/>
                      </a:lnTo>
                      <a:lnTo>
                        <a:pt x="123" y="463"/>
                      </a:lnTo>
                      <a:lnTo>
                        <a:pt x="121" y="463"/>
                      </a:lnTo>
                      <a:lnTo>
                        <a:pt x="121" y="461"/>
                      </a:lnTo>
                      <a:lnTo>
                        <a:pt x="124" y="460"/>
                      </a:lnTo>
                      <a:lnTo>
                        <a:pt x="124" y="460"/>
                      </a:lnTo>
                      <a:lnTo>
                        <a:pt x="124" y="460"/>
                      </a:lnTo>
                      <a:lnTo>
                        <a:pt x="123" y="460"/>
                      </a:lnTo>
                      <a:lnTo>
                        <a:pt x="123" y="460"/>
                      </a:lnTo>
                      <a:lnTo>
                        <a:pt x="123" y="457"/>
                      </a:lnTo>
                      <a:lnTo>
                        <a:pt x="123" y="457"/>
                      </a:lnTo>
                      <a:lnTo>
                        <a:pt x="123" y="459"/>
                      </a:lnTo>
                      <a:lnTo>
                        <a:pt x="121" y="460"/>
                      </a:lnTo>
                      <a:lnTo>
                        <a:pt x="121" y="461"/>
                      </a:lnTo>
                      <a:lnTo>
                        <a:pt x="119" y="461"/>
                      </a:lnTo>
                      <a:lnTo>
                        <a:pt x="119" y="460"/>
                      </a:lnTo>
                      <a:lnTo>
                        <a:pt x="117" y="460"/>
                      </a:lnTo>
                      <a:lnTo>
                        <a:pt x="117" y="457"/>
                      </a:lnTo>
                      <a:lnTo>
                        <a:pt x="116" y="457"/>
                      </a:lnTo>
                      <a:lnTo>
                        <a:pt x="114" y="457"/>
                      </a:lnTo>
                      <a:lnTo>
                        <a:pt x="114" y="457"/>
                      </a:lnTo>
                      <a:lnTo>
                        <a:pt x="116" y="459"/>
                      </a:lnTo>
                      <a:lnTo>
                        <a:pt x="116" y="460"/>
                      </a:lnTo>
                      <a:lnTo>
                        <a:pt x="117" y="463"/>
                      </a:lnTo>
                      <a:lnTo>
                        <a:pt x="112" y="463"/>
                      </a:lnTo>
                      <a:lnTo>
                        <a:pt x="112" y="464"/>
                      </a:lnTo>
                      <a:lnTo>
                        <a:pt x="110" y="464"/>
                      </a:lnTo>
                      <a:lnTo>
                        <a:pt x="110" y="465"/>
                      </a:lnTo>
                      <a:lnTo>
                        <a:pt x="102" y="465"/>
                      </a:lnTo>
                      <a:lnTo>
                        <a:pt x="102" y="465"/>
                      </a:lnTo>
                      <a:lnTo>
                        <a:pt x="100" y="465"/>
                      </a:lnTo>
                      <a:lnTo>
                        <a:pt x="100" y="466"/>
                      </a:lnTo>
                      <a:lnTo>
                        <a:pt x="98" y="466"/>
                      </a:lnTo>
                      <a:lnTo>
                        <a:pt x="96" y="468"/>
                      </a:lnTo>
                      <a:lnTo>
                        <a:pt x="93" y="468"/>
                      </a:lnTo>
                      <a:lnTo>
                        <a:pt x="93" y="469"/>
                      </a:lnTo>
                      <a:lnTo>
                        <a:pt x="91" y="469"/>
                      </a:lnTo>
                      <a:lnTo>
                        <a:pt x="91" y="469"/>
                      </a:lnTo>
                      <a:lnTo>
                        <a:pt x="90" y="469"/>
                      </a:lnTo>
                      <a:lnTo>
                        <a:pt x="90" y="470"/>
                      </a:lnTo>
                      <a:lnTo>
                        <a:pt x="85" y="472"/>
                      </a:lnTo>
                      <a:lnTo>
                        <a:pt x="85" y="472"/>
                      </a:lnTo>
                      <a:lnTo>
                        <a:pt x="77" y="472"/>
                      </a:lnTo>
                      <a:lnTo>
                        <a:pt x="77" y="470"/>
                      </a:lnTo>
                      <a:lnTo>
                        <a:pt x="74" y="470"/>
                      </a:lnTo>
                      <a:lnTo>
                        <a:pt x="74" y="470"/>
                      </a:lnTo>
                      <a:lnTo>
                        <a:pt x="72" y="469"/>
                      </a:lnTo>
                      <a:lnTo>
                        <a:pt x="72" y="469"/>
                      </a:lnTo>
                      <a:lnTo>
                        <a:pt x="57" y="469"/>
                      </a:lnTo>
                      <a:lnTo>
                        <a:pt x="56" y="472"/>
                      </a:lnTo>
                      <a:lnTo>
                        <a:pt x="52" y="474"/>
                      </a:lnTo>
                      <a:lnTo>
                        <a:pt x="48" y="476"/>
                      </a:lnTo>
                      <a:lnTo>
                        <a:pt x="44" y="477"/>
                      </a:lnTo>
                      <a:lnTo>
                        <a:pt x="40" y="478"/>
                      </a:lnTo>
                      <a:lnTo>
                        <a:pt x="38" y="477"/>
                      </a:lnTo>
                      <a:lnTo>
                        <a:pt x="36" y="476"/>
                      </a:lnTo>
                      <a:lnTo>
                        <a:pt x="36" y="474"/>
                      </a:lnTo>
                      <a:lnTo>
                        <a:pt x="32" y="474"/>
                      </a:lnTo>
                      <a:lnTo>
                        <a:pt x="31" y="473"/>
                      </a:lnTo>
                      <a:lnTo>
                        <a:pt x="28" y="472"/>
                      </a:lnTo>
                      <a:lnTo>
                        <a:pt x="27" y="470"/>
                      </a:lnTo>
                      <a:lnTo>
                        <a:pt x="24" y="468"/>
                      </a:lnTo>
                      <a:lnTo>
                        <a:pt x="24" y="465"/>
                      </a:lnTo>
                      <a:lnTo>
                        <a:pt x="22" y="464"/>
                      </a:lnTo>
                      <a:lnTo>
                        <a:pt x="22" y="464"/>
                      </a:lnTo>
                      <a:lnTo>
                        <a:pt x="21" y="463"/>
                      </a:lnTo>
                      <a:lnTo>
                        <a:pt x="19" y="461"/>
                      </a:lnTo>
                      <a:lnTo>
                        <a:pt x="17" y="461"/>
                      </a:lnTo>
                      <a:lnTo>
                        <a:pt x="15" y="459"/>
                      </a:lnTo>
                      <a:lnTo>
                        <a:pt x="14" y="459"/>
                      </a:lnTo>
                      <a:lnTo>
                        <a:pt x="13" y="457"/>
                      </a:lnTo>
                      <a:lnTo>
                        <a:pt x="13" y="457"/>
                      </a:lnTo>
                      <a:lnTo>
                        <a:pt x="13" y="456"/>
                      </a:lnTo>
                      <a:lnTo>
                        <a:pt x="10" y="455"/>
                      </a:lnTo>
                      <a:lnTo>
                        <a:pt x="10" y="453"/>
                      </a:lnTo>
                      <a:lnTo>
                        <a:pt x="6" y="449"/>
                      </a:lnTo>
                      <a:lnTo>
                        <a:pt x="2" y="449"/>
                      </a:lnTo>
                      <a:lnTo>
                        <a:pt x="2" y="448"/>
                      </a:lnTo>
                      <a:lnTo>
                        <a:pt x="1" y="448"/>
                      </a:lnTo>
                      <a:lnTo>
                        <a:pt x="0" y="448"/>
                      </a:lnTo>
                      <a:close/>
                      <a:moveTo>
                        <a:pt x="1050" y="413"/>
                      </a:moveTo>
                      <a:lnTo>
                        <a:pt x="1050" y="414"/>
                      </a:lnTo>
                      <a:lnTo>
                        <a:pt x="1051" y="415"/>
                      </a:lnTo>
                      <a:lnTo>
                        <a:pt x="1052" y="417"/>
                      </a:lnTo>
                      <a:lnTo>
                        <a:pt x="1053" y="417"/>
                      </a:lnTo>
                      <a:lnTo>
                        <a:pt x="1053" y="415"/>
                      </a:lnTo>
                      <a:lnTo>
                        <a:pt x="1052" y="414"/>
                      </a:lnTo>
                      <a:lnTo>
                        <a:pt x="1052" y="413"/>
                      </a:lnTo>
                      <a:lnTo>
                        <a:pt x="1051" y="414"/>
                      </a:lnTo>
                      <a:lnTo>
                        <a:pt x="1050" y="413"/>
                      </a:lnTo>
                      <a:close/>
                      <a:moveTo>
                        <a:pt x="1002" y="326"/>
                      </a:moveTo>
                      <a:lnTo>
                        <a:pt x="1001" y="326"/>
                      </a:lnTo>
                      <a:lnTo>
                        <a:pt x="1000" y="326"/>
                      </a:lnTo>
                      <a:lnTo>
                        <a:pt x="1001" y="329"/>
                      </a:lnTo>
                      <a:lnTo>
                        <a:pt x="1002" y="328"/>
                      </a:lnTo>
                      <a:lnTo>
                        <a:pt x="1002" y="326"/>
                      </a:lnTo>
                      <a:close/>
                      <a:moveTo>
                        <a:pt x="614" y="244"/>
                      </a:moveTo>
                      <a:lnTo>
                        <a:pt x="614" y="256"/>
                      </a:lnTo>
                      <a:lnTo>
                        <a:pt x="615" y="256"/>
                      </a:lnTo>
                      <a:lnTo>
                        <a:pt x="615" y="258"/>
                      </a:lnTo>
                      <a:lnTo>
                        <a:pt x="616" y="260"/>
                      </a:lnTo>
                      <a:lnTo>
                        <a:pt x="618" y="261"/>
                      </a:lnTo>
                      <a:lnTo>
                        <a:pt x="619" y="261"/>
                      </a:lnTo>
                      <a:lnTo>
                        <a:pt x="619" y="262"/>
                      </a:lnTo>
                      <a:lnTo>
                        <a:pt x="621" y="264"/>
                      </a:lnTo>
                      <a:lnTo>
                        <a:pt x="621" y="265"/>
                      </a:lnTo>
                      <a:lnTo>
                        <a:pt x="625" y="268"/>
                      </a:lnTo>
                      <a:lnTo>
                        <a:pt x="625" y="269"/>
                      </a:lnTo>
                      <a:lnTo>
                        <a:pt x="628" y="269"/>
                      </a:lnTo>
                      <a:lnTo>
                        <a:pt x="628" y="269"/>
                      </a:lnTo>
                      <a:lnTo>
                        <a:pt x="632" y="270"/>
                      </a:lnTo>
                      <a:lnTo>
                        <a:pt x="632" y="271"/>
                      </a:lnTo>
                      <a:lnTo>
                        <a:pt x="635" y="271"/>
                      </a:lnTo>
                      <a:lnTo>
                        <a:pt x="637" y="275"/>
                      </a:lnTo>
                      <a:lnTo>
                        <a:pt x="640" y="275"/>
                      </a:lnTo>
                      <a:lnTo>
                        <a:pt x="640" y="275"/>
                      </a:lnTo>
                      <a:lnTo>
                        <a:pt x="640" y="277"/>
                      </a:lnTo>
                      <a:lnTo>
                        <a:pt x="640" y="278"/>
                      </a:lnTo>
                      <a:lnTo>
                        <a:pt x="642" y="279"/>
                      </a:lnTo>
                      <a:lnTo>
                        <a:pt x="642" y="282"/>
                      </a:lnTo>
                      <a:lnTo>
                        <a:pt x="644" y="283"/>
                      </a:lnTo>
                      <a:lnTo>
                        <a:pt x="645" y="285"/>
                      </a:lnTo>
                      <a:lnTo>
                        <a:pt x="646" y="285"/>
                      </a:lnTo>
                      <a:lnTo>
                        <a:pt x="646" y="286"/>
                      </a:lnTo>
                      <a:lnTo>
                        <a:pt x="645" y="288"/>
                      </a:lnTo>
                      <a:lnTo>
                        <a:pt x="644" y="290"/>
                      </a:lnTo>
                      <a:lnTo>
                        <a:pt x="644" y="291"/>
                      </a:lnTo>
                      <a:lnTo>
                        <a:pt x="644" y="291"/>
                      </a:lnTo>
                      <a:lnTo>
                        <a:pt x="644" y="294"/>
                      </a:lnTo>
                      <a:lnTo>
                        <a:pt x="642" y="294"/>
                      </a:lnTo>
                      <a:lnTo>
                        <a:pt x="642" y="295"/>
                      </a:lnTo>
                      <a:lnTo>
                        <a:pt x="641" y="295"/>
                      </a:lnTo>
                      <a:lnTo>
                        <a:pt x="641" y="298"/>
                      </a:lnTo>
                      <a:lnTo>
                        <a:pt x="638" y="299"/>
                      </a:lnTo>
                      <a:lnTo>
                        <a:pt x="638" y="300"/>
                      </a:lnTo>
                      <a:lnTo>
                        <a:pt x="638" y="303"/>
                      </a:lnTo>
                      <a:lnTo>
                        <a:pt x="637" y="304"/>
                      </a:lnTo>
                      <a:lnTo>
                        <a:pt x="636" y="305"/>
                      </a:lnTo>
                      <a:lnTo>
                        <a:pt x="635" y="307"/>
                      </a:lnTo>
                      <a:lnTo>
                        <a:pt x="635" y="308"/>
                      </a:lnTo>
                      <a:lnTo>
                        <a:pt x="635" y="311"/>
                      </a:lnTo>
                      <a:lnTo>
                        <a:pt x="632" y="309"/>
                      </a:lnTo>
                      <a:lnTo>
                        <a:pt x="632" y="311"/>
                      </a:lnTo>
                      <a:lnTo>
                        <a:pt x="631" y="311"/>
                      </a:lnTo>
                      <a:lnTo>
                        <a:pt x="631" y="313"/>
                      </a:lnTo>
                      <a:lnTo>
                        <a:pt x="629" y="313"/>
                      </a:lnTo>
                      <a:lnTo>
                        <a:pt x="629" y="315"/>
                      </a:lnTo>
                      <a:lnTo>
                        <a:pt x="629" y="315"/>
                      </a:lnTo>
                      <a:lnTo>
                        <a:pt x="629" y="321"/>
                      </a:lnTo>
                      <a:lnTo>
                        <a:pt x="629" y="321"/>
                      </a:lnTo>
                      <a:lnTo>
                        <a:pt x="629" y="322"/>
                      </a:lnTo>
                      <a:lnTo>
                        <a:pt x="629" y="324"/>
                      </a:lnTo>
                      <a:lnTo>
                        <a:pt x="629" y="324"/>
                      </a:lnTo>
                      <a:lnTo>
                        <a:pt x="621" y="325"/>
                      </a:lnTo>
                      <a:lnTo>
                        <a:pt x="620" y="328"/>
                      </a:lnTo>
                      <a:lnTo>
                        <a:pt x="619" y="328"/>
                      </a:lnTo>
                      <a:lnTo>
                        <a:pt x="619" y="329"/>
                      </a:lnTo>
                      <a:lnTo>
                        <a:pt x="618" y="330"/>
                      </a:lnTo>
                      <a:lnTo>
                        <a:pt x="618" y="332"/>
                      </a:lnTo>
                      <a:lnTo>
                        <a:pt x="618" y="332"/>
                      </a:lnTo>
                      <a:lnTo>
                        <a:pt x="618" y="333"/>
                      </a:lnTo>
                      <a:lnTo>
                        <a:pt x="616" y="333"/>
                      </a:lnTo>
                      <a:lnTo>
                        <a:pt x="615" y="334"/>
                      </a:lnTo>
                      <a:lnTo>
                        <a:pt x="612" y="334"/>
                      </a:lnTo>
                      <a:lnTo>
                        <a:pt x="610" y="334"/>
                      </a:lnTo>
                      <a:lnTo>
                        <a:pt x="607" y="334"/>
                      </a:lnTo>
                      <a:lnTo>
                        <a:pt x="607" y="337"/>
                      </a:lnTo>
                      <a:lnTo>
                        <a:pt x="606" y="338"/>
                      </a:lnTo>
                      <a:lnTo>
                        <a:pt x="606" y="341"/>
                      </a:lnTo>
                      <a:lnTo>
                        <a:pt x="603" y="341"/>
                      </a:lnTo>
                      <a:lnTo>
                        <a:pt x="603" y="342"/>
                      </a:lnTo>
                      <a:lnTo>
                        <a:pt x="602" y="342"/>
                      </a:lnTo>
                      <a:lnTo>
                        <a:pt x="602" y="343"/>
                      </a:lnTo>
                      <a:lnTo>
                        <a:pt x="598" y="343"/>
                      </a:lnTo>
                      <a:lnTo>
                        <a:pt x="598" y="343"/>
                      </a:lnTo>
                      <a:lnTo>
                        <a:pt x="594" y="345"/>
                      </a:lnTo>
                      <a:lnTo>
                        <a:pt x="594" y="346"/>
                      </a:lnTo>
                      <a:lnTo>
                        <a:pt x="587" y="346"/>
                      </a:lnTo>
                      <a:lnTo>
                        <a:pt x="586" y="349"/>
                      </a:lnTo>
                      <a:lnTo>
                        <a:pt x="583" y="349"/>
                      </a:lnTo>
                      <a:lnTo>
                        <a:pt x="583" y="349"/>
                      </a:lnTo>
                      <a:lnTo>
                        <a:pt x="582" y="349"/>
                      </a:lnTo>
                      <a:lnTo>
                        <a:pt x="582" y="350"/>
                      </a:lnTo>
                      <a:lnTo>
                        <a:pt x="580" y="351"/>
                      </a:lnTo>
                      <a:lnTo>
                        <a:pt x="580" y="354"/>
                      </a:lnTo>
                      <a:lnTo>
                        <a:pt x="580" y="354"/>
                      </a:lnTo>
                      <a:lnTo>
                        <a:pt x="580" y="354"/>
                      </a:lnTo>
                      <a:lnTo>
                        <a:pt x="580" y="354"/>
                      </a:lnTo>
                      <a:lnTo>
                        <a:pt x="581" y="357"/>
                      </a:lnTo>
                      <a:lnTo>
                        <a:pt x="580" y="357"/>
                      </a:lnTo>
                      <a:lnTo>
                        <a:pt x="580" y="357"/>
                      </a:lnTo>
                      <a:lnTo>
                        <a:pt x="578" y="357"/>
                      </a:lnTo>
                      <a:lnTo>
                        <a:pt x="577" y="359"/>
                      </a:lnTo>
                      <a:lnTo>
                        <a:pt x="574" y="362"/>
                      </a:lnTo>
                      <a:lnTo>
                        <a:pt x="572" y="363"/>
                      </a:lnTo>
                      <a:lnTo>
                        <a:pt x="572" y="262"/>
                      </a:lnTo>
                      <a:lnTo>
                        <a:pt x="573" y="264"/>
                      </a:lnTo>
                      <a:lnTo>
                        <a:pt x="573" y="265"/>
                      </a:lnTo>
                      <a:lnTo>
                        <a:pt x="580" y="265"/>
                      </a:lnTo>
                      <a:lnTo>
                        <a:pt x="580" y="264"/>
                      </a:lnTo>
                      <a:lnTo>
                        <a:pt x="581" y="264"/>
                      </a:lnTo>
                      <a:lnTo>
                        <a:pt x="582" y="262"/>
                      </a:lnTo>
                      <a:lnTo>
                        <a:pt x="583" y="264"/>
                      </a:lnTo>
                      <a:lnTo>
                        <a:pt x="585" y="264"/>
                      </a:lnTo>
                      <a:lnTo>
                        <a:pt x="585" y="264"/>
                      </a:lnTo>
                      <a:lnTo>
                        <a:pt x="585" y="264"/>
                      </a:lnTo>
                      <a:lnTo>
                        <a:pt x="586" y="264"/>
                      </a:lnTo>
                      <a:lnTo>
                        <a:pt x="586" y="264"/>
                      </a:lnTo>
                      <a:lnTo>
                        <a:pt x="587" y="265"/>
                      </a:lnTo>
                      <a:lnTo>
                        <a:pt x="593" y="266"/>
                      </a:lnTo>
                      <a:lnTo>
                        <a:pt x="593" y="264"/>
                      </a:lnTo>
                      <a:lnTo>
                        <a:pt x="594" y="264"/>
                      </a:lnTo>
                      <a:lnTo>
                        <a:pt x="595" y="262"/>
                      </a:lnTo>
                      <a:lnTo>
                        <a:pt x="597" y="262"/>
                      </a:lnTo>
                      <a:lnTo>
                        <a:pt x="598" y="261"/>
                      </a:lnTo>
                      <a:lnTo>
                        <a:pt x="599" y="260"/>
                      </a:lnTo>
                      <a:lnTo>
                        <a:pt x="600" y="260"/>
                      </a:lnTo>
                      <a:lnTo>
                        <a:pt x="602" y="258"/>
                      </a:lnTo>
                      <a:lnTo>
                        <a:pt x="602" y="257"/>
                      </a:lnTo>
                      <a:lnTo>
                        <a:pt x="604" y="256"/>
                      </a:lnTo>
                      <a:lnTo>
                        <a:pt x="604" y="254"/>
                      </a:lnTo>
                      <a:lnTo>
                        <a:pt x="611" y="249"/>
                      </a:lnTo>
                      <a:lnTo>
                        <a:pt x="611" y="248"/>
                      </a:lnTo>
                      <a:lnTo>
                        <a:pt x="611" y="247"/>
                      </a:lnTo>
                      <a:lnTo>
                        <a:pt x="612" y="245"/>
                      </a:lnTo>
                      <a:lnTo>
                        <a:pt x="614" y="244"/>
                      </a:lnTo>
                      <a:close/>
                      <a:moveTo>
                        <a:pt x="1119" y="214"/>
                      </a:moveTo>
                      <a:lnTo>
                        <a:pt x="1116" y="215"/>
                      </a:lnTo>
                      <a:lnTo>
                        <a:pt x="1116" y="216"/>
                      </a:lnTo>
                      <a:lnTo>
                        <a:pt x="1114" y="216"/>
                      </a:lnTo>
                      <a:lnTo>
                        <a:pt x="1114" y="215"/>
                      </a:lnTo>
                      <a:lnTo>
                        <a:pt x="1112" y="215"/>
                      </a:lnTo>
                      <a:lnTo>
                        <a:pt x="1112" y="218"/>
                      </a:lnTo>
                      <a:lnTo>
                        <a:pt x="1115" y="219"/>
                      </a:lnTo>
                      <a:lnTo>
                        <a:pt x="1116" y="219"/>
                      </a:lnTo>
                      <a:lnTo>
                        <a:pt x="1118" y="219"/>
                      </a:lnTo>
                      <a:lnTo>
                        <a:pt x="1119" y="219"/>
                      </a:lnTo>
                      <a:lnTo>
                        <a:pt x="1120" y="215"/>
                      </a:lnTo>
                      <a:lnTo>
                        <a:pt x="1119" y="215"/>
                      </a:lnTo>
                      <a:lnTo>
                        <a:pt x="1119" y="214"/>
                      </a:lnTo>
                      <a:close/>
                      <a:moveTo>
                        <a:pt x="1158" y="210"/>
                      </a:moveTo>
                      <a:lnTo>
                        <a:pt x="1152" y="211"/>
                      </a:lnTo>
                      <a:lnTo>
                        <a:pt x="1152" y="211"/>
                      </a:lnTo>
                      <a:lnTo>
                        <a:pt x="1153" y="213"/>
                      </a:lnTo>
                      <a:lnTo>
                        <a:pt x="1154" y="214"/>
                      </a:lnTo>
                      <a:lnTo>
                        <a:pt x="1156" y="214"/>
                      </a:lnTo>
                      <a:lnTo>
                        <a:pt x="1157" y="213"/>
                      </a:lnTo>
                      <a:lnTo>
                        <a:pt x="1157" y="211"/>
                      </a:lnTo>
                      <a:lnTo>
                        <a:pt x="1158" y="210"/>
                      </a:lnTo>
                      <a:close/>
                      <a:moveTo>
                        <a:pt x="1184" y="186"/>
                      </a:moveTo>
                      <a:lnTo>
                        <a:pt x="1184" y="186"/>
                      </a:lnTo>
                      <a:lnTo>
                        <a:pt x="1183" y="186"/>
                      </a:lnTo>
                      <a:lnTo>
                        <a:pt x="1183" y="188"/>
                      </a:lnTo>
                      <a:lnTo>
                        <a:pt x="1182" y="189"/>
                      </a:lnTo>
                      <a:lnTo>
                        <a:pt x="1182" y="190"/>
                      </a:lnTo>
                      <a:lnTo>
                        <a:pt x="1183" y="190"/>
                      </a:lnTo>
                      <a:lnTo>
                        <a:pt x="1184" y="192"/>
                      </a:lnTo>
                      <a:lnTo>
                        <a:pt x="1187" y="192"/>
                      </a:lnTo>
                      <a:lnTo>
                        <a:pt x="1187" y="189"/>
                      </a:lnTo>
                      <a:lnTo>
                        <a:pt x="1186" y="189"/>
                      </a:lnTo>
                      <a:lnTo>
                        <a:pt x="1186" y="189"/>
                      </a:lnTo>
                      <a:lnTo>
                        <a:pt x="1187" y="189"/>
                      </a:lnTo>
                      <a:lnTo>
                        <a:pt x="1187" y="188"/>
                      </a:lnTo>
                      <a:lnTo>
                        <a:pt x="1186" y="186"/>
                      </a:lnTo>
                      <a:lnTo>
                        <a:pt x="1184" y="186"/>
                      </a:lnTo>
                      <a:close/>
                      <a:moveTo>
                        <a:pt x="1158" y="148"/>
                      </a:moveTo>
                      <a:lnTo>
                        <a:pt x="1159" y="150"/>
                      </a:lnTo>
                      <a:lnTo>
                        <a:pt x="1161" y="150"/>
                      </a:lnTo>
                      <a:lnTo>
                        <a:pt x="1161" y="148"/>
                      </a:lnTo>
                      <a:lnTo>
                        <a:pt x="1158" y="148"/>
                      </a:lnTo>
                      <a:close/>
                      <a:moveTo>
                        <a:pt x="1008" y="124"/>
                      </a:moveTo>
                      <a:lnTo>
                        <a:pt x="1008" y="126"/>
                      </a:lnTo>
                      <a:lnTo>
                        <a:pt x="1012" y="127"/>
                      </a:lnTo>
                      <a:lnTo>
                        <a:pt x="1012" y="125"/>
                      </a:lnTo>
                      <a:lnTo>
                        <a:pt x="1010" y="125"/>
                      </a:lnTo>
                      <a:lnTo>
                        <a:pt x="1009" y="124"/>
                      </a:lnTo>
                      <a:lnTo>
                        <a:pt x="1008" y="124"/>
                      </a:lnTo>
                      <a:close/>
                      <a:moveTo>
                        <a:pt x="807" y="52"/>
                      </a:moveTo>
                      <a:lnTo>
                        <a:pt x="806" y="52"/>
                      </a:lnTo>
                      <a:lnTo>
                        <a:pt x="803" y="53"/>
                      </a:lnTo>
                      <a:lnTo>
                        <a:pt x="801" y="53"/>
                      </a:lnTo>
                      <a:lnTo>
                        <a:pt x="798" y="53"/>
                      </a:lnTo>
                      <a:lnTo>
                        <a:pt x="797" y="54"/>
                      </a:lnTo>
                      <a:lnTo>
                        <a:pt x="796" y="55"/>
                      </a:lnTo>
                      <a:lnTo>
                        <a:pt x="796" y="55"/>
                      </a:lnTo>
                      <a:lnTo>
                        <a:pt x="796" y="55"/>
                      </a:lnTo>
                      <a:lnTo>
                        <a:pt x="798" y="57"/>
                      </a:lnTo>
                      <a:lnTo>
                        <a:pt x="799" y="58"/>
                      </a:lnTo>
                      <a:lnTo>
                        <a:pt x="802" y="58"/>
                      </a:lnTo>
                      <a:lnTo>
                        <a:pt x="802" y="58"/>
                      </a:lnTo>
                      <a:lnTo>
                        <a:pt x="805" y="57"/>
                      </a:lnTo>
                      <a:lnTo>
                        <a:pt x="805" y="57"/>
                      </a:lnTo>
                      <a:lnTo>
                        <a:pt x="806" y="58"/>
                      </a:lnTo>
                      <a:lnTo>
                        <a:pt x="807" y="57"/>
                      </a:lnTo>
                      <a:lnTo>
                        <a:pt x="809" y="54"/>
                      </a:lnTo>
                      <a:lnTo>
                        <a:pt x="811" y="54"/>
                      </a:lnTo>
                      <a:lnTo>
                        <a:pt x="811" y="54"/>
                      </a:lnTo>
                      <a:lnTo>
                        <a:pt x="813" y="53"/>
                      </a:lnTo>
                      <a:lnTo>
                        <a:pt x="813" y="53"/>
                      </a:lnTo>
                      <a:lnTo>
                        <a:pt x="813" y="53"/>
                      </a:lnTo>
                      <a:lnTo>
                        <a:pt x="813" y="52"/>
                      </a:lnTo>
                      <a:lnTo>
                        <a:pt x="810" y="52"/>
                      </a:lnTo>
                      <a:lnTo>
                        <a:pt x="807" y="52"/>
                      </a:lnTo>
                      <a:close/>
                      <a:moveTo>
                        <a:pt x="657" y="7"/>
                      </a:moveTo>
                      <a:lnTo>
                        <a:pt x="657" y="7"/>
                      </a:lnTo>
                      <a:lnTo>
                        <a:pt x="658" y="8"/>
                      </a:lnTo>
                      <a:lnTo>
                        <a:pt x="658" y="8"/>
                      </a:lnTo>
                      <a:lnTo>
                        <a:pt x="658" y="8"/>
                      </a:lnTo>
                      <a:lnTo>
                        <a:pt x="655" y="8"/>
                      </a:lnTo>
                      <a:lnTo>
                        <a:pt x="653" y="8"/>
                      </a:lnTo>
                      <a:lnTo>
                        <a:pt x="650" y="8"/>
                      </a:lnTo>
                      <a:lnTo>
                        <a:pt x="652" y="10"/>
                      </a:lnTo>
                      <a:lnTo>
                        <a:pt x="652" y="11"/>
                      </a:lnTo>
                      <a:lnTo>
                        <a:pt x="652" y="12"/>
                      </a:lnTo>
                      <a:lnTo>
                        <a:pt x="652" y="14"/>
                      </a:lnTo>
                      <a:lnTo>
                        <a:pt x="650" y="14"/>
                      </a:lnTo>
                      <a:lnTo>
                        <a:pt x="649" y="14"/>
                      </a:lnTo>
                      <a:lnTo>
                        <a:pt x="649" y="14"/>
                      </a:lnTo>
                      <a:lnTo>
                        <a:pt x="648" y="12"/>
                      </a:lnTo>
                      <a:lnTo>
                        <a:pt x="648" y="12"/>
                      </a:lnTo>
                      <a:lnTo>
                        <a:pt x="648" y="14"/>
                      </a:lnTo>
                      <a:lnTo>
                        <a:pt x="646" y="14"/>
                      </a:lnTo>
                      <a:lnTo>
                        <a:pt x="646" y="14"/>
                      </a:lnTo>
                      <a:lnTo>
                        <a:pt x="646" y="15"/>
                      </a:lnTo>
                      <a:lnTo>
                        <a:pt x="644" y="15"/>
                      </a:lnTo>
                      <a:lnTo>
                        <a:pt x="642" y="20"/>
                      </a:lnTo>
                      <a:lnTo>
                        <a:pt x="641" y="20"/>
                      </a:lnTo>
                      <a:lnTo>
                        <a:pt x="641" y="21"/>
                      </a:lnTo>
                      <a:lnTo>
                        <a:pt x="640" y="21"/>
                      </a:lnTo>
                      <a:lnTo>
                        <a:pt x="641" y="17"/>
                      </a:lnTo>
                      <a:lnTo>
                        <a:pt x="638" y="17"/>
                      </a:lnTo>
                      <a:lnTo>
                        <a:pt x="637" y="19"/>
                      </a:lnTo>
                      <a:lnTo>
                        <a:pt x="636" y="19"/>
                      </a:lnTo>
                      <a:lnTo>
                        <a:pt x="635" y="23"/>
                      </a:lnTo>
                      <a:lnTo>
                        <a:pt x="632" y="25"/>
                      </a:lnTo>
                      <a:lnTo>
                        <a:pt x="632" y="27"/>
                      </a:lnTo>
                      <a:lnTo>
                        <a:pt x="632" y="29"/>
                      </a:lnTo>
                      <a:lnTo>
                        <a:pt x="632" y="31"/>
                      </a:lnTo>
                      <a:lnTo>
                        <a:pt x="633" y="32"/>
                      </a:lnTo>
                      <a:lnTo>
                        <a:pt x="631" y="32"/>
                      </a:lnTo>
                      <a:lnTo>
                        <a:pt x="631" y="34"/>
                      </a:lnTo>
                      <a:lnTo>
                        <a:pt x="631" y="37"/>
                      </a:lnTo>
                      <a:lnTo>
                        <a:pt x="632" y="37"/>
                      </a:lnTo>
                      <a:lnTo>
                        <a:pt x="631" y="40"/>
                      </a:lnTo>
                      <a:lnTo>
                        <a:pt x="632" y="40"/>
                      </a:lnTo>
                      <a:lnTo>
                        <a:pt x="632" y="41"/>
                      </a:lnTo>
                      <a:lnTo>
                        <a:pt x="633" y="41"/>
                      </a:lnTo>
                      <a:lnTo>
                        <a:pt x="633" y="41"/>
                      </a:lnTo>
                      <a:lnTo>
                        <a:pt x="632" y="41"/>
                      </a:lnTo>
                      <a:lnTo>
                        <a:pt x="632" y="41"/>
                      </a:lnTo>
                      <a:lnTo>
                        <a:pt x="632" y="41"/>
                      </a:lnTo>
                      <a:lnTo>
                        <a:pt x="632" y="45"/>
                      </a:lnTo>
                      <a:lnTo>
                        <a:pt x="635" y="44"/>
                      </a:lnTo>
                      <a:lnTo>
                        <a:pt x="637" y="42"/>
                      </a:lnTo>
                      <a:lnTo>
                        <a:pt x="640" y="41"/>
                      </a:lnTo>
                      <a:lnTo>
                        <a:pt x="640" y="42"/>
                      </a:lnTo>
                      <a:lnTo>
                        <a:pt x="642" y="44"/>
                      </a:lnTo>
                      <a:lnTo>
                        <a:pt x="641" y="45"/>
                      </a:lnTo>
                      <a:lnTo>
                        <a:pt x="641" y="46"/>
                      </a:lnTo>
                      <a:lnTo>
                        <a:pt x="641" y="46"/>
                      </a:lnTo>
                      <a:lnTo>
                        <a:pt x="641" y="49"/>
                      </a:lnTo>
                      <a:lnTo>
                        <a:pt x="640" y="49"/>
                      </a:lnTo>
                      <a:lnTo>
                        <a:pt x="640" y="49"/>
                      </a:lnTo>
                      <a:lnTo>
                        <a:pt x="640" y="50"/>
                      </a:lnTo>
                      <a:lnTo>
                        <a:pt x="641" y="52"/>
                      </a:lnTo>
                      <a:lnTo>
                        <a:pt x="641" y="52"/>
                      </a:lnTo>
                      <a:lnTo>
                        <a:pt x="641" y="50"/>
                      </a:lnTo>
                      <a:lnTo>
                        <a:pt x="644" y="49"/>
                      </a:lnTo>
                      <a:lnTo>
                        <a:pt x="644" y="45"/>
                      </a:lnTo>
                      <a:lnTo>
                        <a:pt x="645" y="42"/>
                      </a:lnTo>
                      <a:lnTo>
                        <a:pt x="646" y="42"/>
                      </a:lnTo>
                      <a:lnTo>
                        <a:pt x="646" y="44"/>
                      </a:lnTo>
                      <a:lnTo>
                        <a:pt x="646" y="44"/>
                      </a:lnTo>
                      <a:lnTo>
                        <a:pt x="646" y="45"/>
                      </a:lnTo>
                      <a:lnTo>
                        <a:pt x="648" y="45"/>
                      </a:lnTo>
                      <a:lnTo>
                        <a:pt x="648" y="46"/>
                      </a:lnTo>
                      <a:lnTo>
                        <a:pt x="648" y="46"/>
                      </a:lnTo>
                      <a:lnTo>
                        <a:pt x="646" y="48"/>
                      </a:lnTo>
                      <a:lnTo>
                        <a:pt x="646" y="48"/>
                      </a:lnTo>
                      <a:lnTo>
                        <a:pt x="648" y="48"/>
                      </a:lnTo>
                      <a:lnTo>
                        <a:pt x="650" y="48"/>
                      </a:lnTo>
                      <a:lnTo>
                        <a:pt x="652" y="48"/>
                      </a:lnTo>
                      <a:lnTo>
                        <a:pt x="654" y="46"/>
                      </a:lnTo>
                      <a:lnTo>
                        <a:pt x="654" y="46"/>
                      </a:lnTo>
                      <a:lnTo>
                        <a:pt x="654" y="45"/>
                      </a:lnTo>
                      <a:lnTo>
                        <a:pt x="655" y="45"/>
                      </a:lnTo>
                      <a:lnTo>
                        <a:pt x="657" y="44"/>
                      </a:lnTo>
                      <a:lnTo>
                        <a:pt x="657" y="42"/>
                      </a:lnTo>
                      <a:lnTo>
                        <a:pt x="658" y="41"/>
                      </a:lnTo>
                      <a:lnTo>
                        <a:pt x="659" y="40"/>
                      </a:lnTo>
                      <a:lnTo>
                        <a:pt x="661" y="40"/>
                      </a:lnTo>
                      <a:lnTo>
                        <a:pt x="661" y="38"/>
                      </a:lnTo>
                      <a:lnTo>
                        <a:pt x="662" y="37"/>
                      </a:lnTo>
                      <a:lnTo>
                        <a:pt x="662" y="37"/>
                      </a:lnTo>
                      <a:lnTo>
                        <a:pt x="663" y="37"/>
                      </a:lnTo>
                      <a:lnTo>
                        <a:pt x="663" y="34"/>
                      </a:lnTo>
                      <a:lnTo>
                        <a:pt x="662" y="33"/>
                      </a:lnTo>
                      <a:lnTo>
                        <a:pt x="663" y="33"/>
                      </a:lnTo>
                      <a:lnTo>
                        <a:pt x="665" y="33"/>
                      </a:lnTo>
                      <a:lnTo>
                        <a:pt x="666" y="32"/>
                      </a:lnTo>
                      <a:lnTo>
                        <a:pt x="666" y="31"/>
                      </a:lnTo>
                      <a:lnTo>
                        <a:pt x="663" y="31"/>
                      </a:lnTo>
                      <a:lnTo>
                        <a:pt x="662" y="31"/>
                      </a:lnTo>
                      <a:lnTo>
                        <a:pt x="661" y="29"/>
                      </a:lnTo>
                      <a:lnTo>
                        <a:pt x="659" y="28"/>
                      </a:lnTo>
                      <a:lnTo>
                        <a:pt x="658" y="27"/>
                      </a:lnTo>
                      <a:lnTo>
                        <a:pt x="658" y="25"/>
                      </a:lnTo>
                      <a:lnTo>
                        <a:pt x="658" y="23"/>
                      </a:lnTo>
                      <a:lnTo>
                        <a:pt x="657" y="20"/>
                      </a:lnTo>
                      <a:lnTo>
                        <a:pt x="658" y="20"/>
                      </a:lnTo>
                      <a:lnTo>
                        <a:pt x="657" y="16"/>
                      </a:lnTo>
                      <a:lnTo>
                        <a:pt x="658" y="16"/>
                      </a:lnTo>
                      <a:lnTo>
                        <a:pt x="659" y="14"/>
                      </a:lnTo>
                      <a:lnTo>
                        <a:pt x="661" y="12"/>
                      </a:lnTo>
                      <a:lnTo>
                        <a:pt x="662" y="10"/>
                      </a:lnTo>
                      <a:lnTo>
                        <a:pt x="663" y="7"/>
                      </a:lnTo>
                      <a:lnTo>
                        <a:pt x="661" y="8"/>
                      </a:lnTo>
                      <a:lnTo>
                        <a:pt x="661" y="8"/>
                      </a:lnTo>
                      <a:lnTo>
                        <a:pt x="661" y="7"/>
                      </a:lnTo>
                      <a:lnTo>
                        <a:pt x="657" y="7"/>
                      </a:lnTo>
                      <a:close/>
                      <a:moveTo>
                        <a:pt x="572" y="0"/>
                      </a:moveTo>
                      <a:lnTo>
                        <a:pt x="818" y="0"/>
                      </a:lnTo>
                      <a:lnTo>
                        <a:pt x="816" y="2"/>
                      </a:lnTo>
                      <a:lnTo>
                        <a:pt x="816" y="3"/>
                      </a:lnTo>
                      <a:lnTo>
                        <a:pt x="814" y="3"/>
                      </a:lnTo>
                      <a:lnTo>
                        <a:pt x="811" y="2"/>
                      </a:lnTo>
                      <a:lnTo>
                        <a:pt x="811" y="2"/>
                      </a:lnTo>
                      <a:lnTo>
                        <a:pt x="811" y="2"/>
                      </a:lnTo>
                      <a:lnTo>
                        <a:pt x="811" y="2"/>
                      </a:lnTo>
                      <a:lnTo>
                        <a:pt x="809" y="3"/>
                      </a:lnTo>
                      <a:lnTo>
                        <a:pt x="806" y="3"/>
                      </a:lnTo>
                      <a:lnTo>
                        <a:pt x="805" y="3"/>
                      </a:lnTo>
                      <a:lnTo>
                        <a:pt x="805" y="2"/>
                      </a:lnTo>
                      <a:lnTo>
                        <a:pt x="803" y="2"/>
                      </a:lnTo>
                      <a:lnTo>
                        <a:pt x="803" y="0"/>
                      </a:lnTo>
                      <a:lnTo>
                        <a:pt x="799" y="2"/>
                      </a:lnTo>
                      <a:lnTo>
                        <a:pt x="798" y="0"/>
                      </a:lnTo>
                      <a:lnTo>
                        <a:pt x="797" y="0"/>
                      </a:lnTo>
                      <a:lnTo>
                        <a:pt x="792" y="0"/>
                      </a:lnTo>
                      <a:lnTo>
                        <a:pt x="792" y="0"/>
                      </a:lnTo>
                      <a:lnTo>
                        <a:pt x="790" y="0"/>
                      </a:lnTo>
                      <a:lnTo>
                        <a:pt x="790" y="2"/>
                      </a:lnTo>
                      <a:lnTo>
                        <a:pt x="788" y="2"/>
                      </a:lnTo>
                      <a:lnTo>
                        <a:pt x="788" y="0"/>
                      </a:lnTo>
                      <a:lnTo>
                        <a:pt x="780" y="2"/>
                      </a:lnTo>
                      <a:lnTo>
                        <a:pt x="780" y="3"/>
                      </a:lnTo>
                      <a:lnTo>
                        <a:pt x="780" y="3"/>
                      </a:lnTo>
                      <a:lnTo>
                        <a:pt x="779" y="4"/>
                      </a:lnTo>
                      <a:lnTo>
                        <a:pt x="776" y="4"/>
                      </a:lnTo>
                      <a:lnTo>
                        <a:pt x="775" y="7"/>
                      </a:lnTo>
                      <a:lnTo>
                        <a:pt x="773" y="8"/>
                      </a:lnTo>
                      <a:lnTo>
                        <a:pt x="772" y="8"/>
                      </a:lnTo>
                      <a:lnTo>
                        <a:pt x="771" y="8"/>
                      </a:lnTo>
                      <a:lnTo>
                        <a:pt x="771" y="8"/>
                      </a:lnTo>
                      <a:lnTo>
                        <a:pt x="769" y="10"/>
                      </a:lnTo>
                      <a:lnTo>
                        <a:pt x="768" y="12"/>
                      </a:lnTo>
                      <a:lnTo>
                        <a:pt x="768" y="14"/>
                      </a:lnTo>
                      <a:lnTo>
                        <a:pt x="764" y="15"/>
                      </a:lnTo>
                      <a:lnTo>
                        <a:pt x="764" y="16"/>
                      </a:lnTo>
                      <a:lnTo>
                        <a:pt x="763" y="17"/>
                      </a:lnTo>
                      <a:lnTo>
                        <a:pt x="763" y="19"/>
                      </a:lnTo>
                      <a:lnTo>
                        <a:pt x="764" y="20"/>
                      </a:lnTo>
                      <a:lnTo>
                        <a:pt x="765" y="20"/>
                      </a:lnTo>
                      <a:lnTo>
                        <a:pt x="767" y="21"/>
                      </a:lnTo>
                      <a:lnTo>
                        <a:pt x="767" y="23"/>
                      </a:lnTo>
                      <a:lnTo>
                        <a:pt x="767" y="25"/>
                      </a:lnTo>
                      <a:lnTo>
                        <a:pt x="767" y="25"/>
                      </a:lnTo>
                      <a:lnTo>
                        <a:pt x="767" y="25"/>
                      </a:lnTo>
                      <a:lnTo>
                        <a:pt x="767" y="25"/>
                      </a:lnTo>
                      <a:lnTo>
                        <a:pt x="765" y="25"/>
                      </a:lnTo>
                      <a:lnTo>
                        <a:pt x="767" y="27"/>
                      </a:lnTo>
                      <a:lnTo>
                        <a:pt x="769" y="28"/>
                      </a:lnTo>
                      <a:lnTo>
                        <a:pt x="772" y="28"/>
                      </a:lnTo>
                      <a:lnTo>
                        <a:pt x="772" y="27"/>
                      </a:lnTo>
                      <a:lnTo>
                        <a:pt x="769" y="27"/>
                      </a:lnTo>
                      <a:lnTo>
                        <a:pt x="769" y="25"/>
                      </a:lnTo>
                      <a:lnTo>
                        <a:pt x="769" y="25"/>
                      </a:lnTo>
                      <a:lnTo>
                        <a:pt x="769" y="23"/>
                      </a:lnTo>
                      <a:lnTo>
                        <a:pt x="771" y="21"/>
                      </a:lnTo>
                      <a:lnTo>
                        <a:pt x="771" y="19"/>
                      </a:lnTo>
                      <a:lnTo>
                        <a:pt x="772" y="19"/>
                      </a:lnTo>
                      <a:lnTo>
                        <a:pt x="773" y="17"/>
                      </a:lnTo>
                      <a:lnTo>
                        <a:pt x="775" y="17"/>
                      </a:lnTo>
                      <a:lnTo>
                        <a:pt x="775" y="16"/>
                      </a:lnTo>
                      <a:lnTo>
                        <a:pt x="775" y="15"/>
                      </a:lnTo>
                      <a:lnTo>
                        <a:pt x="776" y="15"/>
                      </a:lnTo>
                      <a:lnTo>
                        <a:pt x="776" y="14"/>
                      </a:lnTo>
                      <a:lnTo>
                        <a:pt x="779" y="14"/>
                      </a:lnTo>
                      <a:lnTo>
                        <a:pt x="779" y="14"/>
                      </a:lnTo>
                      <a:lnTo>
                        <a:pt x="780" y="14"/>
                      </a:lnTo>
                      <a:lnTo>
                        <a:pt x="780" y="12"/>
                      </a:lnTo>
                      <a:lnTo>
                        <a:pt x="781" y="12"/>
                      </a:lnTo>
                      <a:lnTo>
                        <a:pt x="781" y="12"/>
                      </a:lnTo>
                      <a:lnTo>
                        <a:pt x="782" y="11"/>
                      </a:lnTo>
                      <a:lnTo>
                        <a:pt x="784" y="11"/>
                      </a:lnTo>
                      <a:lnTo>
                        <a:pt x="784" y="10"/>
                      </a:lnTo>
                      <a:lnTo>
                        <a:pt x="785" y="8"/>
                      </a:lnTo>
                      <a:lnTo>
                        <a:pt x="786" y="8"/>
                      </a:lnTo>
                      <a:lnTo>
                        <a:pt x="788" y="8"/>
                      </a:lnTo>
                      <a:lnTo>
                        <a:pt x="788" y="8"/>
                      </a:lnTo>
                      <a:lnTo>
                        <a:pt x="789" y="8"/>
                      </a:lnTo>
                      <a:lnTo>
                        <a:pt x="789" y="7"/>
                      </a:lnTo>
                      <a:lnTo>
                        <a:pt x="792" y="6"/>
                      </a:lnTo>
                      <a:lnTo>
                        <a:pt x="792" y="3"/>
                      </a:lnTo>
                      <a:lnTo>
                        <a:pt x="796" y="3"/>
                      </a:lnTo>
                      <a:lnTo>
                        <a:pt x="796" y="4"/>
                      </a:lnTo>
                      <a:lnTo>
                        <a:pt x="796" y="4"/>
                      </a:lnTo>
                      <a:lnTo>
                        <a:pt x="797" y="3"/>
                      </a:lnTo>
                      <a:lnTo>
                        <a:pt x="798" y="3"/>
                      </a:lnTo>
                      <a:lnTo>
                        <a:pt x="798" y="4"/>
                      </a:lnTo>
                      <a:lnTo>
                        <a:pt x="802" y="4"/>
                      </a:lnTo>
                      <a:lnTo>
                        <a:pt x="802" y="6"/>
                      </a:lnTo>
                      <a:lnTo>
                        <a:pt x="803" y="6"/>
                      </a:lnTo>
                      <a:lnTo>
                        <a:pt x="803" y="4"/>
                      </a:lnTo>
                      <a:lnTo>
                        <a:pt x="813" y="4"/>
                      </a:lnTo>
                      <a:lnTo>
                        <a:pt x="814" y="6"/>
                      </a:lnTo>
                      <a:lnTo>
                        <a:pt x="814" y="6"/>
                      </a:lnTo>
                      <a:lnTo>
                        <a:pt x="814" y="6"/>
                      </a:lnTo>
                      <a:lnTo>
                        <a:pt x="814" y="4"/>
                      </a:lnTo>
                      <a:lnTo>
                        <a:pt x="816" y="6"/>
                      </a:lnTo>
                      <a:lnTo>
                        <a:pt x="816" y="3"/>
                      </a:lnTo>
                      <a:lnTo>
                        <a:pt x="818" y="3"/>
                      </a:lnTo>
                      <a:lnTo>
                        <a:pt x="818" y="3"/>
                      </a:lnTo>
                      <a:lnTo>
                        <a:pt x="822" y="3"/>
                      </a:lnTo>
                      <a:lnTo>
                        <a:pt x="822" y="3"/>
                      </a:lnTo>
                      <a:lnTo>
                        <a:pt x="823" y="3"/>
                      </a:lnTo>
                      <a:lnTo>
                        <a:pt x="823" y="2"/>
                      </a:lnTo>
                      <a:lnTo>
                        <a:pt x="823" y="2"/>
                      </a:lnTo>
                      <a:lnTo>
                        <a:pt x="823" y="0"/>
                      </a:lnTo>
                      <a:lnTo>
                        <a:pt x="1191" y="0"/>
                      </a:lnTo>
                      <a:lnTo>
                        <a:pt x="1191" y="80"/>
                      </a:lnTo>
                      <a:lnTo>
                        <a:pt x="1190" y="80"/>
                      </a:lnTo>
                      <a:lnTo>
                        <a:pt x="1187" y="87"/>
                      </a:lnTo>
                      <a:lnTo>
                        <a:pt x="1186" y="87"/>
                      </a:lnTo>
                      <a:lnTo>
                        <a:pt x="1183" y="89"/>
                      </a:lnTo>
                      <a:lnTo>
                        <a:pt x="1179" y="91"/>
                      </a:lnTo>
                      <a:lnTo>
                        <a:pt x="1178" y="92"/>
                      </a:lnTo>
                      <a:lnTo>
                        <a:pt x="1176" y="92"/>
                      </a:lnTo>
                      <a:lnTo>
                        <a:pt x="1171" y="100"/>
                      </a:lnTo>
                      <a:lnTo>
                        <a:pt x="1163" y="100"/>
                      </a:lnTo>
                      <a:lnTo>
                        <a:pt x="1162" y="100"/>
                      </a:lnTo>
                      <a:lnTo>
                        <a:pt x="1162" y="101"/>
                      </a:lnTo>
                      <a:lnTo>
                        <a:pt x="1162" y="104"/>
                      </a:lnTo>
                      <a:lnTo>
                        <a:pt x="1161" y="104"/>
                      </a:lnTo>
                      <a:lnTo>
                        <a:pt x="1161" y="104"/>
                      </a:lnTo>
                      <a:lnTo>
                        <a:pt x="1161" y="104"/>
                      </a:lnTo>
                      <a:lnTo>
                        <a:pt x="1162" y="104"/>
                      </a:lnTo>
                      <a:lnTo>
                        <a:pt x="1162" y="106"/>
                      </a:lnTo>
                      <a:lnTo>
                        <a:pt x="1163" y="106"/>
                      </a:lnTo>
                      <a:lnTo>
                        <a:pt x="1163" y="109"/>
                      </a:lnTo>
                      <a:lnTo>
                        <a:pt x="1163" y="109"/>
                      </a:lnTo>
                      <a:lnTo>
                        <a:pt x="1163" y="110"/>
                      </a:lnTo>
                      <a:lnTo>
                        <a:pt x="1165" y="110"/>
                      </a:lnTo>
                      <a:lnTo>
                        <a:pt x="1165" y="113"/>
                      </a:lnTo>
                      <a:lnTo>
                        <a:pt x="1167" y="114"/>
                      </a:lnTo>
                      <a:lnTo>
                        <a:pt x="1169" y="116"/>
                      </a:lnTo>
                      <a:lnTo>
                        <a:pt x="1169" y="117"/>
                      </a:lnTo>
                      <a:lnTo>
                        <a:pt x="1170" y="120"/>
                      </a:lnTo>
                      <a:lnTo>
                        <a:pt x="1171" y="121"/>
                      </a:lnTo>
                      <a:lnTo>
                        <a:pt x="1173" y="122"/>
                      </a:lnTo>
                      <a:lnTo>
                        <a:pt x="1173" y="122"/>
                      </a:lnTo>
                      <a:lnTo>
                        <a:pt x="1173" y="122"/>
                      </a:lnTo>
                      <a:lnTo>
                        <a:pt x="1173" y="122"/>
                      </a:lnTo>
                      <a:lnTo>
                        <a:pt x="1173" y="122"/>
                      </a:lnTo>
                      <a:lnTo>
                        <a:pt x="1175" y="122"/>
                      </a:lnTo>
                      <a:lnTo>
                        <a:pt x="1175" y="121"/>
                      </a:lnTo>
                      <a:lnTo>
                        <a:pt x="1178" y="121"/>
                      </a:lnTo>
                      <a:lnTo>
                        <a:pt x="1178" y="121"/>
                      </a:lnTo>
                      <a:lnTo>
                        <a:pt x="1179" y="120"/>
                      </a:lnTo>
                      <a:lnTo>
                        <a:pt x="1179" y="118"/>
                      </a:lnTo>
                      <a:lnTo>
                        <a:pt x="1183" y="117"/>
                      </a:lnTo>
                      <a:lnTo>
                        <a:pt x="1184" y="114"/>
                      </a:lnTo>
                      <a:lnTo>
                        <a:pt x="1191" y="114"/>
                      </a:lnTo>
                      <a:lnTo>
                        <a:pt x="1191" y="130"/>
                      </a:lnTo>
                      <a:lnTo>
                        <a:pt x="1190" y="130"/>
                      </a:lnTo>
                      <a:lnTo>
                        <a:pt x="1188" y="131"/>
                      </a:lnTo>
                      <a:lnTo>
                        <a:pt x="1186" y="133"/>
                      </a:lnTo>
                      <a:lnTo>
                        <a:pt x="1186" y="134"/>
                      </a:lnTo>
                      <a:lnTo>
                        <a:pt x="1184" y="135"/>
                      </a:lnTo>
                      <a:lnTo>
                        <a:pt x="1183" y="137"/>
                      </a:lnTo>
                      <a:lnTo>
                        <a:pt x="1182" y="137"/>
                      </a:lnTo>
                      <a:lnTo>
                        <a:pt x="1183" y="139"/>
                      </a:lnTo>
                      <a:lnTo>
                        <a:pt x="1178" y="143"/>
                      </a:lnTo>
                      <a:lnTo>
                        <a:pt x="1176" y="146"/>
                      </a:lnTo>
                      <a:lnTo>
                        <a:pt x="1176" y="150"/>
                      </a:lnTo>
                      <a:lnTo>
                        <a:pt x="1176" y="152"/>
                      </a:lnTo>
                      <a:lnTo>
                        <a:pt x="1178" y="156"/>
                      </a:lnTo>
                      <a:lnTo>
                        <a:pt x="1180" y="159"/>
                      </a:lnTo>
                      <a:lnTo>
                        <a:pt x="1182" y="160"/>
                      </a:lnTo>
                      <a:lnTo>
                        <a:pt x="1180" y="161"/>
                      </a:lnTo>
                      <a:lnTo>
                        <a:pt x="1180" y="163"/>
                      </a:lnTo>
                      <a:lnTo>
                        <a:pt x="1179" y="164"/>
                      </a:lnTo>
                      <a:lnTo>
                        <a:pt x="1182" y="164"/>
                      </a:lnTo>
                      <a:lnTo>
                        <a:pt x="1182" y="163"/>
                      </a:lnTo>
                      <a:lnTo>
                        <a:pt x="1183" y="163"/>
                      </a:lnTo>
                      <a:lnTo>
                        <a:pt x="1184" y="167"/>
                      </a:lnTo>
                      <a:lnTo>
                        <a:pt x="1186" y="169"/>
                      </a:lnTo>
                      <a:lnTo>
                        <a:pt x="1188" y="173"/>
                      </a:lnTo>
                      <a:lnTo>
                        <a:pt x="1190" y="175"/>
                      </a:lnTo>
                      <a:lnTo>
                        <a:pt x="1191" y="175"/>
                      </a:lnTo>
                      <a:lnTo>
                        <a:pt x="1191" y="182"/>
                      </a:lnTo>
                      <a:lnTo>
                        <a:pt x="1190" y="182"/>
                      </a:lnTo>
                      <a:lnTo>
                        <a:pt x="1187" y="182"/>
                      </a:lnTo>
                      <a:lnTo>
                        <a:pt x="1186" y="182"/>
                      </a:lnTo>
                      <a:lnTo>
                        <a:pt x="1184" y="184"/>
                      </a:lnTo>
                      <a:lnTo>
                        <a:pt x="1186" y="184"/>
                      </a:lnTo>
                      <a:lnTo>
                        <a:pt x="1186" y="186"/>
                      </a:lnTo>
                      <a:lnTo>
                        <a:pt x="1188" y="185"/>
                      </a:lnTo>
                      <a:lnTo>
                        <a:pt x="1188" y="185"/>
                      </a:lnTo>
                      <a:lnTo>
                        <a:pt x="1190" y="185"/>
                      </a:lnTo>
                      <a:lnTo>
                        <a:pt x="1190" y="184"/>
                      </a:lnTo>
                      <a:lnTo>
                        <a:pt x="1191" y="184"/>
                      </a:lnTo>
                      <a:lnTo>
                        <a:pt x="1191" y="226"/>
                      </a:lnTo>
                      <a:lnTo>
                        <a:pt x="1190" y="226"/>
                      </a:lnTo>
                      <a:lnTo>
                        <a:pt x="1190" y="226"/>
                      </a:lnTo>
                      <a:lnTo>
                        <a:pt x="1191" y="227"/>
                      </a:lnTo>
                      <a:lnTo>
                        <a:pt x="1191" y="228"/>
                      </a:lnTo>
                      <a:lnTo>
                        <a:pt x="1190" y="228"/>
                      </a:lnTo>
                      <a:lnTo>
                        <a:pt x="1190" y="232"/>
                      </a:lnTo>
                      <a:lnTo>
                        <a:pt x="1188" y="232"/>
                      </a:lnTo>
                      <a:lnTo>
                        <a:pt x="1188" y="233"/>
                      </a:lnTo>
                      <a:lnTo>
                        <a:pt x="1187" y="233"/>
                      </a:lnTo>
                      <a:lnTo>
                        <a:pt x="1187" y="235"/>
                      </a:lnTo>
                      <a:lnTo>
                        <a:pt x="1186" y="235"/>
                      </a:lnTo>
                      <a:lnTo>
                        <a:pt x="1186" y="236"/>
                      </a:lnTo>
                      <a:lnTo>
                        <a:pt x="1184" y="237"/>
                      </a:lnTo>
                      <a:lnTo>
                        <a:pt x="1184" y="237"/>
                      </a:lnTo>
                      <a:lnTo>
                        <a:pt x="1183" y="237"/>
                      </a:lnTo>
                      <a:lnTo>
                        <a:pt x="1180" y="237"/>
                      </a:lnTo>
                      <a:lnTo>
                        <a:pt x="1179" y="239"/>
                      </a:lnTo>
                      <a:lnTo>
                        <a:pt x="1179" y="241"/>
                      </a:lnTo>
                      <a:lnTo>
                        <a:pt x="1179" y="244"/>
                      </a:lnTo>
                      <a:lnTo>
                        <a:pt x="1178" y="244"/>
                      </a:lnTo>
                      <a:lnTo>
                        <a:pt x="1178" y="244"/>
                      </a:lnTo>
                      <a:lnTo>
                        <a:pt x="1176" y="245"/>
                      </a:lnTo>
                      <a:lnTo>
                        <a:pt x="1176" y="245"/>
                      </a:lnTo>
                      <a:lnTo>
                        <a:pt x="1176" y="245"/>
                      </a:lnTo>
                      <a:lnTo>
                        <a:pt x="1180" y="247"/>
                      </a:lnTo>
                      <a:lnTo>
                        <a:pt x="1180" y="248"/>
                      </a:lnTo>
                      <a:lnTo>
                        <a:pt x="1180" y="249"/>
                      </a:lnTo>
                      <a:lnTo>
                        <a:pt x="1180" y="252"/>
                      </a:lnTo>
                      <a:lnTo>
                        <a:pt x="1180" y="252"/>
                      </a:lnTo>
                      <a:lnTo>
                        <a:pt x="1180" y="252"/>
                      </a:lnTo>
                      <a:lnTo>
                        <a:pt x="1180" y="253"/>
                      </a:lnTo>
                      <a:lnTo>
                        <a:pt x="1179" y="253"/>
                      </a:lnTo>
                      <a:lnTo>
                        <a:pt x="1176" y="253"/>
                      </a:lnTo>
                      <a:lnTo>
                        <a:pt x="1175" y="254"/>
                      </a:lnTo>
                      <a:lnTo>
                        <a:pt x="1175" y="256"/>
                      </a:lnTo>
                      <a:lnTo>
                        <a:pt x="1175" y="256"/>
                      </a:lnTo>
                      <a:lnTo>
                        <a:pt x="1176" y="257"/>
                      </a:lnTo>
                      <a:lnTo>
                        <a:pt x="1174" y="257"/>
                      </a:lnTo>
                      <a:lnTo>
                        <a:pt x="1175" y="261"/>
                      </a:lnTo>
                      <a:lnTo>
                        <a:pt x="1171" y="261"/>
                      </a:lnTo>
                      <a:lnTo>
                        <a:pt x="1171" y="262"/>
                      </a:lnTo>
                      <a:lnTo>
                        <a:pt x="1171" y="262"/>
                      </a:lnTo>
                      <a:lnTo>
                        <a:pt x="1169" y="262"/>
                      </a:lnTo>
                      <a:lnTo>
                        <a:pt x="1166" y="264"/>
                      </a:lnTo>
                      <a:lnTo>
                        <a:pt x="1165" y="264"/>
                      </a:lnTo>
                      <a:lnTo>
                        <a:pt x="1165" y="265"/>
                      </a:lnTo>
                      <a:lnTo>
                        <a:pt x="1166" y="265"/>
                      </a:lnTo>
                      <a:lnTo>
                        <a:pt x="1166" y="266"/>
                      </a:lnTo>
                      <a:lnTo>
                        <a:pt x="1165" y="266"/>
                      </a:lnTo>
                      <a:lnTo>
                        <a:pt x="1165" y="268"/>
                      </a:lnTo>
                      <a:lnTo>
                        <a:pt x="1165" y="268"/>
                      </a:lnTo>
                      <a:lnTo>
                        <a:pt x="1163" y="269"/>
                      </a:lnTo>
                      <a:lnTo>
                        <a:pt x="1163" y="269"/>
                      </a:lnTo>
                      <a:lnTo>
                        <a:pt x="1161" y="269"/>
                      </a:lnTo>
                      <a:lnTo>
                        <a:pt x="1161" y="271"/>
                      </a:lnTo>
                      <a:lnTo>
                        <a:pt x="1159" y="271"/>
                      </a:lnTo>
                      <a:lnTo>
                        <a:pt x="1158" y="273"/>
                      </a:lnTo>
                      <a:lnTo>
                        <a:pt x="1158" y="273"/>
                      </a:lnTo>
                      <a:lnTo>
                        <a:pt x="1156" y="273"/>
                      </a:lnTo>
                      <a:lnTo>
                        <a:pt x="1156" y="274"/>
                      </a:lnTo>
                      <a:lnTo>
                        <a:pt x="1152" y="277"/>
                      </a:lnTo>
                      <a:lnTo>
                        <a:pt x="1152" y="278"/>
                      </a:lnTo>
                      <a:lnTo>
                        <a:pt x="1152" y="279"/>
                      </a:lnTo>
                      <a:lnTo>
                        <a:pt x="1152" y="282"/>
                      </a:lnTo>
                      <a:lnTo>
                        <a:pt x="1150" y="282"/>
                      </a:lnTo>
                      <a:lnTo>
                        <a:pt x="1149" y="282"/>
                      </a:lnTo>
                      <a:lnTo>
                        <a:pt x="1149" y="283"/>
                      </a:lnTo>
                      <a:lnTo>
                        <a:pt x="1149" y="285"/>
                      </a:lnTo>
                      <a:lnTo>
                        <a:pt x="1144" y="283"/>
                      </a:lnTo>
                      <a:lnTo>
                        <a:pt x="1141" y="285"/>
                      </a:lnTo>
                      <a:lnTo>
                        <a:pt x="1139" y="285"/>
                      </a:lnTo>
                      <a:lnTo>
                        <a:pt x="1139" y="286"/>
                      </a:lnTo>
                      <a:lnTo>
                        <a:pt x="1135" y="286"/>
                      </a:lnTo>
                      <a:lnTo>
                        <a:pt x="1135" y="287"/>
                      </a:lnTo>
                      <a:lnTo>
                        <a:pt x="1132" y="287"/>
                      </a:lnTo>
                      <a:lnTo>
                        <a:pt x="1132" y="286"/>
                      </a:lnTo>
                      <a:lnTo>
                        <a:pt x="1132" y="285"/>
                      </a:lnTo>
                      <a:lnTo>
                        <a:pt x="1131" y="285"/>
                      </a:lnTo>
                      <a:lnTo>
                        <a:pt x="1129" y="283"/>
                      </a:lnTo>
                      <a:lnTo>
                        <a:pt x="1129" y="282"/>
                      </a:lnTo>
                      <a:lnTo>
                        <a:pt x="1128" y="282"/>
                      </a:lnTo>
                      <a:lnTo>
                        <a:pt x="1128" y="283"/>
                      </a:lnTo>
                      <a:lnTo>
                        <a:pt x="1129" y="283"/>
                      </a:lnTo>
                      <a:lnTo>
                        <a:pt x="1129" y="285"/>
                      </a:lnTo>
                      <a:lnTo>
                        <a:pt x="1128" y="285"/>
                      </a:lnTo>
                      <a:lnTo>
                        <a:pt x="1127" y="287"/>
                      </a:lnTo>
                      <a:lnTo>
                        <a:pt x="1127" y="288"/>
                      </a:lnTo>
                      <a:lnTo>
                        <a:pt x="1124" y="288"/>
                      </a:lnTo>
                      <a:lnTo>
                        <a:pt x="1124" y="291"/>
                      </a:lnTo>
                      <a:lnTo>
                        <a:pt x="1123" y="292"/>
                      </a:lnTo>
                      <a:lnTo>
                        <a:pt x="1120" y="292"/>
                      </a:lnTo>
                      <a:lnTo>
                        <a:pt x="1120" y="292"/>
                      </a:lnTo>
                      <a:lnTo>
                        <a:pt x="1119" y="292"/>
                      </a:lnTo>
                      <a:lnTo>
                        <a:pt x="1119" y="292"/>
                      </a:lnTo>
                      <a:lnTo>
                        <a:pt x="1114" y="292"/>
                      </a:lnTo>
                      <a:lnTo>
                        <a:pt x="1114" y="294"/>
                      </a:lnTo>
                      <a:lnTo>
                        <a:pt x="1112" y="294"/>
                      </a:lnTo>
                      <a:lnTo>
                        <a:pt x="1112" y="294"/>
                      </a:lnTo>
                      <a:lnTo>
                        <a:pt x="1111" y="294"/>
                      </a:lnTo>
                      <a:lnTo>
                        <a:pt x="1111" y="294"/>
                      </a:lnTo>
                      <a:lnTo>
                        <a:pt x="1110" y="295"/>
                      </a:lnTo>
                      <a:lnTo>
                        <a:pt x="1110" y="296"/>
                      </a:lnTo>
                      <a:lnTo>
                        <a:pt x="1107" y="295"/>
                      </a:lnTo>
                      <a:lnTo>
                        <a:pt x="1107" y="296"/>
                      </a:lnTo>
                      <a:lnTo>
                        <a:pt x="1104" y="296"/>
                      </a:lnTo>
                      <a:lnTo>
                        <a:pt x="1104" y="299"/>
                      </a:lnTo>
                      <a:lnTo>
                        <a:pt x="1102" y="300"/>
                      </a:lnTo>
                      <a:lnTo>
                        <a:pt x="1099" y="302"/>
                      </a:lnTo>
                      <a:lnTo>
                        <a:pt x="1097" y="303"/>
                      </a:lnTo>
                      <a:lnTo>
                        <a:pt x="1097" y="304"/>
                      </a:lnTo>
                      <a:lnTo>
                        <a:pt x="1097" y="304"/>
                      </a:lnTo>
                      <a:lnTo>
                        <a:pt x="1097" y="305"/>
                      </a:lnTo>
                      <a:lnTo>
                        <a:pt x="1094" y="305"/>
                      </a:lnTo>
                      <a:lnTo>
                        <a:pt x="1094" y="305"/>
                      </a:lnTo>
                      <a:lnTo>
                        <a:pt x="1095" y="305"/>
                      </a:lnTo>
                      <a:lnTo>
                        <a:pt x="1095" y="307"/>
                      </a:lnTo>
                      <a:lnTo>
                        <a:pt x="1097" y="307"/>
                      </a:lnTo>
                      <a:lnTo>
                        <a:pt x="1097" y="308"/>
                      </a:lnTo>
                      <a:lnTo>
                        <a:pt x="1098" y="309"/>
                      </a:lnTo>
                      <a:lnTo>
                        <a:pt x="1097" y="309"/>
                      </a:lnTo>
                      <a:lnTo>
                        <a:pt x="1097" y="309"/>
                      </a:lnTo>
                      <a:lnTo>
                        <a:pt x="1097" y="311"/>
                      </a:lnTo>
                      <a:lnTo>
                        <a:pt x="1093" y="312"/>
                      </a:lnTo>
                      <a:lnTo>
                        <a:pt x="1091" y="309"/>
                      </a:lnTo>
                      <a:lnTo>
                        <a:pt x="1091" y="308"/>
                      </a:lnTo>
                      <a:lnTo>
                        <a:pt x="1090" y="307"/>
                      </a:lnTo>
                      <a:lnTo>
                        <a:pt x="1090" y="305"/>
                      </a:lnTo>
                      <a:lnTo>
                        <a:pt x="1089" y="305"/>
                      </a:lnTo>
                      <a:lnTo>
                        <a:pt x="1089" y="305"/>
                      </a:lnTo>
                      <a:lnTo>
                        <a:pt x="1089" y="303"/>
                      </a:lnTo>
                      <a:lnTo>
                        <a:pt x="1089" y="300"/>
                      </a:lnTo>
                      <a:lnTo>
                        <a:pt x="1090" y="299"/>
                      </a:lnTo>
                      <a:lnTo>
                        <a:pt x="1090" y="298"/>
                      </a:lnTo>
                      <a:lnTo>
                        <a:pt x="1089" y="298"/>
                      </a:lnTo>
                      <a:lnTo>
                        <a:pt x="1089" y="296"/>
                      </a:lnTo>
                      <a:lnTo>
                        <a:pt x="1086" y="298"/>
                      </a:lnTo>
                      <a:lnTo>
                        <a:pt x="1086" y="296"/>
                      </a:lnTo>
                      <a:lnTo>
                        <a:pt x="1085" y="295"/>
                      </a:lnTo>
                      <a:lnTo>
                        <a:pt x="1082" y="295"/>
                      </a:lnTo>
                      <a:lnTo>
                        <a:pt x="1082" y="296"/>
                      </a:lnTo>
                      <a:lnTo>
                        <a:pt x="1078" y="296"/>
                      </a:lnTo>
                      <a:lnTo>
                        <a:pt x="1077" y="298"/>
                      </a:lnTo>
                      <a:lnTo>
                        <a:pt x="1076" y="299"/>
                      </a:lnTo>
                      <a:lnTo>
                        <a:pt x="1074" y="299"/>
                      </a:lnTo>
                      <a:lnTo>
                        <a:pt x="1073" y="300"/>
                      </a:lnTo>
                      <a:lnTo>
                        <a:pt x="1070" y="304"/>
                      </a:lnTo>
                      <a:lnTo>
                        <a:pt x="1067" y="304"/>
                      </a:lnTo>
                      <a:lnTo>
                        <a:pt x="1067" y="305"/>
                      </a:lnTo>
                      <a:lnTo>
                        <a:pt x="1067" y="305"/>
                      </a:lnTo>
                      <a:lnTo>
                        <a:pt x="1067" y="307"/>
                      </a:lnTo>
                      <a:lnTo>
                        <a:pt x="1064" y="308"/>
                      </a:lnTo>
                      <a:lnTo>
                        <a:pt x="1064" y="309"/>
                      </a:lnTo>
                      <a:lnTo>
                        <a:pt x="1063" y="311"/>
                      </a:lnTo>
                      <a:lnTo>
                        <a:pt x="1061" y="312"/>
                      </a:lnTo>
                      <a:lnTo>
                        <a:pt x="1061" y="312"/>
                      </a:lnTo>
                      <a:lnTo>
                        <a:pt x="1060" y="313"/>
                      </a:lnTo>
                      <a:lnTo>
                        <a:pt x="1060" y="315"/>
                      </a:lnTo>
                      <a:lnTo>
                        <a:pt x="1059" y="315"/>
                      </a:lnTo>
                      <a:lnTo>
                        <a:pt x="1059" y="316"/>
                      </a:lnTo>
                      <a:lnTo>
                        <a:pt x="1057" y="316"/>
                      </a:lnTo>
                      <a:lnTo>
                        <a:pt x="1056" y="317"/>
                      </a:lnTo>
                      <a:lnTo>
                        <a:pt x="1055" y="317"/>
                      </a:lnTo>
                      <a:lnTo>
                        <a:pt x="1055" y="322"/>
                      </a:lnTo>
                      <a:lnTo>
                        <a:pt x="1055" y="324"/>
                      </a:lnTo>
                      <a:lnTo>
                        <a:pt x="1053" y="326"/>
                      </a:lnTo>
                      <a:lnTo>
                        <a:pt x="1053" y="328"/>
                      </a:lnTo>
                      <a:lnTo>
                        <a:pt x="1055" y="328"/>
                      </a:lnTo>
                      <a:lnTo>
                        <a:pt x="1055" y="329"/>
                      </a:lnTo>
                      <a:lnTo>
                        <a:pt x="1055" y="329"/>
                      </a:lnTo>
                      <a:lnTo>
                        <a:pt x="1055" y="332"/>
                      </a:lnTo>
                      <a:lnTo>
                        <a:pt x="1056" y="332"/>
                      </a:lnTo>
                      <a:lnTo>
                        <a:pt x="1056" y="333"/>
                      </a:lnTo>
                      <a:lnTo>
                        <a:pt x="1057" y="333"/>
                      </a:lnTo>
                      <a:lnTo>
                        <a:pt x="1057" y="334"/>
                      </a:lnTo>
                      <a:lnTo>
                        <a:pt x="1060" y="337"/>
                      </a:lnTo>
                      <a:lnTo>
                        <a:pt x="1060" y="338"/>
                      </a:lnTo>
                      <a:lnTo>
                        <a:pt x="1060" y="338"/>
                      </a:lnTo>
                      <a:lnTo>
                        <a:pt x="1060" y="340"/>
                      </a:lnTo>
                      <a:lnTo>
                        <a:pt x="1063" y="341"/>
                      </a:lnTo>
                      <a:lnTo>
                        <a:pt x="1063" y="342"/>
                      </a:lnTo>
                      <a:lnTo>
                        <a:pt x="1064" y="342"/>
                      </a:lnTo>
                      <a:lnTo>
                        <a:pt x="1067" y="345"/>
                      </a:lnTo>
                      <a:lnTo>
                        <a:pt x="1068" y="345"/>
                      </a:lnTo>
                      <a:lnTo>
                        <a:pt x="1068" y="346"/>
                      </a:lnTo>
                      <a:lnTo>
                        <a:pt x="1069" y="346"/>
                      </a:lnTo>
                      <a:lnTo>
                        <a:pt x="1069" y="347"/>
                      </a:lnTo>
                      <a:lnTo>
                        <a:pt x="1069" y="347"/>
                      </a:lnTo>
                      <a:lnTo>
                        <a:pt x="1069" y="349"/>
                      </a:lnTo>
                      <a:lnTo>
                        <a:pt x="1070" y="350"/>
                      </a:lnTo>
                      <a:lnTo>
                        <a:pt x="1070" y="351"/>
                      </a:lnTo>
                      <a:lnTo>
                        <a:pt x="1072" y="351"/>
                      </a:lnTo>
                      <a:lnTo>
                        <a:pt x="1072" y="353"/>
                      </a:lnTo>
                      <a:lnTo>
                        <a:pt x="1072" y="353"/>
                      </a:lnTo>
                      <a:lnTo>
                        <a:pt x="1073" y="354"/>
                      </a:lnTo>
                      <a:lnTo>
                        <a:pt x="1074" y="354"/>
                      </a:lnTo>
                      <a:lnTo>
                        <a:pt x="1076" y="355"/>
                      </a:lnTo>
                      <a:lnTo>
                        <a:pt x="1076" y="357"/>
                      </a:lnTo>
                      <a:lnTo>
                        <a:pt x="1077" y="357"/>
                      </a:lnTo>
                      <a:lnTo>
                        <a:pt x="1077" y="359"/>
                      </a:lnTo>
                      <a:lnTo>
                        <a:pt x="1077" y="362"/>
                      </a:lnTo>
                      <a:lnTo>
                        <a:pt x="1078" y="363"/>
                      </a:lnTo>
                      <a:lnTo>
                        <a:pt x="1080" y="363"/>
                      </a:lnTo>
                      <a:lnTo>
                        <a:pt x="1080" y="364"/>
                      </a:lnTo>
                      <a:lnTo>
                        <a:pt x="1082" y="366"/>
                      </a:lnTo>
                      <a:lnTo>
                        <a:pt x="1082" y="367"/>
                      </a:lnTo>
                      <a:lnTo>
                        <a:pt x="1084" y="367"/>
                      </a:lnTo>
                      <a:lnTo>
                        <a:pt x="1084" y="372"/>
                      </a:lnTo>
                      <a:lnTo>
                        <a:pt x="1085" y="372"/>
                      </a:lnTo>
                      <a:lnTo>
                        <a:pt x="1085" y="374"/>
                      </a:lnTo>
                      <a:lnTo>
                        <a:pt x="1085" y="376"/>
                      </a:lnTo>
                      <a:lnTo>
                        <a:pt x="1085" y="377"/>
                      </a:lnTo>
                      <a:lnTo>
                        <a:pt x="1086" y="377"/>
                      </a:lnTo>
                      <a:lnTo>
                        <a:pt x="1086" y="384"/>
                      </a:lnTo>
                      <a:lnTo>
                        <a:pt x="1087" y="384"/>
                      </a:lnTo>
                      <a:lnTo>
                        <a:pt x="1087" y="387"/>
                      </a:lnTo>
                      <a:lnTo>
                        <a:pt x="1087" y="387"/>
                      </a:lnTo>
                      <a:lnTo>
                        <a:pt x="1089" y="389"/>
                      </a:lnTo>
                      <a:lnTo>
                        <a:pt x="1089" y="389"/>
                      </a:lnTo>
                      <a:lnTo>
                        <a:pt x="1090" y="391"/>
                      </a:lnTo>
                      <a:lnTo>
                        <a:pt x="1090" y="393"/>
                      </a:lnTo>
                      <a:lnTo>
                        <a:pt x="1089" y="393"/>
                      </a:lnTo>
                      <a:lnTo>
                        <a:pt x="1087" y="394"/>
                      </a:lnTo>
                      <a:lnTo>
                        <a:pt x="1087" y="396"/>
                      </a:lnTo>
                      <a:lnTo>
                        <a:pt x="1089" y="398"/>
                      </a:lnTo>
                      <a:lnTo>
                        <a:pt x="1089" y="401"/>
                      </a:lnTo>
                      <a:lnTo>
                        <a:pt x="1087" y="401"/>
                      </a:lnTo>
                      <a:lnTo>
                        <a:pt x="1086" y="406"/>
                      </a:lnTo>
                      <a:lnTo>
                        <a:pt x="1085" y="406"/>
                      </a:lnTo>
                      <a:lnTo>
                        <a:pt x="1084" y="408"/>
                      </a:lnTo>
                      <a:lnTo>
                        <a:pt x="1084" y="408"/>
                      </a:lnTo>
                      <a:lnTo>
                        <a:pt x="1082" y="410"/>
                      </a:lnTo>
                      <a:lnTo>
                        <a:pt x="1081" y="410"/>
                      </a:lnTo>
                      <a:lnTo>
                        <a:pt x="1081" y="412"/>
                      </a:lnTo>
                      <a:lnTo>
                        <a:pt x="1078" y="412"/>
                      </a:lnTo>
                      <a:lnTo>
                        <a:pt x="1077" y="413"/>
                      </a:lnTo>
                      <a:lnTo>
                        <a:pt x="1076" y="413"/>
                      </a:lnTo>
                      <a:lnTo>
                        <a:pt x="1076" y="414"/>
                      </a:lnTo>
                      <a:lnTo>
                        <a:pt x="1074" y="414"/>
                      </a:lnTo>
                      <a:lnTo>
                        <a:pt x="1074" y="414"/>
                      </a:lnTo>
                      <a:lnTo>
                        <a:pt x="1073" y="414"/>
                      </a:lnTo>
                      <a:lnTo>
                        <a:pt x="1073" y="415"/>
                      </a:lnTo>
                      <a:lnTo>
                        <a:pt x="1073" y="417"/>
                      </a:lnTo>
                      <a:lnTo>
                        <a:pt x="1070" y="417"/>
                      </a:lnTo>
                      <a:lnTo>
                        <a:pt x="1070" y="418"/>
                      </a:lnTo>
                      <a:lnTo>
                        <a:pt x="1069" y="417"/>
                      </a:lnTo>
                      <a:lnTo>
                        <a:pt x="1068" y="417"/>
                      </a:lnTo>
                      <a:lnTo>
                        <a:pt x="1068" y="418"/>
                      </a:lnTo>
                      <a:lnTo>
                        <a:pt x="1067" y="418"/>
                      </a:lnTo>
                      <a:lnTo>
                        <a:pt x="1065" y="418"/>
                      </a:lnTo>
                      <a:lnTo>
                        <a:pt x="1065" y="418"/>
                      </a:lnTo>
                      <a:lnTo>
                        <a:pt x="1065" y="418"/>
                      </a:lnTo>
                      <a:lnTo>
                        <a:pt x="1065" y="418"/>
                      </a:lnTo>
                      <a:lnTo>
                        <a:pt x="1065" y="418"/>
                      </a:lnTo>
                      <a:lnTo>
                        <a:pt x="1063" y="419"/>
                      </a:lnTo>
                      <a:lnTo>
                        <a:pt x="1063" y="418"/>
                      </a:lnTo>
                      <a:lnTo>
                        <a:pt x="1063" y="418"/>
                      </a:lnTo>
                      <a:lnTo>
                        <a:pt x="1061" y="418"/>
                      </a:lnTo>
                      <a:lnTo>
                        <a:pt x="1061" y="419"/>
                      </a:lnTo>
                      <a:lnTo>
                        <a:pt x="1059" y="419"/>
                      </a:lnTo>
                      <a:lnTo>
                        <a:pt x="1059" y="418"/>
                      </a:lnTo>
                      <a:lnTo>
                        <a:pt x="1056" y="417"/>
                      </a:lnTo>
                      <a:lnTo>
                        <a:pt x="1055" y="417"/>
                      </a:lnTo>
                      <a:lnTo>
                        <a:pt x="1055" y="417"/>
                      </a:lnTo>
                      <a:lnTo>
                        <a:pt x="1056" y="418"/>
                      </a:lnTo>
                      <a:lnTo>
                        <a:pt x="1057" y="421"/>
                      </a:lnTo>
                      <a:lnTo>
                        <a:pt x="1060" y="422"/>
                      </a:lnTo>
                      <a:lnTo>
                        <a:pt x="1061" y="423"/>
                      </a:lnTo>
                      <a:lnTo>
                        <a:pt x="1061" y="426"/>
                      </a:lnTo>
                      <a:lnTo>
                        <a:pt x="1059" y="426"/>
                      </a:lnTo>
                      <a:lnTo>
                        <a:pt x="1057" y="423"/>
                      </a:lnTo>
                      <a:lnTo>
                        <a:pt x="1056" y="423"/>
                      </a:lnTo>
                      <a:lnTo>
                        <a:pt x="1056" y="422"/>
                      </a:lnTo>
                      <a:lnTo>
                        <a:pt x="1055" y="421"/>
                      </a:lnTo>
                      <a:lnTo>
                        <a:pt x="1055" y="421"/>
                      </a:lnTo>
                      <a:lnTo>
                        <a:pt x="1053" y="419"/>
                      </a:lnTo>
                      <a:lnTo>
                        <a:pt x="1053" y="421"/>
                      </a:lnTo>
                      <a:lnTo>
                        <a:pt x="1055" y="421"/>
                      </a:lnTo>
                      <a:lnTo>
                        <a:pt x="1055" y="422"/>
                      </a:lnTo>
                      <a:lnTo>
                        <a:pt x="1055" y="422"/>
                      </a:lnTo>
                      <a:lnTo>
                        <a:pt x="1056" y="429"/>
                      </a:lnTo>
                      <a:lnTo>
                        <a:pt x="1057" y="429"/>
                      </a:lnTo>
                      <a:lnTo>
                        <a:pt x="1057" y="430"/>
                      </a:lnTo>
                      <a:lnTo>
                        <a:pt x="1056" y="430"/>
                      </a:lnTo>
                      <a:lnTo>
                        <a:pt x="1056" y="431"/>
                      </a:lnTo>
                      <a:lnTo>
                        <a:pt x="1053" y="431"/>
                      </a:lnTo>
                      <a:lnTo>
                        <a:pt x="1052" y="434"/>
                      </a:lnTo>
                      <a:lnTo>
                        <a:pt x="1051" y="435"/>
                      </a:lnTo>
                      <a:lnTo>
                        <a:pt x="1047" y="436"/>
                      </a:lnTo>
                      <a:lnTo>
                        <a:pt x="1048" y="435"/>
                      </a:lnTo>
                      <a:lnTo>
                        <a:pt x="1048" y="434"/>
                      </a:lnTo>
                      <a:lnTo>
                        <a:pt x="1048" y="432"/>
                      </a:lnTo>
                      <a:lnTo>
                        <a:pt x="1047" y="432"/>
                      </a:lnTo>
                      <a:lnTo>
                        <a:pt x="1046" y="426"/>
                      </a:lnTo>
                      <a:lnTo>
                        <a:pt x="1047" y="426"/>
                      </a:lnTo>
                      <a:lnTo>
                        <a:pt x="1047" y="425"/>
                      </a:lnTo>
                      <a:lnTo>
                        <a:pt x="1047" y="425"/>
                      </a:lnTo>
                      <a:lnTo>
                        <a:pt x="1047" y="422"/>
                      </a:lnTo>
                      <a:lnTo>
                        <a:pt x="1047" y="419"/>
                      </a:lnTo>
                      <a:lnTo>
                        <a:pt x="1044" y="417"/>
                      </a:lnTo>
                      <a:lnTo>
                        <a:pt x="1043" y="417"/>
                      </a:lnTo>
                      <a:lnTo>
                        <a:pt x="1043" y="415"/>
                      </a:lnTo>
                      <a:lnTo>
                        <a:pt x="1043" y="415"/>
                      </a:lnTo>
                      <a:lnTo>
                        <a:pt x="1042" y="415"/>
                      </a:lnTo>
                      <a:lnTo>
                        <a:pt x="1042" y="417"/>
                      </a:lnTo>
                      <a:lnTo>
                        <a:pt x="1039" y="415"/>
                      </a:lnTo>
                      <a:lnTo>
                        <a:pt x="1039" y="413"/>
                      </a:lnTo>
                      <a:lnTo>
                        <a:pt x="1038" y="413"/>
                      </a:lnTo>
                      <a:lnTo>
                        <a:pt x="1036" y="413"/>
                      </a:lnTo>
                      <a:lnTo>
                        <a:pt x="1035" y="414"/>
                      </a:lnTo>
                      <a:lnTo>
                        <a:pt x="1034" y="409"/>
                      </a:lnTo>
                      <a:lnTo>
                        <a:pt x="1032" y="409"/>
                      </a:lnTo>
                      <a:lnTo>
                        <a:pt x="1031" y="406"/>
                      </a:lnTo>
                      <a:lnTo>
                        <a:pt x="1030" y="405"/>
                      </a:lnTo>
                      <a:lnTo>
                        <a:pt x="1029" y="402"/>
                      </a:lnTo>
                      <a:lnTo>
                        <a:pt x="1029" y="400"/>
                      </a:lnTo>
                      <a:lnTo>
                        <a:pt x="1026" y="400"/>
                      </a:lnTo>
                      <a:lnTo>
                        <a:pt x="1026" y="400"/>
                      </a:lnTo>
                      <a:lnTo>
                        <a:pt x="1025" y="397"/>
                      </a:lnTo>
                      <a:lnTo>
                        <a:pt x="1022" y="394"/>
                      </a:lnTo>
                      <a:lnTo>
                        <a:pt x="1021" y="392"/>
                      </a:lnTo>
                      <a:lnTo>
                        <a:pt x="1021" y="392"/>
                      </a:lnTo>
                      <a:lnTo>
                        <a:pt x="1017" y="392"/>
                      </a:lnTo>
                      <a:lnTo>
                        <a:pt x="1015" y="391"/>
                      </a:lnTo>
                      <a:lnTo>
                        <a:pt x="1015" y="388"/>
                      </a:lnTo>
                      <a:lnTo>
                        <a:pt x="1014" y="385"/>
                      </a:lnTo>
                      <a:lnTo>
                        <a:pt x="1014" y="385"/>
                      </a:lnTo>
                      <a:lnTo>
                        <a:pt x="1010" y="385"/>
                      </a:lnTo>
                      <a:lnTo>
                        <a:pt x="1010" y="384"/>
                      </a:lnTo>
                      <a:lnTo>
                        <a:pt x="1008" y="384"/>
                      </a:lnTo>
                      <a:lnTo>
                        <a:pt x="1008" y="385"/>
                      </a:lnTo>
                      <a:lnTo>
                        <a:pt x="1006" y="385"/>
                      </a:lnTo>
                      <a:lnTo>
                        <a:pt x="1006" y="389"/>
                      </a:lnTo>
                      <a:lnTo>
                        <a:pt x="1008" y="389"/>
                      </a:lnTo>
                      <a:lnTo>
                        <a:pt x="1008" y="389"/>
                      </a:lnTo>
                      <a:lnTo>
                        <a:pt x="1006" y="392"/>
                      </a:lnTo>
                      <a:lnTo>
                        <a:pt x="1006" y="393"/>
                      </a:lnTo>
                      <a:lnTo>
                        <a:pt x="1006" y="394"/>
                      </a:lnTo>
                      <a:lnTo>
                        <a:pt x="1006" y="400"/>
                      </a:lnTo>
                      <a:lnTo>
                        <a:pt x="1006" y="400"/>
                      </a:lnTo>
                      <a:lnTo>
                        <a:pt x="1005" y="402"/>
                      </a:lnTo>
                      <a:lnTo>
                        <a:pt x="1005" y="402"/>
                      </a:lnTo>
                      <a:lnTo>
                        <a:pt x="1005" y="406"/>
                      </a:lnTo>
                      <a:lnTo>
                        <a:pt x="1004" y="406"/>
                      </a:lnTo>
                      <a:lnTo>
                        <a:pt x="1004" y="413"/>
                      </a:lnTo>
                      <a:lnTo>
                        <a:pt x="1004" y="413"/>
                      </a:lnTo>
                      <a:lnTo>
                        <a:pt x="1004" y="414"/>
                      </a:lnTo>
                      <a:lnTo>
                        <a:pt x="1002" y="414"/>
                      </a:lnTo>
                      <a:lnTo>
                        <a:pt x="1002" y="419"/>
                      </a:lnTo>
                      <a:lnTo>
                        <a:pt x="1001" y="419"/>
                      </a:lnTo>
                      <a:lnTo>
                        <a:pt x="1001" y="422"/>
                      </a:lnTo>
                      <a:lnTo>
                        <a:pt x="1001" y="422"/>
                      </a:lnTo>
                      <a:lnTo>
                        <a:pt x="1000" y="425"/>
                      </a:lnTo>
                      <a:lnTo>
                        <a:pt x="1001" y="427"/>
                      </a:lnTo>
                      <a:lnTo>
                        <a:pt x="1001" y="430"/>
                      </a:lnTo>
                      <a:lnTo>
                        <a:pt x="1004" y="430"/>
                      </a:lnTo>
                      <a:lnTo>
                        <a:pt x="1004" y="430"/>
                      </a:lnTo>
                      <a:lnTo>
                        <a:pt x="1005" y="432"/>
                      </a:lnTo>
                      <a:lnTo>
                        <a:pt x="1005" y="435"/>
                      </a:lnTo>
                      <a:lnTo>
                        <a:pt x="1005" y="436"/>
                      </a:lnTo>
                      <a:lnTo>
                        <a:pt x="1006" y="436"/>
                      </a:lnTo>
                      <a:lnTo>
                        <a:pt x="1008" y="436"/>
                      </a:lnTo>
                      <a:lnTo>
                        <a:pt x="1009" y="440"/>
                      </a:lnTo>
                      <a:lnTo>
                        <a:pt x="1009" y="443"/>
                      </a:lnTo>
                      <a:lnTo>
                        <a:pt x="1012" y="447"/>
                      </a:lnTo>
                      <a:lnTo>
                        <a:pt x="1013" y="448"/>
                      </a:lnTo>
                      <a:lnTo>
                        <a:pt x="1004" y="448"/>
                      </a:lnTo>
                      <a:lnTo>
                        <a:pt x="1004" y="447"/>
                      </a:lnTo>
                      <a:lnTo>
                        <a:pt x="1001" y="446"/>
                      </a:lnTo>
                      <a:lnTo>
                        <a:pt x="1001" y="444"/>
                      </a:lnTo>
                      <a:lnTo>
                        <a:pt x="995" y="438"/>
                      </a:lnTo>
                      <a:lnTo>
                        <a:pt x="995" y="435"/>
                      </a:lnTo>
                      <a:lnTo>
                        <a:pt x="993" y="435"/>
                      </a:lnTo>
                      <a:lnTo>
                        <a:pt x="993" y="431"/>
                      </a:lnTo>
                      <a:lnTo>
                        <a:pt x="992" y="431"/>
                      </a:lnTo>
                      <a:lnTo>
                        <a:pt x="992" y="430"/>
                      </a:lnTo>
                      <a:lnTo>
                        <a:pt x="993" y="429"/>
                      </a:lnTo>
                      <a:lnTo>
                        <a:pt x="993" y="426"/>
                      </a:lnTo>
                      <a:lnTo>
                        <a:pt x="995" y="425"/>
                      </a:lnTo>
                      <a:lnTo>
                        <a:pt x="995" y="423"/>
                      </a:lnTo>
                      <a:lnTo>
                        <a:pt x="996" y="422"/>
                      </a:lnTo>
                      <a:lnTo>
                        <a:pt x="996" y="419"/>
                      </a:lnTo>
                      <a:lnTo>
                        <a:pt x="995" y="419"/>
                      </a:lnTo>
                      <a:lnTo>
                        <a:pt x="995" y="415"/>
                      </a:lnTo>
                      <a:lnTo>
                        <a:pt x="996" y="414"/>
                      </a:lnTo>
                      <a:lnTo>
                        <a:pt x="996" y="413"/>
                      </a:lnTo>
                      <a:lnTo>
                        <a:pt x="997" y="410"/>
                      </a:lnTo>
                      <a:lnTo>
                        <a:pt x="997" y="408"/>
                      </a:lnTo>
                      <a:lnTo>
                        <a:pt x="997" y="406"/>
                      </a:lnTo>
                      <a:lnTo>
                        <a:pt x="996" y="406"/>
                      </a:lnTo>
                      <a:lnTo>
                        <a:pt x="996" y="405"/>
                      </a:lnTo>
                      <a:lnTo>
                        <a:pt x="996" y="405"/>
                      </a:lnTo>
                      <a:lnTo>
                        <a:pt x="996" y="402"/>
                      </a:lnTo>
                      <a:lnTo>
                        <a:pt x="995" y="401"/>
                      </a:lnTo>
                      <a:lnTo>
                        <a:pt x="995" y="400"/>
                      </a:lnTo>
                      <a:lnTo>
                        <a:pt x="993" y="400"/>
                      </a:lnTo>
                      <a:lnTo>
                        <a:pt x="992" y="398"/>
                      </a:lnTo>
                      <a:lnTo>
                        <a:pt x="993" y="397"/>
                      </a:lnTo>
                      <a:lnTo>
                        <a:pt x="995" y="394"/>
                      </a:lnTo>
                      <a:lnTo>
                        <a:pt x="995" y="392"/>
                      </a:lnTo>
                      <a:lnTo>
                        <a:pt x="993" y="392"/>
                      </a:lnTo>
                      <a:lnTo>
                        <a:pt x="993" y="391"/>
                      </a:lnTo>
                      <a:lnTo>
                        <a:pt x="993" y="391"/>
                      </a:lnTo>
                      <a:lnTo>
                        <a:pt x="993" y="387"/>
                      </a:lnTo>
                      <a:lnTo>
                        <a:pt x="992" y="387"/>
                      </a:lnTo>
                      <a:lnTo>
                        <a:pt x="992" y="380"/>
                      </a:lnTo>
                      <a:lnTo>
                        <a:pt x="989" y="379"/>
                      </a:lnTo>
                      <a:lnTo>
                        <a:pt x="989" y="376"/>
                      </a:lnTo>
                      <a:lnTo>
                        <a:pt x="988" y="376"/>
                      </a:lnTo>
                      <a:lnTo>
                        <a:pt x="988" y="374"/>
                      </a:lnTo>
                      <a:lnTo>
                        <a:pt x="988" y="374"/>
                      </a:lnTo>
                      <a:lnTo>
                        <a:pt x="988" y="370"/>
                      </a:lnTo>
                      <a:lnTo>
                        <a:pt x="987" y="370"/>
                      </a:lnTo>
                      <a:lnTo>
                        <a:pt x="987" y="364"/>
                      </a:lnTo>
                      <a:lnTo>
                        <a:pt x="987" y="364"/>
                      </a:lnTo>
                      <a:lnTo>
                        <a:pt x="987" y="363"/>
                      </a:lnTo>
                      <a:lnTo>
                        <a:pt x="985" y="363"/>
                      </a:lnTo>
                      <a:lnTo>
                        <a:pt x="985" y="360"/>
                      </a:lnTo>
                      <a:lnTo>
                        <a:pt x="985" y="360"/>
                      </a:lnTo>
                      <a:lnTo>
                        <a:pt x="984" y="360"/>
                      </a:lnTo>
                      <a:lnTo>
                        <a:pt x="983" y="359"/>
                      </a:lnTo>
                      <a:lnTo>
                        <a:pt x="983" y="358"/>
                      </a:lnTo>
                      <a:lnTo>
                        <a:pt x="981" y="357"/>
                      </a:lnTo>
                      <a:lnTo>
                        <a:pt x="983" y="355"/>
                      </a:lnTo>
                      <a:lnTo>
                        <a:pt x="983" y="355"/>
                      </a:lnTo>
                      <a:lnTo>
                        <a:pt x="983" y="355"/>
                      </a:lnTo>
                      <a:lnTo>
                        <a:pt x="983" y="354"/>
                      </a:lnTo>
                      <a:lnTo>
                        <a:pt x="983" y="353"/>
                      </a:lnTo>
                      <a:lnTo>
                        <a:pt x="983" y="353"/>
                      </a:lnTo>
                      <a:lnTo>
                        <a:pt x="983" y="351"/>
                      </a:lnTo>
                      <a:lnTo>
                        <a:pt x="983" y="351"/>
                      </a:lnTo>
                      <a:lnTo>
                        <a:pt x="983" y="351"/>
                      </a:lnTo>
                      <a:lnTo>
                        <a:pt x="980" y="351"/>
                      </a:lnTo>
                      <a:lnTo>
                        <a:pt x="980" y="350"/>
                      </a:lnTo>
                      <a:lnTo>
                        <a:pt x="980" y="350"/>
                      </a:lnTo>
                      <a:lnTo>
                        <a:pt x="979" y="349"/>
                      </a:lnTo>
                      <a:lnTo>
                        <a:pt x="978" y="347"/>
                      </a:lnTo>
                      <a:lnTo>
                        <a:pt x="978" y="346"/>
                      </a:lnTo>
                      <a:lnTo>
                        <a:pt x="976" y="346"/>
                      </a:lnTo>
                      <a:lnTo>
                        <a:pt x="975" y="345"/>
                      </a:lnTo>
                      <a:lnTo>
                        <a:pt x="974" y="345"/>
                      </a:lnTo>
                      <a:lnTo>
                        <a:pt x="971" y="351"/>
                      </a:lnTo>
                      <a:lnTo>
                        <a:pt x="970" y="353"/>
                      </a:lnTo>
                      <a:lnTo>
                        <a:pt x="968" y="353"/>
                      </a:lnTo>
                      <a:lnTo>
                        <a:pt x="968" y="354"/>
                      </a:lnTo>
                      <a:lnTo>
                        <a:pt x="966" y="354"/>
                      </a:lnTo>
                      <a:lnTo>
                        <a:pt x="966" y="355"/>
                      </a:lnTo>
                      <a:lnTo>
                        <a:pt x="964" y="357"/>
                      </a:lnTo>
                      <a:lnTo>
                        <a:pt x="959" y="357"/>
                      </a:lnTo>
                      <a:lnTo>
                        <a:pt x="959" y="357"/>
                      </a:lnTo>
                      <a:lnTo>
                        <a:pt x="958" y="357"/>
                      </a:lnTo>
                      <a:lnTo>
                        <a:pt x="958" y="357"/>
                      </a:lnTo>
                      <a:lnTo>
                        <a:pt x="958" y="355"/>
                      </a:lnTo>
                      <a:lnTo>
                        <a:pt x="957" y="357"/>
                      </a:lnTo>
                      <a:lnTo>
                        <a:pt x="954" y="357"/>
                      </a:lnTo>
                      <a:lnTo>
                        <a:pt x="954" y="355"/>
                      </a:lnTo>
                      <a:lnTo>
                        <a:pt x="953" y="354"/>
                      </a:lnTo>
                      <a:lnTo>
                        <a:pt x="953" y="353"/>
                      </a:lnTo>
                      <a:lnTo>
                        <a:pt x="953" y="353"/>
                      </a:lnTo>
                      <a:lnTo>
                        <a:pt x="953" y="347"/>
                      </a:lnTo>
                      <a:lnTo>
                        <a:pt x="954" y="347"/>
                      </a:lnTo>
                      <a:lnTo>
                        <a:pt x="954" y="346"/>
                      </a:lnTo>
                      <a:lnTo>
                        <a:pt x="954" y="346"/>
                      </a:lnTo>
                      <a:lnTo>
                        <a:pt x="955" y="343"/>
                      </a:lnTo>
                      <a:lnTo>
                        <a:pt x="955" y="343"/>
                      </a:lnTo>
                      <a:lnTo>
                        <a:pt x="957" y="337"/>
                      </a:lnTo>
                      <a:lnTo>
                        <a:pt x="955" y="337"/>
                      </a:lnTo>
                      <a:lnTo>
                        <a:pt x="955" y="334"/>
                      </a:lnTo>
                      <a:lnTo>
                        <a:pt x="955" y="334"/>
                      </a:lnTo>
                      <a:lnTo>
                        <a:pt x="955" y="334"/>
                      </a:lnTo>
                      <a:lnTo>
                        <a:pt x="955" y="334"/>
                      </a:lnTo>
                      <a:lnTo>
                        <a:pt x="955" y="333"/>
                      </a:lnTo>
                      <a:lnTo>
                        <a:pt x="955" y="332"/>
                      </a:lnTo>
                      <a:lnTo>
                        <a:pt x="953" y="330"/>
                      </a:lnTo>
                      <a:lnTo>
                        <a:pt x="951" y="324"/>
                      </a:lnTo>
                      <a:lnTo>
                        <a:pt x="953" y="322"/>
                      </a:lnTo>
                      <a:lnTo>
                        <a:pt x="951" y="322"/>
                      </a:lnTo>
                      <a:lnTo>
                        <a:pt x="950" y="320"/>
                      </a:lnTo>
                      <a:lnTo>
                        <a:pt x="950" y="319"/>
                      </a:lnTo>
                      <a:lnTo>
                        <a:pt x="949" y="317"/>
                      </a:lnTo>
                      <a:lnTo>
                        <a:pt x="949" y="316"/>
                      </a:lnTo>
                      <a:lnTo>
                        <a:pt x="949" y="315"/>
                      </a:lnTo>
                      <a:lnTo>
                        <a:pt x="949" y="312"/>
                      </a:lnTo>
                      <a:lnTo>
                        <a:pt x="946" y="312"/>
                      </a:lnTo>
                      <a:lnTo>
                        <a:pt x="946" y="313"/>
                      </a:lnTo>
                      <a:lnTo>
                        <a:pt x="943" y="313"/>
                      </a:lnTo>
                      <a:lnTo>
                        <a:pt x="943" y="315"/>
                      </a:lnTo>
                      <a:lnTo>
                        <a:pt x="943" y="315"/>
                      </a:lnTo>
                      <a:lnTo>
                        <a:pt x="943" y="315"/>
                      </a:lnTo>
                      <a:lnTo>
                        <a:pt x="942" y="316"/>
                      </a:lnTo>
                      <a:lnTo>
                        <a:pt x="941" y="316"/>
                      </a:lnTo>
                      <a:lnTo>
                        <a:pt x="941" y="313"/>
                      </a:lnTo>
                      <a:lnTo>
                        <a:pt x="940" y="313"/>
                      </a:lnTo>
                      <a:lnTo>
                        <a:pt x="940" y="312"/>
                      </a:lnTo>
                      <a:lnTo>
                        <a:pt x="938" y="311"/>
                      </a:lnTo>
                      <a:lnTo>
                        <a:pt x="938" y="309"/>
                      </a:lnTo>
                      <a:lnTo>
                        <a:pt x="938" y="309"/>
                      </a:lnTo>
                      <a:lnTo>
                        <a:pt x="937" y="307"/>
                      </a:lnTo>
                      <a:lnTo>
                        <a:pt x="936" y="305"/>
                      </a:lnTo>
                      <a:lnTo>
                        <a:pt x="936" y="304"/>
                      </a:lnTo>
                      <a:lnTo>
                        <a:pt x="936" y="304"/>
                      </a:lnTo>
                      <a:lnTo>
                        <a:pt x="934" y="302"/>
                      </a:lnTo>
                      <a:lnTo>
                        <a:pt x="934" y="299"/>
                      </a:lnTo>
                      <a:lnTo>
                        <a:pt x="934" y="296"/>
                      </a:lnTo>
                      <a:lnTo>
                        <a:pt x="934" y="294"/>
                      </a:lnTo>
                      <a:lnTo>
                        <a:pt x="933" y="294"/>
                      </a:lnTo>
                      <a:lnTo>
                        <a:pt x="933" y="291"/>
                      </a:lnTo>
                      <a:lnTo>
                        <a:pt x="932" y="290"/>
                      </a:lnTo>
                      <a:lnTo>
                        <a:pt x="930" y="287"/>
                      </a:lnTo>
                      <a:lnTo>
                        <a:pt x="929" y="287"/>
                      </a:lnTo>
                      <a:lnTo>
                        <a:pt x="928" y="285"/>
                      </a:lnTo>
                      <a:lnTo>
                        <a:pt x="925" y="285"/>
                      </a:lnTo>
                      <a:lnTo>
                        <a:pt x="924" y="283"/>
                      </a:lnTo>
                      <a:lnTo>
                        <a:pt x="920" y="279"/>
                      </a:lnTo>
                      <a:lnTo>
                        <a:pt x="920" y="281"/>
                      </a:lnTo>
                      <a:lnTo>
                        <a:pt x="920" y="281"/>
                      </a:lnTo>
                      <a:lnTo>
                        <a:pt x="920" y="282"/>
                      </a:lnTo>
                      <a:lnTo>
                        <a:pt x="921" y="282"/>
                      </a:lnTo>
                      <a:lnTo>
                        <a:pt x="921" y="283"/>
                      </a:lnTo>
                      <a:lnTo>
                        <a:pt x="923" y="285"/>
                      </a:lnTo>
                      <a:lnTo>
                        <a:pt x="923" y="286"/>
                      </a:lnTo>
                      <a:lnTo>
                        <a:pt x="919" y="287"/>
                      </a:lnTo>
                      <a:lnTo>
                        <a:pt x="920" y="288"/>
                      </a:lnTo>
                      <a:lnTo>
                        <a:pt x="920" y="291"/>
                      </a:lnTo>
                      <a:lnTo>
                        <a:pt x="921" y="294"/>
                      </a:lnTo>
                      <a:lnTo>
                        <a:pt x="920" y="294"/>
                      </a:lnTo>
                      <a:lnTo>
                        <a:pt x="919" y="295"/>
                      </a:lnTo>
                      <a:lnTo>
                        <a:pt x="919" y="295"/>
                      </a:lnTo>
                      <a:lnTo>
                        <a:pt x="917" y="296"/>
                      </a:lnTo>
                      <a:lnTo>
                        <a:pt x="916" y="295"/>
                      </a:lnTo>
                      <a:lnTo>
                        <a:pt x="916" y="294"/>
                      </a:lnTo>
                      <a:lnTo>
                        <a:pt x="915" y="294"/>
                      </a:lnTo>
                      <a:lnTo>
                        <a:pt x="915" y="295"/>
                      </a:lnTo>
                      <a:lnTo>
                        <a:pt x="912" y="296"/>
                      </a:lnTo>
                      <a:lnTo>
                        <a:pt x="912" y="295"/>
                      </a:lnTo>
                      <a:lnTo>
                        <a:pt x="912" y="295"/>
                      </a:lnTo>
                      <a:lnTo>
                        <a:pt x="912" y="295"/>
                      </a:lnTo>
                      <a:lnTo>
                        <a:pt x="912" y="296"/>
                      </a:lnTo>
                      <a:lnTo>
                        <a:pt x="909" y="296"/>
                      </a:lnTo>
                      <a:lnTo>
                        <a:pt x="908" y="298"/>
                      </a:lnTo>
                      <a:lnTo>
                        <a:pt x="907" y="299"/>
                      </a:lnTo>
                      <a:lnTo>
                        <a:pt x="904" y="299"/>
                      </a:lnTo>
                      <a:lnTo>
                        <a:pt x="904" y="299"/>
                      </a:lnTo>
                      <a:lnTo>
                        <a:pt x="904" y="296"/>
                      </a:lnTo>
                      <a:lnTo>
                        <a:pt x="899" y="298"/>
                      </a:lnTo>
                      <a:lnTo>
                        <a:pt x="899" y="296"/>
                      </a:lnTo>
                      <a:lnTo>
                        <a:pt x="898" y="296"/>
                      </a:lnTo>
                      <a:lnTo>
                        <a:pt x="898" y="296"/>
                      </a:lnTo>
                      <a:lnTo>
                        <a:pt x="898" y="296"/>
                      </a:lnTo>
                      <a:lnTo>
                        <a:pt x="898" y="298"/>
                      </a:lnTo>
                      <a:lnTo>
                        <a:pt x="898" y="298"/>
                      </a:lnTo>
                      <a:lnTo>
                        <a:pt x="895" y="298"/>
                      </a:lnTo>
                      <a:lnTo>
                        <a:pt x="894" y="299"/>
                      </a:lnTo>
                      <a:lnTo>
                        <a:pt x="892" y="299"/>
                      </a:lnTo>
                      <a:lnTo>
                        <a:pt x="891" y="300"/>
                      </a:lnTo>
                      <a:lnTo>
                        <a:pt x="891" y="302"/>
                      </a:lnTo>
                      <a:lnTo>
                        <a:pt x="891" y="302"/>
                      </a:lnTo>
                      <a:lnTo>
                        <a:pt x="891" y="303"/>
                      </a:lnTo>
                      <a:lnTo>
                        <a:pt x="890" y="303"/>
                      </a:lnTo>
                      <a:lnTo>
                        <a:pt x="890" y="304"/>
                      </a:lnTo>
                      <a:lnTo>
                        <a:pt x="890" y="304"/>
                      </a:lnTo>
                      <a:lnTo>
                        <a:pt x="890" y="309"/>
                      </a:lnTo>
                      <a:lnTo>
                        <a:pt x="890" y="309"/>
                      </a:lnTo>
                      <a:lnTo>
                        <a:pt x="890" y="311"/>
                      </a:lnTo>
                      <a:lnTo>
                        <a:pt x="887" y="312"/>
                      </a:lnTo>
                      <a:lnTo>
                        <a:pt x="886" y="315"/>
                      </a:lnTo>
                      <a:lnTo>
                        <a:pt x="885" y="316"/>
                      </a:lnTo>
                      <a:lnTo>
                        <a:pt x="883" y="316"/>
                      </a:lnTo>
                      <a:lnTo>
                        <a:pt x="882" y="317"/>
                      </a:lnTo>
                      <a:lnTo>
                        <a:pt x="879" y="317"/>
                      </a:lnTo>
                      <a:lnTo>
                        <a:pt x="879" y="319"/>
                      </a:lnTo>
                      <a:lnTo>
                        <a:pt x="874" y="319"/>
                      </a:lnTo>
                      <a:lnTo>
                        <a:pt x="873" y="320"/>
                      </a:lnTo>
                      <a:lnTo>
                        <a:pt x="873" y="320"/>
                      </a:lnTo>
                      <a:lnTo>
                        <a:pt x="873" y="320"/>
                      </a:lnTo>
                      <a:lnTo>
                        <a:pt x="873" y="322"/>
                      </a:lnTo>
                      <a:lnTo>
                        <a:pt x="871" y="322"/>
                      </a:lnTo>
                      <a:lnTo>
                        <a:pt x="870" y="324"/>
                      </a:lnTo>
                      <a:lnTo>
                        <a:pt x="870" y="324"/>
                      </a:lnTo>
                      <a:lnTo>
                        <a:pt x="869" y="325"/>
                      </a:lnTo>
                      <a:lnTo>
                        <a:pt x="868" y="325"/>
                      </a:lnTo>
                      <a:lnTo>
                        <a:pt x="866" y="329"/>
                      </a:lnTo>
                      <a:lnTo>
                        <a:pt x="865" y="330"/>
                      </a:lnTo>
                      <a:lnTo>
                        <a:pt x="862" y="333"/>
                      </a:lnTo>
                      <a:lnTo>
                        <a:pt x="862" y="336"/>
                      </a:lnTo>
                      <a:lnTo>
                        <a:pt x="858" y="337"/>
                      </a:lnTo>
                      <a:lnTo>
                        <a:pt x="854" y="338"/>
                      </a:lnTo>
                      <a:lnTo>
                        <a:pt x="853" y="341"/>
                      </a:lnTo>
                      <a:lnTo>
                        <a:pt x="848" y="341"/>
                      </a:lnTo>
                      <a:lnTo>
                        <a:pt x="848" y="342"/>
                      </a:lnTo>
                      <a:lnTo>
                        <a:pt x="847" y="342"/>
                      </a:lnTo>
                      <a:lnTo>
                        <a:pt x="847" y="342"/>
                      </a:lnTo>
                      <a:lnTo>
                        <a:pt x="847" y="343"/>
                      </a:lnTo>
                      <a:lnTo>
                        <a:pt x="847" y="343"/>
                      </a:lnTo>
                      <a:lnTo>
                        <a:pt x="847" y="343"/>
                      </a:lnTo>
                      <a:lnTo>
                        <a:pt x="845" y="343"/>
                      </a:lnTo>
                      <a:lnTo>
                        <a:pt x="845" y="343"/>
                      </a:lnTo>
                      <a:lnTo>
                        <a:pt x="845" y="345"/>
                      </a:lnTo>
                      <a:lnTo>
                        <a:pt x="844" y="345"/>
                      </a:lnTo>
                      <a:lnTo>
                        <a:pt x="844" y="346"/>
                      </a:lnTo>
                      <a:lnTo>
                        <a:pt x="844" y="346"/>
                      </a:lnTo>
                      <a:lnTo>
                        <a:pt x="844" y="349"/>
                      </a:lnTo>
                      <a:lnTo>
                        <a:pt x="844" y="350"/>
                      </a:lnTo>
                      <a:lnTo>
                        <a:pt x="843" y="350"/>
                      </a:lnTo>
                      <a:lnTo>
                        <a:pt x="843" y="351"/>
                      </a:lnTo>
                      <a:lnTo>
                        <a:pt x="836" y="353"/>
                      </a:lnTo>
                      <a:lnTo>
                        <a:pt x="834" y="357"/>
                      </a:lnTo>
                      <a:lnTo>
                        <a:pt x="832" y="357"/>
                      </a:lnTo>
                      <a:lnTo>
                        <a:pt x="831" y="357"/>
                      </a:lnTo>
                      <a:lnTo>
                        <a:pt x="830" y="357"/>
                      </a:lnTo>
                      <a:lnTo>
                        <a:pt x="828" y="357"/>
                      </a:lnTo>
                      <a:lnTo>
                        <a:pt x="828" y="358"/>
                      </a:lnTo>
                      <a:lnTo>
                        <a:pt x="827" y="359"/>
                      </a:lnTo>
                      <a:lnTo>
                        <a:pt x="826" y="360"/>
                      </a:lnTo>
                      <a:lnTo>
                        <a:pt x="826" y="366"/>
                      </a:lnTo>
                      <a:lnTo>
                        <a:pt x="826" y="366"/>
                      </a:lnTo>
                      <a:lnTo>
                        <a:pt x="826" y="366"/>
                      </a:lnTo>
                      <a:lnTo>
                        <a:pt x="827" y="367"/>
                      </a:lnTo>
                      <a:lnTo>
                        <a:pt x="827" y="368"/>
                      </a:lnTo>
                      <a:lnTo>
                        <a:pt x="826" y="368"/>
                      </a:lnTo>
                      <a:lnTo>
                        <a:pt x="826" y="370"/>
                      </a:lnTo>
                      <a:lnTo>
                        <a:pt x="826" y="370"/>
                      </a:lnTo>
                      <a:lnTo>
                        <a:pt x="824" y="381"/>
                      </a:lnTo>
                      <a:lnTo>
                        <a:pt x="827" y="393"/>
                      </a:lnTo>
                      <a:lnTo>
                        <a:pt x="826" y="394"/>
                      </a:lnTo>
                      <a:lnTo>
                        <a:pt x="824" y="400"/>
                      </a:lnTo>
                      <a:lnTo>
                        <a:pt x="823" y="401"/>
                      </a:lnTo>
                      <a:lnTo>
                        <a:pt x="822" y="402"/>
                      </a:lnTo>
                      <a:lnTo>
                        <a:pt x="822" y="404"/>
                      </a:lnTo>
                      <a:lnTo>
                        <a:pt x="822" y="406"/>
                      </a:lnTo>
                      <a:lnTo>
                        <a:pt x="820" y="406"/>
                      </a:lnTo>
                      <a:lnTo>
                        <a:pt x="820" y="406"/>
                      </a:lnTo>
                      <a:lnTo>
                        <a:pt x="822" y="406"/>
                      </a:lnTo>
                      <a:lnTo>
                        <a:pt x="822" y="413"/>
                      </a:lnTo>
                      <a:lnTo>
                        <a:pt x="822" y="413"/>
                      </a:lnTo>
                      <a:lnTo>
                        <a:pt x="822" y="414"/>
                      </a:lnTo>
                      <a:lnTo>
                        <a:pt x="823" y="414"/>
                      </a:lnTo>
                      <a:lnTo>
                        <a:pt x="823" y="418"/>
                      </a:lnTo>
                      <a:lnTo>
                        <a:pt x="822" y="418"/>
                      </a:lnTo>
                      <a:lnTo>
                        <a:pt x="822" y="418"/>
                      </a:lnTo>
                      <a:lnTo>
                        <a:pt x="822" y="419"/>
                      </a:lnTo>
                      <a:lnTo>
                        <a:pt x="818" y="419"/>
                      </a:lnTo>
                      <a:lnTo>
                        <a:pt x="818" y="419"/>
                      </a:lnTo>
                      <a:lnTo>
                        <a:pt x="818" y="421"/>
                      </a:lnTo>
                      <a:lnTo>
                        <a:pt x="818" y="421"/>
                      </a:lnTo>
                      <a:lnTo>
                        <a:pt x="816" y="422"/>
                      </a:lnTo>
                      <a:lnTo>
                        <a:pt x="815" y="423"/>
                      </a:lnTo>
                      <a:lnTo>
                        <a:pt x="815" y="425"/>
                      </a:lnTo>
                      <a:lnTo>
                        <a:pt x="814" y="426"/>
                      </a:lnTo>
                      <a:lnTo>
                        <a:pt x="814" y="427"/>
                      </a:lnTo>
                      <a:lnTo>
                        <a:pt x="813" y="427"/>
                      </a:lnTo>
                      <a:lnTo>
                        <a:pt x="813" y="429"/>
                      </a:lnTo>
                      <a:lnTo>
                        <a:pt x="809" y="431"/>
                      </a:lnTo>
                      <a:lnTo>
                        <a:pt x="809" y="434"/>
                      </a:lnTo>
                      <a:lnTo>
                        <a:pt x="807" y="435"/>
                      </a:lnTo>
                      <a:lnTo>
                        <a:pt x="806" y="436"/>
                      </a:lnTo>
                      <a:lnTo>
                        <a:pt x="803" y="438"/>
                      </a:lnTo>
                      <a:lnTo>
                        <a:pt x="803" y="438"/>
                      </a:lnTo>
                      <a:lnTo>
                        <a:pt x="801" y="438"/>
                      </a:lnTo>
                      <a:lnTo>
                        <a:pt x="801" y="438"/>
                      </a:lnTo>
                      <a:lnTo>
                        <a:pt x="799" y="436"/>
                      </a:lnTo>
                      <a:lnTo>
                        <a:pt x="799" y="435"/>
                      </a:lnTo>
                      <a:lnTo>
                        <a:pt x="799" y="435"/>
                      </a:lnTo>
                      <a:lnTo>
                        <a:pt x="799" y="434"/>
                      </a:lnTo>
                      <a:lnTo>
                        <a:pt x="798" y="434"/>
                      </a:lnTo>
                      <a:lnTo>
                        <a:pt x="798" y="432"/>
                      </a:lnTo>
                      <a:lnTo>
                        <a:pt x="797" y="432"/>
                      </a:lnTo>
                      <a:lnTo>
                        <a:pt x="797" y="431"/>
                      </a:lnTo>
                      <a:lnTo>
                        <a:pt x="797" y="431"/>
                      </a:lnTo>
                      <a:lnTo>
                        <a:pt x="797" y="430"/>
                      </a:lnTo>
                      <a:lnTo>
                        <a:pt x="796" y="429"/>
                      </a:lnTo>
                      <a:lnTo>
                        <a:pt x="796" y="427"/>
                      </a:lnTo>
                      <a:lnTo>
                        <a:pt x="794" y="427"/>
                      </a:lnTo>
                      <a:lnTo>
                        <a:pt x="793" y="426"/>
                      </a:lnTo>
                      <a:lnTo>
                        <a:pt x="792" y="425"/>
                      </a:lnTo>
                      <a:lnTo>
                        <a:pt x="792" y="423"/>
                      </a:lnTo>
                      <a:lnTo>
                        <a:pt x="792" y="423"/>
                      </a:lnTo>
                      <a:lnTo>
                        <a:pt x="790" y="422"/>
                      </a:lnTo>
                      <a:lnTo>
                        <a:pt x="790" y="422"/>
                      </a:lnTo>
                      <a:lnTo>
                        <a:pt x="792" y="422"/>
                      </a:lnTo>
                      <a:lnTo>
                        <a:pt x="792" y="421"/>
                      </a:lnTo>
                      <a:lnTo>
                        <a:pt x="792" y="421"/>
                      </a:lnTo>
                      <a:lnTo>
                        <a:pt x="793" y="421"/>
                      </a:lnTo>
                      <a:lnTo>
                        <a:pt x="792" y="418"/>
                      </a:lnTo>
                      <a:lnTo>
                        <a:pt x="792" y="418"/>
                      </a:lnTo>
                      <a:lnTo>
                        <a:pt x="792" y="417"/>
                      </a:lnTo>
                      <a:lnTo>
                        <a:pt x="790" y="415"/>
                      </a:lnTo>
                      <a:lnTo>
                        <a:pt x="789" y="413"/>
                      </a:lnTo>
                      <a:lnTo>
                        <a:pt x="788" y="413"/>
                      </a:lnTo>
                      <a:lnTo>
                        <a:pt x="786" y="406"/>
                      </a:lnTo>
                      <a:lnTo>
                        <a:pt x="786" y="406"/>
                      </a:lnTo>
                      <a:lnTo>
                        <a:pt x="785" y="404"/>
                      </a:lnTo>
                      <a:lnTo>
                        <a:pt x="784" y="404"/>
                      </a:lnTo>
                      <a:lnTo>
                        <a:pt x="784" y="402"/>
                      </a:lnTo>
                      <a:lnTo>
                        <a:pt x="784" y="402"/>
                      </a:lnTo>
                      <a:lnTo>
                        <a:pt x="782" y="398"/>
                      </a:lnTo>
                      <a:lnTo>
                        <a:pt x="780" y="397"/>
                      </a:lnTo>
                      <a:lnTo>
                        <a:pt x="780" y="396"/>
                      </a:lnTo>
                      <a:lnTo>
                        <a:pt x="779" y="396"/>
                      </a:lnTo>
                      <a:lnTo>
                        <a:pt x="779" y="391"/>
                      </a:lnTo>
                      <a:lnTo>
                        <a:pt x="777" y="391"/>
                      </a:lnTo>
                      <a:lnTo>
                        <a:pt x="777" y="389"/>
                      </a:lnTo>
                      <a:lnTo>
                        <a:pt x="777" y="389"/>
                      </a:lnTo>
                      <a:lnTo>
                        <a:pt x="777" y="388"/>
                      </a:lnTo>
                      <a:lnTo>
                        <a:pt x="776" y="388"/>
                      </a:lnTo>
                      <a:lnTo>
                        <a:pt x="776" y="381"/>
                      </a:lnTo>
                      <a:lnTo>
                        <a:pt x="776" y="381"/>
                      </a:lnTo>
                      <a:lnTo>
                        <a:pt x="775" y="376"/>
                      </a:lnTo>
                      <a:lnTo>
                        <a:pt x="775" y="376"/>
                      </a:lnTo>
                      <a:lnTo>
                        <a:pt x="775" y="372"/>
                      </a:lnTo>
                      <a:lnTo>
                        <a:pt x="773" y="372"/>
                      </a:lnTo>
                      <a:lnTo>
                        <a:pt x="773" y="371"/>
                      </a:lnTo>
                      <a:lnTo>
                        <a:pt x="773" y="371"/>
                      </a:lnTo>
                      <a:lnTo>
                        <a:pt x="773" y="368"/>
                      </a:lnTo>
                      <a:lnTo>
                        <a:pt x="772" y="368"/>
                      </a:lnTo>
                      <a:lnTo>
                        <a:pt x="772" y="367"/>
                      </a:lnTo>
                      <a:lnTo>
                        <a:pt x="772" y="367"/>
                      </a:lnTo>
                      <a:lnTo>
                        <a:pt x="772" y="366"/>
                      </a:lnTo>
                      <a:lnTo>
                        <a:pt x="771" y="366"/>
                      </a:lnTo>
                      <a:lnTo>
                        <a:pt x="771" y="364"/>
                      </a:lnTo>
                      <a:lnTo>
                        <a:pt x="771" y="364"/>
                      </a:lnTo>
                      <a:lnTo>
                        <a:pt x="771" y="363"/>
                      </a:lnTo>
                      <a:lnTo>
                        <a:pt x="769" y="363"/>
                      </a:lnTo>
                      <a:lnTo>
                        <a:pt x="769" y="359"/>
                      </a:lnTo>
                      <a:lnTo>
                        <a:pt x="768" y="359"/>
                      </a:lnTo>
                      <a:lnTo>
                        <a:pt x="768" y="358"/>
                      </a:lnTo>
                      <a:lnTo>
                        <a:pt x="768" y="358"/>
                      </a:lnTo>
                      <a:lnTo>
                        <a:pt x="768" y="355"/>
                      </a:lnTo>
                      <a:lnTo>
                        <a:pt x="767" y="355"/>
                      </a:lnTo>
                      <a:lnTo>
                        <a:pt x="767" y="353"/>
                      </a:lnTo>
                      <a:lnTo>
                        <a:pt x="765" y="353"/>
                      </a:lnTo>
                      <a:lnTo>
                        <a:pt x="765" y="347"/>
                      </a:lnTo>
                      <a:lnTo>
                        <a:pt x="765" y="347"/>
                      </a:lnTo>
                      <a:lnTo>
                        <a:pt x="765" y="343"/>
                      </a:lnTo>
                      <a:lnTo>
                        <a:pt x="764" y="343"/>
                      </a:lnTo>
                      <a:lnTo>
                        <a:pt x="764" y="342"/>
                      </a:lnTo>
                      <a:lnTo>
                        <a:pt x="764" y="342"/>
                      </a:lnTo>
                      <a:lnTo>
                        <a:pt x="764" y="341"/>
                      </a:lnTo>
                      <a:lnTo>
                        <a:pt x="763" y="341"/>
                      </a:lnTo>
                      <a:lnTo>
                        <a:pt x="763" y="340"/>
                      </a:lnTo>
                      <a:lnTo>
                        <a:pt x="764" y="340"/>
                      </a:lnTo>
                      <a:lnTo>
                        <a:pt x="764" y="340"/>
                      </a:lnTo>
                      <a:lnTo>
                        <a:pt x="764" y="338"/>
                      </a:lnTo>
                      <a:lnTo>
                        <a:pt x="763" y="338"/>
                      </a:lnTo>
                      <a:lnTo>
                        <a:pt x="763" y="337"/>
                      </a:lnTo>
                      <a:lnTo>
                        <a:pt x="763" y="337"/>
                      </a:lnTo>
                      <a:lnTo>
                        <a:pt x="763" y="334"/>
                      </a:lnTo>
                      <a:lnTo>
                        <a:pt x="762" y="334"/>
                      </a:lnTo>
                      <a:lnTo>
                        <a:pt x="763" y="329"/>
                      </a:lnTo>
                      <a:lnTo>
                        <a:pt x="762" y="329"/>
                      </a:lnTo>
                      <a:lnTo>
                        <a:pt x="762" y="326"/>
                      </a:lnTo>
                      <a:lnTo>
                        <a:pt x="763" y="326"/>
                      </a:lnTo>
                      <a:lnTo>
                        <a:pt x="762" y="322"/>
                      </a:lnTo>
                      <a:lnTo>
                        <a:pt x="762" y="322"/>
                      </a:lnTo>
                      <a:lnTo>
                        <a:pt x="762" y="321"/>
                      </a:lnTo>
                      <a:lnTo>
                        <a:pt x="760" y="320"/>
                      </a:lnTo>
                      <a:lnTo>
                        <a:pt x="760" y="317"/>
                      </a:lnTo>
                      <a:lnTo>
                        <a:pt x="759" y="317"/>
                      </a:lnTo>
                      <a:lnTo>
                        <a:pt x="759" y="316"/>
                      </a:lnTo>
                      <a:lnTo>
                        <a:pt x="759" y="315"/>
                      </a:lnTo>
                      <a:lnTo>
                        <a:pt x="760" y="313"/>
                      </a:lnTo>
                      <a:lnTo>
                        <a:pt x="760" y="312"/>
                      </a:lnTo>
                      <a:lnTo>
                        <a:pt x="760" y="311"/>
                      </a:lnTo>
                      <a:lnTo>
                        <a:pt x="760" y="309"/>
                      </a:lnTo>
                      <a:lnTo>
                        <a:pt x="762" y="308"/>
                      </a:lnTo>
                      <a:lnTo>
                        <a:pt x="762" y="305"/>
                      </a:lnTo>
                      <a:lnTo>
                        <a:pt x="763" y="305"/>
                      </a:lnTo>
                      <a:lnTo>
                        <a:pt x="763" y="304"/>
                      </a:lnTo>
                      <a:lnTo>
                        <a:pt x="763" y="303"/>
                      </a:lnTo>
                      <a:lnTo>
                        <a:pt x="763" y="303"/>
                      </a:lnTo>
                      <a:lnTo>
                        <a:pt x="763" y="302"/>
                      </a:lnTo>
                      <a:lnTo>
                        <a:pt x="760" y="300"/>
                      </a:lnTo>
                      <a:lnTo>
                        <a:pt x="760" y="296"/>
                      </a:lnTo>
                      <a:lnTo>
                        <a:pt x="760" y="296"/>
                      </a:lnTo>
                      <a:lnTo>
                        <a:pt x="762" y="295"/>
                      </a:lnTo>
                      <a:lnTo>
                        <a:pt x="762" y="295"/>
                      </a:lnTo>
                      <a:lnTo>
                        <a:pt x="760" y="294"/>
                      </a:lnTo>
                      <a:lnTo>
                        <a:pt x="759" y="294"/>
                      </a:lnTo>
                      <a:lnTo>
                        <a:pt x="759" y="292"/>
                      </a:lnTo>
                      <a:lnTo>
                        <a:pt x="760" y="291"/>
                      </a:lnTo>
                      <a:lnTo>
                        <a:pt x="760" y="291"/>
                      </a:lnTo>
                      <a:lnTo>
                        <a:pt x="759" y="290"/>
                      </a:lnTo>
                      <a:lnTo>
                        <a:pt x="760" y="288"/>
                      </a:lnTo>
                      <a:lnTo>
                        <a:pt x="758" y="287"/>
                      </a:lnTo>
                      <a:lnTo>
                        <a:pt x="756" y="291"/>
                      </a:lnTo>
                      <a:lnTo>
                        <a:pt x="756" y="291"/>
                      </a:lnTo>
                      <a:lnTo>
                        <a:pt x="756" y="298"/>
                      </a:lnTo>
                      <a:lnTo>
                        <a:pt x="755" y="299"/>
                      </a:lnTo>
                      <a:lnTo>
                        <a:pt x="755" y="302"/>
                      </a:lnTo>
                      <a:lnTo>
                        <a:pt x="754" y="303"/>
                      </a:lnTo>
                      <a:lnTo>
                        <a:pt x="752" y="303"/>
                      </a:lnTo>
                      <a:lnTo>
                        <a:pt x="751" y="303"/>
                      </a:lnTo>
                      <a:lnTo>
                        <a:pt x="750" y="304"/>
                      </a:lnTo>
                      <a:lnTo>
                        <a:pt x="747" y="305"/>
                      </a:lnTo>
                      <a:lnTo>
                        <a:pt x="747" y="307"/>
                      </a:lnTo>
                      <a:lnTo>
                        <a:pt x="744" y="307"/>
                      </a:lnTo>
                      <a:lnTo>
                        <a:pt x="742" y="307"/>
                      </a:lnTo>
                      <a:lnTo>
                        <a:pt x="739" y="303"/>
                      </a:lnTo>
                      <a:lnTo>
                        <a:pt x="737" y="300"/>
                      </a:lnTo>
                      <a:lnTo>
                        <a:pt x="733" y="298"/>
                      </a:lnTo>
                      <a:lnTo>
                        <a:pt x="730" y="294"/>
                      </a:lnTo>
                      <a:lnTo>
                        <a:pt x="729" y="290"/>
                      </a:lnTo>
                      <a:lnTo>
                        <a:pt x="730" y="290"/>
                      </a:lnTo>
                      <a:lnTo>
                        <a:pt x="730" y="288"/>
                      </a:lnTo>
                      <a:lnTo>
                        <a:pt x="733" y="290"/>
                      </a:lnTo>
                      <a:lnTo>
                        <a:pt x="734" y="288"/>
                      </a:lnTo>
                      <a:lnTo>
                        <a:pt x="735" y="288"/>
                      </a:lnTo>
                      <a:lnTo>
                        <a:pt x="735" y="287"/>
                      </a:lnTo>
                      <a:lnTo>
                        <a:pt x="738" y="287"/>
                      </a:lnTo>
                      <a:lnTo>
                        <a:pt x="738" y="287"/>
                      </a:lnTo>
                      <a:lnTo>
                        <a:pt x="739" y="286"/>
                      </a:lnTo>
                      <a:lnTo>
                        <a:pt x="741" y="285"/>
                      </a:lnTo>
                      <a:lnTo>
                        <a:pt x="741" y="283"/>
                      </a:lnTo>
                      <a:lnTo>
                        <a:pt x="743" y="283"/>
                      </a:lnTo>
                      <a:lnTo>
                        <a:pt x="743" y="281"/>
                      </a:lnTo>
                      <a:lnTo>
                        <a:pt x="744" y="279"/>
                      </a:lnTo>
                      <a:lnTo>
                        <a:pt x="746" y="278"/>
                      </a:lnTo>
                      <a:lnTo>
                        <a:pt x="743" y="278"/>
                      </a:lnTo>
                      <a:lnTo>
                        <a:pt x="742" y="279"/>
                      </a:lnTo>
                      <a:lnTo>
                        <a:pt x="742" y="279"/>
                      </a:lnTo>
                      <a:lnTo>
                        <a:pt x="742" y="281"/>
                      </a:lnTo>
                      <a:lnTo>
                        <a:pt x="741" y="282"/>
                      </a:lnTo>
                      <a:lnTo>
                        <a:pt x="741" y="282"/>
                      </a:lnTo>
                      <a:lnTo>
                        <a:pt x="730" y="282"/>
                      </a:lnTo>
                      <a:lnTo>
                        <a:pt x="729" y="281"/>
                      </a:lnTo>
                      <a:lnTo>
                        <a:pt x="726" y="281"/>
                      </a:lnTo>
                      <a:lnTo>
                        <a:pt x="724" y="279"/>
                      </a:lnTo>
                      <a:lnTo>
                        <a:pt x="725" y="278"/>
                      </a:lnTo>
                      <a:lnTo>
                        <a:pt x="725" y="277"/>
                      </a:lnTo>
                      <a:lnTo>
                        <a:pt x="724" y="274"/>
                      </a:lnTo>
                      <a:lnTo>
                        <a:pt x="724" y="273"/>
                      </a:lnTo>
                      <a:lnTo>
                        <a:pt x="725" y="271"/>
                      </a:lnTo>
                      <a:lnTo>
                        <a:pt x="725" y="270"/>
                      </a:lnTo>
                      <a:lnTo>
                        <a:pt x="725" y="270"/>
                      </a:lnTo>
                      <a:lnTo>
                        <a:pt x="724" y="271"/>
                      </a:lnTo>
                      <a:lnTo>
                        <a:pt x="720" y="271"/>
                      </a:lnTo>
                      <a:lnTo>
                        <a:pt x="720" y="271"/>
                      </a:lnTo>
                      <a:lnTo>
                        <a:pt x="720" y="271"/>
                      </a:lnTo>
                      <a:lnTo>
                        <a:pt x="720" y="269"/>
                      </a:lnTo>
                      <a:lnTo>
                        <a:pt x="717" y="270"/>
                      </a:lnTo>
                      <a:lnTo>
                        <a:pt x="717" y="270"/>
                      </a:lnTo>
                      <a:lnTo>
                        <a:pt x="717" y="270"/>
                      </a:lnTo>
                      <a:lnTo>
                        <a:pt x="717" y="269"/>
                      </a:lnTo>
                      <a:lnTo>
                        <a:pt x="716" y="269"/>
                      </a:lnTo>
                      <a:lnTo>
                        <a:pt x="713" y="264"/>
                      </a:lnTo>
                      <a:lnTo>
                        <a:pt x="710" y="262"/>
                      </a:lnTo>
                      <a:lnTo>
                        <a:pt x="710" y="262"/>
                      </a:lnTo>
                      <a:lnTo>
                        <a:pt x="709" y="262"/>
                      </a:lnTo>
                      <a:lnTo>
                        <a:pt x="709" y="261"/>
                      </a:lnTo>
                      <a:lnTo>
                        <a:pt x="707" y="261"/>
                      </a:lnTo>
                      <a:lnTo>
                        <a:pt x="705" y="260"/>
                      </a:lnTo>
                      <a:lnTo>
                        <a:pt x="707" y="260"/>
                      </a:lnTo>
                      <a:lnTo>
                        <a:pt x="707" y="258"/>
                      </a:lnTo>
                      <a:lnTo>
                        <a:pt x="707" y="256"/>
                      </a:lnTo>
                      <a:lnTo>
                        <a:pt x="705" y="254"/>
                      </a:lnTo>
                      <a:lnTo>
                        <a:pt x="704" y="254"/>
                      </a:lnTo>
                      <a:lnTo>
                        <a:pt x="704" y="252"/>
                      </a:lnTo>
                      <a:lnTo>
                        <a:pt x="701" y="252"/>
                      </a:lnTo>
                      <a:lnTo>
                        <a:pt x="697" y="253"/>
                      </a:lnTo>
                      <a:lnTo>
                        <a:pt x="693" y="252"/>
                      </a:lnTo>
                      <a:lnTo>
                        <a:pt x="693" y="253"/>
                      </a:lnTo>
                      <a:lnTo>
                        <a:pt x="692" y="253"/>
                      </a:lnTo>
                      <a:lnTo>
                        <a:pt x="692" y="253"/>
                      </a:lnTo>
                      <a:lnTo>
                        <a:pt x="690" y="254"/>
                      </a:lnTo>
                      <a:lnTo>
                        <a:pt x="690" y="254"/>
                      </a:lnTo>
                      <a:lnTo>
                        <a:pt x="684" y="254"/>
                      </a:lnTo>
                      <a:lnTo>
                        <a:pt x="684" y="256"/>
                      </a:lnTo>
                      <a:lnTo>
                        <a:pt x="683" y="256"/>
                      </a:lnTo>
                      <a:lnTo>
                        <a:pt x="680" y="256"/>
                      </a:lnTo>
                      <a:lnTo>
                        <a:pt x="679" y="256"/>
                      </a:lnTo>
                      <a:lnTo>
                        <a:pt x="678" y="256"/>
                      </a:lnTo>
                      <a:lnTo>
                        <a:pt x="676" y="256"/>
                      </a:lnTo>
                      <a:lnTo>
                        <a:pt x="676" y="256"/>
                      </a:lnTo>
                      <a:lnTo>
                        <a:pt x="676" y="257"/>
                      </a:lnTo>
                      <a:lnTo>
                        <a:pt x="670" y="256"/>
                      </a:lnTo>
                      <a:lnTo>
                        <a:pt x="670" y="256"/>
                      </a:lnTo>
                      <a:lnTo>
                        <a:pt x="669" y="254"/>
                      </a:lnTo>
                      <a:lnTo>
                        <a:pt x="667" y="257"/>
                      </a:lnTo>
                      <a:lnTo>
                        <a:pt x="663" y="256"/>
                      </a:lnTo>
                      <a:lnTo>
                        <a:pt x="663" y="257"/>
                      </a:lnTo>
                      <a:lnTo>
                        <a:pt x="661" y="257"/>
                      </a:lnTo>
                      <a:lnTo>
                        <a:pt x="661" y="257"/>
                      </a:lnTo>
                      <a:lnTo>
                        <a:pt x="655" y="257"/>
                      </a:lnTo>
                      <a:lnTo>
                        <a:pt x="655" y="256"/>
                      </a:lnTo>
                      <a:lnTo>
                        <a:pt x="652" y="254"/>
                      </a:lnTo>
                      <a:lnTo>
                        <a:pt x="652" y="254"/>
                      </a:lnTo>
                      <a:lnTo>
                        <a:pt x="652" y="254"/>
                      </a:lnTo>
                      <a:lnTo>
                        <a:pt x="650" y="254"/>
                      </a:lnTo>
                      <a:lnTo>
                        <a:pt x="650" y="254"/>
                      </a:lnTo>
                      <a:lnTo>
                        <a:pt x="642" y="254"/>
                      </a:lnTo>
                      <a:lnTo>
                        <a:pt x="641" y="254"/>
                      </a:lnTo>
                      <a:lnTo>
                        <a:pt x="641" y="254"/>
                      </a:lnTo>
                      <a:lnTo>
                        <a:pt x="640" y="253"/>
                      </a:lnTo>
                      <a:lnTo>
                        <a:pt x="633" y="253"/>
                      </a:lnTo>
                      <a:lnTo>
                        <a:pt x="631" y="253"/>
                      </a:lnTo>
                      <a:lnTo>
                        <a:pt x="628" y="252"/>
                      </a:lnTo>
                      <a:lnTo>
                        <a:pt x="627" y="250"/>
                      </a:lnTo>
                      <a:lnTo>
                        <a:pt x="625" y="248"/>
                      </a:lnTo>
                      <a:lnTo>
                        <a:pt x="624" y="248"/>
                      </a:lnTo>
                      <a:lnTo>
                        <a:pt x="624" y="244"/>
                      </a:lnTo>
                      <a:lnTo>
                        <a:pt x="623" y="244"/>
                      </a:lnTo>
                      <a:lnTo>
                        <a:pt x="623" y="241"/>
                      </a:lnTo>
                      <a:lnTo>
                        <a:pt x="623" y="241"/>
                      </a:lnTo>
                      <a:lnTo>
                        <a:pt x="621" y="239"/>
                      </a:lnTo>
                      <a:lnTo>
                        <a:pt x="621" y="239"/>
                      </a:lnTo>
                      <a:lnTo>
                        <a:pt x="619" y="236"/>
                      </a:lnTo>
                      <a:lnTo>
                        <a:pt x="616" y="235"/>
                      </a:lnTo>
                      <a:lnTo>
                        <a:pt x="616" y="235"/>
                      </a:lnTo>
                      <a:lnTo>
                        <a:pt x="615" y="235"/>
                      </a:lnTo>
                      <a:lnTo>
                        <a:pt x="615" y="236"/>
                      </a:lnTo>
                      <a:lnTo>
                        <a:pt x="614" y="236"/>
                      </a:lnTo>
                      <a:lnTo>
                        <a:pt x="614" y="236"/>
                      </a:lnTo>
                      <a:lnTo>
                        <a:pt x="612" y="236"/>
                      </a:lnTo>
                      <a:lnTo>
                        <a:pt x="611" y="236"/>
                      </a:lnTo>
                      <a:lnTo>
                        <a:pt x="611" y="237"/>
                      </a:lnTo>
                      <a:lnTo>
                        <a:pt x="610" y="237"/>
                      </a:lnTo>
                      <a:lnTo>
                        <a:pt x="608" y="239"/>
                      </a:lnTo>
                      <a:lnTo>
                        <a:pt x="606" y="240"/>
                      </a:lnTo>
                      <a:lnTo>
                        <a:pt x="606" y="240"/>
                      </a:lnTo>
                      <a:lnTo>
                        <a:pt x="603" y="241"/>
                      </a:lnTo>
                      <a:lnTo>
                        <a:pt x="603" y="241"/>
                      </a:lnTo>
                      <a:lnTo>
                        <a:pt x="602" y="243"/>
                      </a:lnTo>
                      <a:lnTo>
                        <a:pt x="599" y="243"/>
                      </a:lnTo>
                      <a:lnTo>
                        <a:pt x="597" y="243"/>
                      </a:lnTo>
                      <a:lnTo>
                        <a:pt x="597" y="243"/>
                      </a:lnTo>
                      <a:lnTo>
                        <a:pt x="594" y="241"/>
                      </a:lnTo>
                      <a:lnTo>
                        <a:pt x="594" y="241"/>
                      </a:lnTo>
                      <a:lnTo>
                        <a:pt x="591" y="241"/>
                      </a:lnTo>
                      <a:lnTo>
                        <a:pt x="590" y="240"/>
                      </a:lnTo>
                      <a:lnTo>
                        <a:pt x="586" y="239"/>
                      </a:lnTo>
                      <a:lnTo>
                        <a:pt x="583" y="236"/>
                      </a:lnTo>
                      <a:lnTo>
                        <a:pt x="582" y="236"/>
                      </a:lnTo>
                      <a:lnTo>
                        <a:pt x="581" y="235"/>
                      </a:lnTo>
                      <a:lnTo>
                        <a:pt x="580" y="233"/>
                      </a:lnTo>
                      <a:lnTo>
                        <a:pt x="580" y="231"/>
                      </a:lnTo>
                      <a:lnTo>
                        <a:pt x="578" y="231"/>
                      </a:lnTo>
                      <a:lnTo>
                        <a:pt x="577" y="230"/>
                      </a:lnTo>
                      <a:lnTo>
                        <a:pt x="576" y="228"/>
                      </a:lnTo>
                      <a:lnTo>
                        <a:pt x="574" y="227"/>
                      </a:lnTo>
                      <a:lnTo>
                        <a:pt x="574" y="224"/>
                      </a:lnTo>
                      <a:lnTo>
                        <a:pt x="573" y="224"/>
                      </a:lnTo>
                      <a:lnTo>
                        <a:pt x="573" y="223"/>
                      </a:lnTo>
                      <a:lnTo>
                        <a:pt x="572" y="223"/>
                      </a:lnTo>
                      <a:lnTo>
                        <a:pt x="572" y="125"/>
                      </a:lnTo>
                      <a:lnTo>
                        <a:pt x="573" y="125"/>
                      </a:lnTo>
                      <a:lnTo>
                        <a:pt x="573" y="126"/>
                      </a:lnTo>
                      <a:lnTo>
                        <a:pt x="574" y="126"/>
                      </a:lnTo>
                      <a:lnTo>
                        <a:pt x="574" y="127"/>
                      </a:lnTo>
                      <a:lnTo>
                        <a:pt x="576" y="127"/>
                      </a:lnTo>
                      <a:lnTo>
                        <a:pt x="578" y="126"/>
                      </a:lnTo>
                      <a:lnTo>
                        <a:pt x="582" y="125"/>
                      </a:lnTo>
                      <a:lnTo>
                        <a:pt x="586" y="124"/>
                      </a:lnTo>
                      <a:lnTo>
                        <a:pt x="589" y="122"/>
                      </a:lnTo>
                      <a:lnTo>
                        <a:pt x="589" y="125"/>
                      </a:lnTo>
                      <a:lnTo>
                        <a:pt x="593" y="125"/>
                      </a:lnTo>
                      <a:lnTo>
                        <a:pt x="593" y="122"/>
                      </a:lnTo>
                      <a:lnTo>
                        <a:pt x="594" y="120"/>
                      </a:lnTo>
                      <a:lnTo>
                        <a:pt x="594" y="116"/>
                      </a:lnTo>
                      <a:lnTo>
                        <a:pt x="593" y="113"/>
                      </a:lnTo>
                      <a:lnTo>
                        <a:pt x="591" y="110"/>
                      </a:lnTo>
                      <a:lnTo>
                        <a:pt x="591" y="108"/>
                      </a:lnTo>
                      <a:lnTo>
                        <a:pt x="593" y="104"/>
                      </a:lnTo>
                      <a:lnTo>
                        <a:pt x="594" y="104"/>
                      </a:lnTo>
                      <a:lnTo>
                        <a:pt x="594" y="104"/>
                      </a:lnTo>
                      <a:lnTo>
                        <a:pt x="595" y="104"/>
                      </a:lnTo>
                      <a:lnTo>
                        <a:pt x="595" y="99"/>
                      </a:lnTo>
                      <a:lnTo>
                        <a:pt x="594" y="99"/>
                      </a:lnTo>
                      <a:lnTo>
                        <a:pt x="594" y="99"/>
                      </a:lnTo>
                      <a:lnTo>
                        <a:pt x="594" y="97"/>
                      </a:lnTo>
                      <a:lnTo>
                        <a:pt x="594" y="97"/>
                      </a:lnTo>
                      <a:lnTo>
                        <a:pt x="594" y="97"/>
                      </a:lnTo>
                      <a:lnTo>
                        <a:pt x="591" y="97"/>
                      </a:lnTo>
                      <a:lnTo>
                        <a:pt x="591" y="95"/>
                      </a:lnTo>
                      <a:lnTo>
                        <a:pt x="590" y="95"/>
                      </a:lnTo>
                      <a:lnTo>
                        <a:pt x="591" y="93"/>
                      </a:lnTo>
                      <a:lnTo>
                        <a:pt x="590" y="91"/>
                      </a:lnTo>
                      <a:lnTo>
                        <a:pt x="587" y="89"/>
                      </a:lnTo>
                      <a:lnTo>
                        <a:pt x="589" y="88"/>
                      </a:lnTo>
                      <a:lnTo>
                        <a:pt x="594" y="87"/>
                      </a:lnTo>
                      <a:lnTo>
                        <a:pt x="594" y="87"/>
                      </a:lnTo>
                      <a:lnTo>
                        <a:pt x="587" y="87"/>
                      </a:lnTo>
                      <a:lnTo>
                        <a:pt x="587" y="87"/>
                      </a:lnTo>
                      <a:lnTo>
                        <a:pt x="585" y="87"/>
                      </a:lnTo>
                      <a:lnTo>
                        <a:pt x="583" y="89"/>
                      </a:lnTo>
                      <a:lnTo>
                        <a:pt x="583" y="89"/>
                      </a:lnTo>
                      <a:lnTo>
                        <a:pt x="583" y="88"/>
                      </a:lnTo>
                      <a:lnTo>
                        <a:pt x="582" y="88"/>
                      </a:lnTo>
                      <a:lnTo>
                        <a:pt x="582" y="88"/>
                      </a:lnTo>
                      <a:lnTo>
                        <a:pt x="581" y="87"/>
                      </a:lnTo>
                      <a:lnTo>
                        <a:pt x="582" y="87"/>
                      </a:lnTo>
                      <a:lnTo>
                        <a:pt x="582" y="83"/>
                      </a:lnTo>
                      <a:lnTo>
                        <a:pt x="583" y="82"/>
                      </a:lnTo>
                      <a:lnTo>
                        <a:pt x="583" y="79"/>
                      </a:lnTo>
                      <a:lnTo>
                        <a:pt x="585" y="76"/>
                      </a:lnTo>
                      <a:lnTo>
                        <a:pt x="583" y="75"/>
                      </a:lnTo>
                      <a:lnTo>
                        <a:pt x="586" y="75"/>
                      </a:lnTo>
                      <a:lnTo>
                        <a:pt x="586" y="78"/>
                      </a:lnTo>
                      <a:lnTo>
                        <a:pt x="587" y="78"/>
                      </a:lnTo>
                      <a:lnTo>
                        <a:pt x="586" y="79"/>
                      </a:lnTo>
                      <a:lnTo>
                        <a:pt x="593" y="79"/>
                      </a:lnTo>
                      <a:lnTo>
                        <a:pt x="593" y="79"/>
                      </a:lnTo>
                      <a:lnTo>
                        <a:pt x="595" y="80"/>
                      </a:lnTo>
                      <a:lnTo>
                        <a:pt x="597" y="80"/>
                      </a:lnTo>
                      <a:lnTo>
                        <a:pt x="597" y="78"/>
                      </a:lnTo>
                      <a:lnTo>
                        <a:pt x="597" y="78"/>
                      </a:lnTo>
                      <a:lnTo>
                        <a:pt x="597" y="78"/>
                      </a:lnTo>
                      <a:lnTo>
                        <a:pt x="598" y="76"/>
                      </a:lnTo>
                      <a:lnTo>
                        <a:pt x="599" y="76"/>
                      </a:lnTo>
                      <a:lnTo>
                        <a:pt x="600" y="76"/>
                      </a:lnTo>
                      <a:lnTo>
                        <a:pt x="600" y="75"/>
                      </a:lnTo>
                      <a:lnTo>
                        <a:pt x="600" y="72"/>
                      </a:lnTo>
                      <a:lnTo>
                        <a:pt x="594" y="67"/>
                      </a:lnTo>
                      <a:lnTo>
                        <a:pt x="594" y="63"/>
                      </a:lnTo>
                      <a:lnTo>
                        <a:pt x="594" y="63"/>
                      </a:lnTo>
                      <a:lnTo>
                        <a:pt x="587" y="62"/>
                      </a:lnTo>
                      <a:lnTo>
                        <a:pt x="585" y="65"/>
                      </a:lnTo>
                      <a:lnTo>
                        <a:pt x="583" y="66"/>
                      </a:lnTo>
                      <a:lnTo>
                        <a:pt x="583" y="66"/>
                      </a:lnTo>
                      <a:lnTo>
                        <a:pt x="583" y="67"/>
                      </a:lnTo>
                      <a:lnTo>
                        <a:pt x="583" y="67"/>
                      </a:lnTo>
                      <a:lnTo>
                        <a:pt x="583" y="69"/>
                      </a:lnTo>
                      <a:lnTo>
                        <a:pt x="582" y="69"/>
                      </a:lnTo>
                      <a:lnTo>
                        <a:pt x="582" y="69"/>
                      </a:lnTo>
                      <a:lnTo>
                        <a:pt x="581" y="67"/>
                      </a:lnTo>
                      <a:lnTo>
                        <a:pt x="580" y="66"/>
                      </a:lnTo>
                      <a:lnTo>
                        <a:pt x="580" y="63"/>
                      </a:lnTo>
                      <a:lnTo>
                        <a:pt x="581" y="62"/>
                      </a:lnTo>
                      <a:lnTo>
                        <a:pt x="581" y="61"/>
                      </a:lnTo>
                      <a:lnTo>
                        <a:pt x="581" y="59"/>
                      </a:lnTo>
                      <a:lnTo>
                        <a:pt x="581" y="58"/>
                      </a:lnTo>
                      <a:lnTo>
                        <a:pt x="582" y="58"/>
                      </a:lnTo>
                      <a:lnTo>
                        <a:pt x="583" y="54"/>
                      </a:lnTo>
                      <a:lnTo>
                        <a:pt x="582" y="54"/>
                      </a:lnTo>
                      <a:lnTo>
                        <a:pt x="582" y="54"/>
                      </a:lnTo>
                      <a:lnTo>
                        <a:pt x="580" y="54"/>
                      </a:lnTo>
                      <a:lnTo>
                        <a:pt x="578" y="53"/>
                      </a:lnTo>
                      <a:lnTo>
                        <a:pt x="576" y="53"/>
                      </a:lnTo>
                      <a:lnTo>
                        <a:pt x="576" y="52"/>
                      </a:lnTo>
                      <a:lnTo>
                        <a:pt x="574" y="50"/>
                      </a:lnTo>
                      <a:lnTo>
                        <a:pt x="573" y="49"/>
                      </a:lnTo>
                      <a:lnTo>
                        <a:pt x="572" y="50"/>
                      </a:lnTo>
                      <a:lnTo>
                        <a:pt x="572" y="36"/>
                      </a:lnTo>
                      <a:lnTo>
                        <a:pt x="573" y="36"/>
                      </a:lnTo>
                      <a:lnTo>
                        <a:pt x="573" y="34"/>
                      </a:lnTo>
                      <a:lnTo>
                        <a:pt x="572" y="34"/>
                      </a:lnTo>
                      <a:lnTo>
                        <a:pt x="572" y="29"/>
                      </a:lnTo>
                      <a:lnTo>
                        <a:pt x="573" y="29"/>
                      </a:lnTo>
                      <a:lnTo>
                        <a:pt x="573" y="29"/>
                      </a:lnTo>
                      <a:lnTo>
                        <a:pt x="574" y="29"/>
                      </a:lnTo>
                      <a:lnTo>
                        <a:pt x="574" y="28"/>
                      </a:lnTo>
                      <a:lnTo>
                        <a:pt x="574" y="29"/>
                      </a:lnTo>
                      <a:lnTo>
                        <a:pt x="576" y="29"/>
                      </a:lnTo>
                      <a:lnTo>
                        <a:pt x="577" y="29"/>
                      </a:lnTo>
                      <a:lnTo>
                        <a:pt x="576" y="24"/>
                      </a:lnTo>
                      <a:lnTo>
                        <a:pt x="578" y="24"/>
                      </a:lnTo>
                      <a:lnTo>
                        <a:pt x="581" y="24"/>
                      </a:lnTo>
                      <a:lnTo>
                        <a:pt x="582" y="25"/>
                      </a:lnTo>
                      <a:lnTo>
                        <a:pt x="585" y="27"/>
                      </a:lnTo>
                      <a:lnTo>
                        <a:pt x="587" y="27"/>
                      </a:lnTo>
                      <a:lnTo>
                        <a:pt x="591" y="28"/>
                      </a:lnTo>
                      <a:lnTo>
                        <a:pt x="591" y="29"/>
                      </a:lnTo>
                      <a:lnTo>
                        <a:pt x="589" y="31"/>
                      </a:lnTo>
                      <a:lnTo>
                        <a:pt x="589" y="31"/>
                      </a:lnTo>
                      <a:lnTo>
                        <a:pt x="587" y="31"/>
                      </a:lnTo>
                      <a:lnTo>
                        <a:pt x="586" y="32"/>
                      </a:lnTo>
                      <a:lnTo>
                        <a:pt x="585" y="33"/>
                      </a:lnTo>
                      <a:lnTo>
                        <a:pt x="585" y="34"/>
                      </a:lnTo>
                      <a:lnTo>
                        <a:pt x="583" y="34"/>
                      </a:lnTo>
                      <a:lnTo>
                        <a:pt x="583" y="36"/>
                      </a:lnTo>
                      <a:lnTo>
                        <a:pt x="582" y="36"/>
                      </a:lnTo>
                      <a:lnTo>
                        <a:pt x="581" y="36"/>
                      </a:lnTo>
                      <a:lnTo>
                        <a:pt x="581" y="34"/>
                      </a:lnTo>
                      <a:lnTo>
                        <a:pt x="581" y="34"/>
                      </a:lnTo>
                      <a:lnTo>
                        <a:pt x="580" y="34"/>
                      </a:lnTo>
                      <a:lnTo>
                        <a:pt x="578" y="36"/>
                      </a:lnTo>
                      <a:lnTo>
                        <a:pt x="578" y="36"/>
                      </a:lnTo>
                      <a:lnTo>
                        <a:pt x="580" y="36"/>
                      </a:lnTo>
                      <a:lnTo>
                        <a:pt x="580" y="37"/>
                      </a:lnTo>
                      <a:lnTo>
                        <a:pt x="581" y="37"/>
                      </a:lnTo>
                      <a:lnTo>
                        <a:pt x="581" y="37"/>
                      </a:lnTo>
                      <a:lnTo>
                        <a:pt x="582" y="38"/>
                      </a:lnTo>
                      <a:lnTo>
                        <a:pt x="583" y="38"/>
                      </a:lnTo>
                      <a:lnTo>
                        <a:pt x="585" y="37"/>
                      </a:lnTo>
                      <a:lnTo>
                        <a:pt x="585" y="37"/>
                      </a:lnTo>
                      <a:lnTo>
                        <a:pt x="585" y="36"/>
                      </a:lnTo>
                      <a:lnTo>
                        <a:pt x="586" y="36"/>
                      </a:lnTo>
                      <a:lnTo>
                        <a:pt x="586" y="33"/>
                      </a:lnTo>
                      <a:lnTo>
                        <a:pt x="586" y="33"/>
                      </a:lnTo>
                      <a:lnTo>
                        <a:pt x="589" y="32"/>
                      </a:lnTo>
                      <a:lnTo>
                        <a:pt x="590" y="31"/>
                      </a:lnTo>
                      <a:lnTo>
                        <a:pt x="593" y="29"/>
                      </a:lnTo>
                      <a:lnTo>
                        <a:pt x="595" y="29"/>
                      </a:lnTo>
                      <a:lnTo>
                        <a:pt x="597" y="28"/>
                      </a:lnTo>
                      <a:lnTo>
                        <a:pt x="597" y="28"/>
                      </a:lnTo>
                      <a:lnTo>
                        <a:pt x="597" y="25"/>
                      </a:lnTo>
                      <a:lnTo>
                        <a:pt x="598" y="25"/>
                      </a:lnTo>
                      <a:lnTo>
                        <a:pt x="598" y="24"/>
                      </a:lnTo>
                      <a:lnTo>
                        <a:pt x="598" y="21"/>
                      </a:lnTo>
                      <a:lnTo>
                        <a:pt x="597" y="21"/>
                      </a:lnTo>
                      <a:lnTo>
                        <a:pt x="595" y="20"/>
                      </a:lnTo>
                      <a:lnTo>
                        <a:pt x="595" y="20"/>
                      </a:lnTo>
                      <a:lnTo>
                        <a:pt x="594" y="19"/>
                      </a:lnTo>
                      <a:lnTo>
                        <a:pt x="594" y="19"/>
                      </a:lnTo>
                      <a:lnTo>
                        <a:pt x="594" y="16"/>
                      </a:lnTo>
                      <a:lnTo>
                        <a:pt x="593" y="15"/>
                      </a:lnTo>
                      <a:lnTo>
                        <a:pt x="593" y="11"/>
                      </a:lnTo>
                      <a:lnTo>
                        <a:pt x="591" y="11"/>
                      </a:lnTo>
                      <a:lnTo>
                        <a:pt x="591" y="11"/>
                      </a:lnTo>
                      <a:lnTo>
                        <a:pt x="587" y="11"/>
                      </a:lnTo>
                      <a:lnTo>
                        <a:pt x="587" y="10"/>
                      </a:lnTo>
                      <a:lnTo>
                        <a:pt x="587" y="10"/>
                      </a:lnTo>
                      <a:lnTo>
                        <a:pt x="586" y="7"/>
                      </a:lnTo>
                      <a:lnTo>
                        <a:pt x="585" y="7"/>
                      </a:lnTo>
                      <a:lnTo>
                        <a:pt x="585" y="6"/>
                      </a:lnTo>
                      <a:lnTo>
                        <a:pt x="583" y="6"/>
                      </a:lnTo>
                      <a:lnTo>
                        <a:pt x="582" y="4"/>
                      </a:lnTo>
                      <a:lnTo>
                        <a:pt x="582" y="3"/>
                      </a:lnTo>
                      <a:lnTo>
                        <a:pt x="581" y="4"/>
                      </a:lnTo>
                      <a:lnTo>
                        <a:pt x="580" y="4"/>
                      </a:lnTo>
                      <a:lnTo>
                        <a:pt x="580" y="4"/>
                      </a:lnTo>
                      <a:lnTo>
                        <a:pt x="578" y="3"/>
                      </a:lnTo>
                      <a:lnTo>
                        <a:pt x="577" y="3"/>
                      </a:lnTo>
                      <a:lnTo>
                        <a:pt x="577" y="2"/>
                      </a:lnTo>
                      <a:lnTo>
                        <a:pt x="577" y="2"/>
                      </a:lnTo>
                      <a:lnTo>
                        <a:pt x="576" y="3"/>
                      </a:lnTo>
                      <a:lnTo>
                        <a:pt x="574" y="3"/>
                      </a:lnTo>
                      <a:lnTo>
                        <a:pt x="572" y="3"/>
                      </a:lnTo>
                      <a:lnTo>
                        <a:pt x="5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2" name="Freeform 12">
                  <a:extLst>
                    <a:ext uri="{FF2B5EF4-FFF2-40B4-BE49-F238E27FC236}">
                      <a16:creationId xmlns:a16="http://schemas.microsoft.com/office/drawing/2014/main" id="{E7ABD289-E60B-43D0-A6FB-AF666F23AB56}"/>
                    </a:ext>
                  </a:extLst>
                </p:cNvPr>
                <p:cNvSpPr>
                  <a:spLocks noEditPoints="1"/>
                </p:cNvSpPr>
                <p:nvPr/>
              </p:nvSpPr>
              <p:spPr bwMode="auto">
                <a:xfrm>
                  <a:off x="5753100" y="1492704"/>
                  <a:ext cx="1546225" cy="1354138"/>
                </a:xfrm>
                <a:custGeom>
                  <a:avLst/>
                  <a:gdLst>
                    <a:gd name="T0" fmla="*/ 971 w 974"/>
                    <a:gd name="T1" fmla="*/ 841 h 853"/>
                    <a:gd name="T2" fmla="*/ 941 w 974"/>
                    <a:gd name="T3" fmla="*/ 816 h 853"/>
                    <a:gd name="T4" fmla="*/ 175 w 974"/>
                    <a:gd name="T5" fmla="*/ 194 h 853"/>
                    <a:gd name="T6" fmla="*/ 382 w 974"/>
                    <a:gd name="T7" fmla="*/ 184 h 853"/>
                    <a:gd name="T8" fmla="*/ 164 w 974"/>
                    <a:gd name="T9" fmla="*/ 179 h 853"/>
                    <a:gd name="T10" fmla="*/ 207 w 974"/>
                    <a:gd name="T11" fmla="*/ 181 h 853"/>
                    <a:gd name="T12" fmla="*/ 313 w 974"/>
                    <a:gd name="T13" fmla="*/ 150 h 853"/>
                    <a:gd name="T14" fmla="*/ 327 w 974"/>
                    <a:gd name="T15" fmla="*/ 148 h 853"/>
                    <a:gd name="T16" fmla="*/ 357 w 974"/>
                    <a:gd name="T17" fmla="*/ 148 h 853"/>
                    <a:gd name="T18" fmla="*/ 360 w 974"/>
                    <a:gd name="T19" fmla="*/ 125 h 853"/>
                    <a:gd name="T20" fmla="*/ 304 w 974"/>
                    <a:gd name="T21" fmla="*/ 10 h 853"/>
                    <a:gd name="T22" fmla="*/ 312 w 974"/>
                    <a:gd name="T23" fmla="*/ 21 h 853"/>
                    <a:gd name="T24" fmla="*/ 336 w 974"/>
                    <a:gd name="T25" fmla="*/ 28 h 853"/>
                    <a:gd name="T26" fmla="*/ 389 w 974"/>
                    <a:gd name="T27" fmla="*/ 49 h 853"/>
                    <a:gd name="T28" fmla="*/ 394 w 974"/>
                    <a:gd name="T29" fmla="*/ 84 h 853"/>
                    <a:gd name="T30" fmla="*/ 333 w 974"/>
                    <a:gd name="T31" fmla="*/ 66 h 853"/>
                    <a:gd name="T32" fmla="*/ 356 w 974"/>
                    <a:gd name="T33" fmla="*/ 87 h 853"/>
                    <a:gd name="T34" fmla="*/ 387 w 974"/>
                    <a:gd name="T35" fmla="*/ 118 h 853"/>
                    <a:gd name="T36" fmla="*/ 401 w 974"/>
                    <a:gd name="T37" fmla="*/ 104 h 853"/>
                    <a:gd name="T38" fmla="*/ 428 w 974"/>
                    <a:gd name="T39" fmla="*/ 87 h 853"/>
                    <a:gd name="T40" fmla="*/ 440 w 974"/>
                    <a:gd name="T41" fmla="*/ 49 h 853"/>
                    <a:gd name="T42" fmla="*/ 452 w 974"/>
                    <a:gd name="T43" fmla="*/ 79 h 853"/>
                    <a:gd name="T44" fmla="*/ 496 w 974"/>
                    <a:gd name="T45" fmla="*/ 53 h 853"/>
                    <a:gd name="T46" fmla="*/ 12 w 974"/>
                    <a:gd name="T47" fmla="*/ 338 h 853"/>
                    <a:gd name="T48" fmla="*/ 25 w 974"/>
                    <a:gd name="T49" fmla="*/ 324 h 853"/>
                    <a:gd name="T50" fmla="*/ 56 w 974"/>
                    <a:gd name="T51" fmla="*/ 304 h 853"/>
                    <a:gd name="T52" fmla="*/ 84 w 974"/>
                    <a:gd name="T53" fmla="*/ 282 h 853"/>
                    <a:gd name="T54" fmla="*/ 119 w 974"/>
                    <a:gd name="T55" fmla="*/ 268 h 853"/>
                    <a:gd name="T56" fmla="*/ 123 w 974"/>
                    <a:gd name="T57" fmla="*/ 223 h 853"/>
                    <a:gd name="T58" fmla="*/ 139 w 974"/>
                    <a:gd name="T59" fmla="*/ 203 h 853"/>
                    <a:gd name="T60" fmla="*/ 132 w 974"/>
                    <a:gd name="T61" fmla="*/ 241 h 853"/>
                    <a:gd name="T62" fmla="*/ 152 w 974"/>
                    <a:gd name="T63" fmla="*/ 256 h 853"/>
                    <a:gd name="T64" fmla="*/ 208 w 974"/>
                    <a:gd name="T65" fmla="*/ 248 h 853"/>
                    <a:gd name="T66" fmla="*/ 229 w 974"/>
                    <a:gd name="T67" fmla="*/ 241 h 853"/>
                    <a:gd name="T68" fmla="*/ 247 w 974"/>
                    <a:gd name="T69" fmla="*/ 211 h 853"/>
                    <a:gd name="T70" fmla="*/ 275 w 974"/>
                    <a:gd name="T71" fmla="*/ 179 h 853"/>
                    <a:gd name="T72" fmla="*/ 308 w 974"/>
                    <a:gd name="T73" fmla="*/ 167 h 853"/>
                    <a:gd name="T74" fmla="*/ 254 w 974"/>
                    <a:gd name="T75" fmla="*/ 167 h 853"/>
                    <a:gd name="T76" fmla="*/ 242 w 974"/>
                    <a:gd name="T77" fmla="*/ 144 h 853"/>
                    <a:gd name="T78" fmla="*/ 268 w 974"/>
                    <a:gd name="T79" fmla="*/ 101 h 853"/>
                    <a:gd name="T80" fmla="*/ 245 w 974"/>
                    <a:gd name="T81" fmla="*/ 88 h 853"/>
                    <a:gd name="T82" fmla="*/ 223 w 974"/>
                    <a:gd name="T83" fmla="*/ 118 h 853"/>
                    <a:gd name="T84" fmla="*/ 202 w 974"/>
                    <a:gd name="T85" fmla="*/ 142 h 853"/>
                    <a:gd name="T86" fmla="*/ 212 w 974"/>
                    <a:gd name="T87" fmla="*/ 171 h 853"/>
                    <a:gd name="T88" fmla="*/ 195 w 974"/>
                    <a:gd name="T89" fmla="*/ 193 h 853"/>
                    <a:gd name="T90" fmla="*/ 171 w 974"/>
                    <a:gd name="T91" fmla="*/ 231 h 853"/>
                    <a:gd name="T92" fmla="*/ 148 w 974"/>
                    <a:gd name="T93" fmla="*/ 205 h 853"/>
                    <a:gd name="T94" fmla="*/ 119 w 974"/>
                    <a:gd name="T95" fmla="*/ 201 h 853"/>
                    <a:gd name="T96" fmla="*/ 96 w 974"/>
                    <a:gd name="T97" fmla="*/ 184 h 853"/>
                    <a:gd name="T98" fmla="*/ 92 w 974"/>
                    <a:gd name="T99" fmla="*/ 165 h 853"/>
                    <a:gd name="T100" fmla="*/ 103 w 974"/>
                    <a:gd name="T101" fmla="*/ 156 h 853"/>
                    <a:gd name="T102" fmla="*/ 94 w 974"/>
                    <a:gd name="T103" fmla="*/ 146 h 853"/>
                    <a:gd name="T104" fmla="*/ 113 w 974"/>
                    <a:gd name="T105" fmla="*/ 135 h 853"/>
                    <a:gd name="T106" fmla="*/ 132 w 974"/>
                    <a:gd name="T107" fmla="*/ 120 h 853"/>
                    <a:gd name="T108" fmla="*/ 139 w 974"/>
                    <a:gd name="T109" fmla="*/ 116 h 853"/>
                    <a:gd name="T110" fmla="*/ 173 w 974"/>
                    <a:gd name="T111" fmla="*/ 89 h 853"/>
                    <a:gd name="T112" fmla="*/ 194 w 974"/>
                    <a:gd name="T113" fmla="*/ 65 h 853"/>
                    <a:gd name="T114" fmla="*/ 200 w 974"/>
                    <a:gd name="T115" fmla="*/ 49 h 853"/>
                    <a:gd name="T116" fmla="*/ 215 w 974"/>
                    <a:gd name="T117" fmla="*/ 29 h 853"/>
                    <a:gd name="T118" fmla="*/ 236 w 974"/>
                    <a:gd name="T119" fmla="*/ 20 h 853"/>
                    <a:gd name="T120" fmla="*/ 258 w 974"/>
                    <a:gd name="T121" fmla="*/ 15 h 853"/>
                    <a:gd name="T122" fmla="*/ 274 w 974"/>
                    <a:gd name="T123" fmla="*/ 23 h 853"/>
                    <a:gd name="T124" fmla="*/ 293 w 974"/>
                    <a:gd name="T125" fmla="*/ 7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4" h="853">
                      <a:moveTo>
                        <a:pt x="935" y="791"/>
                      </a:moveTo>
                      <a:lnTo>
                        <a:pt x="944" y="791"/>
                      </a:lnTo>
                      <a:lnTo>
                        <a:pt x="945" y="791"/>
                      </a:lnTo>
                      <a:lnTo>
                        <a:pt x="945" y="792"/>
                      </a:lnTo>
                      <a:lnTo>
                        <a:pt x="949" y="792"/>
                      </a:lnTo>
                      <a:lnTo>
                        <a:pt x="949" y="795"/>
                      </a:lnTo>
                      <a:lnTo>
                        <a:pt x="950" y="796"/>
                      </a:lnTo>
                      <a:lnTo>
                        <a:pt x="952" y="798"/>
                      </a:lnTo>
                      <a:lnTo>
                        <a:pt x="953" y="799"/>
                      </a:lnTo>
                      <a:lnTo>
                        <a:pt x="953" y="800"/>
                      </a:lnTo>
                      <a:lnTo>
                        <a:pt x="954" y="800"/>
                      </a:lnTo>
                      <a:lnTo>
                        <a:pt x="954" y="803"/>
                      </a:lnTo>
                      <a:lnTo>
                        <a:pt x="958" y="804"/>
                      </a:lnTo>
                      <a:lnTo>
                        <a:pt x="958" y="806"/>
                      </a:lnTo>
                      <a:lnTo>
                        <a:pt x="960" y="806"/>
                      </a:lnTo>
                      <a:lnTo>
                        <a:pt x="960" y="807"/>
                      </a:lnTo>
                      <a:lnTo>
                        <a:pt x="962" y="808"/>
                      </a:lnTo>
                      <a:lnTo>
                        <a:pt x="963" y="813"/>
                      </a:lnTo>
                      <a:lnTo>
                        <a:pt x="966" y="815"/>
                      </a:lnTo>
                      <a:lnTo>
                        <a:pt x="966" y="817"/>
                      </a:lnTo>
                      <a:lnTo>
                        <a:pt x="966" y="817"/>
                      </a:lnTo>
                      <a:lnTo>
                        <a:pt x="966" y="819"/>
                      </a:lnTo>
                      <a:lnTo>
                        <a:pt x="967" y="819"/>
                      </a:lnTo>
                      <a:lnTo>
                        <a:pt x="967" y="821"/>
                      </a:lnTo>
                      <a:lnTo>
                        <a:pt x="966" y="821"/>
                      </a:lnTo>
                      <a:lnTo>
                        <a:pt x="966" y="821"/>
                      </a:lnTo>
                      <a:lnTo>
                        <a:pt x="967" y="823"/>
                      </a:lnTo>
                      <a:lnTo>
                        <a:pt x="967" y="823"/>
                      </a:lnTo>
                      <a:lnTo>
                        <a:pt x="967" y="823"/>
                      </a:lnTo>
                      <a:lnTo>
                        <a:pt x="966" y="836"/>
                      </a:lnTo>
                      <a:lnTo>
                        <a:pt x="967" y="836"/>
                      </a:lnTo>
                      <a:lnTo>
                        <a:pt x="967" y="837"/>
                      </a:lnTo>
                      <a:lnTo>
                        <a:pt x="967" y="837"/>
                      </a:lnTo>
                      <a:lnTo>
                        <a:pt x="967" y="838"/>
                      </a:lnTo>
                      <a:lnTo>
                        <a:pt x="970" y="838"/>
                      </a:lnTo>
                      <a:lnTo>
                        <a:pt x="970" y="841"/>
                      </a:lnTo>
                      <a:lnTo>
                        <a:pt x="971" y="841"/>
                      </a:lnTo>
                      <a:lnTo>
                        <a:pt x="971" y="844"/>
                      </a:lnTo>
                      <a:lnTo>
                        <a:pt x="973" y="844"/>
                      </a:lnTo>
                      <a:lnTo>
                        <a:pt x="973" y="845"/>
                      </a:lnTo>
                      <a:lnTo>
                        <a:pt x="974" y="846"/>
                      </a:lnTo>
                      <a:lnTo>
                        <a:pt x="974" y="849"/>
                      </a:lnTo>
                      <a:lnTo>
                        <a:pt x="969" y="849"/>
                      </a:lnTo>
                      <a:lnTo>
                        <a:pt x="967" y="850"/>
                      </a:lnTo>
                      <a:lnTo>
                        <a:pt x="967" y="851"/>
                      </a:lnTo>
                      <a:lnTo>
                        <a:pt x="966" y="853"/>
                      </a:lnTo>
                      <a:lnTo>
                        <a:pt x="965" y="851"/>
                      </a:lnTo>
                      <a:lnTo>
                        <a:pt x="963" y="850"/>
                      </a:lnTo>
                      <a:lnTo>
                        <a:pt x="963" y="850"/>
                      </a:lnTo>
                      <a:lnTo>
                        <a:pt x="962" y="850"/>
                      </a:lnTo>
                      <a:lnTo>
                        <a:pt x="962" y="849"/>
                      </a:lnTo>
                      <a:lnTo>
                        <a:pt x="961" y="849"/>
                      </a:lnTo>
                      <a:lnTo>
                        <a:pt x="960" y="847"/>
                      </a:lnTo>
                      <a:lnTo>
                        <a:pt x="958" y="847"/>
                      </a:lnTo>
                      <a:lnTo>
                        <a:pt x="958" y="846"/>
                      </a:lnTo>
                      <a:lnTo>
                        <a:pt x="957" y="846"/>
                      </a:lnTo>
                      <a:lnTo>
                        <a:pt x="957" y="845"/>
                      </a:lnTo>
                      <a:lnTo>
                        <a:pt x="957" y="845"/>
                      </a:lnTo>
                      <a:lnTo>
                        <a:pt x="954" y="844"/>
                      </a:lnTo>
                      <a:lnTo>
                        <a:pt x="953" y="842"/>
                      </a:lnTo>
                      <a:lnTo>
                        <a:pt x="950" y="841"/>
                      </a:lnTo>
                      <a:lnTo>
                        <a:pt x="949" y="840"/>
                      </a:lnTo>
                      <a:lnTo>
                        <a:pt x="949" y="838"/>
                      </a:lnTo>
                      <a:lnTo>
                        <a:pt x="949" y="836"/>
                      </a:lnTo>
                      <a:lnTo>
                        <a:pt x="948" y="833"/>
                      </a:lnTo>
                      <a:lnTo>
                        <a:pt x="948" y="833"/>
                      </a:lnTo>
                      <a:lnTo>
                        <a:pt x="946" y="832"/>
                      </a:lnTo>
                      <a:lnTo>
                        <a:pt x="946" y="830"/>
                      </a:lnTo>
                      <a:lnTo>
                        <a:pt x="944" y="829"/>
                      </a:lnTo>
                      <a:lnTo>
                        <a:pt x="943" y="820"/>
                      </a:lnTo>
                      <a:lnTo>
                        <a:pt x="941" y="820"/>
                      </a:lnTo>
                      <a:lnTo>
                        <a:pt x="941" y="817"/>
                      </a:lnTo>
                      <a:lnTo>
                        <a:pt x="941" y="817"/>
                      </a:lnTo>
                      <a:lnTo>
                        <a:pt x="941" y="816"/>
                      </a:lnTo>
                      <a:lnTo>
                        <a:pt x="940" y="816"/>
                      </a:lnTo>
                      <a:lnTo>
                        <a:pt x="940" y="815"/>
                      </a:lnTo>
                      <a:lnTo>
                        <a:pt x="941" y="813"/>
                      </a:lnTo>
                      <a:lnTo>
                        <a:pt x="941" y="812"/>
                      </a:lnTo>
                      <a:lnTo>
                        <a:pt x="941" y="812"/>
                      </a:lnTo>
                      <a:lnTo>
                        <a:pt x="940" y="812"/>
                      </a:lnTo>
                      <a:lnTo>
                        <a:pt x="940" y="809"/>
                      </a:lnTo>
                      <a:lnTo>
                        <a:pt x="940" y="809"/>
                      </a:lnTo>
                      <a:lnTo>
                        <a:pt x="940" y="807"/>
                      </a:lnTo>
                      <a:lnTo>
                        <a:pt x="939" y="807"/>
                      </a:lnTo>
                      <a:lnTo>
                        <a:pt x="939" y="806"/>
                      </a:lnTo>
                      <a:lnTo>
                        <a:pt x="939" y="806"/>
                      </a:lnTo>
                      <a:lnTo>
                        <a:pt x="937" y="795"/>
                      </a:lnTo>
                      <a:lnTo>
                        <a:pt x="936" y="794"/>
                      </a:lnTo>
                      <a:lnTo>
                        <a:pt x="935" y="791"/>
                      </a:lnTo>
                      <a:close/>
                      <a:moveTo>
                        <a:pt x="127" y="261"/>
                      </a:moveTo>
                      <a:lnTo>
                        <a:pt x="128" y="262"/>
                      </a:lnTo>
                      <a:lnTo>
                        <a:pt x="128" y="262"/>
                      </a:lnTo>
                      <a:lnTo>
                        <a:pt x="130" y="262"/>
                      </a:lnTo>
                      <a:lnTo>
                        <a:pt x="128" y="262"/>
                      </a:lnTo>
                      <a:lnTo>
                        <a:pt x="128" y="262"/>
                      </a:lnTo>
                      <a:lnTo>
                        <a:pt x="127" y="261"/>
                      </a:lnTo>
                      <a:close/>
                      <a:moveTo>
                        <a:pt x="296" y="201"/>
                      </a:moveTo>
                      <a:lnTo>
                        <a:pt x="296" y="202"/>
                      </a:lnTo>
                      <a:lnTo>
                        <a:pt x="296" y="202"/>
                      </a:lnTo>
                      <a:lnTo>
                        <a:pt x="296" y="202"/>
                      </a:lnTo>
                      <a:lnTo>
                        <a:pt x="297" y="202"/>
                      </a:lnTo>
                      <a:lnTo>
                        <a:pt x="297" y="201"/>
                      </a:lnTo>
                      <a:lnTo>
                        <a:pt x="296" y="201"/>
                      </a:lnTo>
                      <a:close/>
                      <a:moveTo>
                        <a:pt x="178" y="189"/>
                      </a:moveTo>
                      <a:lnTo>
                        <a:pt x="177" y="189"/>
                      </a:lnTo>
                      <a:lnTo>
                        <a:pt x="174" y="194"/>
                      </a:lnTo>
                      <a:lnTo>
                        <a:pt x="174" y="199"/>
                      </a:lnTo>
                      <a:lnTo>
                        <a:pt x="174" y="199"/>
                      </a:lnTo>
                      <a:lnTo>
                        <a:pt x="174" y="198"/>
                      </a:lnTo>
                      <a:lnTo>
                        <a:pt x="175" y="198"/>
                      </a:lnTo>
                      <a:lnTo>
                        <a:pt x="175" y="194"/>
                      </a:lnTo>
                      <a:lnTo>
                        <a:pt x="177" y="194"/>
                      </a:lnTo>
                      <a:lnTo>
                        <a:pt x="178" y="189"/>
                      </a:lnTo>
                      <a:lnTo>
                        <a:pt x="178" y="189"/>
                      </a:lnTo>
                      <a:lnTo>
                        <a:pt x="178" y="189"/>
                      </a:lnTo>
                      <a:close/>
                      <a:moveTo>
                        <a:pt x="289" y="186"/>
                      </a:moveTo>
                      <a:lnTo>
                        <a:pt x="289" y="188"/>
                      </a:lnTo>
                      <a:lnTo>
                        <a:pt x="289" y="189"/>
                      </a:lnTo>
                      <a:lnTo>
                        <a:pt x="288" y="190"/>
                      </a:lnTo>
                      <a:lnTo>
                        <a:pt x="289" y="192"/>
                      </a:lnTo>
                      <a:lnTo>
                        <a:pt x="289" y="193"/>
                      </a:lnTo>
                      <a:lnTo>
                        <a:pt x="289" y="194"/>
                      </a:lnTo>
                      <a:lnTo>
                        <a:pt x="289" y="196"/>
                      </a:lnTo>
                      <a:lnTo>
                        <a:pt x="291" y="196"/>
                      </a:lnTo>
                      <a:lnTo>
                        <a:pt x="292" y="196"/>
                      </a:lnTo>
                      <a:lnTo>
                        <a:pt x="292" y="197"/>
                      </a:lnTo>
                      <a:lnTo>
                        <a:pt x="292" y="198"/>
                      </a:lnTo>
                      <a:lnTo>
                        <a:pt x="295" y="198"/>
                      </a:lnTo>
                      <a:lnTo>
                        <a:pt x="295" y="197"/>
                      </a:lnTo>
                      <a:lnTo>
                        <a:pt x="295" y="196"/>
                      </a:lnTo>
                      <a:lnTo>
                        <a:pt x="296" y="194"/>
                      </a:lnTo>
                      <a:lnTo>
                        <a:pt x="296" y="193"/>
                      </a:lnTo>
                      <a:lnTo>
                        <a:pt x="295" y="193"/>
                      </a:lnTo>
                      <a:lnTo>
                        <a:pt x="295" y="192"/>
                      </a:lnTo>
                      <a:lnTo>
                        <a:pt x="295" y="192"/>
                      </a:lnTo>
                      <a:lnTo>
                        <a:pt x="293" y="186"/>
                      </a:lnTo>
                      <a:lnTo>
                        <a:pt x="289" y="186"/>
                      </a:lnTo>
                      <a:close/>
                      <a:moveTo>
                        <a:pt x="382" y="180"/>
                      </a:moveTo>
                      <a:lnTo>
                        <a:pt x="381" y="180"/>
                      </a:lnTo>
                      <a:lnTo>
                        <a:pt x="381" y="181"/>
                      </a:lnTo>
                      <a:lnTo>
                        <a:pt x="381" y="181"/>
                      </a:lnTo>
                      <a:lnTo>
                        <a:pt x="381" y="181"/>
                      </a:lnTo>
                      <a:lnTo>
                        <a:pt x="381" y="182"/>
                      </a:lnTo>
                      <a:lnTo>
                        <a:pt x="378" y="182"/>
                      </a:lnTo>
                      <a:lnTo>
                        <a:pt x="378" y="184"/>
                      </a:lnTo>
                      <a:lnTo>
                        <a:pt x="381" y="182"/>
                      </a:lnTo>
                      <a:lnTo>
                        <a:pt x="381" y="184"/>
                      </a:lnTo>
                      <a:lnTo>
                        <a:pt x="382" y="184"/>
                      </a:lnTo>
                      <a:lnTo>
                        <a:pt x="384" y="184"/>
                      </a:lnTo>
                      <a:lnTo>
                        <a:pt x="384" y="185"/>
                      </a:lnTo>
                      <a:lnTo>
                        <a:pt x="384" y="189"/>
                      </a:lnTo>
                      <a:lnTo>
                        <a:pt x="381" y="189"/>
                      </a:lnTo>
                      <a:lnTo>
                        <a:pt x="381" y="189"/>
                      </a:lnTo>
                      <a:lnTo>
                        <a:pt x="381" y="190"/>
                      </a:lnTo>
                      <a:lnTo>
                        <a:pt x="381" y="190"/>
                      </a:lnTo>
                      <a:lnTo>
                        <a:pt x="381" y="190"/>
                      </a:lnTo>
                      <a:lnTo>
                        <a:pt x="381" y="189"/>
                      </a:lnTo>
                      <a:lnTo>
                        <a:pt x="378" y="189"/>
                      </a:lnTo>
                      <a:lnTo>
                        <a:pt x="378" y="189"/>
                      </a:lnTo>
                      <a:lnTo>
                        <a:pt x="377" y="188"/>
                      </a:lnTo>
                      <a:lnTo>
                        <a:pt x="376" y="188"/>
                      </a:lnTo>
                      <a:lnTo>
                        <a:pt x="376" y="189"/>
                      </a:lnTo>
                      <a:lnTo>
                        <a:pt x="380" y="193"/>
                      </a:lnTo>
                      <a:lnTo>
                        <a:pt x="380" y="194"/>
                      </a:lnTo>
                      <a:lnTo>
                        <a:pt x="381" y="194"/>
                      </a:lnTo>
                      <a:lnTo>
                        <a:pt x="382" y="196"/>
                      </a:lnTo>
                      <a:lnTo>
                        <a:pt x="384" y="196"/>
                      </a:lnTo>
                      <a:lnTo>
                        <a:pt x="384" y="197"/>
                      </a:lnTo>
                      <a:lnTo>
                        <a:pt x="385" y="197"/>
                      </a:lnTo>
                      <a:lnTo>
                        <a:pt x="386" y="198"/>
                      </a:lnTo>
                      <a:lnTo>
                        <a:pt x="387" y="197"/>
                      </a:lnTo>
                      <a:lnTo>
                        <a:pt x="390" y="197"/>
                      </a:lnTo>
                      <a:lnTo>
                        <a:pt x="390" y="194"/>
                      </a:lnTo>
                      <a:lnTo>
                        <a:pt x="393" y="196"/>
                      </a:lnTo>
                      <a:lnTo>
                        <a:pt x="391" y="192"/>
                      </a:lnTo>
                      <a:lnTo>
                        <a:pt x="394" y="190"/>
                      </a:lnTo>
                      <a:lnTo>
                        <a:pt x="394" y="189"/>
                      </a:lnTo>
                      <a:lnTo>
                        <a:pt x="387" y="188"/>
                      </a:lnTo>
                      <a:lnTo>
                        <a:pt x="385" y="185"/>
                      </a:lnTo>
                      <a:lnTo>
                        <a:pt x="384" y="185"/>
                      </a:lnTo>
                      <a:lnTo>
                        <a:pt x="384" y="184"/>
                      </a:lnTo>
                      <a:lnTo>
                        <a:pt x="384" y="182"/>
                      </a:lnTo>
                      <a:lnTo>
                        <a:pt x="382" y="181"/>
                      </a:lnTo>
                      <a:lnTo>
                        <a:pt x="382" y="180"/>
                      </a:lnTo>
                      <a:close/>
                      <a:moveTo>
                        <a:pt x="164" y="179"/>
                      </a:moveTo>
                      <a:lnTo>
                        <a:pt x="164" y="181"/>
                      </a:lnTo>
                      <a:lnTo>
                        <a:pt x="164" y="181"/>
                      </a:lnTo>
                      <a:lnTo>
                        <a:pt x="164" y="184"/>
                      </a:lnTo>
                      <a:lnTo>
                        <a:pt x="164" y="184"/>
                      </a:lnTo>
                      <a:lnTo>
                        <a:pt x="162" y="186"/>
                      </a:lnTo>
                      <a:lnTo>
                        <a:pt x="162" y="186"/>
                      </a:lnTo>
                      <a:lnTo>
                        <a:pt x="161" y="186"/>
                      </a:lnTo>
                      <a:lnTo>
                        <a:pt x="160" y="186"/>
                      </a:lnTo>
                      <a:lnTo>
                        <a:pt x="158" y="186"/>
                      </a:lnTo>
                      <a:lnTo>
                        <a:pt x="157" y="188"/>
                      </a:lnTo>
                      <a:lnTo>
                        <a:pt x="157" y="190"/>
                      </a:lnTo>
                      <a:lnTo>
                        <a:pt x="157" y="192"/>
                      </a:lnTo>
                      <a:lnTo>
                        <a:pt x="157" y="192"/>
                      </a:lnTo>
                      <a:lnTo>
                        <a:pt x="157" y="194"/>
                      </a:lnTo>
                      <a:lnTo>
                        <a:pt x="157" y="194"/>
                      </a:lnTo>
                      <a:lnTo>
                        <a:pt x="160" y="194"/>
                      </a:lnTo>
                      <a:lnTo>
                        <a:pt x="161" y="193"/>
                      </a:lnTo>
                      <a:lnTo>
                        <a:pt x="162" y="193"/>
                      </a:lnTo>
                      <a:lnTo>
                        <a:pt x="162" y="192"/>
                      </a:lnTo>
                      <a:lnTo>
                        <a:pt x="165" y="193"/>
                      </a:lnTo>
                      <a:lnTo>
                        <a:pt x="165" y="192"/>
                      </a:lnTo>
                      <a:lnTo>
                        <a:pt x="166" y="190"/>
                      </a:lnTo>
                      <a:lnTo>
                        <a:pt x="166" y="190"/>
                      </a:lnTo>
                      <a:lnTo>
                        <a:pt x="168" y="189"/>
                      </a:lnTo>
                      <a:lnTo>
                        <a:pt x="169" y="189"/>
                      </a:lnTo>
                      <a:lnTo>
                        <a:pt x="170" y="188"/>
                      </a:lnTo>
                      <a:lnTo>
                        <a:pt x="170" y="186"/>
                      </a:lnTo>
                      <a:lnTo>
                        <a:pt x="170" y="185"/>
                      </a:lnTo>
                      <a:lnTo>
                        <a:pt x="170" y="184"/>
                      </a:lnTo>
                      <a:lnTo>
                        <a:pt x="170" y="181"/>
                      </a:lnTo>
                      <a:lnTo>
                        <a:pt x="166" y="181"/>
                      </a:lnTo>
                      <a:lnTo>
                        <a:pt x="166" y="179"/>
                      </a:lnTo>
                      <a:lnTo>
                        <a:pt x="164" y="179"/>
                      </a:lnTo>
                      <a:close/>
                      <a:moveTo>
                        <a:pt x="199" y="179"/>
                      </a:moveTo>
                      <a:lnTo>
                        <a:pt x="200" y="181"/>
                      </a:lnTo>
                      <a:lnTo>
                        <a:pt x="207" y="181"/>
                      </a:lnTo>
                      <a:lnTo>
                        <a:pt x="207" y="181"/>
                      </a:lnTo>
                      <a:lnTo>
                        <a:pt x="206" y="180"/>
                      </a:lnTo>
                      <a:lnTo>
                        <a:pt x="206" y="180"/>
                      </a:lnTo>
                      <a:lnTo>
                        <a:pt x="204" y="179"/>
                      </a:lnTo>
                      <a:lnTo>
                        <a:pt x="204" y="179"/>
                      </a:lnTo>
                      <a:lnTo>
                        <a:pt x="203" y="179"/>
                      </a:lnTo>
                      <a:lnTo>
                        <a:pt x="202" y="180"/>
                      </a:lnTo>
                      <a:lnTo>
                        <a:pt x="202" y="180"/>
                      </a:lnTo>
                      <a:lnTo>
                        <a:pt x="202" y="179"/>
                      </a:lnTo>
                      <a:lnTo>
                        <a:pt x="199" y="179"/>
                      </a:lnTo>
                      <a:close/>
                      <a:moveTo>
                        <a:pt x="195" y="179"/>
                      </a:moveTo>
                      <a:lnTo>
                        <a:pt x="195" y="180"/>
                      </a:lnTo>
                      <a:lnTo>
                        <a:pt x="198" y="179"/>
                      </a:lnTo>
                      <a:lnTo>
                        <a:pt x="198" y="179"/>
                      </a:lnTo>
                      <a:lnTo>
                        <a:pt x="195" y="179"/>
                      </a:lnTo>
                      <a:close/>
                      <a:moveTo>
                        <a:pt x="378" y="164"/>
                      </a:moveTo>
                      <a:lnTo>
                        <a:pt x="378" y="164"/>
                      </a:lnTo>
                      <a:lnTo>
                        <a:pt x="376" y="164"/>
                      </a:lnTo>
                      <a:lnTo>
                        <a:pt x="376" y="165"/>
                      </a:lnTo>
                      <a:lnTo>
                        <a:pt x="376" y="167"/>
                      </a:lnTo>
                      <a:lnTo>
                        <a:pt x="377" y="167"/>
                      </a:lnTo>
                      <a:lnTo>
                        <a:pt x="378" y="167"/>
                      </a:lnTo>
                      <a:lnTo>
                        <a:pt x="378" y="168"/>
                      </a:lnTo>
                      <a:lnTo>
                        <a:pt x="382" y="168"/>
                      </a:lnTo>
                      <a:lnTo>
                        <a:pt x="382" y="165"/>
                      </a:lnTo>
                      <a:lnTo>
                        <a:pt x="381" y="165"/>
                      </a:lnTo>
                      <a:lnTo>
                        <a:pt x="380" y="164"/>
                      </a:lnTo>
                      <a:lnTo>
                        <a:pt x="378" y="164"/>
                      </a:lnTo>
                      <a:close/>
                      <a:moveTo>
                        <a:pt x="321" y="146"/>
                      </a:moveTo>
                      <a:lnTo>
                        <a:pt x="321" y="146"/>
                      </a:lnTo>
                      <a:lnTo>
                        <a:pt x="319" y="146"/>
                      </a:lnTo>
                      <a:lnTo>
                        <a:pt x="319" y="148"/>
                      </a:lnTo>
                      <a:lnTo>
                        <a:pt x="318" y="148"/>
                      </a:lnTo>
                      <a:lnTo>
                        <a:pt x="315" y="147"/>
                      </a:lnTo>
                      <a:lnTo>
                        <a:pt x="315" y="148"/>
                      </a:lnTo>
                      <a:lnTo>
                        <a:pt x="315" y="150"/>
                      </a:lnTo>
                      <a:lnTo>
                        <a:pt x="314" y="150"/>
                      </a:lnTo>
                      <a:lnTo>
                        <a:pt x="313" y="150"/>
                      </a:lnTo>
                      <a:lnTo>
                        <a:pt x="314" y="151"/>
                      </a:lnTo>
                      <a:lnTo>
                        <a:pt x="314" y="152"/>
                      </a:lnTo>
                      <a:lnTo>
                        <a:pt x="314" y="154"/>
                      </a:lnTo>
                      <a:lnTo>
                        <a:pt x="315" y="154"/>
                      </a:lnTo>
                      <a:lnTo>
                        <a:pt x="317" y="155"/>
                      </a:lnTo>
                      <a:lnTo>
                        <a:pt x="317" y="155"/>
                      </a:lnTo>
                      <a:lnTo>
                        <a:pt x="318" y="158"/>
                      </a:lnTo>
                      <a:lnTo>
                        <a:pt x="318" y="159"/>
                      </a:lnTo>
                      <a:lnTo>
                        <a:pt x="319" y="160"/>
                      </a:lnTo>
                      <a:lnTo>
                        <a:pt x="321" y="161"/>
                      </a:lnTo>
                      <a:lnTo>
                        <a:pt x="321" y="163"/>
                      </a:lnTo>
                      <a:lnTo>
                        <a:pt x="322" y="164"/>
                      </a:lnTo>
                      <a:lnTo>
                        <a:pt x="323" y="165"/>
                      </a:lnTo>
                      <a:lnTo>
                        <a:pt x="323" y="169"/>
                      </a:lnTo>
                      <a:lnTo>
                        <a:pt x="327" y="169"/>
                      </a:lnTo>
                      <a:lnTo>
                        <a:pt x="329" y="168"/>
                      </a:lnTo>
                      <a:lnTo>
                        <a:pt x="330" y="167"/>
                      </a:lnTo>
                      <a:lnTo>
                        <a:pt x="333" y="167"/>
                      </a:lnTo>
                      <a:lnTo>
                        <a:pt x="333" y="167"/>
                      </a:lnTo>
                      <a:lnTo>
                        <a:pt x="334" y="167"/>
                      </a:lnTo>
                      <a:lnTo>
                        <a:pt x="335" y="167"/>
                      </a:lnTo>
                      <a:lnTo>
                        <a:pt x="336" y="167"/>
                      </a:lnTo>
                      <a:lnTo>
                        <a:pt x="336" y="165"/>
                      </a:lnTo>
                      <a:lnTo>
                        <a:pt x="336" y="163"/>
                      </a:lnTo>
                      <a:lnTo>
                        <a:pt x="338" y="164"/>
                      </a:lnTo>
                      <a:lnTo>
                        <a:pt x="338" y="164"/>
                      </a:lnTo>
                      <a:lnTo>
                        <a:pt x="339" y="164"/>
                      </a:lnTo>
                      <a:lnTo>
                        <a:pt x="339" y="161"/>
                      </a:lnTo>
                      <a:lnTo>
                        <a:pt x="336" y="158"/>
                      </a:lnTo>
                      <a:lnTo>
                        <a:pt x="335" y="155"/>
                      </a:lnTo>
                      <a:lnTo>
                        <a:pt x="335" y="154"/>
                      </a:lnTo>
                      <a:lnTo>
                        <a:pt x="334" y="152"/>
                      </a:lnTo>
                      <a:lnTo>
                        <a:pt x="331" y="152"/>
                      </a:lnTo>
                      <a:lnTo>
                        <a:pt x="330" y="150"/>
                      </a:lnTo>
                      <a:lnTo>
                        <a:pt x="327" y="150"/>
                      </a:lnTo>
                      <a:lnTo>
                        <a:pt x="327" y="150"/>
                      </a:lnTo>
                      <a:lnTo>
                        <a:pt x="327" y="148"/>
                      </a:lnTo>
                      <a:lnTo>
                        <a:pt x="327" y="147"/>
                      </a:lnTo>
                      <a:lnTo>
                        <a:pt x="326" y="147"/>
                      </a:lnTo>
                      <a:lnTo>
                        <a:pt x="325" y="147"/>
                      </a:lnTo>
                      <a:lnTo>
                        <a:pt x="322" y="147"/>
                      </a:lnTo>
                      <a:lnTo>
                        <a:pt x="322" y="146"/>
                      </a:lnTo>
                      <a:lnTo>
                        <a:pt x="321" y="146"/>
                      </a:lnTo>
                      <a:close/>
                      <a:moveTo>
                        <a:pt x="118" y="134"/>
                      </a:moveTo>
                      <a:lnTo>
                        <a:pt x="118" y="135"/>
                      </a:lnTo>
                      <a:lnTo>
                        <a:pt x="118" y="135"/>
                      </a:lnTo>
                      <a:lnTo>
                        <a:pt x="119" y="135"/>
                      </a:lnTo>
                      <a:lnTo>
                        <a:pt x="118" y="135"/>
                      </a:lnTo>
                      <a:lnTo>
                        <a:pt x="118" y="135"/>
                      </a:lnTo>
                      <a:lnTo>
                        <a:pt x="118" y="134"/>
                      </a:lnTo>
                      <a:close/>
                      <a:moveTo>
                        <a:pt x="356" y="134"/>
                      </a:moveTo>
                      <a:lnTo>
                        <a:pt x="356" y="134"/>
                      </a:lnTo>
                      <a:lnTo>
                        <a:pt x="356" y="134"/>
                      </a:lnTo>
                      <a:lnTo>
                        <a:pt x="356" y="137"/>
                      </a:lnTo>
                      <a:lnTo>
                        <a:pt x="357" y="138"/>
                      </a:lnTo>
                      <a:lnTo>
                        <a:pt x="357" y="138"/>
                      </a:lnTo>
                      <a:lnTo>
                        <a:pt x="363" y="137"/>
                      </a:lnTo>
                      <a:lnTo>
                        <a:pt x="363" y="138"/>
                      </a:lnTo>
                      <a:lnTo>
                        <a:pt x="363" y="138"/>
                      </a:lnTo>
                      <a:lnTo>
                        <a:pt x="363" y="142"/>
                      </a:lnTo>
                      <a:lnTo>
                        <a:pt x="361" y="143"/>
                      </a:lnTo>
                      <a:lnTo>
                        <a:pt x="361" y="144"/>
                      </a:lnTo>
                      <a:lnTo>
                        <a:pt x="359" y="143"/>
                      </a:lnTo>
                      <a:lnTo>
                        <a:pt x="359" y="143"/>
                      </a:lnTo>
                      <a:lnTo>
                        <a:pt x="357" y="143"/>
                      </a:lnTo>
                      <a:lnTo>
                        <a:pt x="357" y="143"/>
                      </a:lnTo>
                      <a:lnTo>
                        <a:pt x="357" y="144"/>
                      </a:lnTo>
                      <a:lnTo>
                        <a:pt x="356" y="144"/>
                      </a:lnTo>
                      <a:lnTo>
                        <a:pt x="355" y="144"/>
                      </a:lnTo>
                      <a:lnTo>
                        <a:pt x="355" y="147"/>
                      </a:lnTo>
                      <a:lnTo>
                        <a:pt x="355" y="147"/>
                      </a:lnTo>
                      <a:lnTo>
                        <a:pt x="355" y="147"/>
                      </a:lnTo>
                      <a:lnTo>
                        <a:pt x="357" y="147"/>
                      </a:lnTo>
                      <a:lnTo>
                        <a:pt x="357" y="148"/>
                      </a:lnTo>
                      <a:lnTo>
                        <a:pt x="359" y="148"/>
                      </a:lnTo>
                      <a:lnTo>
                        <a:pt x="359" y="150"/>
                      </a:lnTo>
                      <a:lnTo>
                        <a:pt x="359" y="151"/>
                      </a:lnTo>
                      <a:lnTo>
                        <a:pt x="360" y="151"/>
                      </a:lnTo>
                      <a:lnTo>
                        <a:pt x="361" y="151"/>
                      </a:lnTo>
                      <a:lnTo>
                        <a:pt x="365" y="156"/>
                      </a:lnTo>
                      <a:lnTo>
                        <a:pt x="367" y="156"/>
                      </a:lnTo>
                      <a:lnTo>
                        <a:pt x="367" y="159"/>
                      </a:lnTo>
                      <a:lnTo>
                        <a:pt x="367" y="159"/>
                      </a:lnTo>
                      <a:lnTo>
                        <a:pt x="367" y="159"/>
                      </a:lnTo>
                      <a:lnTo>
                        <a:pt x="368" y="159"/>
                      </a:lnTo>
                      <a:lnTo>
                        <a:pt x="368" y="159"/>
                      </a:lnTo>
                      <a:lnTo>
                        <a:pt x="369" y="158"/>
                      </a:lnTo>
                      <a:lnTo>
                        <a:pt x="369" y="158"/>
                      </a:lnTo>
                      <a:lnTo>
                        <a:pt x="370" y="156"/>
                      </a:lnTo>
                      <a:lnTo>
                        <a:pt x="370" y="154"/>
                      </a:lnTo>
                      <a:lnTo>
                        <a:pt x="370" y="154"/>
                      </a:lnTo>
                      <a:lnTo>
                        <a:pt x="372" y="151"/>
                      </a:lnTo>
                      <a:lnTo>
                        <a:pt x="370" y="151"/>
                      </a:lnTo>
                      <a:lnTo>
                        <a:pt x="370" y="150"/>
                      </a:lnTo>
                      <a:lnTo>
                        <a:pt x="369" y="148"/>
                      </a:lnTo>
                      <a:lnTo>
                        <a:pt x="368" y="146"/>
                      </a:lnTo>
                      <a:lnTo>
                        <a:pt x="367" y="146"/>
                      </a:lnTo>
                      <a:lnTo>
                        <a:pt x="367" y="143"/>
                      </a:lnTo>
                      <a:lnTo>
                        <a:pt x="365" y="143"/>
                      </a:lnTo>
                      <a:lnTo>
                        <a:pt x="365" y="139"/>
                      </a:lnTo>
                      <a:lnTo>
                        <a:pt x="367" y="139"/>
                      </a:lnTo>
                      <a:lnTo>
                        <a:pt x="365" y="135"/>
                      </a:lnTo>
                      <a:lnTo>
                        <a:pt x="356" y="134"/>
                      </a:lnTo>
                      <a:close/>
                      <a:moveTo>
                        <a:pt x="351" y="118"/>
                      </a:moveTo>
                      <a:lnTo>
                        <a:pt x="351" y="120"/>
                      </a:lnTo>
                      <a:lnTo>
                        <a:pt x="352" y="121"/>
                      </a:lnTo>
                      <a:lnTo>
                        <a:pt x="353" y="124"/>
                      </a:lnTo>
                      <a:lnTo>
                        <a:pt x="353" y="126"/>
                      </a:lnTo>
                      <a:lnTo>
                        <a:pt x="356" y="126"/>
                      </a:lnTo>
                      <a:lnTo>
                        <a:pt x="357" y="126"/>
                      </a:lnTo>
                      <a:lnTo>
                        <a:pt x="360" y="125"/>
                      </a:lnTo>
                      <a:lnTo>
                        <a:pt x="361" y="125"/>
                      </a:lnTo>
                      <a:lnTo>
                        <a:pt x="361" y="124"/>
                      </a:lnTo>
                      <a:lnTo>
                        <a:pt x="360" y="124"/>
                      </a:lnTo>
                      <a:lnTo>
                        <a:pt x="359" y="124"/>
                      </a:lnTo>
                      <a:lnTo>
                        <a:pt x="359" y="122"/>
                      </a:lnTo>
                      <a:lnTo>
                        <a:pt x="356" y="121"/>
                      </a:lnTo>
                      <a:lnTo>
                        <a:pt x="356" y="120"/>
                      </a:lnTo>
                      <a:lnTo>
                        <a:pt x="351" y="118"/>
                      </a:lnTo>
                      <a:close/>
                      <a:moveTo>
                        <a:pt x="175" y="87"/>
                      </a:moveTo>
                      <a:lnTo>
                        <a:pt x="175" y="88"/>
                      </a:lnTo>
                      <a:lnTo>
                        <a:pt x="177" y="88"/>
                      </a:lnTo>
                      <a:lnTo>
                        <a:pt x="177" y="87"/>
                      </a:lnTo>
                      <a:lnTo>
                        <a:pt x="175" y="87"/>
                      </a:lnTo>
                      <a:close/>
                      <a:moveTo>
                        <a:pt x="190" y="70"/>
                      </a:moveTo>
                      <a:lnTo>
                        <a:pt x="190" y="71"/>
                      </a:lnTo>
                      <a:lnTo>
                        <a:pt x="190" y="71"/>
                      </a:lnTo>
                      <a:lnTo>
                        <a:pt x="191" y="71"/>
                      </a:lnTo>
                      <a:lnTo>
                        <a:pt x="190" y="70"/>
                      </a:lnTo>
                      <a:lnTo>
                        <a:pt x="190" y="70"/>
                      </a:lnTo>
                      <a:lnTo>
                        <a:pt x="190" y="70"/>
                      </a:lnTo>
                      <a:close/>
                      <a:moveTo>
                        <a:pt x="295" y="0"/>
                      </a:moveTo>
                      <a:lnTo>
                        <a:pt x="297" y="0"/>
                      </a:lnTo>
                      <a:lnTo>
                        <a:pt x="298" y="2"/>
                      </a:lnTo>
                      <a:lnTo>
                        <a:pt x="298" y="2"/>
                      </a:lnTo>
                      <a:lnTo>
                        <a:pt x="300" y="3"/>
                      </a:lnTo>
                      <a:lnTo>
                        <a:pt x="301" y="2"/>
                      </a:lnTo>
                      <a:lnTo>
                        <a:pt x="301" y="2"/>
                      </a:lnTo>
                      <a:lnTo>
                        <a:pt x="301" y="2"/>
                      </a:lnTo>
                      <a:lnTo>
                        <a:pt x="301" y="4"/>
                      </a:lnTo>
                      <a:lnTo>
                        <a:pt x="302" y="4"/>
                      </a:lnTo>
                      <a:lnTo>
                        <a:pt x="302" y="6"/>
                      </a:lnTo>
                      <a:lnTo>
                        <a:pt x="298" y="7"/>
                      </a:lnTo>
                      <a:lnTo>
                        <a:pt x="300" y="11"/>
                      </a:lnTo>
                      <a:lnTo>
                        <a:pt x="301" y="10"/>
                      </a:lnTo>
                      <a:lnTo>
                        <a:pt x="302" y="10"/>
                      </a:lnTo>
                      <a:lnTo>
                        <a:pt x="304" y="8"/>
                      </a:lnTo>
                      <a:lnTo>
                        <a:pt x="304" y="10"/>
                      </a:lnTo>
                      <a:lnTo>
                        <a:pt x="302" y="11"/>
                      </a:lnTo>
                      <a:lnTo>
                        <a:pt x="302" y="12"/>
                      </a:lnTo>
                      <a:lnTo>
                        <a:pt x="301" y="15"/>
                      </a:lnTo>
                      <a:lnTo>
                        <a:pt x="304" y="15"/>
                      </a:lnTo>
                      <a:lnTo>
                        <a:pt x="304" y="15"/>
                      </a:lnTo>
                      <a:lnTo>
                        <a:pt x="305" y="14"/>
                      </a:lnTo>
                      <a:lnTo>
                        <a:pt x="305" y="12"/>
                      </a:lnTo>
                      <a:lnTo>
                        <a:pt x="305" y="11"/>
                      </a:lnTo>
                      <a:lnTo>
                        <a:pt x="304" y="8"/>
                      </a:lnTo>
                      <a:lnTo>
                        <a:pt x="306" y="7"/>
                      </a:lnTo>
                      <a:lnTo>
                        <a:pt x="306" y="6"/>
                      </a:lnTo>
                      <a:lnTo>
                        <a:pt x="308" y="6"/>
                      </a:lnTo>
                      <a:lnTo>
                        <a:pt x="308" y="6"/>
                      </a:lnTo>
                      <a:lnTo>
                        <a:pt x="308" y="6"/>
                      </a:lnTo>
                      <a:lnTo>
                        <a:pt x="309" y="6"/>
                      </a:lnTo>
                      <a:lnTo>
                        <a:pt x="310" y="7"/>
                      </a:lnTo>
                      <a:lnTo>
                        <a:pt x="310" y="10"/>
                      </a:lnTo>
                      <a:lnTo>
                        <a:pt x="312" y="10"/>
                      </a:lnTo>
                      <a:lnTo>
                        <a:pt x="312" y="12"/>
                      </a:lnTo>
                      <a:lnTo>
                        <a:pt x="314" y="11"/>
                      </a:lnTo>
                      <a:lnTo>
                        <a:pt x="314" y="10"/>
                      </a:lnTo>
                      <a:lnTo>
                        <a:pt x="315" y="10"/>
                      </a:lnTo>
                      <a:lnTo>
                        <a:pt x="315" y="10"/>
                      </a:lnTo>
                      <a:lnTo>
                        <a:pt x="315" y="10"/>
                      </a:lnTo>
                      <a:lnTo>
                        <a:pt x="317" y="11"/>
                      </a:lnTo>
                      <a:lnTo>
                        <a:pt x="317" y="11"/>
                      </a:lnTo>
                      <a:lnTo>
                        <a:pt x="315" y="12"/>
                      </a:lnTo>
                      <a:lnTo>
                        <a:pt x="315" y="14"/>
                      </a:lnTo>
                      <a:lnTo>
                        <a:pt x="321" y="14"/>
                      </a:lnTo>
                      <a:lnTo>
                        <a:pt x="321" y="15"/>
                      </a:lnTo>
                      <a:lnTo>
                        <a:pt x="322" y="15"/>
                      </a:lnTo>
                      <a:lnTo>
                        <a:pt x="323" y="19"/>
                      </a:lnTo>
                      <a:lnTo>
                        <a:pt x="317" y="19"/>
                      </a:lnTo>
                      <a:lnTo>
                        <a:pt x="317" y="19"/>
                      </a:lnTo>
                      <a:lnTo>
                        <a:pt x="317" y="20"/>
                      </a:lnTo>
                      <a:lnTo>
                        <a:pt x="315" y="20"/>
                      </a:lnTo>
                      <a:lnTo>
                        <a:pt x="312" y="21"/>
                      </a:lnTo>
                      <a:lnTo>
                        <a:pt x="312" y="21"/>
                      </a:lnTo>
                      <a:lnTo>
                        <a:pt x="312" y="21"/>
                      </a:lnTo>
                      <a:lnTo>
                        <a:pt x="312" y="21"/>
                      </a:lnTo>
                      <a:lnTo>
                        <a:pt x="309" y="21"/>
                      </a:lnTo>
                      <a:lnTo>
                        <a:pt x="309" y="23"/>
                      </a:lnTo>
                      <a:lnTo>
                        <a:pt x="310" y="24"/>
                      </a:lnTo>
                      <a:lnTo>
                        <a:pt x="310" y="25"/>
                      </a:lnTo>
                      <a:lnTo>
                        <a:pt x="310" y="27"/>
                      </a:lnTo>
                      <a:lnTo>
                        <a:pt x="314" y="25"/>
                      </a:lnTo>
                      <a:lnTo>
                        <a:pt x="314" y="25"/>
                      </a:lnTo>
                      <a:lnTo>
                        <a:pt x="314" y="24"/>
                      </a:lnTo>
                      <a:lnTo>
                        <a:pt x="314" y="23"/>
                      </a:lnTo>
                      <a:lnTo>
                        <a:pt x="317" y="25"/>
                      </a:lnTo>
                      <a:lnTo>
                        <a:pt x="317" y="24"/>
                      </a:lnTo>
                      <a:lnTo>
                        <a:pt x="318" y="24"/>
                      </a:lnTo>
                      <a:lnTo>
                        <a:pt x="319" y="23"/>
                      </a:lnTo>
                      <a:lnTo>
                        <a:pt x="321" y="23"/>
                      </a:lnTo>
                      <a:lnTo>
                        <a:pt x="321" y="24"/>
                      </a:lnTo>
                      <a:lnTo>
                        <a:pt x="326" y="24"/>
                      </a:lnTo>
                      <a:lnTo>
                        <a:pt x="326" y="24"/>
                      </a:lnTo>
                      <a:lnTo>
                        <a:pt x="327" y="25"/>
                      </a:lnTo>
                      <a:lnTo>
                        <a:pt x="329" y="25"/>
                      </a:lnTo>
                      <a:lnTo>
                        <a:pt x="329" y="24"/>
                      </a:lnTo>
                      <a:lnTo>
                        <a:pt x="331" y="24"/>
                      </a:lnTo>
                      <a:lnTo>
                        <a:pt x="330" y="23"/>
                      </a:lnTo>
                      <a:lnTo>
                        <a:pt x="331" y="21"/>
                      </a:lnTo>
                      <a:lnTo>
                        <a:pt x="334" y="24"/>
                      </a:lnTo>
                      <a:lnTo>
                        <a:pt x="335" y="24"/>
                      </a:lnTo>
                      <a:lnTo>
                        <a:pt x="336" y="25"/>
                      </a:lnTo>
                      <a:lnTo>
                        <a:pt x="336" y="25"/>
                      </a:lnTo>
                      <a:lnTo>
                        <a:pt x="338" y="25"/>
                      </a:lnTo>
                      <a:lnTo>
                        <a:pt x="338" y="25"/>
                      </a:lnTo>
                      <a:lnTo>
                        <a:pt x="339" y="25"/>
                      </a:lnTo>
                      <a:lnTo>
                        <a:pt x="339" y="25"/>
                      </a:lnTo>
                      <a:lnTo>
                        <a:pt x="339" y="25"/>
                      </a:lnTo>
                      <a:lnTo>
                        <a:pt x="338" y="27"/>
                      </a:lnTo>
                      <a:lnTo>
                        <a:pt x="336" y="28"/>
                      </a:lnTo>
                      <a:lnTo>
                        <a:pt x="334" y="28"/>
                      </a:lnTo>
                      <a:lnTo>
                        <a:pt x="334" y="29"/>
                      </a:lnTo>
                      <a:lnTo>
                        <a:pt x="338" y="29"/>
                      </a:lnTo>
                      <a:lnTo>
                        <a:pt x="338" y="31"/>
                      </a:lnTo>
                      <a:lnTo>
                        <a:pt x="339" y="31"/>
                      </a:lnTo>
                      <a:lnTo>
                        <a:pt x="342" y="31"/>
                      </a:lnTo>
                      <a:lnTo>
                        <a:pt x="343" y="31"/>
                      </a:lnTo>
                      <a:lnTo>
                        <a:pt x="343" y="31"/>
                      </a:lnTo>
                      <a:lnTo>
                        <a:pt x="344" y="31"/>
                      </a:lnTo>
                      <a:lnTo>
                        <a:pt x="344" y="31"/>
                      </a:lnTo>
                      <a:lnTo>
                        <a:pt x="344" y="31"/>
                      </a:lnTo>
                      <a:lnTo>
                        <a:pt x="346" y="31"/>
                      </a:lnTo>
                      <a:lnTo>
                        <a:pt x="346" y="32"/>
                      </a:lnTo>
                      <a:lnTo>
                        <a:pt x="348" y="32"/>
                      </a:lnTo>
                      <a:lnTo>
                        <a:pt x="351" y="33"/>
                      </a:lnTo>
                      <a:lnTo>
                        <a:pt x="353" y="33"/>
                      </a:lnTo>
                      <a:lnTo>
                        <a:pt x="355" y="33"/>
                      </a:lnTo>
                      <a:lnTo>
                        <a:pt x="356" y="35"/>
                      </a:lnTo>
                      <a:lnTo>
                        <a:pt x="357" y="36"/>
                      </a:lnTo>
                      <a:lnTo>
                        <a:pt x="357" y="36"/>
                      </a:lnTo>
                      <a:lnTo>
                        <a:pt x="359" y="36"/>
                      </a:lnTo>
                      <a:lnTo>
                        <a:pt x="360" y="36"/>
                      </a:lnTo>
                      <a:lnTo>
                        <a:pt x="361" y="36"/>
                      </a:lnTo>
                      <a:lnTo>
                        <a:pt x="364" y="38"/>
                      </a:lnTo>
                      <a:lnTo>
                        <a:pt x="365" y="38"/>
                      </a:lnTo>
                      <a:lnTo>
                        <a:pt x="365" y="38"/>
                      </a:lnTo>
                      <a:lnTo>
                        <a:pt x="365" y="38"/>
                      </a:lnTo>
                      <a:lnTo>
                        <a:pt x="365" y="38"/>
                      </a:lnTo>
                      <a:lnTo>
                        <a:pt x="373" y="41"/>
                      </a:lnTo>
                      <a:lnTo>
                        <a:pt x="373" y="41"/>
                      </a:lnTo>
                      <a:lnTo>
                        <a:pt x="378" y="42"/>
                      </a:lnTo>
                      <a:lnTo>
                        <a:pt x="380" y="45"/>
                      </a:lnTo>
                      <a:lnTo>
                        <a:pt x="384" y="45"/>
                      </a:lnTo>
                      <a:lnTo>
                        <a:pt x="384" y="46"/>
                      </a:lnTo>
                      <a:lnTo>
                        <a:pt x="385" y="46"/>
                      </a:lnTo>
                      <a:lnTo>
                        <a:pt x="386" y="48"/>
                      </a:lnTo>
                      <a:lnTo>
                        <a:pt x="389" y="49"/>
                      </a:lnTo>
                      <a:lnTo>
                        <a:pt x="391" y="50"/>
                      </a:lnTo>
                      <a:lnTo>
                        <a:pt x="393" y="52"/>
                      </a:lnTo>
                      <a:lnTo>
                        <a:pt x="394" y="53"/>
                      </a:lnTo>
                      <a:lnTo>
                        <a:pt x="395" y="53"/>
                      </a:lnTo>
                      <a:lnTo>
                        <a:pt x="395" y="52"/>
                      </a:lnTo>
                      <a:lnTo>
                        <a:pt x="397" y="52"/>
                      </a:lnTo>
                      <a:lnTo>
                        <a:pt x="397" y="52"/>
                      </a:lnTo>
                      <a:lnTo>
                        <a:pt x="397" y="53"/>
                      </a:lnTo>
                      <a:lnTo>
                        <a:pt x="397" y="53"/>
                      </a:lnTo>
                      <a:lnTo>
                        <a:pt x="397" y="54"/>
                      </a:lnTo>
                      <a:lnTo>
                        <a:pt x="398" y="54"/>
                      </a:lnTo>
                      <a:lnTo>
                        <a:pt x="398" y="55"/>
                      </a:lnTo>
                      <a:lnTo>
                        <a:pt x="399" y="57"/>
                      </a:lnTo>
                      <a:lnTo>
                        <a:pt x="402" y="57"/>
                      </a:lnTo>
                      <a:lnTo>
                        <a:pt x="405" y="57"/>
                      </a:lnTo>
                      <a:lnTo>
                        <a:pt x="405" y="58"/>
                      </a:lnTo>
                      <a:lnTo>
                        <a:pt x="407" y="59"/>
                      </a:lnTo>
                      <a:lnTo>
                        <a:pt x="407" y="62"/>
                      </a:lnTo>
                      <a:lnTo>
                        <a:pt x="408" y="62"/>
                      </a:lnTo>
                      <a:lnTo>
                        <a:pt x="410" y="63"/>
                      </a:lnTo>
                      <a:lnTo>
                        <a:pt x="410" y="63"/>
                      </a:lnTo>
                      <a:lnTo>
                        <a:pt x="411" y="71"/>
                      </a:lnTo>
                      <a:lnTo>
                        <a:pt x="410" y="71"/>
                      </a:lnTo>
                      <a:lnTo>
                        <a:pt x="410" y="74"/>
                      </a:lnTo>
                      <a:lnTo>
                        <a:pt x="408" y="74"/>
                      </a:lnTo>
                      <a:lnTo>
                        <a:pt x="407" y="75"/>
                      </a:lnTo>
                      <a:lnTo>
                        <a:pt x="406" y="76"/>
                      </a:lnTo>
                      <a:lnTo>
                        <a:pt x="406" y="78"/>
                      </a:lnTo>
                      <a:lnTo>
                        <a:pt x="403" y="78"/>
                      </a:lnTo>
                      <a:lnTo>
                        <a:pt x="401" y="82"/>
                      </a:lnTo>
                      <a:lnTo>
                        <a:pt x="398" y="82"/>
                      </a:lnTo>
                      <a:lnTo>
                        <a:pt x="398" y="82"/>
                      </a:lnTo>
                      <a:lnTo>
                        <a:pt x="397" y="82"/>
                      </a:lnTo>
                      <a:lnTo>
                        <a:pt x="397" y="83"/>
                      </a:lnTo>
                      <a:lnTo>
                        <a:pt x="395" y="83"/>
                      </a:lnTo>
                      <a:lnTo>
                        <a:pt x="395" y="84"/>
                      </a:lnTo>
                      <a:lnTo>
                        <a:pt x="394" y="84"/>
                      </a:lnTo>
                      <a:lnTo>
                        <a:pt x="394" y="84"/>
                      </a:lnTo>
                      <a:lnTo>
                        <a:pt x="382" y="84"/>
                      </a:lnTo>
                      <a:lnTo>
                        <a:pt x="382" y="83"/>
                      </a:lnTo>
                      <a:lnTo>
                        <a:pt x="380" y="83"/>
                      </a:lnTo>
                      <a:lnTo>
                        <a:pt x="380" y="83"/>
                      </a:lnTo>
                      <a:lnTo>
                        <a:pt x="374" y="83"/>
                      </a:lnTo>
                      <a:lnTo>
                        <a:pt x="374" y="82"/>
                      </a:lnTo>
                      <a:lnTo>
                        <a:pt x="370" y="82"/>
                      </a:lnTo>
                      <a:lnTo>
                        <a:pt x="369" y="80"/>
                      </a:lnTo>
                      <a:lnTo>
                        <a:pt x="364" y="80"/>
                      </a:lnTo>
                      <a:lnTo>
                        <a:pt x="364" y="79"/>
                      </a:lnTo>
                      <a:lnTo>
                        <a:pt x="356" y="78"/>
                      </a:lnTo>
                      <a:lnTo>
                        <a:pt x="355" y="72"/>
                      </a:lnTo>
                      <a:lnTo>
                        <a:pt x="355" y="72"/>
                      </a:lnTo>
                      <a:lnTo>
                        <a:pt x="355" y="72"/>
                      </a:lnTo>
                      <a:lnTo>
                        <a:pt x="353" y="74"/>
                      </a:lnTo>
                      <a:lnTo>
                        <a:pt x="353" y="74"/>
                      </a:lnTo>
                      <a:lnTo>
                        <a:pt x="353" y="76"/>
                      </a:lnTo>
                      <a:lnTo>
                        <a:pt x="352" y="76"/>
                      </a:lnTo>
                      <a:lnTo>
                        <a:pt x="352" y="75"/>
                      </a:lnTo>
                      <a:lnTo>
                        <a:pt x="350" y="74"/>
                      </a:lnTo>
                      <a:lnTo>
                        <a:pt x="348" y="74"/>
                      </a:lnTo>
                      <a:lnTo>
                        <a:pt x="347" y="72"/>
                      </a:lnTo>
                      <a:lnTo>
                        <a:pt x="347" y="71"/>
                      </a:lnTo>
                      <a:lnTo>
                        <a:pt x="343" y="72"/>
                      </a:lnTo>
                      <a:lnTo>
                        <a:pt x="343" y="71"/>
                      </a:lnTo>
                      <a:lnTo>
                        <a:pt x="340" y="71"/>
                      </a:lnTo>
                      <a:lnTo>
                        <a:pt x="340" y="70"/>
                      </a:lnTo>
                      <a:lnTo>
                        <a:pt x="340" y="70"/>
                      </a:lnTo>
                      <a:lnTo>
                        <a:pt x="339" y="70"/>
                      </a:lnTo>
                      <a:lnTo>
                        <a:pt x="339" y="70"/>
                      </a:lnTo>
                      <a:lnTo>
                        <a:pt x="339" y="69"/>
                      </a:lnTo>
                      <a:lnTo>
                        <a:pt x="338" y="69"/>
                      </a:lnTo>
                      <a:lnTo>
                        <a:pt x="338" y="67"/>
                      </a:lnTo>
                      <a:lnTo>
                        <a:pt x="335" y="66"/>
                      </a:lnTo>
                      <a:lnTo>
                        <a:pt x="335" y="65"/>
                      </a:lnTo>
                      <a:lnTo>
                        <a:pt x="333" y="66"/>
                      </a:lnTo>
                      <a:lnTo>
                        <a:pt x="333" y="67"/>
                      </a:lnTo>
                      <a:lnTo>
                        <a:pt x="334" y="67"/>
                      </a:lnTo>
                      <a:lnTo>
                        <a:pt x="334" y="67"/>
                      </a:lnTo>
                      <a:lnTo>
                        <a:pt x="335" y="69"/>
                      </a:lnTo>
                      <a:lnTo>
                        <a:pt x="335" y="70"/>
                      </a:lnTo>
                      <a:lnTo>
                        <a:pt x="336" y="71"/>
                      </a:lnTo>
                      <a:lnTo>
                        <a:pt x="338" y="72"/>
                      </a:lnTo>
                      <a:lnTo>
                        <a:pt x="338" y="72"/>
                      </a:lnTo>
                      <a:lnTo>
                        <a:pt x="336" y="74"/>
                      </a:lnTo>
                      <a:lnTo>
                        <a:pt x="336" y="74"/>
                      </a:lnTo>
                      <a:lnTo>
                        <a:pt x="336" y="74"/>
                      </a:lnTo>
                      <a:lnTo>
                        <a:pt x="336" y="75"/>
                      </a:lnTo>
                      <a:lnTo>
                        <a:pt x="339" y="74"/>
                      </a:lnTo>
                      <a:lnTo>
                        <a:pt x="339" y="74"/>
                      </a:lnTo>
                      <a:lnTo>
                        <a:pt x="340" y="74"/>
                      </a:lnTo>
                      <a:lnTo>
                        <a:pt x="342" y="75"/>
                      </a:lnTo>
                      <a:lnTo>
                        <a:pt x="342" y="76"/>
                      </a:lnTo>
                      <a:lnTo>
                        <a:pt x="339" y="76"/>
                      </a:lnTo>
                      <a:lnTo>
                        <a:pt x="340" y="79"/>
                      </a:lnTo>
                      <a:lnTo>
                        <a:pt x="342" y="80"/>
                      </a:lnTo>
                      <a:lnTo>
                        <a:pt x="344" y="80"/>
                      </a:lnTo>
                      <a:lnTo>
                        <a:pt x="344" y="80"/>
                      </a:lnTo>
                      <a:lnTo>
                        <a:pt x="344" y="79"/>
                      </a:lnTo>
                      <a:lnTo>
                        <a:pt x="344" y="79"/>
                      </a:lnTo>
                      <a:lnTo>
                        <a:pt x="344" y="82"/>
                      </a:lnTo>
                      <a:lnTo>
                        <a:pt x="344" y="82"/>
                      </a:lnTo>
                      <a:lnTo>
                        <a:pt x="344" y="82"/>
                      </a:lnTo>
                      <a:lnTo>
                        <a:pt x="340" y="82"/>
                      </a:lnTo>
                      <a:lnTo>
                        <a:pt x="340" y="83"/>
                      </a:lnTo>
                      <a:lnTo>
                        <a:pt x="346" y="83"/>
                      </a:lnTo>
                      <a:lnTo>
                        <a:pt x="347" y="84"/>
                      </a:lnTo>
                      <a:lnTo>
                        <a:pt x="350" y="84"/>
                      </a:lnTo>
                      <a:lnTo>
                        <a:pt x="350" y="86"/>
                      </a:lnTo>
                      <a:lnTo>
                        <a:pt x="351" y="86"/>
                      </a:lnTo>
                      <a:lnTo>
                        <a:pt x="351" y="86"/>
                      </a:lnTo>
                      <a:lnTo>
                        <a:pt x="356" y="86"/>
                      </a:lnTo>
                      <a:lnTo>
                        <a:pt x="356" y="87"/>
                      </a:lnTo>
                      <a:lnTo>
                        <a:pt x="357" y="87"/>
                      </a:lnTo>
                      <a:lnTo>
                        <a:pt x="357" y="88"/>
                      </a:lnTo>
                      <a:lnTo>
                        <a:pt x="359" y="88"/>
                      </a:lnTo>
                      <a:lnTo>
                        <a:pt x="360" y="89"/>
                      </a:lnTo>
                      <a:lnTo>
                        <a:pt x="361" y="92"/>
                      </a:lnTo>
                      <a:lnTo>
                        <a:pt x="360" y="92"/>
                      </a:lnTo>
                      <a:lnTo>
                        <a:pt x="359" y="96"/>
                      </a:lnTo>
                      <a:lnTo>
                        <a:pt x="360" y="96"/>
                      </a:lnTo>
                      <a:lnTo>
                        <a:pt x="360" y="100"/>
                      </a:lnTo>
                      <a:lnTo>
                        <a:pt x="361" y="100"/>
                      </a:lnTo>
                      <a:lnTo>
                        <a:pt x="361" y="105"/>
                      </a:lnTo>
                      <a:lnTo>
                        <a:pt x="361" y="105"/>
                      </a:lnTo>
                      <a:lnTo>
                        <a:pt x="361" y="107"/>
                      </a:lnTo>
                      <a:lnTo>
                        <a:pt x="363" y="107"/>
                      </a:lnTo>
                      <a:lnTo>
                        <a:pt x="361" y="108"/>
                      </a:lnTo>
                      <a:lnTo>
                        <a:pt x="361" y="108"/>
                      </a:lnTo>
                      <a:lnTo>
                        <a:pt x="363" y="109"/>
                      </a:lnTo>
                      <a:lnTo>
                        <a:pt x="363" y="109"/>
                      </a:lnTo>
                      <a:lnTo>
                        <a:pt x="363" y="112"/>
                      </a:lnTo>
                      <a:lnTo>
                        <a:pt x="364" y="112"/>
                      </a:lnTo>
                      <a:lnTo>
                        <a:pt x="364" y="112"/>
                      </a:lnTo>
                      <a:lnTo>
                        <a:pt x="365" y="113"/>
                      </a:lnTo>
                      <a:lnTo>
                        <a:pt x="365" y="112"/>
                      </a:lnTo>
                      <a:lnTo>
                        <a:pt x="367" y="112"/>
                      </a:lnTo>
                      <a:lnTo>
                        <a:pt x="368" y="112"/>
                      </a:lnTo>
                      <a:lnTo>
                        <a:pt x="368" y="112"/>
                      </a:lnTo>
                      <a:lnTo>
                        <a:pt x="369" y="113"/>
                      </a:lnTo>
                      <a:lnTo>
                        <a:pt x="369" y="113"/>
                      </a:lnTo>
                      <a:lnTo>
                        <a:pt x="369" y="117"/>
                      </a:lnTo>
                      <a:lnTo>
                        <a:pt x="370" y="118"/>
                      </a:lnTo>
                      <a:lnTo>
                        <a:pt x="373" y="117"/>
                      </a:lnTo>
                      <a:lnTo>
                        <a:pt x="378" y="118"/>
                      </a:lnTo>
                      <a:lnTo>
                        <a:pt x="382" y="120"/>
                      </a:lnTo>
                      <a:lnTo>
                        <a:pt x="382" y="121"/>
                      </a:lnTo>
                      <a:lnTo>
                        <a:pt x="384" y="121"/>
                      </a:lnTo>
                      <a:lnTo>
                        <a:pt x="384" y="118"/>
                      </a:lnTo>
                      <a:lnTo>
                        <a:pt x="387" y="118"/>
                      </a:lnTo>
                      <a:lnTo>
                        <a:pt x="387" y="117"/>
                      </a:lnTo>
                      <a:lnTo>
                        <a:pt x="387" y="117"/>
                      </a:lnTo>
                      <a:lnTo>
                        <a:pt x="387" y="116"/>
                      </a:lnTo>
                      <a:lnTo>
                        <a:pt x="387" y="116"/>
                      </a:lnTo>
                      <a:lnTo>
                        <a:pt x="387" y="116"/>
                      </a:lnTo>
                      <a:lnTo>
                        <a:pt x="387" y="116"/>
                      </a:lnTo>
                      <a:lnTo>
                        <a:pt x="387" y="109"/>
                      </a:lnTo>
                      <a:lnTo>
                        <a:pt x="385" y="108"/>
                      </a:lnTo>
                      <a:lnTo>
                        <a:pt x="384" y="108"/>
                      </a:lnTo>
                      <a:lnTo>
                        <a:pt x="382" y="107"/>
                      </a:lnTo>
                      <a:lnTo>
                        <a:pt x="381" y="104"/>
                      </a:lnTo>
                      <a:lnTo>
                        <a:pt x="380" y="104"/>
                      </a:lnTo>
                      <a:lnTo>
                        <a:pt x="378" y="101"/>
                      </a:lnTo>
                      <a:lnTo>
                        <a:pt x="380" y="101"/>
                      </a:lnTo>
                      <a:lnTo>
                        <a:pt x="380" y="100"/>
                      </a:lnTo>
                      <a:lnTo>
                        <a:pt x="381" y="100"/>
                      </a:lnTo>
                      <a:lnTo>
                        <a:pt x="381" y="97"/>
                      </a:lnTo>
                      <a:lnTo>
                        <a:pt x="381" y="96"/>
                      </a:lnTo>
                      <a:lnTo>
                        <a:pt x="381" y="95"/>
                      </a:lnTo>
                      <a:lnTo>
                        <a:pt x="385" y="96"/>
                      </a:lnTo>
                      <a:lnTo>
                        <a:pt x="387" y="99"/>
                      </a:lnTo>
                      <a:lnTo>
                        <a:pt x="391" y="99"/>
                      </a:lnTo>
                      <a:lnTo>
                        <a:pt x="391" y="100"/>
                      </a:lnTo>
                      <a:lnTo>
                        <a:pt x="393" y="100"/>
                      </a:lnTo>
                      <a:lnTo>
                        <a:pt x="393" y="101"/>
                      </a:lnTo>
                      <a:lnTo>
                        <a:pt x="391" y="103"/>
                      </a:lnTo>
                      <a:lnTo>
                        <a:pt x="391" y="103"/>
                      </a:lnTo>
                      <a:lnTo>
                        <a:pt x="390" y="103"/>
                      </a:lnTo>
                      <a:lnTo>
                        <a:pt x="390" y="104"/>
                      </a:lnTo>
                      <a:lnTo>
                        <a:pt x="391" y="104"/>
                      </a:lnTo>
                      <a:lnTo>
                        <a:pt x="393" y="103"/>
                      </a:lnTo>
                      <a:lnTo>
                        <a:pt x="393" y="103"/>
                      </a:lnTo>
                      <a:lnTo>
                        <a:pt x="394" y="103"/>
                      </a:lnTo>
                      <a:lnTo>
                        <a:pt x="394" y="103"/>
                      </a:lnTo>
                      <a:lnTo>
                        <a:pt x="397" y="103"/>
                      </a:lnTo>
                      <a:lnTo>
                        <a:pt x="397" y="104"/>
                      </a:lnTo>
                      <a:lnTo>
                        <a:pt x="401" y="104"/>
                      </a:lnTo>
                      <a:lnTo>
                        <a:pt x="401" y="105"/>
                      </a:lnTo>
                      <a:lnTo>
                        <a:pt x="405" y="105"/>
                      </a:lnTo>
                      <a:lnTo>
                        <a:pt x="405" y="105"/>
                      </a:lnTo>
                      <a:lnTo>
                        <a:pt x="408" y="107"/>
                      </a:lnTo>
                      <a:lnTo>
                        <a:pt x="408" y="104"/>
                      </a:lnTo>
                      <a:lnTo>
                        <a:pt x="407" y="103"/>
                      </a:lnTo>
                      <a:lnTo>
                        <a:pt x="407" y="101"/>
                      </a:lnTo>
                      <a:lnTo>
                        <a:pt x="406" y="100"/>
                      </a:lnTo>
                      <a:lnTo>
                        <a:pt x="405" y="99"/>
                      </a:lnTo>
                      <a:lnTo>
                        <a:pt x="405" y="99"/>
                      </a:lnTo>
                      <a:lnTo>
                        <a:pt x="402" y="96"/>
                      </a:lnTo>
                      <a:lnTo>
                        <a:pt x="401" y="95"/>
                      </a:lnTo>
                      <a:lnTo>
                        <a:pt x="401" y="92"/>
                      </a:lnTo>
                      <a:lnTo>
                        <a:pt x="403" y="91"/>
                      </a:lnTo>
                      <a:lnTo>
                        <a:pt x="403" y="89"/>
                      </a:lnTo>
                      <a:lnTo>
                        <a:pt x="405" y="89"/>
                      </a:lnTo>
                      <a:lnTo>
                        <a:pt x="405" y="88"/>
                      </a:lnTo>
                      <a:lnTo>
                        <a:pt x="406" y="88"/>
                      </a:lnTo>
                      <a:lnTo>
                        <a:pt x="407" y="87"/>
                      </a:lnTo>
                      <a:lnTo>
                        <a:pt x="408" y="87"/>
                      </a:lnTo>
                      <a:lnTo>
                        <a:pt x="408" y="86"/>
                      </a:lnTo>
                      <a:lnTo>
                        <a:pt x="410" y="84"/>
                      </a:lnTo>
                      <a:lnTo>
                        <a:pt x="410" y="83"/>
                      </a:lnTo>
                      <a:lnTo>
                        <a:pt x="414" y="83"/>
                      </a:lnTo>
                      <a:lnTo>
                        <a:pt x="415" y="80"/>
                      </a:lnTo>
                      <a:lnTo>
                        <a:pt x="416" y="80"/>
                      </a:lnTo>
                      <a:lnTo>
                        <a:pt x="418" y="79"/>
                      </a:lnTo>
                      <a:lnTo>
                        <a:pt x="420" y="79"/>
                      </a:lnTo>
                      <a:lnTo>
                        <a:pt x="423" y="82"/>
                      </a:lnTo>
                      <a:lnTo>
                        <a:pt x="425" y="82"/>
                      </a:lnTo>
                      <a:lnTo>
                        <a:pt x="427" y="83"/>
                      </a:lnTo>
                      <a:lnTo>
                        <a:pt x="428" y="83"/>
                      </a:lnTo>
                      <a:lnTo>
                        <a:pt x="428" y="84"/>
                      </a:lnTo>
                      <a:lnTo>
                        <a:pt x="429" y="84"/>
                      </a:lnTo>
                      <a:lnTo>
                        <a:pt x="429" y="86"/>
                      </a:lnTo>
                      <a:lnTo>
                        <a:pt x="428" y="86"/>
                      </a:lnTo>
                      <a:lnTo>
                        <a:pt x="428" y="87"/>
                      </a:lnTo>
                      <a:lnTo>
                        <a:pt x="432" y="87"/>
                      </a:lnTo>
                      <a:lnTo>
                        <a:pt x="432" y="84"/>
                      </a:lnTo>
                      <a:lnTo>
                        <a:pt x="433" y="82"/>
                      </a:lnTo>
                      <a:lnTo>
                        <a:pt x="433" y="79"/>
                      </a:lnTo>
                      <a:lnTo>
                        <a:pt x="435" y="79"/>
                      </a:lnTo>
                      <a:lnTo>
                        <a:pt x="435" y="76"/>
                      </a:lnTo>
                      <a:lnTo>
                        <a:pt x="436" y="75"/>
                      </a:lnTo>
                      <a:lnTo>
                        <a:pt x="437" y="75"/>
                      </a:lnTo>
                      <a:lnTo>
                        <a:pt x="439" y="74"/>
                      </a:lnTo>
                      <a:lnTo>
                        <a:pt x="439" y="72"/>
                      </a:lnTo>
                      <a:lnTo>
                        <a:pt x="437" y="72"/>
                      </a:lnTo>
                      <a:lnTo>
                        <a:pt x="439" y="70"/>
                      </a:lnTo>
                      <a:lnTo>
                        <a:pt x="437" y="70"/>
                      </a:lnTo>
                      <a:lnTo>
                        <a:pt x="437" y="69"/>
                      </a:lnTo>
                      <a:lnTo>
                        <a:pt x="436" y="69"/>
                      </a:lnTo>
                      <a:lnTo>
                        <a:pt x="435" y="67"/>
                      </a:lnTo>
                      <a:lnTo>
                        <a:pt x="435" y="67"/>
                      </a:lnTo>
                      <a:lnTo>
                        <a:pt x="435" y="65"/>
                      </a:lnTo>
                      <a:lnTo>
                        <a:pt x="436" y="63"/>
                      </a:lnTo>
                      <a:lnTo>
                        <a:pt x="436" y="63"/>
                      </a:lnTo>
                      <a:lnTo>
                        <a:pt x="436" y="62"/>
                      </a:lnTo>
                      <a:lnTo>
                        <a:pt x="436" y="62"/>
                      </a:lnTo>
                      <a:lnTo>
                        <a:pt x="436" y="61"/>
                      </a:lnTo>
                      <a:lnTo>
                        <a:pt x="437" y="61"/>
                      </a:lnTo>
                      <a:lnTo>
                        <a:pt x="437" y="59"/>
                      </a:lnTo>
                      <a:lnTo>
                        <a:pt x="437" y="59"/>
                      </a:lnTo>
                      <a:lnTo>
                        <a:pt x="439" y="59"/>
                      </a:lnTo>
                      <a:lnTo>
                        <a:pt x="439" y="58"/>
                      </a:lnTo>
                      <a:lnTo>
                        <a:pt x="439" y="57"/>
                      </a:lnTo>
                      <a:lnTo>
                        <a:pt x="440" y="57"/>
                      </a:lnTo>
                      <a:lnTo>
                        <a:pt x="440" y="55"/>
                      </a:lnTo>
                      <a:lnTo>
                        <a:pt x="441" y="55"/>
                      </a:lnTo>
                      <a:lnTo>
                        <a:pt x="441" y="54"/>
                      </a:lnTo>
                      <a:lnTo>
                        <a:pt x="441" y="54"/>
                      </a:lnTo>
                      <a:lnTo>
                        <a:pt x="441" y="50"/>
                      </a:lnTo>
                      <a:lnTo>
                        <a:pt x="440" y="50"/>
                      </a:lnTo>
                      <a:lnTo>
                        <a:pt x="440" y="49"/>
                      </a:lnTo>
                      <a:lnTo>
                        <a:pt x="437" y="48"/>
                      </a:lnTo>
                      <a:lnTo>
                        <a:pt x="435" y="46"/>
                      </a:lnTo>
                      <a:lnTo>
                        <a:pt x="435" y="42"/>
                      </a:lnTo>
                      <a:lnTo>
                        <a:pt x="435" y="42"/>
                      </a:lnTo>
                      <a:lnTo>
                        <a:pt x="436" y="44"/>
                      </a:lnTo>
                      <a:lnTo>
                        <a:pt x="439" y="45"/>
                      </a:lnTo>
                      <a:lnTo>
                        <a:pt x="441" y="46"/>
                      </a:lnTo>
                      <a:lnTo>
                        <a:pt x="444" y="46"/>
                      </a:lnTo>
                      <a:lnTo>
                        <a:pt x="444" y="46"/>
                      </a:lnTo>
                      <a:lnTo>
                        <a:pt x="445" y="46"/>
                      </a:lnTo>
                      <a:lnTo>
                        <a:pt x="445" y="48"/>
                      </a:lnTo>
                      <a:lnTo>
                        <a:pt x="453" y="48"/>
                      </a:lnTo>
                      <a:lnTo>
                        <a:pt x="457" y="53"/>
                      </a:lnTo>
                      <a:lnTo>
                        <a:pt x="457" y="54"/>
                      </a:lnTo>
                      <a:lnTo>
                        <a:pt x="461" y="58"/>
                      </a:lnTo>
                      <a:lnTo>
                        <a:pt x="461" y="59"/>
                      </a:lnTo>
                      <a:lnTo>
                        <a:pt x="462" y="59"/>
                      </a:lnTo>
                      <a:lnTo>
                        <a:pt x="462" y="61"/>
                      </a:lnTo>
                      <a:lnTo>
                        <a:pt x="462" y="61"/>
                      </a:lnTo>
                      <a:lnTo>
                        <a:pt x="463" y="63"/>
                      </a:lnTo>
                      <a:lnTo>
                        <a:pt x="462" y="63"/>
                      </a:lnTo>
                      <a:lnTo>
                        <a:pt x="461" y="63"/>
                      </a:lnTo>
                      <a:lnTo>
                        <a:pt x="458" y="65"/>
                      </a:lnTo>
                      <a:lnTo>
                        <a:pt x="457" y="65"/>
                      </a:lnTo>
                      <a:lnTo>
                        <a:pt x="457" y="65"/>
                      </a:lnTo>
                      <a:lnTo>
                        <a:pt x="453" y="65"/>
                      </a:lnTo>
                      <a:lnTo>
                        <a:pt x="452" y="65"/>
                      </a:lnTo>
                      <a:lnTo>
                        <a:pt x="452" y="66"/>
                      </a:lnTo>
                      <a:lnTo>
                        <a:pt x="452" y="67"/>
                      </a:lnTo>
                      <a:lnTo>
                        <a:pt x="450" y="67"/>
                      </a:lnTo>
                      <a:lnTo>
                        <a:pt x="450" y="69"/>
                      </a:lnTo>
                      <a:lnTo>
                        <a:pt x="449" y="70"/>
                      </a:lnTo>
                      <a:lnTo>
                        <a:pt x="449" y="72"/>
                      </a:lnTo>
                      <a:lnTo>
                        <a:pt x="452" y="74"/>
                      </a:lnTo>
                      <a:lnTo>
                        <a:pt x="452" y="75"/>
                      </a:lnTo>
                      <a:lnTo>
                        <a:pt x="452" y="76"/>
                      </a:lnTo>
                      <a:lnTo>
                        <a:pt x="452" y="79"/>
                      </a:lnTo>
                      <a:lnTo>
                        <a:pt x="453" y="80"/>
                      </a:lnTo>
                      <a:lnTo>
                        <a:pt x="453" y="80"/>
                      </a:lnTo>
                      <a:lnTo>
                        <a:pt x="456" y="80"/>
                      </a:lnTo>
                      <a:lnTo>
                        <a:pt x="457" y="79"/>
                      </a:lnTo>
                      <a:lnTo>
                        <a:pt x="461" y="79"/>
                      </a:lnTo>
                      <a:lnTo>
                        <a:pt x="461" y="79"/>
                      </a:lnTo>
                      <a:lnTo>
                        <a:pt x="465" y="78"/>
                      </a:lnTo>
                      <a:lnTo>
                        <a:pt x="466" y="76"/>
                      </a:lnTo>
                      <a:lnTo>
                        <a:pt x="467" y="76"/>
                      </a:lnTo>
                      <a:lnTo>
                        <a:pt x="467" y="76"/>
                      </a:lnTo>
                      <a:lnTo>
                        <a:pt x="469" y="76"/>
                      </a:lnTo>
                      <a:lnTo>
                        <a:pt x="469" y="76"/>
                      </a:lnTo>
                      <a:lnTo>
                        <a:pt x="470" y="75"/>
                      </a:lnTo>
                      <a:lnTo>
                        <a:pt x="470" y="72"/>
                      </a:lnTo>
                      <a:lnTo>
                        <a:pt x="469" y="70"/>
                      </a:lnTo>
                      <a:lnTo>
                        <a:pt x="470" y="69"/>
                      </a:lnTo>
                      <a:lnTo>
                        <a:pt x="470" y="69"/>
                      </a:lnTo>
                      <a:lnTo>
                        <a:pt x="471" y="63"/>
                      </a:lnTo>
                      <a:lnTo>
                        <a:pt x="471" y="63"/>
                      </a:lnTo>
                      <a:lnTo>
                        <a:pt x="471" y="63"/>
                      </a:lnTo>
                      <a:lnTo>
                        <a:pt x="473" y="63"/>
                      </a:lnTo>
                      <a:lnTo>
                        <a:pt x="475" y="63"/>
                      </a:lnTo>
                      <a:lnTo>
                        <a:pt x="475" y="62"/>
                      </a:lnTo>
                      <a:lnTo>
                        <a:pt x="477" y="63"/>
                      </a:lnTo>
                      <a:lnTo>
                        <a:pt x="477" y="62"/>
                      </a:lnTo>
                      <a:lnTo>
                        <a:pt x="478" y="62"/>
                      </a:lnTo>
                      <a:lnTo>
                        <a:pt x="478" y="59"/>
                      </a:lnTo>
                      <a:lnTo>
                        <a:pt x="480" y="59"/>
                      </a:lnTo>
                      <a:lnTo>
                        <a:pt x="483" y="59"/>
                      </a:lnTo>
                      <a:lnTo>
                        <a:pt x="486" y="58"/>
                      </a:lnTo>
                      <a:lnTo>
                        <a:pt x="487" y="58"/>
                      </a:lnTo>
                      <a:lnTo>
                        <a:pt x="490" y="57"/>
                      </a:lnTo>
                      <a:lnTo>
                        <a:pt x="490" y="55"/>
                      </a:lnTo>
                      <a:lnTo>
                        <a:pt x="491" y="55"/>
                      </a:lnTo>
                      <a:lnTo>
                        <a:pt x="491" y="55"/>
                      </a:lnTo>
                      <a:lnTo>
                        <a:pt x="495" y="54"/>
                      </a:lnTo>
                      <a:lnTo>
                        <a:pt x="496" y="53"/>
                      </a:lnTo>
                      <a:lnTo>
                        <a:pt x="497" y="53"/>
                      </a:lnTo>
                      <a:lnTo>
                        <a:pt x="497" y="52"/>
                      </a:lnTo>
                      <a:lnTo>
                        <a:pt x="501" y="52"/>
                      </a:lnTo>
                      <a:lnTo>
                        <a:pt x="503" y="50"/>
                      </a:lnTo>
                      <a:lnTo>
                        <a:pt x="503" y="50"/>
                      </a:lnTo>
                      <a:lnTo>
                        <a:pt x="503" y="343"/>
                      </a:lnTo>
                      <a:lnTo>
                        <a:pt x="503" y="343"/>
                      </a:lnTo>
                      <a:lnTo>
                        <a:pt x="501" y="342"/>
                      </a:lnTo>
                      <a:lnTo>
                        <a:pt x="500" y="342"/>
                      </a:lnTo>
                      <a:lnTo>
                        <a:pt x="497" y="341"/>
                      </a:lnTo>
                      <a:lnTo>
                        <a:pt x="497" y="342"/>
                      </a:lnTo>
                      <a:lnTo>
                        <a:pt x="496" y="342"/>
                      </a:lnTo>
                      <a:lnTo>
                        <a:pt x="497" y="342"/>
                      </a:lnTo>
                      <a:lnTo>
                        <a:pt x="496" y="343"/>
                      </a:lnTo>
                      <a:lnTo>
                        <a:pt x="20" y="343"/>
                      </a:lnTo>
                      <a:lnTo>
                        <a:pt x="20" y="342"/>
                      </a:lnTo>
                      <a:lnTo>
                        <a:pt x="20" y="341"/>
                      </a:lnTo>
                      <a:lnTo>
                        <a:pt x="16" y="341"/>
                      </a:lnTo>
                      <a:lnTo>
                        <a:pt x="16" y="341"/>
                      </a:lnTo>
                      <a:lnTo>
                        <a:pt x="17" y="340"/>
                      </a:lnTo>
                      <a:lnTo>
                        <a:pt x="18" y="340"/>
                      </a:lnTo>
                      <a:lnTo>
                        <a:pt x="18" y="340"/>
                      </a:lnTo>
                      <a:lnTo>
                        <a:pt x="18" y="338"/>
                      </a:lnTo>
                      <a:lnTo>
                        <a:pt x="18" y="338"/>
                      </a:lnTo>
                      <a:lnTo>
                        <a:pt x="17" y="338"/>
                      </a:lnTo>
                      <a:lnTo>
                        <a:pt x="17" y="338"/>
                      </a:lnTo>
                      <a:lnTo>
                        <a:pt x="17" y="338"/>
                      </a:lnTo>
                      <a:lnTo>
                        <a:pt x="17" y="338"/>
                      </a:lnTo>
                      <a:lnTo>
                        <a:pt x="17" y="338"/>
                      </a:lnTo>
                      <a:lnTo>
                        <a:pt x="16" y="340"/>
                      </a:lnTo>
                      <a:lnTo>
                        <a:pt x="14" y="340"/>
                      </a:lnTo>
                      <a:lnTo>
                        <a:pt x="14" y="341"/>
                      </a:lnTo>
                      <a:lnTo>
                        <a:pt x="14" y="341"/>
                      </a:lnTo>
                      <a:lnTo>
                        <a:pt x="13" y="341"/>
                      </a:lnTo>
                      <a:lnTo>
                        <a:pt x="13" y="340"/>
                      </a:lnTo>
                      <a:lnTo>
                        <a:pt x="13" y="338"/>
                      </a:lnTo>
                      <a:lnTo>
                        <a:pt x="12" y="338"/>
                      </a:lnTo>
                      <a:lnTo>
                        <a:pt x="10" y="337"/>
                      </a:lnTo>
                      <a:lnTo>
                        <a:pt x="9" y="336"/>
                      </a:lnTo>
                      <a:lnTo>
                        <a:pt x="8" y="337"/>
                      </a:lnTo>
                      <a:lnTo>
                        <a:pt x="7" y="334"/>
                      </a:lnTo>
                      <a:lnTo>
                        <a:pt x="0" y="336"/>
                      </a:lnTo>
                      <a:lnTo>
                        <a:pt x="0" y="334"/>
                      </a:lnTo>
                      <a:lnTo>
                        <a:pt x="1" y="333"/>
                      </a:lnTo>
                      <a:lnTo>
                        <a:pt x="1" y="333"/>
                      </a:lnTo>
                      <a:lnTo>
                        <a:pt x="1" y="332"/>
                      </a:lnTo>
                      <a:lnTo>
                        <a:pt x="1" y="330"/>
                      </a:lnTo>
                      <a:lnTo>
                        <a:pt x="3" y="330"/>
                      </a:lnTo>
                      <a:lnTo>
                        <a:pt x="4" y="332"/>
                      </a:lnTo>
                      <a:lnTo>
                        <a:pt x="4" y="330"/>
                      </a:lnTo>
                      <a:lnTo>
                        <a:pt x="4" y="330"/>
                      </a:lnTo>
                      <a:lnTo>
                        <a:pt x="4" y="330"/>
                      </a:lnTo>
                      <a:lnTo>
                        <a:pt x="3" y="329"/>
                      </a:lnTo>
                      <a:lnTo>
                        <a:pt x="3" y="328"/>
                      </a:lnTo>
                      <a:lnTo>
                        <a:pt x="0" y="328"/>
                      </a:lnTo>
                      <a:lnTo>
                        <a:pt x="0" y="326"/>
                      </a:lnTo>
                      <a:lnTo>
                        <a:pt x="1" y="326"/>
                      </a:lnTo>
                      <a:lnTo>
                        <a:pt x="1" y="326"/>
                      </a:lnTo>
                      <a:lnTo>
                        <a:pt x="4" y="325"/>
                      </a:lnTo>
                      <a:lnTo>
                        <a:pt x="8" y="325"/>
                      </a:lnTo>
                      <a:lnTo>
                        <a:pt x="8" y="325"/>
                      </a:lnTo>
                      <a:lnTo>
                        <a:pt x="8" y="325"/>
                      </a:lnTo>
                      <a:lnTo>
                        <a:pt x="9" y="325"/>
                      </a:lnTo>
                      <a:lnTo>
                        <a:pt x="9" y="324"/>
                      </a:lnTo>
                      <a:lnTo>
                        <a:pt x="10" y="324"/>
                      </a:lnTo>
                      <a:lnTo>
                        <a:pt x="14" y="324"/>
                      </a:lnTo>
                      <a:lnTo>
                        <a:pt x="16" y="328"/>
                      </a:lnTo>
                      <a:lnTo>
                        <a:pt x="17" y="328"/>
                      </a:lnTo>
                      <a:lnTo>
                        <a:pt x="18" y="326"/>
                      </a:lnTo>
                      <a:lnTo>
                        <a:pt x="18" y="325"/>
                      </a:lnTo>
                      <a:lnTo>
                        <a:pt x="18" y="325"/>
                      </a:lnTo>
                      <a:lnTo>
                        <a:pt x="22" y="325"/>
                      </a:lnTo>
                      <a:lnTo>
                        <a:pt x="24" y="324"/>
                      </a:lnTo>
                      <a:lnTo>
                        <a:pt x="25" y="324"/>
                      </a:lnTo>
                      <a:lnTo>
                        <a:pt x="25" y="324"/>
                      </a:lnTo>
                      <a:lnTo>
                        <a:pt x="25" y="323"/>
                      </a:lnTo>
                      <a:lnTo>
                        <a:pt x="26" y="324"/>
                      </a:lnTo>
                      <a:lnTo>
                        <a:pt x="26" y="325"/>
                      </a:lnTo>
                      <a:lnTo>
                        <a:pt x="30" y="325"/>
                      </a:lnTo>
                      <a:lnTo>
                        <a:pt x="31" y="324"/>
                      </a:lnTo>
                      <a:lnTo>
                        <a:pt x="30" y="323"/>
                      </a:lnTo>
                      <a:lnTo>
                        <a:pt x="29" y="321"/>
                      </a:lnTo>
                      <a:lnTo>
                        <a:pt x="30" y="320"/>
                      </a:lnTo>
                      <a:lnTo>
                        <a:pt x="30" y="319"/>
                      </a:lnTo>
                      <a:lnTo>
                        <a:pt x="29" y="316"/>
                      </a:lnTo>
                      <a:lnTo>
                        <a:pt x="29" y="316"/>
                      </a:lnTo>
                      <a:lnTo>
                        <a:pt x="29" y="315"/>
                      </a:lnTo>
                      <a:lnTo>
                        <a:pt x="27" y="315"/>
                      </a:lnTo>
                      <a:lnTo>
                        <a:pt x="27" y="312"/>
                      </a:lnTo>
                      <a:lnTo>
                        <a:pt x="27" y="312"/>
                      </a:lnTo>
                      <a:lnTo>
                        <a:pt x="27" y="312"/>
                      </a:lnTo>
                      <a:lnTo>
                        <a:pt x="26" y="311"/>
                      </a:lnTo>
                      <a:lnTo>
                        <a:pt x="31" y="309"/>
                      </a:lnTo>
                      <a:lnTo>
                        <a:pt x="33" y="315"/>
                      </a:lnTo>
                      <a:lnTo>
                        <a:pt x="34" y="315"/>
                      </a:lnTo>
                      <a:lnTo>
                        <a:pt x="34" y="315"/>
                      </a:lnTo>
                      <a:lnTo>
                        <a:pt x="42" y="315"/>
                      </a:lnTo>
                      <a:lnTo>
                        <a:pt x="43" y="313"/>
                      </a:lnTo>
                      <a:lnTo>
                        <a:pt x="46" y="313"/>
                      </a:lnTo>
                      <a:lnTo>
                        <a:pt x="46" y="312"/>
                      </a:lnTo>
                      <a:lnTo>
                        <a:pt x="46" y="312"/>
                      </a:lnTo>
                      <a:lnTo>
                        <a:pt x="46" y="311"/>
                      </a:lnTo>
                      <a:lnTo>
                        <a:pt x="46" y="311"/>
                      </a:lnTo>
                      <a:lnTo>
                        <a:pt x="46" y="309"/>
                      </a:lnTo>
                      <a:lnTo>
                        <a:pt x="47" y="308"/>
                      </a:lnTo>
                      <a:lnTo>
                        <a:pt x="50" y="307"/>
                      </a:lnTo>
                      <a:lnTo>
                        <a:pt x="51" y="307"/>
                      </a:lnTo>
                      <a:lnTo>
                        <a:pt x="54" y="305"/>
                      </a:lnTo>
                      <a:lnTo>
                        <a:pt x="56" y="305"/>
                      </a:lnTo>
                      <a:lnTo>
                        <a:pt x="56" y="305"/>
                      </a:lnTo>
                      <a:lnTo>
                        <a:pt x="56" y="304"/>
                      </a:lnTo>
                      <a:lnTo>
                        <a:pt x="56" y="304"/>
                      </a:lnTo>
                      <a:lnTo>
                        <a:pt x="56" y="303"/>
                      </a:lnTo>
                      <a:lnTo>
                        <a:pt x="56" y="302"/>
                      </a:lnTo>
                      <a:lnTo>
                        <a:pt x="56" y="302"/>
                      </a:lnTo>
                      <a:lnTo>
                        <a:pt x="56" y="295"/>
                      </a:lnTo>
                      <a:lnTo>
                        <a:pt x="58" y="294"/>
                      </a:lnTo>
                      <a:lnTo>
                        <a:pt x="58" y="294"/>
                      </a:lnTo>
                      <a:lnTo>
                        <a:pt x="63" y="292"/>
                      </a:lnTo>
                      <a:lnTo>
                        <a:pt x="64" y="291"/>
                      </a:lnTo>
                      <a:lnTo>
                        <a:pt x="67" y="291"/>
                      </a:lnTo>
                      <a:lnTo>
                        <a:pt x="67" y="291"/>
                      </a:lnTo>
                      <a:lnTo>
                        <a:pt x="69" y="291"/>
                      </a:lnTo>
                      <a:lnTo>
                        <a:pt x="69" y="290"/>
                      </a:lnTo>
                      <a:lnTo>
                        <a:pt x="73" y="290"/>
                      </a:lnTo>
                      <a:lnTo>
                        <a:pt x="73" y="288"/>
                      </a:lnTo>
                      <a:lnTo>
                        <a:pt x="75" y="288"/>
                      </a:lnTo>
                      <a:lnTo>
                        <a:pt x="76" y="288"/>
                      </a:lnTo>
                      <a:lnTo>
                        <a:pt x="76" y="290"/>
                      </a:lnTo>
                      <a:lnTo>
                        <a:pt x="77" y="290"/>
                      </a:lnTo>
                      <a:lnTo>
                        <a:pt x="77" y="290"/>
                      </a:lnTo>
                      <a:lnTo>
                        <a:pt x="77" y="290"/>
                      </a:lnTo>
                      <a:lnTo>
                        <a:pt x="79" y="290"/>
                      </a:lnTo>
                      <a:lnTo>
                        <a:pt x="79" y="290"/>
                      </a:lnTo>
                      <a:lnTo>
                        <a:pt x="80" y="290"/>
                      </a:lnTo>
                      <a:lnTo>
                        <a:pt x="81" y="290"/>
                      </a:lnTo>
                      <a:lnTo>
                        <a:pt x="81" y="290"/>
                      </a:lnTo>
                      <a:lnTo>
                        <a:pt x="82" y="288"/>
                      </a:lnTo>
                      <a:lnTo>
                        <a:pt x="82" y="287"/>
                      </a:lnTo>
                      <a:lnTo>
                        <a:pt x="82" y="287"/>
                      </a:lnTo>
                      <a:lnTo>
                        <a:pt x="82" y="286"/>
                      </a:lnTo>
                      <a:lnTo>
                        <a:pt x="82" y="286"/>
                      </a:lnTo>
                      <a:lnTo>
                        <a:pt x="82" y="286"/>
                      </a:lnTo>
                      <a:lnTo>
                        <a:pt x="84" y="285"/>
                      </a:lnTo>
                      <a:lnTo>
                        <a:pt x="84" y="283"/>
                      </a:lnTo>
                      <a:lnTo>
                        <a:pt x="85" y="283"/>
                      </a:lnTo>
                      <a:lnTo>
                        <a:pt x="84" y="282"/>
                      </a:lnTo>
                      <a:lnTo>
                        <a:pt x="84" y="282"/>
                      </a:lnTo>
                      <a:lnTo>
                        <a:pt x="84" y="281"/>
                      </a:lnTo>
                      <a:lnTo>
                        <a:pt x="85" y="279"/>
                      </a:lnTo>
                      <a:lnTo>
                        <a:pt x="85" y="278"/>
                      </a:lnTo>
                      <a:lnTo>
                        <a:pt x="86" y="275"/>
                      </a:lnTo>
                      <a:lnTo>
                        <a:pt x="86" y="275"/>
                      </a:lnTo>
                      <a:lnTo>
                        <a:pt x="86" y="274"/>
                      </a:lnTo>
                      <a:lnTo>
                        <a:pt x="88" y="274"/>
                      </a:lnTo>
                      <a:lnTo>
                        <a:pt x="89" y="271"/>
                      </a:lnTo>
                      <a:lnTo>
                        <a:pt x="92" y="271"/>
                      </a:lnTo>
                      <a:lnTo>
                        <a:pt x="93" y="270"/>
                      </a:lnTo>
                      <a:lnTo>
                        <a:pt x="94" y="269"/>
                      </a:lnTo>
                      <a:lnTo>
                        <a:pt x="96" y="269"/>
                      </a:lnTo>
                      <a:lnTo>
                        <a:pt x="96" y="268"/>
                      </a:lnTo>
                      <a:lnTo>
                        <a:pt x="97" y="268"/>
                      </a:lnTo>
                      <a:lnTo>
                        <a:pt x="99" y="266"/>
                      </a:lnTo>
                      <a:lnTo>
                        <a:pt x="101" y="266"/>
                      </a:lnTo>
                      <a:lnTo>
                        <a:pt x="101" y="268"/>
                      </a:lnTo>
                      <a:lnTo>
                        <a:pt x="102" y="268"/>
                      </a:lnTo>
                      <a:lnTo>
                        <a:pt x="102" y="268"/>
                      </a:lnTo>
                      <a:lnTo>
                        <a:pt x="103" y="268"/>
                      </a:lnTo>
                      <a:lnTo>
                        <a:pt x="103" y="268"/>
                      </a:lnTo>
                      <a:lnTo>
                        <a:pt x="105" y="268"/>
                      </a:lnTo>
                      <a:lnTo>
                        <a:pt x="106" y="268"/>
                      </a:lnTo>
                      <a:lnTo>
                        <a:pt x="107" y="268"/>
                      </a:lnTo>
                      <a:lnTo>
                        <a:pt x="110" y="268"/>
                      </a:lnTo>
                      <a:lnTo>
                        <a:pt x="110" y="270"/>
                      </a:lnTo>
                      <a:lnTo>
                        <a:pt x="113" y="273"/>
                      </a:lnTo>
                      <a:lnTo>
                        <a:pt x="113" y="271"/>
                      </a:lnTo>
                      <a:lnTo>
                        <a:pt x="111" y="270"/>
                      </a:lnTo>
                      <a:lnTo>
                        <a:pt x="111" y="269"/>
                      </a:lnTo>
                      <a:lnTo>
                        <a:pt x="110" y="268"/>
                      </a:lnTo>
                      <a:lnTo>
                        <a:pt x="113" y="266"/>
                      </a:lnTo>
                      <a:lnTo>
                        <a:pt x="115" y="265"/>
                      </a:lnTo>
                      <a:lnTo>
                        <a:pt x="118" y="264"/>
                      </a:lnTo>
                      <a:lnTo>
                        <a:pt x="119" y="265"/>
                      </a:lnTo>
                      <a:lnTo>
                        <a:pt x="119" y="265"/>
                      </a:lnTo>
                      <a:lnTo>
                        <a:pt x="119" y="268"/>
                      </a:lnTo>
                      <a:lnTo>
                        <a:pt x="120" y="268"/>
                      </a:lnTo>
                      <a:lnTo>
                        <a:pt x="120" y="266"/>
                      </a:lnTo>
                      <a:lnTo>
                        <a:pt x="120" y="266"/>
                      </a:lnTo>
                      <a:lnTo>
                        <a:pt x="122" y="265"/>
                      </a:lnTo>
                      <a:lnTo>
                        <a:pt x="122" y="261"/>
                      </a:lnTo>
                      <a:lnTo>
                        <a:pt x="126" y="261"/>
                      </a:lnTo>
                      <a:lnTo>
                        <a:pt x="126" y="261"/>
                      </a:lnTo>
                      <a:lnTo>
                        <a:pt x="126" y="260"/>
                      </a:lnTo>
                      <a:lnTo>
                        <a:pt x="124" y="258"/>
                      </a:lnTo>
                      <a:lnTo>
                        <a:pt x="123" y="257"/>
                      </a:lnTo>
                      <a:lnTo>
                        <a:pt x="123" y="254"/>
                      </a:lnTo>
                      <a:lnTo>
                        <a:pt x="124" y="254"/>
                      </a:lnTo>
                      <a:lnTo>
                        <a:pt x="124" y="251"/>
                      </a:lnTo>
                      <a:lnTo>
                        <a:pt x="123" y="251"/>
                      </a:lnTo>
                      <a:lnTo>
                        <a:pt x="123" y="247"/>
                      </a:lnTo>
                      <a:lnTo>
                        <a:pt x="122" y="247"/>
                      </a:lnTo>
                      <a:lnTo>
                        <a:pt x="122" y="245"/>
                      </a:lnTo>
                      <a:lnTo>
                        <a:pt x="122" y="244"/>
                      </a:lnTo>
                      <a:lnTo>
                        <a:pt x="123" y="244"/>
                      </a:lnTo>
                      <a:lnTo>
                        <a:pt x="123" y="243"/>
                      </a:lnTo>
                      <a:lnTo>
                        <a:pt x="123" y="241"/>
                      </a:lnTo>
                      <a:lnTo>
                        <a:pt x="122" y="240"/>
                      </a:lnTo>
                      <a:lnTo>
                        <a:pt x="120" y="240"/>
                      </a:lnTo>
                      <a:lnTo>
                        <a:pt x="119" y="239"/>
                      </a:lnTo>
                      <a:lnTo>
                        <a:pt x="118" y="237"/>
                      </a:lnTo>
                      <a:lnTo>
                        <a:pt x="118" y="236"/>
                      </a:lnTo>
                      <a:lnTo>
                        <a:pt x="118" y="233"/>
                      </a:lnTo>
                      <a:lnTo>
                        <a:pt x="119" y="232"/>
                      </a:lnTo>
                      <a:lnTo>
                        <a:pt x="119" y="232"/>
                      </a:lnTo>
                      <a:lnTo>
                        <a:pt x="120" y="231"/>
                      </a:lnTo>
                      <a:lnTo>
                        <a:pt x="119" y="231"/>
                      </a:lnTo>
                      <a:lnTo>
                        <a:pt x="119" y="230"/>
                      </a:lnTo>
                      <a:lnTo>
                        <a:pt x="117" y="230"/>
                      </a:lnTo>
                      <a:lnTo>
                        <a:pt x="117" y="226"/>
                      </a:lnTo>
                      <a:lnTo>
                        <a:pt x="117" y="223"/>
                      </a:lnTo>
                      <a:lnTo>
                        <a:pt x="118" y="222"/>
                      </a:lnTo>
                      <a:lnTo>
                        <a:pt x="123" y="223"/>
                      </a:lnTo>
                      <a:lnTo>
                        <a:pt x="124" y="220"/>
                      </a:lnTo>
                      <a:lnTo>
                        <a:pt x="126" y="219"/>
                      </a:lnTo>
                      <a:lnTo>
                        <a:pt x="126" y="218"/>
                      </a:lnTo>
                      <a:lnTo>
                        <a:pt x="128" y="218"/>
                      </a:lnTo>
                      <a:lnTo>
                        <a:pt x="128" y="219"/>
                      </a:lnTo>
                      <a:lnTo>
                        <a:pt x="128" y="219"/>
                      </a:lnTo>
                      <a:lnTo>
                        <a:pt x="130" y="220"/>
                      </a:lnTo>
                      <a:lnTo>
                        <a:pt x="130" y="220"/>
                      </a:lnTo>
                      <a:lnTo>
                        <a:pt x="131" y="220"/>
                      </a:lnTo>
                      <a:lnTo>
                        <a:pt x="131" y="219"/>
                      </a:lnTo>
                      <a:lnTo>
                        <a:pt x="130" y="216"/>
                      </a:lnTo>
                      <a:lnTo>
                        <a:pt x="130" y="215"/>
                      </a:lnTo>
                      <a:lnTo>
                        <a:pt x="130" y="214"/>
                      </a:lnTo>
                      <a:lnTo>
                        <a:pt x="127" y="214"/>
                      </a:lnTo>
                      <a:lnTo>
                        <a:pt x="124" y="214"/>
                      </a:lnTo>
                      <a:lnTo>
                        <a:pt x="124" y="214"/>
                      </a:lnTo>
                      <a:lnTo>
                        <a:pt x="123" y="215"/>
                      </a:lnTo>
                      <a:lnTo>
                        <a:pt x="120" y="216"/>
                      </a:lnTo>
                      <a:lnTo>
                        <a:pt x="120" y="219"/>
                      </a:lnTo>
                      <a:lnTo>
                        <a:pt x="118" y="218"/>
                      </a:lnTo>
                      <a:lnTo>
                        <a:pt x="118" y="218"/>
                      </a:lnTo>
                      <a:lnTo>
                        <a:pt x="118" y="216"/>
                      </a:lnTo>
                      <a:lnTo>
                        <a:pt x="118" y="215"/>
                      </a:lnTo>
                      <a:lnTo>
                        <a:pt x="119" y="214"/>
                      </a:lnTo>
                      <a:lnTo>
                        <a:pt x="122" y="213"/>
                      </a:lnTo>
                      <a:lnTo>
                        <a:pt x="123" y="211"/>
                      </a:lnTo>
                      <a:lnTo>
                        <a:pt x="123" y="211"/>
                      </a:lnTo>
                      <a:lnTo>
                        <a:pt x="124" y="211"/>
                      </a:lnTo>
                      <a:lnTo>
                        <a:pt x="124" y="211"/>
                      </a:lnTo>
                      <a:lnTo>
                        <a:pt x="131" y="211"/>
                      </a:lnTo>
                      <a:lnTo>
                        <a:pt x="134" y="207"/>
                      </a:lnTo>
                      <a:lnTo>
                        <a:pt x="134" y="206"/>
                      </a:lnTo>
                      <a:lnTo>
                        <a:pt x="135" y="205"/>
                      </a:lnTo>
                      <a:lnTo>
                        <a:pt x="136" y="205"/>
                      </a:lnTo>
                      <a:lnTo>
                        <a:pt x="137" y="205"/>
                      </a:lnTo>
                      <a:lnTo>
                        <a:pt x="137" y="203"/>
                      </a:lnTo>
                      <a:lnTo>
                        <a:pt x="139" y="203"/>
                      </a:lnTo>
                      <a:lnTo>
                        <a:pt x="139" y="203"/>
                      </a:lnTo>
                      <a:lnTo>
                        <a:pt x="140" y="202"/>
                      </a:lnTo>
                      <a:lnTo>
                        <a:pt x="140" y="205"/>
                      </a:lnTo>
                      <a:lnTo>
                        <a:pt x="140" y="206"/>
                      </a:lnTo>
                      <a:lnTo>
                        <a:pt x="140" y="207"/>
                      </a:lnTo>
                      <a:lnTo>
                        <a:pt x="140" y="210"/>
                      </a:lnTo>
                      <a:lnTo>
                        <a:pt x="137" y="213"/>
                      </a:lnTo>
                      <a:lnTo>
                        <a:pt x="137" y="213"/>
                      </a:lnTo>
                      <a:lnTo>
                        <a:pt x="134" y="213"/>
                      </a:lnTo>
                      <a:lnTo>
                        <a:pt x="134" y="214"/>
                      </a:lnTo>
                      <a:lnTo>
                        <a:pt x="134" y="214"/>
                      </a:lnTo>
                      <a:lnTo>
                        <a:pt x="135" y="214"/>
                      </a:lnTo>
                      <a:lnTo>
                        <a:pt x="135" y="214"/>
                      </a:lnTo>
                      <a:lnTo>
                        <a:pt x="135" y="214"/>
                      </a:lnTo>
                      <a:lnTo>
                        <a:pt x="135" y="214"/>
                      </a:lnTo>
                      <a:lnTo>
                        <a:pt x="137" y="214"/>
                      </a:lnTo>
                      <a:lnTo>
                        <a:pt x="137" y="219"/>
                      </a:lnTo>
                      <a:lnTo>
                        <a:pt x="137" y="223"/>
                      </a:lnTo>
                      <a:lnTo>
                        <a:pt x="143" y="224"/>
                      </a:lnTo>
                      <a:lnTo>
                        <a:pt x="143" y="224"/>
                      </a:lnTo>
                      <a:lnTo>
                        <a:pt x="141" y="226"/>
                      </a:lnTo>
                      <a:lnTo>
                        <a:pt x="141" y="228"/>
                      </a:lnTo>
                      <a:lnTo>
                        <a:pt x="139" y="228"/>
                      </a:lnTo>
                      <a:lnTo>
                        <a:pt x="139" y="227"/>
                      </a:lnTo>
                      <a:lnTo>
                        <a:pt x="139" y="226"/>
                      </a:lnTo>
                      <a:lnTo>
                        <a:pt x="137" y="226"/>
                      </a:lnTo>
                      <a:lnTo>
                        <a:pt x="137" y="228"/>
                      </a:lnTo>
                      <a:lnTo>
                        <a:pt x="136" y="231"/>
                      </a:lnTo>
                      <a:lnTo>
                        <a:pt x="136" y="233"/>
                      </a:lnTo>
                      <a:lnTo>
                        <a:pt x="135" y="233"/>
                      </a:lnTo>
                      <a:lnTo>
                        <a:pt x="135" y="235"/>
                      </a:lnTo>
                      <a:lnTo>
                        <a:pt x="134" y="236"/>
                      </a:lnTo>
                      <a:lnTo>
                        <a:pt x="134" y="236"/>
                      </a:lnTo>
                      <a:lnTo>
                        <a:pt x="134" y="237"/>
                      </a:lnTo>
                      <a:lnTo>
                        <a:pt x="132" y="237"/>
                      </a:lnTo>
                      <a:lnTo>
                        <a:pt x="132" y="241"/>
                      </a:lnTo>
                      <a:lnTo>
                        <a:pt x="132" y="241"/>
                      </a:lnTo>
                      <a:lnTo>
                        <a:pt x="131" y="243"/>
                      </a:lnTo>
                      <a:lnTo>
                        <a:pt x="131" y="244"/>
                      </a:lnTo>
                      <a:lnTo>
                        <a:pt x="134" y="244"/>
                      </a:lnTo>
                      <a:lnTo>
                        <a:pt x="135" y="244"/>
                      </a:lnTo>
                      <a:lnTo>
                        <a:pt x="135" y="243"/>
                      </a:lnTo>
                      <a:lnTo>
                        <a:pt x="135" y="243"/>
                      </a:lnTo>
                      <a:lnTo>
                        <a:pt x="136" y="243"/>
                      </a:lnTo>
                      <a:lnTo>
                        <a:pt x="134" y="247"/>
                      </a:lnTo>
                      <a:lnTo>
                        <a:pt x="132" y="247"/>
                      </a:lnTo>
                      <a:lnTo>
                        <a:pt x="132" y="247"/>
                      </a:lnTo>
                      <a:lnTo>
                        <a:pt x="134" y="247"/>
                      </a:lnTo>
                      <a:lnTo>
                        <a:pt x="134" y="248"/>
                      </a:lnTo>
                      <a:lnTo>
                        <a:pt x="134" y="249"/>
                      </a:lnTo>
                      <a:lnTo>
                        <a:pt x="135" y="249"/>
                      </a:lnTo>
                      <a:lnTo>
                        <a:pt x="134" y="249"/>
                      </a:lnTo>
                      <a:lnTo>
                        <a:pt x="135" y="251"/>
                      </a:lnTo>
                      <a:lnTo>
                        <a:pt x="135" y="251"/>
                      </a:lnTo>
                      <a:lnTo>
                        <a:pt x="135" y="252"/>
                      </a:lnTo>
                      <a:lnTo>
                        <a:pt x="136" y="252"/>
                      </a:lnTo>
                      <a:lnTo>
                        <a:pt x="136" y="254"/>
                      </a:lnTo>
                      <a:lnTo>
                        <a:pt x="137" y="256"/>
                      </a:lnTo>
                      <a:lnTo>
                        <a:pt x="137" y="256"/>
                      </a:lnTo>
                      <a:lnTo>
                        <a:pt x="143" y="254"/>
                      </a:lnTo>
                      <a:lnTo>
                        <a:pt x="143" y="256"/>
                      </a:lnTo>
                      <a:lnTo>
                        <a:pt x="143" y="256"/>
                      </a:lnTo>
                      <a:lnTo>
                        <a:pt x="143" y="258"/>
                      </a:lnTo>
                      <a:lnTo>
                        <a:pt x="144" y="258"/>
                      </a:lnTo>
                      <a:lnTo>
                        <a:pt x="145" y="260"/>
                      </a:lnTo>
                      <a:lnTo>
                        <a:pt x="147" y="260"/>
                      </a:lnTo>
                      <a:lnTo>
                        <a:pt x="148" y="260"/>
                      </a:lnTo>
                      <a:lnTo>
                        <a:pt x="148" y="257"/>
                      </a:lnTo>
                      <a:lnTo>
                        <a:pt x="148" y="257"/>
                      </a:lnTo>
                      <a:lnTo>
                        <a:pt x="148" y="257"/>
                      </a:lnTo>
                      <a:lnTo>
                        <a:pt x="151" y="257"/>
                      </a:lnTo>
                      <a:lnTo>
                        <a:pt x="151" y="256"/>
                      </a:lnTo>
                      <a:lnTo>
                        <a:pt x="152" y="257"/>
                      </a:lnTo>
                      <a:lnTo>
                        <a:pt x="152" y="256"/>
                      </a:lnTo>
                      <a:lnTo>
                        <a:pt x="153" y="254"/>
                      </a:lnTo>
                      <a:lnTo>
                        <a:pt x="153" y="254"/>
                      </a:lnTo>
                      <a:lnTo>
                        <a:pt x="154" y="253"/>
                      </a:lnTo>
                      <a:lnTo>
                        <a:pt x="156" y="253"/>
                      </a:lnTo>
                      <a:lnTo>
                        <a:pt x="158" y="252"/>
                      </a:lnTo>
                      <a:lnTo>
                        <a:pt x="158" y="253"/>
                      </a:lnTo>
                      <a:lnTo>
                        <a:pt x="164" y="254"/>
                      </a:lnTo>
                      <a:lnTo>
                        <a:pt x="164" y="254"/>
                      </a:lnTo>
                      <a:lnTo>
                        <a:pt x="165" y="254"/>
                      </a:lnTo>
                      <a:lnTo>
                        <a:pt x="165" y="254"/>
                      </a:lnTo>
                      <a:lnTo>
                        <a:pt x="168" y="254"/>
                      </a:lnTo>
                      <a:lnTo>
                        <a:pt x="168" y="256"/>
                      </a:lnTo>
                      <a:lnTo>
                        <a:pt x="170" y="256"/>
                      </a:lnTo>
                      <a:lnTo>
                        <a:pt x="170" y="257"/>
                      </a:lnTo>
                      <a:lnTo>
                        <a:pt x="171" y="257"/>
                      </a:lnTo>
                      <a:lnTo>
                        <a:pt x="171" y="257"/>
                      </a:lnTo>
                      <a:lnTo>
                        <a:pt x="185" y="256"/>
                      </a:lnTo>
                      <a:lnTo>
                        <a:pt x="185" y="254"/>
                      </a:lnTo>
                      <a:lnTo>
                        <a:pt x="186" y="254"/>
                      </a:lnTo>
                      <a:lnTo>
                        <a:pt x="186" y="254"/>
                      </a:lnTo>
                      <a:lnTo>
                        <a:pt x="189" y="254"/>
                      </a:lnTo>
                      <a:lnTo>
                        <a:pt x="189" y="254"/>
                      </a:lnTo>
                      <a:lnTo>
                        <a:pt x="190" y="254"/>
                      </a:lnTo>
                      <a:lnTo>
                        <a:pt x="192" y="252"/>
                      </a:lnTo>
                      <a:lnTo>
                        <a:pt x="195" y="252"/>
                      </a:lnTo>
                      <a:lnTo>
                        <a:pt x="195" y="251"/>
                      </a:lnTo>
                      <a:lnTo>
                        <a:pt x="198" y="251"/>
                      </a:lnTo>
                      <a:lnTo>
                        <a:pt x="198" y="251"/>
                      </a:lnTo>
                      <a:lnTo>
                        <a:pt x="199" y="251"/>
                      </a:lnTo>
                      <a:lnTo>
                        <a:pt x="199" y="249"/>
                      </a:lnTo>
                      <a:lnTo>
                        <a:pt x="202" y="249"/>
                      </a:lnTo>
                      <a:lnTo>
                        <a:pt x="202" y="248"/>
                      </a:lnTo>
                      <a:lnTo>
                        <a:pt x="207" y="248"/>
                      </a:lnTo>
                      <a:lnTo>
                        <a:pt x="207" y="247"/>
                      </a:lnTo>
                      <a:lnTo>
                        <a:pt x="207" y="247"/>
                      </a:lnTo>
                      <a:lnTo>
                        <a:pt x="208" y="248"/>
                      </a:lnTo>
                      <a:lnTo>
                        <a:pt x="208" y="248"/>
                      </a:lnTo>
                      <a:lnTo>
                        <a:pt x="209" y="248"/>
                      </a:lnTo>
                      <a:lnTo>
                        <a:pt x="212" y="249"/>
                      </a:lnTo>
                      <a:lnTo>
                        <a:pt x="212" y="249"/>
                      </a:lnTo>
                      <a:lnTo>
                        <a:pt x="211" y="249"/>
                      </a:lnTo>
                      <a:lnTo>
                        <a:pt x="211" y="251"/>
                      </a:lnTo>
                      <a:lnTo>
                        <a:pt x="209" y="251"/>
                      </a:lnTo>
                      <a:lnTo>
                        <a:pt x="209" y="251"/>
                      </a:lnTo>
                      <a:lnTo>
                        <a:pt x="209" y="249"/>
                      </a:lnTo>
                      <a:lnTo>
                        <a:pt x="208" y="249"/>
                      </a:lnTo>
                      <a:lnTo>
                        <a:pt x="208" y="253"/>
                      </a:lnTo>
                      <a:lnTo>
                        <a:pt x="211" y="253"/>
                      </a:lnTo>
                      <a:lnTo>
                        <a:pt x="213" y="252"/>
                      </a:lnTo>
                      <a:lnTo>
                        <a:pt x="215" y="251"/>
                      </a:lnTo>
                      <a:lnTo>
                        <a:pt x="217" y="251"/>
                      </a:lnTo>
                      <a:lnTo>
                        <a:pt x="217" y="251"/>
                      </a:lnTo>
                      <a:lnTo>
                        <a:pt x="217" y="252"/>
                      </a:lnTo>
                      <a:lnTo>
                        <a:pt x="216" y="252"/>
                      </a:lnTo>
                      <a:lnTo>
                        <a:pt x="217" y="252"/>
                      </a:lnTo>
                      <a:lnTo>
                        <a:pt x="217" y="253"/>
                      </a:lnTo>
                      <a:lnTo>
                        <a:pt x="217" y="253"/>
                      </a:lnTo>
                      <a:lnTo>
                        <a:pt x="219" y="253"/>
                      </a:lnTo>
                      <a:lnTo>
                        <a:pt x="219" y="252"/>
                      </a:lnTo>
                      <a:lnTo>
                        <a:pt x="220" y="251"/>
                      </a:lnTo>
                      <a:lnTo>
                        <a:pt x="221" y="249"/>
                      </a:lnTo>
                      <a:lnTo>
                        <a:pt x="221" y="247"/>
                      </a:lnTo>
                      <a:lnTo>
                        <a:pt x="223" y="245"/>
                      </a:lnTo>
                      <a:lnTo>
                        <a:pt x="223" y="245"/>
                      </a:lnTo>
                      <a:lnTo>
                        <a:pt x="221" y="245"/>
                      </a:lnTo>
                      <a:lnTo>
                        <a:pt x="221" y="241"/>
                      </a:lnTo>
                      <a:lnTo>
                        <a:pt x="224" y="240"/>
                      </a:lnTo>
                      <a:lnTo>
                        <a:pt x="226" y="239"/>
                      </a:lnTo>
                      <a:lnTo>
                        <a:pt x="228" y="237"/>
                      </a:lnTo>
                      <a:lnTo>
                        <a:pt x="228" y="240"/>
                      </a:lnTo>
                      <a:lnTo>
                        <a:pt x="228" y="241"/>
                      </a:lnTo>
                      <a:lnTo>
                        <a:pt x="226" y="241"/>
                      </a:lnTo>
                      <a:lnTo>
                        <a:pt x="228" y="241"/>
                      </a:lnTo>
                      <a:lnTo>
                        <a:pt x="229" y="241"/>
                      </a:lnTo>
                      <a:lnTo>
                        <a:pt x="230" y="240"/>
                      </a:lnTo>
                      <a:lnTo>
                        <a:pt x="232" y="240"/>
                      </a:lnTo>
                      <a:lnTo>
                        <a:pt x="230" y="239"/>
                      </a:lnTo>
                      <a:lnTo>
                        <a:pt x="232" y="239"/>
                      </a:lnTo>
                      <a:lnTo>
                        <a:pt x="232" y="235"/>
                      </a:lnTo>
                      <a:lnTo>
                        <a:pt x="232" y="235"/>
                      </a:lnTo>
                      <a:lnTo>
                        <a:pt x="232" y="235"/>
                      </a:lnTo>
                      <a:lnTo>
                        <a:pt x="232" y="235"/>
                      </a:lnTo>
                      <a:lnTo>
                        <a:pt x="232" y="235"/>
                      </a:lnTo>
                      <a:lnTo>
                        <a:pt x="232" y="235"/>
                      </a:lnTo>
                      <a:lnTo>
                        <a:pt x="232" y="235"/>
                      </a:lnTo>
                      <a:lnTo>
                        <a:pt x="232" y="235"/>
                      </a:lnTo>
                      <a:lnTo>
                        <a:pt x="232" y="235"/>
                      </a:lnTo>
                      <a:lnTo>
                        <a:pt x="232" y="233"/>
                      </a:lnTo>
                      <a:lnTo>
                        <a:pt x="230" y="233"/>
                      </a:lnTo>
                      <a:lnTo>
                        <a:pt x="230" y="231"/>
                      </a:lnTo>
                      <a:lnTo>
                        <a:pt x="230" y="228"/>
                      </a:lnTo>
                      <a:lnTo>
                        <a:pt x="230" y="227"/>
                      </a:lnTo>
                      <a:lnTo>
                        <a:pt x="232" y="226"/>
                      </a:lnTo>
                      <a:lnTo>
                        <a:pt x="232" y="222"/>
                      </a:lnTo>
                      <a:lnTo>
                        <a:pt x="232" y="222"/>
                      </a:lnTo>
                      <a:lnTo>
                        <a:pt x="233" y="218"/>
                      </a:lnTo>
                      <a:lnTo>
                        <a:pt x="233" y="218"/>
                      </a:lnTo>
                      <a:lnTo>
                        <a:pt x="234" y="214"/>
                      </a:lnTo>
                      <a:lnTo>
                        <a:pt x="236" y="214"/>
                      </a:lnTo>
                      <a:lnTo>
                        <a:pt x="236" y="213"/>
                      </a:lnTo>
                      <a:lnTo>
                        <a:pt x="237" y="211"/>
                      </a:lnTo>
                      <a:lnTo>
                        <a:pt x="237" y="210"/>
                      </a:lnTo>
                      <a:lnTo>
                        <a:pt x="238" y="210"/>
                      </a:lnTo>
                      <a:lnTo>
                        <a:pt x="238" y="209"/>
                      </a:lnTo>
                      <a:lnTo>
                        <a:pt x="238" y="209"/>
                      </a:lnTo>
                      <a:lnTo>
                        <a:pt x="240" y="207"/>
                      </a:lnTo>
                      <a:lnTo>
                        <a:pt x="245" y="205"/>
                      </a:lnTo>
                      <a:lnTo>
                        <a:pt x="245" y="209"/>
                      </a:lnTo>
                      <a:lnTo>
                        <a:pt x="245" y="209"/>
                      </a:lnTo>
                      <a:lnTo>
                        <a:pt x="247" y="211"/>
                      </a:lnTo>
                      <a:lnTo>
                        <a:pt x="247" y="211"/>
                      </a:lnTo>
                      <a:lnTo>
                        <a:pt x="249" y="213"/>
                      </a:lnTo>
                      <a:lnTo>
                        <a:pt x="249" y="214"/>
                      </a:lnTo>
                      <a:lnTo>
                        <a:pt x="249" y="214"/>
                      </a:lnTo>
                      <a:lnTo>
                        <a:pt x="250" y="215"/>
                      </a:lnTo>
                      <a:lnTo>
                        <a:pt x="253" y="215"/>
                      </a:lnTo>
                      <a:lnTo>
                        <a:pt x="254" y="215"/>
                      </a:lnTo>
                      <a:lnTo>
                        <a:pt x="254" y="215"/>
                      </a:lnTo>
                      <a:lnTo>
                        <a:pt x="257" y="215"/>
                      </a:lnTo>
                      <a:lnTo>
                        <a:pt x="259" y="214"/>
                      </a:lnTo>
                      <a:lnTo>
                        <a:pt x="259" y="213"/>
                      </a:lnTo>
                      <a:lnTo>
                        <a:pt x="259" y="210"/>
                      </a:lnTo>
                      <a:lnTo>
                        <a:pt x="259" y="207"/>
                      </a:lnTo>
                      <a:lnTo>
                        <a:pt x="258" y="205"/>
                      </a:lnTo>
                      <a:lnTo>
                        <a:pt x="259" y="202"/>
                      </a:lnTo>
                      <a:lnTo>
                        <a:pt x="259" y="202"/>
                      </a:lnTo>
                      <a:lnTo>
                        <a:pt x="261" y="196"/>
                      </a:lnTo>
                      <a:lnTo>
                        <a:pt x="259" y="196"/>
                      </a:lnTo>
                      <a:lnTo>
                        <a:pt x="259" y="197"/>
                      </a:lnTo>
                      <a:lnTo>
                        <a:pt x="257" y="196"/>
                      </a:lnTo>
                      <a:lnTo>
                        <a:pt x="257" y="190"/>
                      </a:lnTo>
                      <a:lnTo>
                        <a:pt x="257" y="190"/>
                      </a:lnTo>
                      <a:lnTo>
                        <a:pt x="257" y="189"/>
                      </a:lnTo>
                      <a:lnTo>
                        <a:pt x="258" y="189"/>
                      </a:lnTo>
                      <a:lnTo>
                        <a:pt x="257" y="184"/>
                      </a:lnTo>
                      <a:lnTo>
                        <a:pt x="259" y="184"/>
                      </a:lnTo>
                      <a:lnTo>
                        <a:pt x="259" y="182"/>
                      </a:lnTo>
                      <a:lnTo>
                        <a:pt x="261" y="184"/>
                      </a:lnTo>
                      <a:lnTo>
                        <a:pt x="262" y="182"/>
                      </a:lnTo>
                      <a:lnTo>
                        <a:pt x="266" y="182"/>
                      </a:lnTo>
                      <a:lnTo>
                        <a:pt x="266" y="181"/>
                      </a:lnTo>
                      <a:lnTo>
                        <a:pt x="267" y="181"/>
                      </a:lnTo>
                      <a:lnTo>
                        <a:pt x="267" y="180"/>
                      </a:lnTo>
                      <a:lnTo>
                        <a:pt x="268" y="180"/>
                      </a:lnTo>
                      <a:lnTo>
                        <a:pt x="268" y="181"/>
                      </a:lnTo>
                      <a:lnTo>
                        <a:pt x="272" y="181"/>
                      </a:lnTo>
                      <a:lnTo>
                        <a:pt x="272" y="179"/>
                      </a:lnTo>
                      <a:lnTo>
                        <a:pt x="275" y="179"/>
                      </a:lnTo>
                      <a:lnTo>
                        <a:pt x="275" y="180"/>
                      </a:lnTo>
                      <a:lnTo>
                        <a:pt x="276" y="180"/>
                      </a:lnTo>
                      <a:lnTo>
                        <a:pt x="276" y="180"/>
                      </a:lnTo>
                      <a:lnTo>
                        <a:pt x="278" y="180"/>
                      </a:lnTo>
                      <a:lnTo>
                        <a:pt x="278" y="180"/>
                      </a:lnTo>
                      <a:lnTo>
                        <a:pt x="279" y="180"/>
                      </a:lnTo>
                      <a:lnTo>
                        <a:pt x="285" y="180"/>
                      </a:lnTo>
                      <a:lnTo>
                        <a:pt x="285" y="177"/>
                      </a:lnTo>
                      <a:lnTo>
                        <a:pt x="285" y="177"/>
                      </a:lnTo>
                      <a:lnTo>
                        <a:pt x="285" y="177"/>
                      </a:lnTo>
                      <a:lnTo>
                        <a:pt x="288" y="177"/>
                      </a:lnTo>
                      <a:lnTo>
                        <a:pt x="288" y="177"/>
                      </a:lnTo>
                      <a:lnTo>
                        <a:pt x="288" y="177"/>
                      </a:lnTo>
                      <a:lnTo>
                        <a:pt x="289" y="177"/>
                      </a:lnTo>
                      <a:lnTo>
                        <a:pt x="289" y="179"/>
                      </a:lnTo>
                      <a:lnTo>
                        <a:pt x="292" y="180"/>
                      </a:lnTo>
                      <a:lnTo>
                        <a:pt x="296" y="180"/>
                      </a:lnTo>
                      <a:lnTo>
                        <a:pt x="297" y="173"/>
                      </a:lnTo>
                      <a:lnTo>
                        <a:pt x="298" y="175"/>
                      </a:lnTo>
                      <a:lnTo>
                        <a:pt x="298" y="176"/>
                      </a:lnTo>
                      <a:lnTo>
                        <a:pt x="300" y="175"/>
                      </a:lnTo>
                      <a:lnTo>
                        <a:pt x="305" y="175"/>
                      </a:lnTo>
                      <a:lnTo>
                        <a:pt x="305" y="175"/>
                      </a:lnTo>
                      <a:lnTo>
                        <a:pt x="306" y="175"/>
                      </a:lnTo>
                      <a:lnTo>
                        <a:pt x="308" y="172"/>
                      </a:lnTo>
                      <a:lnTo>
                        <a:pt x="309" y="172"/>
                      </a:lnTo>
                      <a:lnTo>
                        <a:pt x="309" y="172"/>
                      </a:lnTo>
                      <a:lnTo>
                        <a:pt x="317" y="173"/>
                      </a:lnTo>
                      <a:lnTo>
                        <a:pt x="318" y="172"/>
                      </a:lnTo>
                      <a:lnTo>
                        <a:pt x="317" y="172"/>
                      </a:lnTo>
                      <a:lnTo>
                        <a:pt x="317" y="171"/>
                      </a:lnTo>
                      <a:lnTo>
                        <a:pt x="315" y="171"/>
                      </a:lnTo>
                      <a:lnTo>
                        <a:pt x="312" y="167"/>
                      </a:lnTo>
                      <a:lnTo>
                        <a:pt x="310" y="167"/>
                      </a:lnTo>
                      <a:lnTo>
                        <a:pt x="310" y="167"/>
                      </a:lnTo>
                      <a:lnTo>
                        <a:pt x="309" y="167"/>
                      </a:lnTo>
                      <a:lnTo>
                        <a:pt x="308" y="167"/>
                      </a:lnTo>
                      <a:lnTo>
                        <a:pt x="306" y="168"/>
                      </a:lnTo>
                      <a:lnTo>
                        <a:pt x="304" y="168"/>
                      </a:lnTo>
                      <a:lnTo>
                        <a:pt x="302" y="165"/>
                      </a:lnTo>
                      <a:lnTo>
                        <a:pt x="300" y="164"/>
                      </a:lnTo>
                      <a:lnTo>
                        <a:pt x="298" y="163"/>
                      </a:lnTo>
                      <a:lnTo>
                        <a:pt x="296" y="160"/>
                      </a:lnTo>
                      <a:lnTo>
                        <a:pt x="298" y="160"/>
                      </a:lnTo>
                      <a:lnTo>
                        <a:pt x="298" y="158"/>
                      </a:lnTo>
                      <a:lnTo>
                        <a:pt x="296" y="159"/>
                      </a:lnTo>
                      <a:lnTo>
                        <a:pt x="295" y="160"/>
                      </a:lnTo>
                      <a:lnTo>
                        <a:pt x="293" y="160"/>
                      </a:lnTo>
                      <a:lnTo>
                        <a:pt x="291" y="161"/>
                      </a:lnTo>
                      <a:lnTo>
                        <a:pt x="288" y="161"/>
                      </a:lnTo>
                      <a:lnTo>
                        <a:pt x="288" y="160"/>
                      </a:lnTo>
                      <a:lnTo>
                        <a:pt x="285" y="161"/>
                      </a:lnTo>
                      <a:lnTo>
                        <a:pt x="285" y="163"/>
                      </a:lnTo>
                      <a:lnTo>
                        <a:pt x="281" y="163"/>
                      </a:lnTo>
                      <a:lnTo>
                        <a:pt x="281" y="161"/>
                      </a:lnTo>
                      <a:lnTo>
                        <a:pt x="281" y="161"/>
                      </a:lnTo>
                      <a:lnTo>
                        <a:pt x="280" y="161"/>
                      </a:lnTo>
                      <a:lnTo>
                        <a:pt x="280" y="163"/>
                      </a:lnTo>
                      <a:lnTo>
                        <a:pt x="279" y="163"/>
                      </a:lnTo>
                      <a:lnTo>
                        <a:pt x="278" y="163"/>
                      </a:lnTo>
                      <a:lnTo>
                        <a:pt x="276" y="163"/>
                      </a:lnTo>
                      <a:lnTo>
                        <a:pt x="276" y="165"/>
                      </a:lnTo>
                      <a:lnTo>
                        <a:pt x="271" y="165"/>
                      </a:lnTo>
                      <a:lnTo>
                        <a:pt x="268" y="169"/>
                      </a:lnTo>
                      <a:lnTo>
                        <a:pt x="266" y="169"/>
                      </a:lnTo>
                      <a:lnTo>
                        <a:pt x="266" y="172"/>
                      </a:lnTo>
                      <a:lnTo>
                        <a:pt x="262" y="172"/>
                      </a:lnTo>
                      <a:lnTo>
                        <a:pt x="262" y="172"/>
                      </a:lnTo>
                      <a:lnTo>
                        <a:pt x="258" y="173"/>
                      </a:lnTo>
                      <a:lnTo>
                        <a:pt x="258" y="171"/>
                      </a:lnTo>
                      <a:lnTo>
                        <a:pt x="255" y="171"/>
                      </a:lnTo>
                      <a:lnTo>
                        <a:pt x="257" y="168"/>
                      </a:lnTo>
                      <a:lnTo>
                        <a:pt x="254" y="168"/>
                      </a:lnTo>
                      <a:lnTo>
                        <a:pt x="254" y="167"/>
                      </a:lnTo>
                      <a:lnTo>
                        <a:pt x="254" y="167"/>
                      </a:lnTo>
                      <a:lnTo>
                        <a:pt x="254" y="167"/>
                      </a:lnTo>
                      <a:lnTo>
                        <a:pt x="253" y="167"/>
                      </a:lnTo>
                      <a:lnTo>
                        <a:pt x="253" y="169"/>
                      </a:lnTo>
                      <a:lnTo>
                        <a:pt x="253" y="169"/>
                      </a:lnTo>
                      <a:lnTo>
                        <a:pt x="253" y="171"/>
                      </a:lnTo>
                      <a:lnTo>
                        <a:pt x="249" y="171"/>
                      </a:lnTo>
                      <a:lnTo>
                        <a:pt x="249" y="171"/>
                      </a:lnTo>
                      <a:lnTo>
                        <a:pt x="247" y="171"/>
                      </a:lnTo>
                      <a:lnTo>
                        <a:pt x="247" y="168"/>
                      </a:lnTo>
                      <a:lnTo>
                        <a:pt x="249" y="168"/>
                      </a:lnTo>
                      <a:lnTo>
                        <a:pt x="247" y="167"/>
                      </a:lnTo>
                      <a:lnTo>
                        <a:pt x="249" y="167"/>
                      </a:lnTo>
                      <a:lnTo>
                        <a:pt x="249" y="165"/>
                      </a:lnTo>
                      <a:lnTo>
                        <a:pt x="255" y="165"/>
                      </a:lnTo>
                      <a:lnTo>
                        <a:pt x="255" y="163"/>
                      </a:lnTo>
                      <a:lnTo>
                        <a:pt x="251" y="163"/>
                      </a:lnTo>
                      <a:lnTo>
                        <a:pt x="251" y="160"/>
                      </a:lnTo>
                      <a:lnTo>
                        <a:pt x="245" y="158"/>
                      </a:lnTo>
                      <a:lnTo>
                        <a:pt x="245" y="160"/>
                      </a:lnTo>
                      <a:lnTo>
                        <a:pt x="246" y="160"/>
                      </a:lnTo>
                      <a:lnTo>
                        <a:pt x="246" y="161"/>
                      </a:lnTo>
                      <a:lnTo>
                        <a:pt x="246" y="161"/>
                      </a:lnTo>
                      <a:lnTo>
                        <a:pt x="245" y="161"/>
                      </a:lnTo>
                      <a:lnTo>
                        <a:pt x="243" y="159"/>
                      </a:lnTo>
                      <a:lnTo>
                        <a:pt x="243" y="156"/>
                      </a:lnTo>
                      <a:lnTo>
                        <a:pt x="241" y="156"/>
                      </a:lnTo>
                      <a:lnTo>
                        <a:pt x="241" y="154"/>
                      </a:lnTo>
                      <a:lnTo>
                        <a:pt x="240" y="154"/>
                      </a:lnTo>
                      <a:lnTo>
                        <a:pt x="240" y="154"/>
                      </a:lnTo>
                      <a:lnTo>
                        <a:pt x="241" y="154"/>
                      </a:lnTo>
                      <a:lnTo>
                        <a:pt x="241" y="150"/>
                      </a:lnTo>
                      <a:lnTo>
                        <a:pt x="241" y="150"/>
                      </a:lnTo>
                      <a:lnTo>
                        <a:pt x="241" y="147"/>
                      </a:lnTo>
                      <a:lnTo>
                        <a:pt x="241" y="147"/>
                      </a:lnTo>
                      <a:lnTo>
                        <a:pt x="242" y="146"/>
                      </a:lnTo>
                      <a:lnTo>
                        <a:pt x="242" y="144"/>
                      </a:lnTo>
                      <a:lnTo>
                        <a:pt x="242" y="143"/>
                      </a:lnTo>
                      <a:lnTo>
                        <a:pt x="242" y="143"/>
                      </a:lnTo>
                      <a:lnTo>
                        <a:pt x="241" y="139"/>
                      </a:lnTo>
                      <a:lnTo>
                        <a:pt x="240" y="138"/>
                      </a:lnTo>
                      <a:lnTo>
                        <a:pt x="241" y="135"/>
                      </a:lnTo>
                      <a:lnTo>
                        <a:pt x="238" y="134"/>
                      </a:lnTo>
                      <a:lnTo>
                        <a:pt x="238" y="134"/>
                      </a:lnTo>
                      <a:lnTo>
                        <a:pt x="238" y="133"/>
                      </a:lnTo>
                      <a:lnTo>
                        <a:pt x="238" y="130"/>
                      </a:lnTo>
                      <a:lnTo>
                        <a:pt x="242" y="127"/>
                      </a:lnTo>
                      <a:lnTo>
                        <a:pt x="242" y="126"/>
                      </a:lnTo>
                      <a:lnTo>
                        <a:pt x="242" y="125"/>
                      </a:lnTo>
                      <a:lnTo>
                        <a:pt x="245" y="125"/>
                      </a:lnTo>
                      <a:lnTo>
                        <a:pt x="246" y="125"/>
                      </a:lnTo>
                      <a:lnTo>
                        <a:pt x="246" y="122"/>
                      </a:lnTo>
                      <a:lnTo>
                        <a:pt x="247" y="122"/>
                      </a:lnTo>
                      <a:lnTo>
                        <a:pt x="251" y="118"/>
                      </a:lnTo>
                      <a:lnTo>
                        <a:pt x="254" y="118"/>
                      </a:lnTo>
                      <a:lnTo>
                        <a:pt x="254" y="117"/>
                      </a:lnTo>
                      <a:lnTo>
                        <a:pt x="255" y="117"/>
                      </a:lnTo>
                      <a:lnTo>
                        <a:pt x="255" y="116"/>
                      </a:lnTo>
                      <a:lnTo>
                        <a:pt x="257" y="116"/>
                      </a:lnTo>
                      <a:lnTo>
                        <a:pt x="257" y="113"/>
                      </a:lnTo>
                      <a:lnTo>
                        <a:pt x="258" y="113"/>
                      </a:lnTo>
                      <a:lnTo>
                        <a:pt x="258" y="112"/>
                      </a:lnTo>
                      <a:lnTo>
                        <a:pt x="259" y="112"/>
                      </a:lnTo>
                      <a:lnTo>
                        <a:pt x="259" y="110"/>
                      </a:lnTo>
                      <a:lnTo>
                        <a:pt x="259" y="109"/>
                      </a:lnTo>
                      <a:lnTo>
                        <a:pt x="259" y="109"/>
                      </a:lnTo>
                      <a:lnTo>
                        <a:pt x="259" y="109"/>
                      </a:lnTo>
                      <a:lnTo>
                        <a:pt x="261" y="109"/>
                      </a:lnTo>
                      <a:lnTo>
                        <a:pt x="263" y="101"/>
                      </a:lnTo>
                      <a:lnTo>
                        <a:pt x="266" y="101"/>
                      </a:lnTo>
                      <a:lnTo>
                        <a:pt x="266" y="100"/>
                      </a:lnTo>
                      <a:lnTo>
                        <a:pt x="268" y="100"/>
                      </a:lnTo>
                      <a:lnTo>
                        <a:pt x="268" y="101"/>
                      </a:lnTo>
                      <a:lnTo>
                        <a:pt x="268" y="101"/>
                      </a:lnTo>
                      <a:lnTo>
                        <a:pt x="268" y="100"/>
                      </a:lnTo>
                      <a:lnTo>
                        <a:pt x="270" y="100"/>
                      </a:lnTo>
                      <a:lnTo>
                        <a:pt x="268" y="99"/>
                      </a:lnTo>
                      <a:lnTo>
                        <a:pt x="270" y="99"/>
                      </a:lnTo>
                      <a:lnTo>
                        <a:pt x="270" y="96"/>
                      </a:lnTo>
                      <a:lnTo>
                        <a:pt x="270" y="96"/>
                      </a:lnTo>
                      <a:lnTo>
                        <a:pt x="268" y="95"/>
                      </a:lnTo>
                      <a:lnTo>
                        <a:pt x="268" y="93"/>
                      </a:lnTo>
                      <a:lnTo>
                        <a:pt x="268" y="93"/>
                      </a:lnTo>
                      <a:lnTo>
                        <a:pt x="268" y="92"/>
                      </a:lnTo>
                      <a:lnTo>
                        <a:pt x="268" y="92"/>
                      </a:lnTo>
                      <a:lnTo>
                        <a:pt x="270" y="89"/>
                      </a:lnTo>
                      <a:lnTo>
                        <a:pt x="268" y="89"/>
                      </a:lnTo>
                      <a:lnTo>
                        <a:pt x="268" y="87"/>
                      </a:lnTo>
                      <a:lnTo>
                        <a:pt x="266" y="88"/>
                      </a:lnTo>
                      <a:lnTo>
                        <a:pt x="266" y="87"/>
                      </a:lnTo>
                      <a:lnTo>
                        <a:pt x="264" y="86"/>
                      </a:lnTo>
                      <a:lnTo>
                        <a:pt x="263" y="86"/>
                      </a:lnTo>
                      <a:lnTo>
                        <a:pt x="261" y="86"/>
                      </a:lnTo>
                      <a:lnTo>
                        <a:pt x="257" y="86"/>
                      </a:lnTo>
                      <a:lnTo>
                        <a:pt x="253" y="84"/>
                      </a:lnTo>
                      <a:lnTo>
                        <a:pt x="251" y="87"/>
                      </a:lnTo>
                      <a:lnTo>
                        <a:pt x="251" y="87"/>
                      </a:lnTo>
                      <a:lnTo>
                        <a:pt x="251" y="86"/>
                      </a:lnTo>
                      <a:lnTo>
                        <a:pt x="249" y="84"/>
                      </a:lnTo>
                      <a:lnTo>
                        <a:pt x="249" y="84"/>
                      </a:lnTo>
                      <a:lnTo>
                        <a:pt x="249" y="84"/>
                      </a:lnTo>
                      <a:lnTo>
                        <a:pt x="249" y="84"/>
                      </a:lnTo>
                      <a:lnTo>
                        <a:pt x="247" y="86"/>
                      </a:lnTo>
                      <a:lnTo>
                        <a:pt x="247" y="86"/>
                      </a:lnTo>
                      <a:lnTo>
                        <a:pt x="246" y="84"/>
                      </a:lnTo>
                      <a:lnTo>
                        <a:pt x="246" y="84"/>
                      </a:lnTo>
                      <a:lnTo>
                        <a:pt x="245" y="83"/>
                      </a:lnTo>
                      <a:lnTo>
                        <a:pt x="245" y="84"/>
                      </a:lnTo>
                      <a:lnTo>
                        <a:pt x="245" y="86"/>
                      </a:lnTo>
                      <a:lnTo>
                        <a:pt x="243" y="86"/>
                      </a:lnTo>
                      <a:lnTo>
                        <a:pt x="245" y="88"/>
                      </a:lnTo>
                      <a:lnTo>
                        <a:pt x="243" y="88"/>
                      </a:lnTo>
                      <a:lnTo>
                        <a:pt x="242" y="89"/>
                      </a:lnTo>
                      <a:lnTo>
                        <a:pt x="241" y="91"/>
                      </a:lnTo>
                      <a:lnTo>
                        <a:pt x="241" y="91"/>
                      </a:lnTo>
                      <a:lnTo>
                        <a:pt x="241" y="91"/>
                      </a:lnTo>
                      <a:lnTo>
                        <a:pt x="240" y="91"/>
                      </a:lnTo>
                      <a:lnTo>
                        <a:pt x="240" y="91"/>
                      </a:lnTo>
                      <a:lnTo>
                        <a:pt x="238" y="91"/>
                      </a:lnTo>
                      <a:lnTo>
                        <a:pt x="238" y="93"/>
                      </a:lnTo>
                      <a:lnTo>
                        <a:pt x="238" y="93"/>
                      </a:lnTo>
                      <a:lnTo>
                        <a:pt x="237" y="93"/>
                      </a:lnTo>
                      <a:lnTo>
                        <a:pt x="237" y="93"/>
                      </a:lnTo>
                      <a:lnTo>
                        <a:pt x="236" y="93"/>
                      </a:lnTo>
                      <a:lnTo>
                        <a:pt x="237" y="96"/>
                      </a:lnTo>
                      <a:lnTo>
                        <a:pt x="236" y="96"/>
                      </a:lnTo>
                      <a:lnTo>
                        <a:pt x="236" y="97"/>
                      </a:lnTo>
                      <a:lnTo>
                        <a:pt x="234" y="99"/>
                      </a:lnTo>
                      <a:lnTo>
                        <a:pt x="233" y="99"/>
                      </a:lnTo>
                      <a:lnTo>
                        <a:pt x="234" y="103"/>
                      </a:lnTo>
                      <a:lnTo>
                        <a:pt x="233" y="104"/>
                      </a:lnTo>
                      <a:lnTo>
                        <a:pt x="234" y="104"/>
                      </a:lnTo>
                      <a:lnTo>
                        <a:pt x="234" y="107"/>
                      </a:lnTo>
                      <a:lnTo>
                        <a:pt x="234" y="107"/>
                      </a:lnTo>
                      <a:lnTo>
                        <a:pt x="236" y="107"/>
                      </a:lnTo>
                      <a:lnTo>
                        <a:pt x="236" y="107"/>
                      </a:lnTo>
                      <a:lnTo>
                        <a:pt x="236" y="108"/>
                      </a:lnTo>
                      <a:lnTo>
                        <a:pt x="236" y="110"/>
                      </a:lnTo>
                      <a:lnTo>
                        <a:pt x="233" y="110"/>
                      </a:lnTo>
                      <a:lnTo>
                        <a:pt x="232" y="112"/>
                      </a:lnTo>
                      <a:lnTo>
                        <a:pt x="232" y="113"/>
                      </a:lnTo>
                      <a:lnTo>
                        <a:pt x="230" y="116"/>
                      </a:lnTo>
                      <a:lnTo>
                        <a:pt x="229" y="117"/>
                      </a:lnTo>
                      <a:lnTo>
                        <a:pt x="228" y="117"/>
                      </a:lnTo>
                      <a:lnTo>
                        <a:pt x="228" y="118"/>
                      </a:lnTo>
                      <a:lnTo>
                        <a:pt x="226" y="118"/>
                      </a:lnTo>
                      <a:lnTo>
                        <a:pt x="226" y="117"/>
                      </a:lnTo>
                      <a:lnTo>
                        <a:pt x="223" y="118"/>
                      </a:lnTo>
                      <a:lnTo>
                        <a:pt x="221" y="121"/>
                      </a:lnTo>
                      <a:lnTo>
                        <a:pt x="220" y="120"/>
                      </a:lnTo>
                      <a:lnTo>
                        <a:pt x="220" y="121"/>
                      </a:lnTo>
                      <a:lnTo>
                        <a:pt x="217" y="121"/>
                      </a:lnTo>
                      <a:lnTo>
                        <a:pt x="217" y="122"/>
                      </a:lnTo>
                      <a:lnTo>
                        <a:pt x="216" y="121"/>
                      </a:lnTo>
                      <a:lnTo>
                        <a:pt x="215" y="121"/>
                      </a:lnTo>
                      <a:lnTo>
                        <a:pt x="215" y="121"/>
                      </a:lnTo>
                      <a:lnTo>
                        <a:pt x="213" y="122"/>
                      </a:lnTo>
                      <a:lnTo>
                        <a:pt x="213" y="124"/>
                      </a:lnTo>
                      <a:lnTo>
                        <a:pt x="212" y="125"/>
                      </a:lnTo>
                      <a:lnTo>
                        <a:pt x="212" y="125"/>
                      </a:lnTo>
                      <a:lnTo>
                        <a:pt x="212" y="126"/>
                      </a:lnTo>
                      <a:lnTo>
                        <a:pt x="213" y="126"/>
                      </a:lnTo>
                      <a:lnTo>
                        <a:pt x="213" y="126"/>
                      </a:lnTo>
                      <a:lnTo>
                        <a:pt x="212" y="126"/>
                      </a:lnTo>
                      <a:lnTo>
                        <a:pt x="212" y="127"/>
                      </a:lnTo>
                      <a:lnTo>
                        <a:pt x="211" y="127"/>
                      </a:lnTo>
                      <a:lnTo>
                        <a:pt x="209" y="129"/>
                      </a:lnTo>
                      <a:lnTo>
                        <a:pt x="207" y="129"/>
                      </a:lnTo>
                      <a:lnTo>
                        <a:pt x="207" y="130"/>
                      </a:lnTo>
                      <a:lnTo>
                        <a:pt x="208" y="130"/>
                      </a:lnTo>
                      <a:lnTo>
                        <a:pt x="208" y="131"/>
                      </a:lnTo>
                      <a:lnTo>
                        <a:pt x="207" y="133"/>
                      </a:lnTo>
                      <a:lnTo>
                        <a:pt x="207" y="133"/>
                      </a:lnTo>
                      <a:lnTo>
                        <a:pt x="204" y="134"/>
                      </a:lnTo>
                      <a:lnTo>
                        <a:pt x="203" y="134"/>
                      </a:lnTo>
                      <a:lnTo>
                        <a:pt x="203" y="135"/>
                      </a:lnTo>
                      <a:lnTo>
                        <a:pt x="203" y="135"/>
                      </a:lnTo>
                      <a:lnTo>
                        <a:pt x="202" y="135"/>
                      </a:lnTo>
                      <a:lnTo>
                        <a:pt x="202" y="134"/>
                      </a:lnTo>
                      <a:lnTo>
                        <a:pt x="200" y="134"/>
                      </a:lnTo>
                      <a:lnTo>
                        <a:pt x="200" y="137"/>
                      </a:lnTo>
                      <a:lnTo>
                        <a:pt x="202" y="138"/>
                      </a:lnTo>
                      <a:lnTo>
                        <a:pt x="202" y="141"/>
                      </a:lnTo>
                      <a:lnTo>
                        <a:pt x="202" y="142"/>
                      </a:lnTo>
                      <a:lnTo>
                        <a:pt x="202" y="142"/>
                      </a:lnTo>
                      <a:lnTo>
                        <a:pt x="202" y="143"/>
                      </a:lnTo>
                      <a:lnTo>
                        <a:pt x="200" y="143"/>
                      </a:lnTo>
                      <a:lnTo>
                        <a:pt x="200" y="146"/>
                      </a:lnTo>
                      <a:lnTo>
                        <a:pt x="202" y="147"/>
                      </a:lnTo>
                      <a:lnTo>
                        <a:pt x="202" y="148"/>
                      </a:lnTo>
                      <a:lnTo>
                        <a:pt x="200" y="148"/>
                      </a:lnTo>
                      <a:lnTo>
                        <a:pt x="200" y="148"/>
                      </a:lnTo>
                      <a:lnTo>
                        <a:pt x="200" y="148"/>
                      </a:lnTo>
                      <a:lnTo>
                        <a:pt x="199" y="148"/>
                      </a:lnTo>
                      <a:lnTo>
                        <a:pt x="199" y="151"/>
                      </a:lnTo>
                      <a:lnTo>
                        <a:pt x="200" y="151"/>
                      </a:lnTo>
                      <a:lnTo>
                        <a:pt x="200" y="152"/>
                      </a:lnTo>
                      <a:lnTo>
                        <a:pt x="199" y="152"/>
                      </a:lnTo>
                      <a:lnTo>
                        <a:pt x="199" y="154"/>
                      </a:lnTo>
                      <a:lnTo>
                        <a:pt x="199" y="154"/>
                      </a:lnTo>
                      <a:lnTo>
                        <a:pt x="200" y="155"/>
                      </a:lnTo>
                      <a:lnTo>
                        <a:pt x="200" y="159"/>
                      </a:lnTo>
                      <a:lnTo>
                        <a:pt x="202" y="159"/>
                      </a:lnTo>
                      <a:lnTo>
                        <a:pt x="200" y="161"/>
                      </a:lnTo>
                      <a:lnTo>
                        <a:pt x="200" y="161"/>
                      </a:lnTo>
                      <a:lnTo>
                        <a:pt x="200" y="164"/>
                      </a:lnTo>
                      <a:lnTo>
                        <a:pt x="202" y="164"/>
                      </a:lnTo>
                      <a:lnTo>
                        <a:pt x="202" y="165"/>
                      </a:lnTo>
                      <a:lnTo>
                        <a:pt x="204" y="165"/>
                      </a:lnTo>
                      <a:lnTo>
                        <a:pt x="204" y="165"/>
                      </a:lnTo>
                      <a:lnTo>
                        <a:pt x="206" y="165"/>
                      </a:lnTo>
                      <a:lnTo>
                        <a:pt x="206" y="164"/>
                      </a:lnTo>
                      <a:lnTo>
                        <a:pt x="206" y="164"/>
                      </a:lnTo>
                      <a:lnTo>
                        <a:pt x="207" y="164"/>
                      </a:lnTo>
                      <a:lnTo>
                        <a:pt x="207" y="165"/>
                      </a:lnTo>
                      <a:lnTo>
                        <a:pt x="208" y="167"/>
                      </a:lnTo>
                      <a:lnTo>
                        <a:pt x="208" y="167"/>
                      </a:lnTo>
                      <a:lnTo>
                        <a:pt x="208" y="168"/>
                      </a:lnTo>
                      <a:lnTo>
                        <a:pt x="209" y="167"/>
                      </a:lnTo>
                      <a:lnTo>
                        <a:pt x="212" y="168"/>
                      </a:lnTo>
                      <a:lnTo>
                        <a:pt x="211" y="168"/>
                      </a:lnTo>
                      <a:lnTo>
                        <a:pt x="212" y="171"/>
                      </a:lnTo>
                      <a:lnTo>
                        <a:pt x="215" y="172"/>
                      </a:lnTo>
                      <a:lnTo>
                        <a:pt x="215" y="175"/>
                      </a:lnTo>
                      <a:lnTo>
                        <a:pt x="216" y="176"/>
                      </a:lnTo>
                      <a:lnTo>
                        <a:pt x="215" y="179"/>
                      </a:lnTo>
                      <a:lnTo>
                        <a:pt x="209" y="181"/>
                      </a:lnTo>
                      <a:lnTo>
                        <a:pt x="209" y="182"/>
                      </a:lnTo>
                      <a:lnTo>
                        <a:pt x="213" y="182"/>
                      </a:lnTo>
                      <a:lnTo>
                        <a:pt x="213" y="182"/>
                      </a:lnTo>
                      <a:lnTo>
                        <a:pt x="213" y="184"/>
                      </a:lnTo>
                      <a:lnTo>
                        <a:pt x="215" y="184"/>
                      </a:lnTo>
                      <a:lnTo>
                        <a:pt x="215" y="184"/>
                      </a:lnTo>
                      <a:lnTo>
                        <a:pt x="212" y="184"/>
                      </a:lnTo>
                      <a:lnTo>
                        <a:pt x="212" y="185"/>
                      </a:lnTo>
                      <a:lnTo>
                        <a:pt x="212" y="185"/>
                      </a:lnTo>
                      <a:lnTo>
                        <a:pt x="212" y="186"/>
                      </a:lnTo>
                      <a:lnTo>
                        <a:pt x="211" y="186"/>
                      </a:lnTo>
                      <a:lnTo>
                        <a:pt x="211" y="188"/>
                      </a:lnTo>
                      <a:lnTo>
                        <a:pt x="207" y="188"/>
                      </a:lnTo>
                      <a:lnTo>
                        <a:pt x="207" y="189"/>
                      </a:lnTo>
                      <a:lnTo>
                        <a:pt x="206" y="190"/>
                      </a:lnTo>
                      <a:lnTo>
                        <a:pt x="206" y="190"/>
                      </a:lnTo>
                      <a:lnTo>
                        <a:pt x="204" y="190"/>
                      </a:lnTo>
                      <a:lnTo>
                        <a:pt x="204" y="189"/>
                      </a:lnTo>
                      <a:lnTo>
                        <a:pt x="203" y="189"/>
                      </a:lnTo>
                      <a:lnTo>
                        <a:pt x="203" y="189"/>
                      </a:lnTo>
                      <a:lnTo>
                        <a:pt x="199" y="189"/>
                      </a:lnTo>
                      <a:lnTo>
                        <a:pt x="199" y="190"/>
                      </a:lnTo>
                      <a:lnTo>
                        <a:pt x="196" y="192"/>
                      </a:lnTo>
                      <a:lnTo>
                        <a:pt x="194" y="190"/>
                      </a:lnTo>
                      <a:lnTo>
                        <a:pt x="191" y="190"/>
                      </a:lnTo>
                      <a:lnTo>
                        <a:pt x="191" y="192"/>
                      </a:lnTo>
                      <a:lnTo>
                        <a:pt x="192" y="192"/>
                      </a:lnTo>
                      <a:lnTo>
                        <a:pt x="192" y="192"/>
                      </a:lnTo>
                      <a:lnTo>
                        <a:pt x="194" y="192"/>
                      </a:lnTo>
                      <a:lnTo>
                        <a:pt x="195" y="192"/>
                      </a:lnTo>
                      <a:lnTo>
                        <a:pt x="195" y="192"/>
                      </a:lnTo>
                      <a:lnTo>
                        <a:pt x="195" y="193"/>
                      </a:lnTo>
                      <a:lnTo>
                        <a:pt x="196" y="193"/>
                      </a:lnTo>
                      <a:lnTo>
                        <a:pt x="198" y="193"/>
                      </a:lnTo>
                      <a:lnTo>
                        <a:pt x="198" y="194"/>
                      </a:lnTo>
                      <a:lnTo>
                        <a:pt x="195" y="194"/>
                      </a:lnTo>
                      <a:lnTo>
                        <a:pt x="194" y="194"/>
                      </a:lnTo>
                      <a:lnTo>
                        <a:pt x="195" y="197"/>
                      </a:lnTo>
                      <a:lnTo>
                        <a:pt x="195" y="197"/>
                      </a:lnTo>
                      <a:lnTo>
                        <a:pt x="195" y="199"/>
                      </a:lnTo>
                      <a:lnTo>
                        <a:pt x="195" y="201"/>
                      </a:lnTo>
                      <a:lnTo>
                        <a:pt x="195" y="205"/>
                      </a:lnTo>
                      <a:lnTo>
                        <a:pt x="194" y="206"/>
                      </a:lnTo>
                      <a:lnTo>
                        <a:pt x="194" y="209"/>
                      </a:lnTo>
                      <a:lnTo>
                        <a:pt x="194" y="209"/>
                      </a:lnTo>
                      <a:lnTo>
                        <a:pt x="192" y="211"/>
                      </a:lnTo>
                      <a:lnTo>
                        <a:pt x="192" y="211"/>
                      </a:lnTo>
                      <a:lnTo>
                        <a:pt x="192" y="216"/>
                      </a:lnTo>
                      <a:lnTo>
                        <a:pt x="191" y="216"/>
                      </a:lnTo>
                      <a:lnTo>
                        <a:pt x="191" y="220"/>
                      </a:lnTo>
                      <a:lnTo>
                        <a:pt x="191" y="220"/>
                      </a:lnTo>
                      <a:lnTo>
                        <a:pt x="191" y="220"/>
                      </a:lnTo>
                      <a:lnTo>
                        <a:pt x="194" y="218"/>
                      </a:lnTo>
                      <a:lnTo>
                        <a:pt x="195" y="216"/>
                      </a:lnTo>
                      <a:lnTo>
                        <a:pt x="195" y="219"/>
                      </a:lnTo>
                      <a:lnTo>
                        <a:pt x="192" y="224"/>
                      </a:lnTo>
                      <a:lnTo>
                        <a:pt x="190" y="224"/>
                      </a:lnTo>
                      <a:lnTo>
                        <a:pt x="190" y="223"/>
                      </a:lnTo>
                      <a:lnTo>
                        <a:pt x="190" y="223"/>
                      </a:lnTo>
                      <a:lnTo>
                        <a:pt x="190" y="224"/>
                      </a:lnTo>
                      <a:lnTo>
                        <a:pt x="186" y="224"/>
                      </a:lnTo>
                      <a:lnTo>
                        <a:pt x="183" y="226"/>
                      </a:lnTo>
                      <a:lnTo>
                        <a:pt x="179" y="226"/>
                      </a:lnTo>
                      <a:lnTo>
                        <a:pt x="179" y="224"/>
                      </a:lnTo>
                      <a:lnTo>
                        <a:pt x="175" y="226"/>
                      </a:lnTo>
                      <a:lnTo>
                        <a:pt x="175" y="228"/>
                      </a:lnTo>
                      <a:lnTo>
                        <a:pt x="173" y="228"/>
                      </a:lnTo>
                      <a:lnTo>
                        <a:pt x="173" y="231"/>
                      </a:lnTo>
                      <a:lnTo>
                        <a:pt x="171" y="231"/>
                      </a:lnTo>
                      <a:lnTo>
                        <a:pt x="171" y="231"/>
                      </a:lnTo>
                      <a:lnTo>
                        <a:pt x="173" y="232"/>
                      </a:lnTo>
                      <a:lnTo>
                        <a:pt x="173" y="233"/>
                      </a:lnTo>
                      <a:lnTo>
                        <a:pt x="171" y="235"/>
                      </a:lnTo>
                      <a:lnTo>
                        <a:pt x="170" y="235"/>
                      </a:lnTo>
                      <a:lnTo>
                        <a:pt x="169" y="236"/>
                      </a:lnTo>
                      <a:lnTo>
                        <a:pt x="166" y="236"/>
                      </a:lnTo>
                      <a:lnTo>
                        <a:pt x="165" y="236"/>
                      </a:lnTo>
                      <a:lnTo>
                        <a:pt x="164" y="236"/>
                      </a:lnTo>
                      <a:lnTo>
                        <a:pt x="162" y="236"/>
                      </a:lnTo>
                      <a:lnTo>
                        <a:pt x="162" y="237"/>
                      </a:lnTo>
                      <a:lnTo>
                        <a:pt x="161" y="237"/>
                      </a:lnTo>
                      <a:lnTo>
                        <a:pt x="161" y="236"/>
                      </a:lnTo>
                      <a:lnTo>
                        <a:pt x="160" y="236"/>
                      </a:lnTo>
                      <a:lnTo>
                        <a:pt x="160" y="236"/>
                      </a:lnTo>
                      <a:lnTo>
                        <a:pt x="158" y="236"/>
                      </a:lnTo>
                      <a:lnTo>
                        <a:pt x="160" y="232"/>
                      </a:lnTo>
                      <a:lnTo>
                        <a:pt x="158" y="231"/>
                      </a:lnTo>
                      <a:lnTo>
                        <a:pt x="158" y="227"/>
                      </a:lnTo>
                      <a:lnTo>
                        <a:pt x="160" y="226"/>
                      </a:lnTo>
                      <a:lnTo>
                        <a:pt x="160" y="224"/>
                      </a:lnTo>
                      <a:lnTo>
                        <a:pt x="160" y="222"/>
                      </a:lnTo>
                      <a:lnTo>
                        <a:pt x="161" y="222"/>
                      </a:lnTo>
                      <a:lnTo>
                        <a:pt x="161" y="222"/>
                      </a:lnTo>
                      <a:lnTo>
                        <a:pt x="162" y="220"/>
                      </a:lnTo>
                      <a:lnTo>
                        <a:pt x="162" y="220"/>
                      </a:lnTo>
                      <a:lnTo>
                        <a:pt x="162" y="220"/>
                      </a:lnTo>
                      <a:lnTo>
                        <a:pt x="160" y="219"/>
                      </a:lnTo>
                      <a:lnTo>
                        <a:pt x="158" y="216"/>
                      </a:lnTo>
                      <a:lnTo>
                        <a:pt x="157" y="215"/>
                      </a:lnTo>
                      <a:lnTo>
                        <a:pt x="156" y="214"/>
                      </a:lnTo>
                      <a:lnTo>
                        <a:pt x="154" y="211"/>
                      </a:lnTo>
                      <a:lnTo>
                        <a:pt x="153" y="209"/>
                      </a:lnTo>
                      <a:lnTo>
                        <a:pt x="151" y="209"/>
                      </a:lnTo>
                      <a:lnTo>
                        <a:pt x="151" y="207"/>
                      </a:lnTo>
                      <a:lnTo>
                        <a:pt x="149" y="206"/>
                      </a:lnTo>
                      <a:lnTo>
                        <a:pt x="148" y="205"/>
                      </a:lnTo>
                      <a:lnTo>
                        <a:pt x="149" y="203"/>
                      </a:lnTo>
                      <a:lnTo>
                        <a:pt x="149" y="203"/>
                      </a:lnTo>
                      <a:lnTo>
                        <a:pt x="149" y="202"/>
                      </a:lnTo>
                      <a:lnTo>
                        <a:pt x="149" y="201"/>
                      </a:lnTo>
                      <a:lnTo>
                        <a:pt x="151" y="201"/>
                      </a:lnTo>
                      <a:lnTo>
                        <a:pt x="151" y="199"/>
                      </a:lnTo>
                      <a:lnTo>
                        <a:pt x="149" y="198"/>
                      </a:lnTo>
                      <a:lnTo>
                        <a:pt x="148" y="196"/>
                      </a:lnTo>
                      <a:lnTo>
                        <a:pt x="147" y="196"/>
                      </a:lnTo>
                      <a:lnTo>
                        <a:pt x="147" y="196"/>
                      </a:lnTo>
                      <a:lnTo>
                        <a:pt x="145" y="196"/>
                      </a:lnTo>
                      <a:lnTo>
                        <a:pt x="145" y="190"/>
                      </a:lnTo>
                      <a:lnTo>
                        <a:pt x="147" y="190"/>
                      </a:lnTo>
                      <a:lnTo>
                        <a:pt x="147" y="186"/>
                      </a:lnTo>
                      <a:lnTo>
                        <a:pt x="144" y="186"/>
                      </a:lnTo>
                      <a:lnTo>
                        <a:pt x="144" y="188"/>
                      </a:lnTo>
                      <a:lnTo>
                        <a:pt x="144" y="188"/>
                      </a:lnTo>
                      <a:lnTo>
                        <a:pt x="143" y="188"/>
                      </a:lnTo>
                      <a:lnTo>
                        <a:pt x="141" y="189"/>
                      </a:lnTo>
                      <a:lnTo>
                        <a:pt x="140" y="189"/>
                      </a:lnTo>
                      <a:lnTo>
                        <a:pt x="139" y="190"/>
                      </a:lnTo>
                      <a:lnTo>
                        <a:pt x="137" y="190"/>
                      </a:lnTo>
                      <a:lnTo>
                        <a:pt x="137" y="192"/>
                      </a:lnTo>
                      <a:lnTo>
                        <a:pt x="135" y="192"/>
                      </a:lnTo>
                      <a:lnTo>
                        <a:pt x="135" y="193"/>
                      </a:lnTo>
                      <a:lnTo>
                        <a:pt x="131" y="193"/>
                      </a:lnTo>
                      <a:lnTo>
                        <a:pt x="131" y="193"/>
                      </a:lnTo>
                      <a:lnTo>
                        <a:pt x="130" y="194"/>
                      </a:lnTo>
                      <a:lnTo>
                        <a:pt x="130" y="194"/>
                      </a:lnTo>
                      <a:lnTo>
                        <a:pt x="128" y="194"/>
                      </a:lnTo>
                      <a:lnTo>
                        <a:pt x="127" y="197"/>
                      </a:lnTo>
                      <a:lnTo>
                        <a:pt x="124" y="197"/>
                      </a:lnTo>
                      <a:lnTo>
                        <a:pt x="124" y="198"/>
                      </a:lnTo>
                      <a:lnTo>
                        <a:pt x="122" y="198"/>
                      </a:lnTo>
                      <a:lnTo>
                        <a:pt x="122" y="198"/>
                      </a:lnTo>
                      <a:lnTo>
                        <a:pt x="120" y="199"/>
                      </a:lnTo>
                      <a:lnTo>
                        <a:pt x="119" y="201"/>
                      </a:lnTo>
                      <a:lnTo>
                        <a:pt x="117" y="201"/>
                      </a:lnTo>
                      <a:lnTo>
                        <a:pt x="117" y="201"/>
                      </a:lnTo>
                      <a:lnTo>
                        <a:pt x="115" y="201"/>
                      </a:lnTo>
                      <a:lnTo>
                        <a:pt x="114" y="203"/>
                      </a:lnTo>
                      <a:lnTo>
                        <a:pt x="107" y="203"/>
                      </a:lnTo>
                      <a:lnTo>
                        <a:pt x="107" y="199"/>
                      </a:lnTo>
                      <a:lnTo>
                        <a:pt x="106" y="199"/>
                      </a:lnTo>
                      <a:lnTo>
                        <a:pt x="106" y="201"/>
                      </a:lnTo>
                      <a:lnTo>
                        <a:pt x="99" y="201"/>
                      </a:lnTo>
                      <a:lnTo>
                        <a:pt x="99" y="198"/>
                      </a:lnTo>
                      <a:lnTo>
                        <a:pt x="98" y="198"/>
                      </a:lnTo>
                      <a:lnTo>
                        <a:pt x="98" y="197"/>
                      </a:lnTo>
                      <a:lnTo>
                        <a:pt x="97" y="196"/>
                      </a:lnTo>
                      <a:lnTo>
                        <a:pt x="97" y="193"/>
                      </a:lnTo>
                      <a:lnTo>
                        <a:pt x="98" y="193"/>
                      </a:lnTo>
                      <a:lnTo>
                        <a:pt x="99" y="192"/>
                      </a:lnTo>
                      <a:lnTo>
                        <a:pt x="101" y="190"/>
                      </a:lnTo>
                      <a:lnTo>
                        <a:pt x="101" y="188"/>
                      </a:lnTo>
                      <a:lnTo>
                        <a:pt x="102" y="188"/>
                      </a:lnTo>
                      <a:lnTo>
                        <a:pt x="101" y="184"/>
                      </a:lnTo>
                      <a:lnTo>
                        <a:pt x="102" y="184"/>
                      </a:lnTo>
                      <a:lnTo>
                        <a:pt x="102" y="181"/>
                      </a:lnTo>
                      <a:lnTo>
                        <a:pt x="102" y="181"/>
                      </a:lnTo>
                      <a:lnTo>
                        <a:pt x="102" y="182"/>
                      </a:lnTo>
                      <a:lnTo>
                        <a:pt x="101" y="182"/>
                      </a:lnTo>
                      <a:lnTo>
                        <a:pt x="101" y="182"/>
                      </a:lnTo>
                      <a:lnTo>
                        <a:pt x="101" y="184"/>
                      </a:lnTo>
                      <a:lnTo>
                        <a:pt x="98" y="184"/>
                      </a:lnTo>
                      <a:lnTo>
                        <a:pt x="98" y="184"/>
                      </a:lnTo>
                      <a:lnTo>
                        <a:pt x="97" y="182"/>
                      </a:lnTo>
                      <a:lnTo>
                        <a:pt x="97" y="184"/>
                      </a:lnTo>
                      <a:lnTo>
                        <a:pt x="97" y="184"/>
                      </a:lnTo>
                      <a:lnTo>
                        <a:pt x="97" y="185"/>
                      </a:lnTo>
                      <a:lnTo>
                        <a:pt x="96" y="185"/>
                      </a:lnTo>
                      <a:lnTo>
                        <a:pt x="96" y="186"/>
                      </a:lnTo>
                      <a:lnTo>
                        <a:pt x="96" y="186"/>
                      </a:lnTo>
                      <a:lnTo>
                        <a:pt x="96" y="184"/>
                      </a:lnTo>
                      <a:lnTo>
                        <a:pt x="92" y="184"/>
                      </a:lnTo>
                      <a:lnTo>
                        <a:pt x="92" y="181"/>
                      </a:lnTo>
                      <a:lnTo>
                        <a:pt x="93" y="181"/>
                      </a:lnTo>
                      <a:lnTo>
                        <a:pt x="93" y="180"/>
                      </a:lnTo>
                      <a:lnTo>
                        <a:pt x="98" y="180"/>
                      </a:lnTo>
                      <a:lnTo>
                        <a:pt x="98" y="179"/>
                      </a:lnTo>
                      <a:lnTo>
                        <a:pt x="99" y="179"/>
                      </a:lnTo>
                      <a:lnTo>
                        <a:pt x="99" y="177"/>
                      </a:lnTo>
                      <a:lnTo>
                        <a:pt x="99" y="176"/>
                      </a:lnTo>
                      <a:lnTo>
                        <a:pt x="99" y="175"/>
                      </a:lnTo>
                      <a:lnTo>
                        <a:pt x="102" y="175"/>
                      </a:lnTo>
                      <a:lnTo>
                        <a:pt x="103" y="169"/>
                      </a:lnTo>
                      <a:lnTo>
                        <a:pt x="106" y="169"/>
                      </a:lnTo>
                      <a:lnTo>
                        <a:pt x="107" y="168"/>
                      </a:lnTo>
                      <a:lnTo>
                        <a:pt x="109" y="167"/>
                      </a:lnTo>
                      <a:lnTo>
                        <a:pt x="107" y="167"/>
                      </a:lnTo>
                      <a:lnTo>
                        <a:pt x="107" y="168"/>
                      </a:lnTo>
                      <a:lnTo>
                        <a:pt x="105" y="168"/>
                      </a:lnTo>
                      <a:lnTo>
                        <a:pt x="105" y="168"/>
                      </a:lnTo>
                      <a:lnTo>
                        <a:pt x="102" y="169"/>
                      </a:lnTo>
                      <a:lnTo>
                        <a:pt x="102" y="169"/>
                      </a:lnTo>
                      <a:lnTo>
                        <a:pt x="101" y="171"/>
                      </a:lnTo>
                      <a:lnTo>
                        <a:pt x="99" y="173"/>
                      </a:lnTo>
                      <a:lnTo>
                        <a:pt x="97" y="172"/>
                      </a:lnTo>
                      <a:lnTo>
                        <a:pt x="97" y="171"/>
                      </a:lnTo>
                      <a:lnTo>
                        <a:pt x="93" y="171"/>
                      </a:lnTo>
                      <a:lnTo>
                        <a:pt x="94" y="169"/>
                      </a:lnTo>
                      <a:lnTo>
                        <a:pt x="96" y="169"/>
                      </a:lnTo>
                      <a:lnTo>
                        <a:pt x="96" y="167"/>
                      </a:lnTo>
                      <a:lnTo>
                        <a:pt x="94" y="168"/>
                      </a:lnTo>
                      <a:lnTo>
                        <a:pt x="93" y="168"/>
                      </a:lnTo>
                      <a:lnTo>
                        <a:pt x="92" y="168"/>
                      </a:lnTo>
                      <a:lnTo>
                        <a:pt x="90" y="168"/>
                      </a:lnTo>
                      <a:lnTo>
                        <a:pt x="89" y="168"/>
                      </a:lnTo>
                      <a:lnTo>
                        <a:pt x="89" y="167"/>
                      </a:lnTo>
                      <a:lnTo>
                        <a:pt x="92" y="167"/>
                      </a:lnTo>
                      <a:lnTo>
                        <a:pt x="92" y="165"/>
                      </a:lnTo>
                      <a:lnTo>
                        <a:pt x="90" y="165"/>
                      </a:lnTo>
                      <a:lnTo>
                        <a:pt x="90" y="165"/>
                      </a:lnTo>
                      <a:lnTo>
                        <a:pt x="90" y="164"/>
                      </a:lnTo>
                      <a:lnTo>
                        <a:pt x="93" y="164"/>
                      </a:lnTo>
                      <a:lnTo>
                        <a:pt x="93" y="163"/>
                      </a:lnTo>
                      <a:lnTo>
                        <a:pt x="94" y="161"/>
                      </a:lnTo>
                      <a:lnTo>
                        <a:pt x="93" y="161"/>
                      </a:lnTo>
                      <a:lnTo>
                        <a:pt x="93" y="161"/>
                      </a:lnTo>
                      <a:lnTo>
                        <a:pt x="89" y="160"/>
                      </a:lnTo>
                      <a:lnTo>
                        <a:pt x="89" y="159"/>
                      </a:lnTo>
                      <a:lnTo>
                        <a:pt x="92" y="160"/>
                      </a:lnTo>
                      <a:lnTo>
                        <a:pt x="92" y="159"/>
                      </a:lnTo>
                      <a:lnTo>
                        <a:pt x="93" y="159"/>
                      </a:lnTo>
                      <a:lnTo>
                        <a:pt x="93" y="159"/>
                      </a:lnTo>
                      <a:lnTo>
                        <a:pt x="99" y="159"/>
                      </a:lnTo>
                      <a:lnTo>
                        <a:pt x="99" y="159"/>
                      </a:lnTo>
                      <a:lnTo>
                        <a:pt x="102" y="159"/>
                      </a:lnTo>
                      <a:lnTo>
                        <a:pt x="102" y="159"/>
                      </a:lnTo>
                      <a:lnTo>
                        <a:pt x="102" y="159"/>
                      </a:lnTo>
                      <a:lnTo>
                        <a:pt x="102" y="159"/>
                      </a:lnTo>
                      <a:lnTo>
                        <a:pt x="103" y="159"/>
                      </a:lnTo>
                      <a:lnTo>
                        <a:pt x="103" y="160"/>
                      </a:lnTo>
                      <a:lnTo>
                        <a:pt x="105" y="160"/>
                      </a:lnTo>
                      <a:lnTo>
                        <a:pt x="105" y="160"/>
                      </a:lnTo>
                      <a:lnTo>
                        <a:pt x="106" y="159"/>
                      </a:lnTo>
                      <a:lnTo>
                        <a:pt x="109" y="158"/>
                      </a:lnTo>
                      <a:lnTo>
                        <a:pt x="109" y="156"/>
                      </a:lnTo>
                      <a:lnTo>
                        <a:pt x="107" y="156"/>
                      </a:lnTo>
                      <a:lnTo>
                        <a:pt x="107" y="158"/>
                      </a:lnTo>
                      <a:lnTo>
                        <a:pt x="106" y="158"/>
                      </a:lnTo>
                      <a:lnTo>
                        <a:pt x="106" y="158"/>
                      </a:lnTo>
                      <a:lnTo>
                        <a:pt x="106" y="158"/>
                      </a:lnTo>
                      <a:lnTo>
                        <a:pt x="106" y="156"/>
                      </a:lnTo>
                      <a:lnTo>
                        <a:pt x="106" y="156"/>
                      </a:lnTo>
                      <a:lnTo>
                        <a:pt x="105" y="156"/>
                      </a:lnTo>
                      <a:lnTo>
                        <a:pt x="103" y="156"/>
                      </a:lnTo>
                      <a:lnTo>
                        <a:pt x="103" y="156"/>
                      </a:lnTo>
                      <a:lnTo>
                        <a:pt x="103" y="156"/>
                      </a:lnTo>
                      <a:lnTo>
                        <a:pt x="102" y="155"/>
                      </a:lnTo>
                      <a:lnTo>
                        <a:pt x="101" y="155"/>
                      </a:lnTo>
                      <a:lnTo>
                        <a:pt x="101" y="155"/>
                      </a:lnTo>
                      <a:lnTo>
                        <a:pt x="99" y="155"/>
                      </a:lnTo>
                      <a:lnTo>
                        <a:pt x="99" y="156"/>
                      </a:lnTo>
                      <a:lnTo>
                        <a:pt x="99" y="158"/>
                      </a:lnTo>
                      <a:lnTo>
                        <a:pt x="98" y="158"/>
                      </a:lnTo>
                      <a:lnTo>
                        <a:pt x="97" y="158"/>
                      </a:lnTo>
                      <a:lnTo>
                        <a:pt x="97" y="158"/>
                      </a:lnTo>
                      <a:lnTo>
                        <a:pt x="96" y="158"/>
                      </a:lnTo>
                      <a:lnTo>
                        <a:pt x="94" y="155"/>
                      </a:lnTo>
                      <a:lnTo>
                        <a:pt x="94" y="155"/>
                      </a:lnTo>
                      <a:lnTo>
                        <a:pt x="93" y="156"/>
                      </a:lnTo>
                      <a:lnTo>
                        <a:pt x="92" y="156"/>
                      </a:lnTo>
                      <a:lnTo>
                        <a:pt x="90" y="158"/>
                      </a:lnTo>
                      <a:lnTo>
                        <a:pt x="89" y="155"/>
                      </a:lnTo>
                      <a:lnTo>
                        <a:pt x="89" y="155"/>
                      </a:lnTo>
                      <a:lnTo>
                        <a:pt x="90" y="154"/>
                      </a:lnTo>
                      <a:lnTo>
                        <a:pt x="90" y="154"/>
                      </a:lnTo>
                      <a:lnTo>
                        <a:pt x="89" y="152"/>
                      </a:lnTo>
                      <a:lnTo>
                        <a:pt x="89" y="150"/>
                      </a:lnTo>
                      <a:lnTo>
                        <a:pt x="96" y="150"/>
                      </a:lnTo>
                      <a:lnTo>
                        <a:pt x="98" y="150"/>
                      </a:lnTo>
                      <a:lnTo>
                        <a:pt x="99" y="150"/>
                      </a:lnTo>
                      <a:lnTo>
                        <a:pt x="99" y="150"/>
                      </a:lnTo>
                      <a:lnTo>
                        <a:pt x="102" y="150"/>
                      </a:lnTo>
                      <a:lnTo>
                        <a:pt x="101" y="150"/>
                      </a:lnTo>
                      <a:lnTo>
                        <a:pt x="101" y="150"/>
                      </a:lnTo>
                      <a:lnTo>
                        <a:pt x="99" y="148"/>
                      </a:lnTo>
                      <a:lnTo>
                        <a:pt x="98" y="148"/>
                      </a:lnTo>
                      <a:lnTo>
                        <a:pt x="96" y="147"/>
                      </a:lnTo>
                      <a:lnTo>
                        <a:pt x="93" y="147"/>
                      </a:lnTo>
                      <a:lnTo>
                        <a:pt x="93" y="147"/>
                      </a:lnTo>
                      <a:lnTo>
                        <a:pt x="93" y="144"/>
                      </a:lnTo>
                      <a:lnTo>
                        <a:pt x="93" y="144"/>
                      </a:lnTo>
                      <a:lnTo>
                        <a:pt x="94" y="146"/>
                      </a:lnTo>
                      <a:lnTo>
                        <a:pt x="94" y="146"/>
                      </a:lnTo>
                      <a:lnTo>
                        <a:pt x="94" y="146"/>
                      </a:lnTo>
                      <a:lnTo>
                        <a:pt x="96" y="144"/>
                      </a:lnTo>
                      <a:lnTo>
                        <a:pt x="96" y="144"/>
                      </a:lnTo>
                      <a:lnTo>
                        <a:pt x="98" y="143"/>
                      </a:lnTo>
                      <a:lnTo>
                        <a:pt x="98" y="144"/>
                      </a:lnTo>
                      <a:lnTo>
                        <a:pt x="102" y="144"/>
                      </a:lnTo>
                      <a:lnTo>
                        <a:pt x="102" y="142"/>
                      </a:lnTo>
                      <a:lnTo>
                        <a:pt x="103" y="142"/>
                      </a:lnTo>
                      <a:lnTo>
                        <a:pt x="105" y="144"/>
                      </a:lnTo>
                      <a:lnTo>
                        <a:pt x="105" y="143"/>
                      </a:lnTo>
                      <a:lnTo>
                        <a:pt x="106" y="143"/>
                      </a:lnTo>
                      <a:lnTo>
                        <a:pt x="106" y="143"/>
                      </a:lnTo>
                      <a:lnTo>
                        <a:pt x="109" y="142"/>
                      </a:lnTo>
                      <a:lnTo>
                        <a:pt x="109" y="146"/>
                      </a:lnTo>
                      <a:lnTo>
                        <a:pt x="109" y="146"/>
                      </a:lnTo>
                      <a:lnTo>
                        <a:pt x="109" y="144"/>
                      </a:lnTo>
                      <a:lnTo>
                        <a:pt x="110" y="144"/>
                      </a:lnTo>
                      <a:lnTo>
                        <a:pt x="110" y="144"/>
                      </a:lnTo>
                      <a:lnTo>
                        <a:pt x="110" y="143"/>
                      </a:lnTo>
                      <a:lnTo>
                        <a:pt x="110" y="143"/>
                      </a:lnTo>
                      <a:lnTo>
                        <a:pt x="110" y="143"/>
                      </a:lnTo>
                      <a:lnTo>
                        <a:pt x="109" y="143"/>
                      </a:lnTo>
                      <a:lnTo>
                        <a:pt x="109" y="142"/>
                      </a:lnTo>
                      <a:lnTo>
                        <a:pt x="107" y="141"/>
                      </a:lnTo>
                      <a:lnTo>
                        <a:pt x="107" y="141"/>
                      </a:lnTo>
                      <a:lnTo>
                        <a:pt x="103" y="141"/>
                      </a:lnTo>
                      <a:lnTo>
                        <a:pt x="103" y="139"/>
                      </a:lnTo>
                      <a:lnTo>
                        <a:pt x="103" y="139"/>
                      </a:lnTo>
                      <a:lnTo>
                        <a:pt x="103" y="137"/>
                      </a:lnTo>
                      <a:lnTo>
                        <a:pt x="105" y="137"/>
                      </a:lnTo>
                      <a:lnTo>
                        <a:pt x="107" y="138"/>
                      </a:lnTo>
                      <a:lnTo>
                        <a:pt x="109" y="138"/>
                      </a:lnTo>
                      <a:lnTo>
                        <a:pt x="110" y="138"/>
                      </a:lnTo>
                      <a:lnTo>
                        <a:pt x="110" y="137"/>
                      </a:lnTo>
                      <a:lnTo>
                        <a:pt x="111" y="137"/>
                      </a:lnTo>
                      <a:lnTo>
                        <a:pt x="113" y="135"/>
                      </a:lnTo>
                      <a:lnTo>
                        <a:pt x="113" y="134"/>
                      </a:lnTo>
                      <a:lnTo>
                        <a:pt x="113" y="133"/>
                      </a:lnTo>
                      <a:lnTo>
                        <a:pt x="113" y="133"/>
                      </a:lnTo>
                      <a:lnTo>
                        <a:pt x="113" y="133"/>
                      </a:lnTo>
                      <a:lnTo>
                        <a:pt x="110" y="133"/>
                      </a:lnTo>
                      <a:lnTo>
                        <a:pt x="110" y="131"/>
                      </a:lnTo>
                      <a:lnTo>
                        <a:pt x="110" y="130"/>
                      </a:lnTo>
                      <a:lnTo>
                        <a:pt x="111" y="130"/>
                      </a:lnTo>
                      <a:lnTo>
                        <a:pt x="113" y="131"/>
                      </a:lnTo>
                      <a:lnTo>
                        <a:pt x="115" y="130"/>
                      </a:lnTo>
                      <a:lnTo>
                        <a:pt x="117" y="130"/>
                      </a:lnTo>
                      <a:lnTo>
                        <a:pt x="118" y="130"/>
                      </a:lnTo>
                      <a:lnTo>
                        <a:pt x="119" y="131"/>
                      </a:lnTo>
                      <a:lnTo>
                        <a:pt x="119" y="127"/>
                      </a:lnTo>
                      <a:lnTo>
                        <a:pt x="122" y="129"/>
                      </a:lnTo>
                      <a:lnTo>
                        <a:pt x="122" y="130"/>
                      </a:lnTo>
                      <a:lnTo>
                        <a:pt x="124" y="130"/>
                      </a:lnTo>
                      <a:lnTo>
                        <a:pt x="124" y="129"/>
                      </a:lnTo>
                      <a:lnTo>
                        <a:pt x="122" y="129"/>
                      </a:lnTo>
                      <a:lnTo>
                        <a:pt x="122" y="126"/>
                      </a:lnTo>
                      <a:lnTo>
                        <a:pt x="123" y="126"/>
                      </a:lnTo>
                      <a:lnTo>
                        <a:pt x="124" y="126"/>
                      </a:lnTo>
                      <a:lnTo>
                        <a:pt x="126" y="126"/>
                      </a:lnTo>
                      <a:lnTo>
                        <a:pt x="126" y="125"/>
                      </a:lnTo>
                      <a:lnTo>
                        <a:pt x="126" y="124"/>
                      </a:lnTo>
                      <a:lnTo>
                        <a:pt x="124" y="124"/>
                      </a:lnTo>
                      <a:lnTo>
                        <a:pt x="124" y="122"/>
                      </a:lnTo>
                      <a:lnTo>
                        <a:pt x="126" y="121"/>
                      </a:lnTo>
                      <a:lnTo>
                        <a:pt x="126" y="121"/>
                      </a:lnTo>
                      <a:lnTo>
                        <a:pt x="126" y="121"/>
                      </a:lnTo>
                      <a:lnTo>
                        <a:pt x="127" y="121"/>
                      </a:lnTo>
                      <a:lnTo>
                        <a:pt x="128" y="121"/>
                      </a:lnTo>
                      <a:lnTo>
                        <a:pt x="130" y="121"/>
                      </a:lnTo>
                      <a:lnTo>
                        <a:pt x="131" y="122"/>
                      </a:lnTo>
                      <a:lnTo>
                        <a:pt x="131" y="121"/>
                      </a:lnTo>
                      <a:lnTo>
                        <a:pt x="132" y="120"/>
                      </a:lnTo>
                      <a:lnTo>
                        <a:pt x="132" y="120"/>
                      </a:lnTo>
                      <a:lnTo>
                        <a:pt x="134" y="120"/>
                      </a:lnTo>
                      <a:lnTo>
                        <a:pt x="134" y="120"/>
                      </a:lnTo>
                      <a:lnTo>
                        <a:pt x="134" y="121"/>
                      </a:lnTo>
                      <a:lnTo>
                        <a:pt x="135" y="122"/>
                      </a:lnTo>
                      <a:lnTo>
                        <a:pt x="135" y="124"/>
                      </a:lnTo>
                      <a:lnTo>
                        <a:pt x="141" y="125"/>
                      </a:lnTo>
                      <a:lnTo>
                        <a:pt x="143" y="121"/>
                      </a:lnTo>
                      <a:lnTo>
                        <a:pt x="143" y="121"/>
                      </a:lnTo>
                      <a:lnTo>
                        <a:pt x="144" y="120"/>
                      </a:lnTo>
                      <a:lnTo>
                        <a:pt x="145" y="120"/>
                      </a:lnTo>
                      <a:lnTo>
                        <a:pt x="145" y="120"/>
                      </a:lnTo>
                      <a:lnTo>
                        <a:pt x="147" y="118"/>
                      </a:lnTo>
                      <a:lnTo>
                        <a:pt x="147" y="117"/>
                      </a:lnTo>
                      <a:lnTo>
                        <a:pt x="149" y="116"/>
                      </a:lnTo>
                      <a:lnTo>
                        <a:pt x="149" y="114"/>
                      </a:lnTo>
                      <a:lnTo>
                        <a:pt x="147" y="116"/>
                      </a:lnTo>
                      <a:lnTo>
                        <a:pt x="145" y="117"/>
                      </a:lnTo>
                      <a:lnTo>
                        <a:pt x="145" y="117"/>
                      </a:lnTo>
                      <a:lnTo>
                        <a:pt x="144" y="118"/>
                      </a:lnTo>
                      <a:lnTo>
                        <a:pt x="143" y="120"/>
                      </a:lnTo>
                      <a:lnTo>
                        <a:pt x="141" y="120"/>
                      </a:lnTo>
                      <a:lnTo>
                        <a:pt x="141" y="120"/>
                      </a:lnTo>
                      <a:lnTo>
                        <a:pt x="140" y="120"/>
                      </a:lnTo>
                      <a:lnTo>
                        <a:pt x="140" y="120"/>
                      </a:lnTo>
                      <a:lnTo>
                        <a:pt x="139" y="121"/>
                      </a:lnTo>
                      <a:lnTo>
                        <a:pt x="137" y="121"/>
                      </a:lnTo>
                      <a:lnTo>
                        <a:pt x="137" y="121"/>
                      </a:lnTo>
                      <a:lnTo>
                        <a:pt x="137" y="121"/>
                      </a:lnTo>
                      <a:lnTo>
                        <a:pt x="136" y="121"/>
                      </a:lnTo>
                      <a:lnTo>
                        <a:pt x="136" y="120"/>
                      </a:lnTo>
                      <a:lnTo>
                        <a:pt x="137" y="120"/>
                      </a:lnTo>
                      <a:lnTo>
                        <a:pt x="137" y="120"/>
                      </a:lnTo>
                      <a:lnTo>
                        <a:pt x="137" y="118"/>
                      </a:lnTo>
                      <a:lnTo>
                        <a:pt x="136" y="118"/>
                      </a:lnTo>
                      <a:lnTo>
                        <a:pt x="136" y="117"/>
                      </a:lnTo>
                      <a:lnTo>
                        <a:pt x="139" y="117"/>
                      </a:lnTo>
                      <a:lnTo>
                        <a:pt x="139" y="116"/>
                      </a:lnTo>
                      <a:lnTo>
                        <a:pt x="140" y="116"/>
                      </a:lnTo>
                      <a:lnTo>
                        <a:pt x="141" y="114"/>
                      </a:lnTo>
                      <a:lnTo>
                        <a:pt x="143" y="112"/>
                      </a:lnTo>
                      <a:lnTo>
                        <a:pt x="144" y="110"/>
                      </a:lnTo>
                      <a:lnTo>
                        <a:pt x="145" y="110"/>
                      </a:lnTo>
                      <a:lnTo>
                        <a:pt x="145" y="108"/>
                      </a:lnTo>
                      <a:lnTo>
                        <a:pt x="147" y="108"/>
                      </a:lnTo>
                      <a:lnTo>
                        <a:pt x="147" y="107"/>
                      </a:lnTo>
                      <a:lnTo>
                        <a:pt x="149" y="108"/>
                      </a:lnTo>
                      <a:lnTo>
                        <a:pt x="149" y="105"/>
                      </a:lnTo>
                      <a:lnTo>
                        <a:pt x="152" y="105"/>
                      </a:lnTo>
                      <a:lnTo>
                        <a:pt x="152" y="104"/>
                      </a:lnTo>
                      <a:lnTo>
                        <a:pt x="152" y="104"/>
                      </a:lnTo>
                      <a:lnTo>
                        <a:pt x="151" y="103"/>
                      </a:lnTo>
                      <a:lnTo>
                        <a:pt x="153" y="101"/>
                      </a:lnTo>
                      <a:lnTo>
                        <a:pt x="156" y="103"/>
                      </a:lnTo>
                      <a:lnTo>
                        <a:pt x="157" y="103"/>
                      </a:lnTo>
                      <a:lnTo>
                        <a:pt x="158" y="103"/>
                      </a:lnTo>
                      <a:lnTo>
                        <a:pt x="160" y="101"/>
                      </a:lnTo>
                      <a:lnTo>
                        <a:pt x="160" y="101"/>
                      </a:lnTo>
                      <a:lnTo>
                        <a:pt x="160" y="100"/>
                      </a:lnTo>
                      <a:lnTo>
                        <a:pt x="158" y="99"/>
                      </a:lnTo>
                      <a:lnTo>
                        <a:pt x="158" y="97"/>
                      </a:lnTo>
                      <a:lnTo>
                        <a:pt x="160" y="96"/>
                      </a:lnTo>
                      <a:lnTo>
                        <a:pt x="160" y="96"/>
                      </a:lnTo>
                      <a:lnTo>
                        <a:pt x="162" y="95"/>
                      </a:lnTo>
                      <a:lnTo>
                        <a:pt x="164" y="95"/>
                      </a:lnTo>
                      <a:lnTo>
                        <a:pt x="164" y="93"/>
                      </a:lnTo>
                      <a:lnTo>
                        <a:pt x="166" y="93"/>
                      </a:lnTo>
                      <a:lnTo>
                        <a:pt x="168" y="92"/>
                      </a:lnTo>
                      <a:lnTo>
                        <a:pt x="169" y="91"/>
                      </a:lnTo>
                      <a:lnTo>
                        <a:pt x="169" y="91"/>
                      </a:lnTo>
                      <a:lnTo>
                        <a:pt x="169" y="91"/>
                      </a:lnTo>
                      <a:lnTo>
                        <a:pt x="169" y="91"/>
                      </a:lnTo>
                      <a:lnTo>
                        <a:pt x="170" y="91"/>
                      </a:lnTo>
                      <a:lnTo>
                        <a:pt x="170" y="91"/>
                      </a:lnTo>
                      <a:lnTo>
                        <a:pt x="173" y="89"/>
                      </a:lnTo>
                      <a:lnTo>
                        <a:pt x="171" y="88"/>
                      </a:lnTo>
                      <a:lnTo>
                        <a:pt x="171" y="88"/>
                      </a:lnTo>
                      <a:lnTo>
                        <a:pt x="171" y="87"/>
                      </a:lnTo>
                      <a:lnTo>
                        <a:pt x="173" y="87"/>
                      </a:lnTo>
                      <a:lnTo>
                        <a:pt x="171" y="87"/>
                      </a:lnTo>
                      <a:lnTo>
                        <a:pt x="171" y="84"/>
                      </a:lnTo>
                      <a:lnTo>
                        <a:pt x="173" y="84"/>
                      </a:lnTo>
                      <a:lnTo>
                        <a:pt x="173" y="83"/>
                      </a:lnTo>
                      <a:lnTo>
                        <a:pt x="171" y="83"/>
                      </a:lnTo>
                      <a:lnTo>
                        <a:pt x="171" y="82"/>
                      </a:lnTo>
                      <a:lnTo>
                        <a:pt x="171" y="80"/>
                      </a:lnTo>
                      <a:lnTo>
                        <a:pt x="173" y="80"/>
                      </a:lnTo>
                      <a:lnTo>
                        <a:pt x="175" y="80"/>
                      </a:lnTo>
                      <a:lnTo>
                        <a:pt x="175" y="79"/>
                      </a:lnTo>
                      <a:lnTo>
                        <a:pt x="178" y="79"/>
                      </a:lnTo>
                      <a:lnTo>
                        <a:pt x="178" y="78"/>
                      </a:lnTo>
                      <a:lnTo>
                        <a:pt x="177" y="78"/>
                      </a:lnTo>
                      <a:lnTo>
                        <a:pt x="177" y="76"/>
                      </a:lnTo>
                      <a:lnTo>
                        <a:pt x="181" y="76"/>
                      </a:lnTo>
                      <a:lnTo>
                        <a:pt x="181" y="75"/>
                      </a:lnTo>
                      <a:lnTo>
                        <a:pt x="182" y="76"/>
                      </a:lnTo>
                      <a:lnTo>
                        <a:pt x="182" y="75"/>
                      </a:lnTo>
                      <a:lnTo>
                        <a:pt x="183" y="75"/>
                      </a:lnTo>
                      <a:lnTo>
                        <a:pt x="185" y="74"/>
                      </a:lnTo>
                      <a:lnTo>
                        <a:pt x="185" y="72"/>
                      </a:lnTo>
                      <a:lnTo>
                        <a:pt x="186" y="72"/>
                      </a:lnTo>
                      <a:lnTo>
                        <a:pt x="186" y="72"/>
                      </a:lnTo>
                      <a:lnTo>
                        <a:pt x="187" y="72"/>
                      </a:lnTo>
                      <a:lnTo>
                        <a:pt x="187" y="72"/>
                      </a:lnTo>
                      <a:lnTo>
                        <a:pt x="189" y="71"/>
                      </a:lnTo>
                      <a:lnTo>
                        <a:pt x="187" y="71"/>
                      </a:lnTo>
                      <a:lnTo>
                        <a:pt x="186" y="70"/>
                      </a:lnTo>
                      <a:lnTo>
                        <a:pt x="187" y="69"/>
                      </a:lnTo>
                      <a:lnTo>
                        <a:pt x="187" y="69"/>
                      </a:lnTo>
                      <a:lnTo>
                        <a:pt x="187" y="67"/>
                      </a:lnTo>
                      <a:lnTo>
                        <a:pt x="194" y="67"/>
                      </a:lnTo>
                      <a:lnTo>
                        <a:pt x="194" y="65"/>
                      </a:lnTo>
                      <a:lnTo>
                        <a:pt x="191" y="65"/>
                      </a:lnTo>
                      <a:lnTo>
                        <a:pt x="192" y="63"/>
                      </a:lnTo>
                      <a:lnTo>
                        <a:pt x="192" y="63"/>
                      </a:lnTo>
                      <a:lnTo>
                        <a:pt x="192" y="61"/>
                      </a:lnTo>
                      <a:lnTo>
                        <a:pt x="190" y="62"/>
                      </a:lnTo>
                      <a:lnTo>
                        <a:pt x="190" y="59"/>
                      </a:lnTo>
                      <a:lnTo>
                        <a:pt x="191" y="59"/>
                      </a:lnTo>
                      <a:lnTo>
                        <a:pt x="191" y="58"/>
                      </a:lnTo>
                      <a:lnTo>
                        <a:pt x="190" y="58"/>
                      </a:lnTo>
                      <a:lnTo>
                        <a:pt x="190" y="58"/>
                      </a:lnTo>
                      <a:lnTo>
                        <a:pt x="189" y="58"/>
                      </a:lnTo>
                      <a:lnTo>
                        <a:pt x="189" y="57"/>
                      </a:lnTo>
                      <a:lnTo>
                        <a:pt x="191" y="57"/>
                      </a:lnTo>
                      <a:lnTo>
                        <a:pt x="194" y="57"/>
                      </a:lnTo>
                      <a:lnTo>
                        <a:pt x="195" y="58"/>
                      </a:lnTo>
                      <a:lnTo>
                        <a:pt x="195" y="59"/>
                      </a:lnTo>
                      <a:lnTo>
                        <a:pt x="196" y="61"/>
                      </a:lnTo>
                      <a:lnTo>
                        <a:pt x="198" y="61"/>
                      </a:lnTo>
                      <a:lnTo>
                        <a:pt x="196" y="58"/>
                      </a:lnTo>
                      <a:lnTo>
                        <a:pt x="196" y="55"/>
                      </a:lnTo>
                      <a:lnTo>
                        <a:pt x="198" y="55"/>
                      </a:lnTo>
                      <a:lnTo>
                        <a:pt x="198" y="55"/>
                      </a:lnTo>
                      <a:lnTo>
                        <a:pt x="200" y="54"/>
                      </a:lnTo>
                      <a:lnTo>
                        <a:pt x="203" y="54"/>
                      </a:lnTo>
                      <a:lnTo>
                        <a:pt x="203" y="53"/>
                      </a:lnTo>
                      <a:lnTo>
                        <a:pt x="202" y="53"/>
                      </a:lnTo>
                      <a:lnTo>
                        <a:pt x="200" y="52"/>
                      </a:lnTo>
                      <a:lnTo>
                        <a:pt x="199" y="53"/>
                      </a:lnTo>
                      <a:lnTo>
                        <a:pt x="198" y="54"/>
                      </a:lnTo>
                      <a:lnTo>
                        <a:pt x="196" y="54"/>
                      </a:lnTo>
                      <a:lnTo>
                        <a:pt x="194" y="54"/>
                      </a:lnTo>
                      <a:lnTo>
                        <a:pt x="194" y="52"/>
                      </a:lnTo>
                      <a:lnTo>
                        <a:pt x="195" y="52"/>
                      </a:lnTo>
                      <a:lnTo>
                        <a:pt x="195" y="50"/>
                      </a:lnTo>
                      <a:lnTo>
                        <a:pt x="199" y="50"/>
                      </a:lnTo>
                      <a:lnTo>
                        <a:pt x="199" y="49"/>
                      </a:lnTo>
                      <a:lnTo>
                        <a:pt x="200" y="49"/>
                      </a:lnTo>
                      <a:lnTo>
                        <a:pt x="200" y="49"/>
                      </a:lnTo>
                      <a:lnTo>
                        <a:pt x="202" y="49"/>
                      </a:lnTo>
                      <a:lnTo>
                        <a:pt x="203" y="48"/>
                      </a:lnTo>
                      <a:lnTo>
                        <a:pt x="204" y="45"/>
                      </a:lnTo>
                      <a:lnTo>
                        <a:pt x="204" y="45"/>
                      </a:lnTo>
                      <a:lnTo>
                        <a:pt x="203" y="45"/>
                      </a:lnTo>
                      <a:lnTo>
                        <a:pt x="203" y="44"/>
                      </a:lnTo>
                      <a:lnTo>
                        <a:pt x="204" y="42"/>
                      </a:lnTo>
                      <a:lnTo>
                        <a:pt x="204" y="40"/>
                      </a:lnTo>
                      <a:lnTo>
                        <a:pt x="206" y="40"/>
                      </a:lnTo>
                      <a:lnTo>
                        <a:pt x="206" y="38"/>
                      </a:lnTo>
                      <a:lnTo>
                        <a:pt x="206" y="37"/>
                      </a:lnTo>
                      <a:lnTo>
                        <a:pt x="208" y="37"/>
                      </a:lnTo>
                      <a:lnTo>
                        <a:pt x="208" y="35"/>
                      </a:lnTo>
                      <a:lnTo>
                        <a:pt x="208" y="32"/>
                      </a:lnTo>
                      <a:lnTo>
                        <a:pt x="209" y="32"/>
                      </a:lnTo>
                      <a:lnTo>
                        <a:pt x="209" y="33"/>
                      </a:lnTo>
                      <a:lnTo>
                        <a:pt x="209" y="33"/>
                      </a:lnTo>
                      <a:lnTo>
                        <a:pt x="209" y="33"/>
                      </a:lnTo>
                      <a:lnTo>
                        <a:pt x="211" y="35"/>
                      </a:lnTo>
                      <a:lnTo>
                        <a:pt x="212" y="35"/>
                      </a:lnTo>
                      <a:lnTo>
                        <a:pt x="213" y="35"/>
                      </a:lnTo>
                      <a:lnTo>
                        <a:pt x="213" y="35"/>
                      </a:lnTo>
                      <a:lnTo>
                        <a:pt x="213" y="35"/>
                      </a:lnTo>
                      <a:lnTo>
                        <a:pt x="215" y="33"/>
                      </a:lnTo>
                      <a:lnTo>
                        <a:pt x="212" y="32"/>
                      </a:lnTo>
                      <a:lnTo>
                        <a:pt x="212" y="31"/>
                      </a:lnTo>
                      <a:lnTo>
                        <a:pt x="213" y="31"/>
                      </a:lnTo>
                      <a:lnTo>
                        <a:pt x="213" y="31"/>
                      </a:lnTo>
                      <a:lnTo>
                        <a:pt x="215" y="32"/>
                      </a:lnTo>
                      <a:lnTo>
                        <a:pt x="215" y="32"/>
                      </a:lnTo>
                      <a:lnTo>
                        <a:pt x="215" y="33"/>
                      </a:lnTo>
                      <a:lnTo>
                        <a:pt x="216" y="33"/>
                      </a:lnTo>
                      <a:lnTo>
                        <a:pt x="216" y="35"/>
                      </a:lnTo>
                      <a:lnTo>
                        <a:pt x="217" y="35"/>
                      </a:lnTo>
                      <a:lnTo>
                        <a:pt x="217" y="29"/>
                      </a:lnTo>
                      <a:lnTo>
                        <a:pt x="215" y="29"/>
                      </a:lnTo>
                      <a:lnTo>
                        <a:pt x="215" y="28"/>
                      </a:lnTo>
                      <a:lnTo>
                        <a:pt x="215" y="27"/>
                      </a:lnTo>
                      <a:lnTo>
                        <a:pt x="215" y="27"/>
                      </a:lnTo>
                      <a:lnTo>
                        <a:pt x="216" y="24"/>
                      </a:lnTo>
                      <a:lnTo>
                        <a:pt x="219" y="24"/>
                      </a:lnTo>
                      <a:lnTo>
                        <a:pt x="219" y="24"/>
                      </a:lnTo>
                      <a:lnTo>
                        <a:pt x="219" y="24"/>
                      </a:lnTo>
                      <a:lnTo>
                        <a:pt x="219" y="27"/>
                      </a:lnTo>
                      <a:lnTo>
                        <a:pt x="220" y="28"/>
                      </a:lnTo>
                      <a:lnTo>
                        <a:pt x="221" y="28"/>
                      </a:lnTo>
                      <a:lnTo>
                        <a:pt x="223" y="27"/>
                      </a:lnTo>
                      <a:lnTo>
                        <a:pt x="225" y="25"/>
                      </a:lnTo>
                      <a:lnTo>
                        <a:pt x="225" y="23"/>
                      </a:lnTo>
                      <a:lnTo>
                        <a:pt x="226" y="23"/>
                      </a:lnTo>
                      <a:lnTo>
                        <a:pt x="226" y="21"/>
                      </a:lnTo>
                      <a:lnTo>
                        <a:pt x="228" y="21"/>
                      </a:lnTo>
                      <a:lnTo>
                        <a:pt x="228" y="24"/>
                      </a:lnTo>
                      <a:lnTo>
                        <a:pt x="228" y="25"/>
                      </a:lnTo>
                      <a:lnTo>
                        <a:pt x="228" y="27"/>
                      </a:lnTo>
                      <a:lnTo>
                        <a:pt x="228" y="25"/>
                      </a:lnTo>
                      <a:lnTo>
                        <a:pt x="230" y="24"/>
                      </a:lnTo>
                      <a:lnTo>
                        <a:pt x="230" y="24"/>
                      </a:lnTo>
                      <a:lnTo>
                        <a:pt x="230" y="23"/>
                      </a:lnTo>
                      <a:lnTo>
                        <a:pt x="230" y="23"/>
                      </a:lnTo>
                      <a:lnTo>
                        <a:pt x="232" y="21"/>
                      </a:lnTo>
                      <a:lnTo>
                        <a:pt x="232" y="20"/>
                      </a:lnTo>
                      <a:lnTo>
                        <a:pt x="232" y="20"/>
                      </a:lnTo>
                      <a:lnTo>
                        <a:pt x="232" y="25"/>
                      </a:lnTo>
                      <a:lnTo>
                        <a:pt x="232" y="25"/>
                      </a:lnTo>
                      <a:lnTo>
                        <a:pt x="232" y="25"/>
                      </a:lnTo>
                      <a:lnTo>
                        <a:pt x="234" y="25"/>
                      </a:lnTo>
                      <a:lnTo>
                        <a:pt x="236" y="23"/>
                      </a:lnTo>
                      <a:lnTo>
                        <a:pt x="234" y="23"/>
                      </a:lnTo>
                      <a:lnTo>
                        <a:pt x="233" y="20"/>
                      </a:lnTo>
                      <a:lnTo>
                        <a:pt x="234" y="20"/>
                      </a:lnTo>
                      <a:lnTo>
                        <a:pt x="234" y="20"/>
                      </a:lnTo>
                      <a:lnTo>
                        <a:pt x="236" y="20"/>
                      </a:lnTo>
                      <a:lnTo>
                        <a:pt x="236" y="20"/>
                      </a:lnTo>
                      <a:lnTo>
                        <a:pt x="236" y="20"/>
                      </a:lnTo>
                      <a:lnTo>
                        <a:pt x="238" y="21"/>
                      </a:lnTo>
                      <a:lnTo>
                        <a:pt x="240" y="23"/>
                      </a:lnTo>
                      <a:lnTo>
                        <a:pt x="242" y="24"/>
                      </a:lnTo>
                      <a:lnTo>
                        <a:pt x="241" y="21"/>
                      </a:lnTo>
                      <a:lnTo>
                        <a:pt x="240" y="19"/>
                      </a:lnTo>
                      <a:lnTo>
                        <a:pt x="238" y="17"/>
                      </a:lnTo>
                      <a:lnTo>
                        <a:pt x="237" y="19"/>
                      </a:lnTo>
                      <a:lnTo>
                        <a:pt x="236" y="19"/>
                      </a:lnTo>
                      <a:lnTo>
                        <a:pt x="236" y="19"/>
                      </a:lnTo>
                      <a:lnTo>
                        <a:pt x="236" y="17"/>
                      </a:lnTo>
                      <a:lnTo>
                        <a:pt x="236" y="17"/>
                      </a:lnTo>
                      <a:lnTo>
                        <a:pt x="234" y="16"/>
                      </a:lnTo>
                      <a:lnTo>
                        <a:pt x="238" y="16"/>
                      </a:lnTo>
                      <a:lnTo>
                        <a:pt x="240" y="14"/>
                      </a:lnTo>
                      <a:lnTo>
                        <a:pt x="242" y="15"/>
                      </a:lnTo>
                      <a:lnTo>
                        <a:pt x="242" y="16"/>
                      </a:lnTo>
                      <a:lnTo>
                        <a:pt x="243" y="16"/>
                      </a:lnTo>
                      <a:lnTo>
                        <a:pt x="246" y="16"/>
                      </a:lnTo>
                      <a:lnTo>
                        <a:pt x="246" y="17"/>
                      </a:lnTo>
                      <a:lnTo>
                        <a:pt x="247" y="19"/>
                      </a:lnTo>
                      <a:lnTo>
                        <a:pt x="249" y="19"/>
                      </a:lnTo>
                      <a:lnTo>
                        <a:pt x="249" y="20"/>
                      </a:lnTo>
                      <a:lnTo>
                        <a:pt x="251" y="20"/>
                      </a:lnTo>
                      <a:lnTo>
                        <a:pt x="251" y="20"/>
                      </a:lnTo>
                      <a:lnTo>
                        <a:pt x="253" y="20"/>
                      </a:lnTo>
                      <a:lnTo>
                        <a:pt x="253" y="20"/>
                      </a:lnTo>
                      <a:lnTo>
                        <a:pt x="253" y="20"/>
                      </a:lnTo>
                      <a:lnTo>
                        <a:pt x="253" y="19"/>
                      </a:lnTo>
                      <a:lnTo>
                        <a:pt x="254" y="17"/>
                      </a:lnTo>
                      <a:lnTo>
                        <a:pt x="254" y="17"/>
                      </a:lnTo>
                      <a:lnTo>
                        <a:pt x="254" y="17"/>
                      </a:lnTo>
                      <a:lnTo>
                        <a:pt x="255" y="17"/>
                      </a:lnTo>
                      <a:lnTo>
                        <a:pt x="257" y="16"/>
                      </a:lnTo>
                      <a:lnTo>
                        <a:pt x="258" y="16"/>
                      </a:lnTo>
                      <a:lnTo>
                        <a:pt x="258" y="15"/>
                      </a:lnTo>
                      <a:lnTo>
                        <a:pt x="259" y="15"/>
                      </a:lnTo>
                      <a:lnTo>
                        <a:pt x="261" y="12"/>
                      </a:lnTo>
                      <a:lnTo>
                        <a:pt x="261" y="12"/>
                      </a:lnTo>
                      <a:lnTo>
                        <a:pt x="261" y="11"/>
                      </a:lnTo>
                      <a:lnTo>
                        <a:pt x="263" y="11"/>
                      </a:lnTo>
                      <a:lnTo>
                        <a:pt x="263" y="12"/>
                      </a:lnTo>
                      <a:lnTo>
                        <a:pt x="263" y="15"/>
                      </a:lnTo>
                      <a:lnTo>
                        <a:pt x="267" y="15"/>
                      </a:lnTo>
                      <a:lnTo>
                        <a:pt x="267" y="14"/>
                      </a:lnTo>
                      <a:lnTo>
                        <a:pt x="266" y="12"/>
                      </a:lnTo>
                      <a:lnTo>
                        <a:pt x="266" y="11"/>
                      </a:lnTo>
                      <a:lnTo>
                        <a:pt x="266" y="8"/>
                      </a:lnTo>
                      <a:lnTo>
                        <a:pt x="267" y="7"/>
                      </a:lnTo>
                      <a:lnTo>
                        <a:pt x="267" y="7"/>
                      </a:lnTo>
                      <a:lnTo>
                        <a:pt x="268" y="7"/>
                      </a:lnTo>
                      <a:lnTo>
                        <a:pt x="270" y="8"/>
                      </a:lnTo>
                      <a:lnTo>
                        <a:pt x="271" y="10"/>
                      </a:lnTo>
                      <a:lnTo>
                        <a:pt x="272" y="10"/>
                      </a:lnTo>
                      <a:lnTo>
                        <a:pt x="272" y="8"/>
                      </a:lnTo>
                      <a:lnTo>
                        <a:pt x="274" y="8"/>
                      </a:lnTo>
                      <a:lnTo>
                        <a:pt x="274" y="11"/>
                      </a:lnTo>
                      <a:lnTo>
                        <a:pt x="276" y="10"/>
                      </a:lnTo>
                      <a:lnTo>
                        <a:pt x="276" y="10"/>
                      </a:lnTo>
                      <a:lnTo>
                        <a:pt x="276" y="11"/>
                      </a:lnTo>
                      <a:lnTo>
                        <a:pt x="278" y="11"/>
                      </a:lnTo>
                      <a:lnTo>
                        <a:pt x="278" y="12"/>
                      </a:lnTo>
                      <a:lnTo>
                        <a:pt x="276" y="15"/>
                      </a:lnTo>
                      <a:lnTo>
                        <a:pt x="275" y="15"/>
                      </a:lnTo>
                      <a:lnTo>
                        <a:pt x="275" y="16"/>
                      </a:lnTo>
                      <a:lnTo>
                        <a:pt x="272" y="16"/>
                      </a:lnTo>
                      <a:lnTo>
                        <a:pt x="272" y="20"/>
                      </a:lnTo>
                      <a:lnTo>
                        <a:pt x="271" y="24"/>
                      </a:lnTo>
                      <a:lnTo>
                        <a:pt x="271" y="24"/>
                      </a:lnTo>
                      <a:lnTo>
                        <a:pt x="272" y="24"/>
                      </a:lnTo>
                      <a:lnTo>
                        <a:pt x="272" y="24"/>
                      </a:lnTo>
                      <a:lnTo>
                        <a:pt x="272" y="24"/>
                      </a:lnTo>
                      <a:lnTo>
                        <a:pt x="274" y="23"/>
                      </a:lnTo>
                      <a:lnTo>
                        <a:pt x="274" y="21"/>
                      </a:lnTo>
                      <a:lnTo>
                        <a:pt x="275" y="21"/>
                      </a:lnTo>
                      <a:lnTo>
                        <a:pt x="275" y="19"/>
                      </a:lnTo>
                      <a:lnTo>
                        <a:pt x="276" y="19"/>
                      </a:lnTo>
                      <a:lnTo>
                        <a:pt x="276" y="17"/>
                      </a:lnTo>
                      <a:lnTo>
                        <a:pt x="279" y="17"/>
                      </a:lnTo>
                      <a:lnTo>
                        <a:pt x="279" y="16"/>
                      </a:lnTo>
                      <a:lnTo>
                        <a:pt x="280" y="14"/>
                      </a:lnTo>
                      <a:lnTo>
                        <a:pt x="280" y="12"/>
                      </a:lnTo>
                      <a:lnTo>
                        <a:pt x="281" y="11"/>
                      </a:lnTo>
                      <a:lnTo>
                        <a:pt x="283" y="11"/>
                      </a:lnTo>
                      <a:lnTo>
                        <a:pt x="283" y="10"/>
                      </a:lnTo>
                      <a:lnTo>
                        <a:pt x="283" y="8"/>
                      </a:lnTo>
                      <a:lnTo>
                        <a:pt x="284" y="8"/>
                      </a:lnTo>
                      <a:lnTo>
                        <a:pt x="285" y="8"/>
                      </a:lnTo>
                      <a:lnTo>
                        <a:pt x="285" y="6"/>
                      </a:lnTo>
                      <a:lnTo>
                        <a:pt x="287" y="6"/>
                      </a:lnTo>
                      <a:lnTo>
                        <a:pt x="287" y="8"/>
                      </a:lnTo>
                      <a:lnTo>
                        <a:pt x="287" y="8"/>
                      </a:lnTo>
                      <a:lnTo>
                        <a:pt x="287" y="10"/>
                      </a:lnTo>
                      <a:lnTo>
                        <a:pt x="285" y="11"/>
                      </a:lnTo>
                      <a:lnTo>
                        <a:pt x="285" y="12"/>
                      </a:lnTo>
                      <a:lnTo>
                        <a:pt x="284" y="12"/>
                      </a:lnTo>
                      <a:lnTo>
                        <a:pt x="284" y="14"/>
                      </a:lnTo>
                      <a:lnTo>
                        <a:pt x="285" y="14"/>
                      </a:lnTo>
                      <a:lnTo>
                        <a:pt x="285" y="15"/>
                      </a:lnTo>
                      <a:lnTo>
                        <a:pt x="284" y="19"/>
                      </a:lnTo>
                      <a:lnTo>
                        <a:pt x="285" y="19"/>
                      </a:lnTo>
                      <a:lnTo>
                        <a:pt x="285" y="16"/>
                      </a:lnTo>
                      <a:lnTo>
                        <a:pt x="287" y="15"/>
                      </a:lnTo>
                      <a:lnTo>
                        <a:pt x="289" y="14"/>
                      </a:lnTo>
                      <a:lnTo>
                        <a:pt x="289" y="11"/>
                      </a:lnTo>
                      <a:lnTo>
                        <a:pt x="291" y="10"/>
                      </a:lnTo>
                      <a:lnTo>
                        <a:pt x="291" y="10"/>
                      </a:lnTo>
                      <a:lnTo>
                        <a:pt x="292" y="8"/>
                      </a:lnTo>
                      <a:lnTo>
                        <a:pt x="293" y="8"/>
                      </a:lnTo>
                      <a:lnTo>
                        <a:pt x="293" y="7"/>
                      </a:lnTo>
                      <a:lnTo>
                        <a:pt x="292" y="6"/>
                      </a:lnTo>
                      <a:lnTo>
                        <a:pt x="292" y="4"/>
                      </a:lnTo>
                      <a:lnTo>
                        <a:pt x="295" y="4"/>
                      </a:lnTo>
                      <a:lnTo>
                        <a:pt x="295" y="4"/>
                      </a:lnTo>
                      <a:lnTo>
                        <a:pt x="295" y="4"/>
                      </a:lnTo>
                      <a:lnTo>
                        <a:pt x="2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3" name="Freeform 13">
                  <a:extLst>
                    <a:ext uri="{FF2B5EF4-FFF2-40B4-BE49-F238E27FC236}">
                      <a16:creationId xmlns:a16="http://schemas.microsoft.com/office/drawing/2014/main" id="{BCBB770E-957E-43C7-96B5-0A01D45A9A48}"/>
                    </a:ext>
                  </a:extLst>
                </p:cNvPr>
                <p:cNvSpPr>
                  <a:spLocks/>
                </p:cNvSpPr>
                <p:nvPr/>
              </p:nvSpPr>
              <p:spPr bwMode="auto">
                <a:xfrm>
                  <a:off x="7514397" y="1457779"/>
                  <a:ext cx="976313" cy="579438"/>
                </a:xfrm>
                <a:custGeom>
                  <a:avLst/>
                  <a:gdLst>
                    <a:gd name="T0" fmla="*/ 219 w 615"/>
                    <a:gd name="T1" fmla="*/ 11 h 365"/>
                    <a:gd name="T2" fmla="*/ 228 w 615"/>
                    <a:gd name="T3" fmla="*/ 16 h 365"/>
                    <a:gd name="T4" fmla="*/ 216 w 615"/>
                    <a:gd name="T5" fmla="*/ 28 h 365"/>
                    <a:gd name="T6" fmla="*/ 250 w 615"/>
                    <a:gd name="T7" fmla="*/ 15 h 365"/>
                    <a:gd name="T8" fmla="*/ 254 w 615"/>
                    <a:gd name="T9" fmla="*/ 32 h 365"/>
                    <a:gd name="T10" fmla="*/ 292 w 615"/>
                    <a:gd name="T11" fmla="*/ 33 h 365"/>
                    <a:gd name="T12" fmla="*/ 326 w 615"/>
                    <a:gd name="T13" fmla="*/ 32 h 365"/>
                    <a:gd name="T14" fmla="*/ 352 w 615"/>
                    <a:gd name="T15" fmla="*/ 45 h 365"/>
                    <a:gd name="T16" fmla="*/ 361 w 615"/>
                    <a:gd name="T17" fmla="*/ 55 h 365"/>
                    <a:gd name="T18" fmla="*/ 402 w 615"/>
                    <a:gd name="T19" fmla="*/ 51 h 365"/>
                    <a:gd name="T20" fmla="*/ 428 w 615"/>
                    <a:gd name="T21" fmla="*/ 59 h 365"/>
                    <a:gd name="T22" fmla="*/ 449 w 615"/>
                    <a:gd name="T23" fmla="*/ 45 h 365"/>
                    <a:gd name="T24" fmla="*/ 497 w 615"/>
                    <a:gd name="T25" fmla="*/ 51 h 365"/>
                    <a:gd name="T26" fmla="*/ 524 w 615"/>
                    <a:gd name="T27" fmla="*/ 62 h 365"/>
                    <a:gd name="T28" fmla="*/ 550 w 615"/>
                    <a:gd name="T29" fmla="*/ 81 h 365"/>
                    <a:gd name="T30" fmla="*/ 577 w 615"/>
                    <a:gd name="T31" fmla="*/ 108 h 365"/>
                    <a:gd name="T32" fmla="*/ 613 w 615"/>
                    <a:gd name="T33" fmla="*/ 114 h 365"/>
                    <a:gd name="T34" fmla="*/ 598 w 615"/>
                    <a:gd name="T35" fmla="*/ 126 h 365"/>
                    <a:gd name="T36" fmla="*/ 582 w 615"/>
                    <a:gd name="T37" fmla="*/ 140 h 365"/>
                    <a:gd name="T38" fmla="*/ 551 w 615"/>
                    <a:gd name="T39" fmla="*/ 119 h 365"/>
                    <a:gd name="T40" fmla="*/ 531 w 615"/>
                    <a:gd name="T41" fmla="*/ 114 h 365"/>
                    <a:gd name="T42" fmla="*/ 521 w 615"/>
                    <a:gd name="T43" fmla="*/ 131 h 365"/>
                    <a:gd name="T44" fmla="*/ 504 w 615"/>
                    <a:gd name="T45" fmla="*/ 132 h 365"/>
                    <a:gd name="T46" fmla="*/ 517 w 615"/>
                    <a:gd name="T47" fmla="*/ 152 h 365"/>
                    <a:gd name="T48" fmla="*/ 499 w 615"/>
                    <a:gd name="T49" fmla="*/ 161 h 365"/>
                    <a:gd name="T50" fmla="*/ 467 w 615"/>
                    <a:gd name="T51" fmla="*/ 170 h 365"/>
                    <a:gd name="T52" fmla="*/ 454 w 615"/>
                    <a:gd name="T53" fmla="*/ 183 h 365"/>
                    <a:gd name="T54" fmla="*/ 420 w 615"/>
                    <a:gd name="T55" fmla="*/ 187 h 365"/>
                    <a:gd name="T56" fmla="*/ 402 w 615"/>
                    <a:gd name="T57" fmla="*/ 191 h 365"/>
                    <a:gd name="T58" fmla="*/ 376 w 615"/>
                    <a:gd name="T59" fmla="*/ 210 h 365"/>
                    <a:gd name="T60" fmla="*/ 380 w 615"/>
                    <a:gd name="T61" fmla="*/ 248 h 365"/>
                    <a:gd name="T62" fmla="*/ 357 w 615"/>
                    <a:gd name="T63" fmla="*/ 275 h 365"/>
                    <a:gd name="T64" fmla="*/ 330 w 615"/>
                    <a:gd name="T65" fmla="*/ 316 h 365"/>
                    <a:gd name="T66" fmla="*/ 315 w 615"/>
                    <a:gd name="T67" fmla="*/ 284 h 365"/>
                    <a:gd name="T68" fmla="*/ 322 w 615"/>
                    <a:gd name="T69" fmla="*/ 241 h 365"/>
                    <a:gd name="T70" fmla="*/ 348 w 615"/>
                    <a:gd name="T71" fmla="*/ 212 h 365"/>
                    <a:gd name="T72" fmla="*/ 368 w 615"/>
                    <a:gd name="T73" fmla="*/ 186 h 365"/>
                    <a:gd name="T74" fmla="*/ 399 w 615"/>
                    <a:gd name="T75" fmla="*/ 163 h 365"/>
                    <a:gd name="T76" fmla="*/ 380 w 615"/>
                    <a:gd name="T77" fmla="*/ 173 h 365"/>
                    <a:gd name="T78" fmla="*/ 353 w 615"/>
                    <a:gd name="T79" fmla="*/ 187 h 365"/>
                    <a:gd name="T80" fmla="*/ 344 w 615"/>
                    <a:gd name="T81" fmla="*/ 170 h 365"/>
                    <a:gd name="T82" fmla="*/ 314 w 615"/>
                    <a:gd name="T83" fmla="*/ 186 h 365"/>
                    <a:gd name="T84" fmla="*/ 309 w 615"/>
                    <a:gd name="T85" fmla="*/ 207 h 365"/>
                    <a:gd name="T86" fmla="*/ 275 w 615"/>
                    <a:gd name="T87" fmla="*/ 211 h 365"/>
                    <a:gd name="T88" fmla="*/ 258 w 615"/>
                    <a:gd name="T89" fmla="*/ 198 h 365"/>
                    <a:gd name="T90" fmla="*/ 236 w 615"/>
                    <a:gd name="T91" fmla="*/ 203 h 365"/>
                    <a:gd name="T92" fmla="*/ 219 w 615"/>
                    <a:gd name="T93" fmla="*/ 201 h 365"/>
                    <a:gd name="T94" fmla="*/ 186 w 615"/>
                    <a:gd name="T95" fmla="*/ 211 h 365"/>
                    <a:gd name="T96" fmla="*/ 160 w 615"/>
                    <a:gd name="T97" fmla="*/ 238 h 365"/>
                    <a:gd name="T98" fmla="*/ 132 w 615"/>
                    <a:gd name="T99" fmla="*/ 267 h 365"/>
                    <a:gd name="T100" fmla="*/ 153 w 615"/>
                    <a:gd name="T101" fmla="*/ 287 h 365"/>
                    <a:gd name="T102" fmla="*/ 184 w 615"/>
                    <a:gd name="T103" fmla="*/ 296 h 365"/>
                    <a:gd name="T104" fmla="*/ 177 w 615"/>
                    <a:gd name="T105" fmla="*/ 314 h 365"/>
                    <a:gd name="T106" fmla="*/ 171 w 615"/>
                    <a:gd name="T107" fmla="*/ 343 h 365"/>
                    <a:gd name="T108" fmla="*/ 4 w 615"/>
                    <a:gd name="T109" fmla="*/ 3 h 365"/>
                    <a:gd name="T110" fmla="*/ 34 w 615"/>
                    <a:gd name="T111" fmla="*/ 8 h 365"/>
                    <a:gd name="T112" fmla="*/ 54 w 615"/>
                    <a:gd name="T113" fmla="*/ 20 h 365"/>
                    <a:gd name="T114" fmla="*/ 72 w 615"/>
                    <a:gd name="T115" fmla="*/ 24 h 365"/>
                    <a:gd name="T116" fmla="*/ 92 w 615"/>
                    <a:gd name="T117" fmla="*/ 38 h 365"/>
                    <a:gd name="T118" fmla="*/ 112 w 615"/>
                    <a:gd name="T119" fmla="*/ 26 h 365"/>
                    <a:gd name="T120" fmla="*/ 148 w 615"/>
                    <a:gd name="T121" fmla="*/ 30 h 365"/>
                    <a:gd name="T122" fmla="*/ 162 w 615"/>
                    <a:gd name="T123" fmla="*/ 28 h 365"/>
                    <a:gd name="T124" fmla="*/ 170 w 615"/>
                    <a:gd name="T125" fmla="*/ 1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 h="365">
                      <a:moveTo>
                        <a:pt x="174" y="0"/>
                      </a:moveTo>
                      <a:lnTo>
                        <a:pt x="181" y="0"/>
                      </a:lnTo>
                      <a:lnTo>
                        <a:pt x="182" y="3"/>
                      </a:lnTo>
                      <a:lnTo>
                        <a:pt x="183" y="3"/>
                      </a:lnTo>
                      <a:lnTo>
                        <a:pt x="183" y="4"/>
                      </a:lnTo>
                      <a:lnTo>
                        <a:pt x="187" y="4"/>
                      </a:lnTo>
                      <a:lnTo>
                        <a:pt x="187" y="4"/>
                      </a:lnTo>
                      <a:lnTo>
                        <a:pt x="188" y="4"/>
                      </a:lnTo>
                      <a:lnTo>
                        <a:pt x="188" y="5"/>
                      </a:lnTo>
                      <a:lnTo>
                        <a:pt x="194" y="5"/>
                      </a:lnTo>
                      <a:lnTo>
                        <a:pt x="194" y="5"/>
                      </a:lnTo>
                      <a:lnTo>
                        <a:pt x="196" y="5"/>
                      </a:lnTo>
                      <a:lnTo>
                        <a:pt x="196" y="7"/>
                      </a:lnTo>
                      <a:lnTo>
                        <a:pt x="199" y="7"/>
                      </a:lnTo>
                      <a:lnTo>
                        <a:pt x="199" y="7"/>
                      </a:lnTo>
                      <a:lnTo>
                        <a:pt x="207" y="7"/>
                      </a:lnTo>
                      <a:lnTo>
                        <a:pt x="207" y="7"/>
                      </a:lnTo>
                      <a:lnTo>
                        <a:pt x="208" y="7"/>
                      </a:lnTo>
                      <a:lnTo>
                        <a:pt x="208" y="8"/>
                      </a:lnTo>
                      <a:lnTo>
                        <a:pt x="212" y="8"/>
                      </a:lnTo>
                      <a:lnTo>
                        <a:pt x="212" y="8"/>
                      </a:lnTo>
                      <a:lnTo>
                        <a:pt x="217" y="9"/>
                      </a:lnTo>
                      <a:lnTo>
                        <a:pt x="217" y="9"/>
                      </a:lnTo>
                      <a:lnTo>
                        <a:pt x="217" y="9"/>
                      </a:lnTo>
                      <a:lnTo>
                        <a:pt x="219" y="11"/>
                      </a:lnTo>
                      <a:lnTo>
                        <a:pt x="219" y="11"/>
                      </a:lnTo>
                      <a:lnTo>
                        <a:pt x="212" y="11"/>
                      </a:lnTo>
                      <a:lnTo>
                        <a:pt x="212" y="11"/>
                      </a:lnTo>
                      <a:lnTo>
                        <a:pt x="211" y="11"/>
                      </a:lnTo>
                      <a:lnTo>
                        <a:pt x="211" y="9"/>
                      </a:lnTo>
                      <a:lnTo>
                        <a:pt x="211" y="9"/>
                      </a:lnTo>
                      <a:lnTo>
                        <a:pt x="209" y="9"/>
                      </a:lnTo>
                      <a:lnTo>
                        <a:pt x="209" y="11"/>
                      </a:lnTo>
                      <a:lnTo>
                        <a:pt x="208" y="11"/>
                      </a:lnTo>
                      <a:lnTo>
                        <a:pt x="209" y="12"/>
                      </a:lnTo>
                      <a:lnTo>
                        <a:pt x="209" y="15"/>
                      </a:lnTo>
                      <a:lnTo>
                        <a:pt x="211" y="15"/>
                      </a:lnTo>
                      <a:lnTo>
                        <a:pt x="212" y="16"/>
                      </a:lnTo>
                      <a:lnTo>
                        <a:pt x="213" y="15"/>
                      </a:lnTo>
                      <a:lnTo>
                        <a:pt x="215" y="15"/>
                      </a:lnTo>
                      <a:lnTo>
                        <a:pt x="216" y="15"/>
                      </a:lnTo>
                      <a:lnTo>
                        <a:pt x="217" y="15"/>
                      </a:lnTo>
                      <a:lnTo>
                        <a:pt x="221" y="15"/>
                      </a:lnTo>
                      <a:lnTo>
                        <a:pt x="221" y="15"/>
                      </a:lnTo>
                      <a:lnTo>
                        <a:pt x="225" y="15"/>
                      </a:lnTo>
                      <a:lnTo>
                        <a:pt x="225" y="13"/>
                      </a:lnTo>
                      <a:lnTo>
                        <a:pt x="225" y="13"/>
                      </a:lnTo>
                      <a:lnTo>
                        <a:pt x="226" y="13"/>
                      </a:lnTo>
                      <a:lnTo>
                        <a:pt x="229" y="15"/>
                      </a:lnTo>
                      <a:lnTo>
                        <a:pt x="228" y="16"/>
                      </a:lnTo>
                      <a:lnTo>
                        <a:pt x="228" y="17"/>
                      </a:lnTo>
                      <a:lnTo>
                        <a:pt x="228" y="20"/>
                      </a:lnTo>
                      <a:lnTo>
                        <a:pt x="225" y="20"/>
                      </a:lnTo>
                      <a:lnTo>
                        <a:pt x="224" y="19"/>
                      </a:lnTo>
                      <a:lnTo>
                        <a:pt x="225" y="17"/>
                      </a:lnTo>
                      <a:lnTo>
                        <a:pt x="225" y="16"/>
                      </a:lnTo>
                      <a:lnTo>
                        <a:pt x="225" y="16"/>
                      </a:lnTo>
                      <a:lnTo>
                        <a:pt x="225" y="16"/>
                      </a:lnTo>
                      <a:lnTo>
                        <a:pt x="224" y="16"/>
                      </a:lnTo>
                      <a:lnTo>
                        <a:pt x="224" y="16"/>
                      </a:lnTo>
                      <a:lnTo>
                        <a:pt x="224" y="16"/>
                      </a:lnTo>
                      <a:lnTo>
                        <a:pt x="222" y="17"/>
                      </a:lnTo>
                      <a:lnTo>
                        <a:pt x="222" y="19"/>
                      </a:lnTo>
                      <a:lnTo>
                        <a:pt x="221" y="21"/>
                      </a:lnTo>
                      <a:lnTo>
                        <a:pt x="217" y="21"/>
                      </a:lnTo>
                      <a:lnTo>
                        <a:pt x="217" y="24"/>
                      </a:lnTo>
                      <a:lnTo>
                        <a:pt x="219" y="24"/>
                      </a:lnTo>
                      <a:lnTo>
                        <a:pt x="219" y="24"/>
                      </a:lnTo>
                      <a:lnTo>
                        <a:pt x="219" y="24"/>
                      </a:lnTo>
                      <a:lnTo>
                        <a:pt x="220" y="24"/>
                      </a:lnTo>
                      <a:lnTo>
                        <a:pt x="219" y="25"/>
                      </a:lnTo>
                      <a:lnTo>
                        <a:pt x="219" y="26"/>
                      </a:lnTo>
                      <a:lnTo>
                        <a:pt x="216" y="26"/>
                      </a:lnTo>
                      <a:lnTo>
                        <a:pt x="216" y="28"/>
                      </a:lnTo>
                      <a:lnTo>
                        <a:pt x="216" y="28"/>
                      </a:lnTo>
                      <a:lnTo>
                        <a:pt x="217" y="29"/>
                      </a:lnTo>
                      <a:lnTo>
                        <a:pt x="219" y="29"/>
                      </a:lnTo>
                      <a:lnTo>
                        <a:pt x="221" y="29"/>
                      </a:lnTo>
                      <a:lnTo>
                        <a:pt x="222" y="28"/>
                      </a:lnTo>
                      <a:lnTo>
                        <a:pt x="225" y="28"/>
                      </a:lnTo>
                      <a:lnTo>
                        <a:pt x="225" y="26"/>
                      </a:lnTo>
                      <a:lnTo>
                        <a:pt x="226" y="26"/>
                      </a:lnTo>
                      <a:lnTo>
                        <a:pt x="228" y="24"/>
                      </a:lnTo>
                      <a:lnTo>
                        <a:pt x="228" y="24"/>
                      </a:lnTo>
                      <a:lnTo>
                        <a:pt x="228" y="22"/>
                      </a:lnTo>
                      <a:lnTo>
                        <a:pt x="230" y="20"/>
                      </a:lnTo>
                      <a:lnTo>
                        <a:pt x="232" y="17"/>
                      </a:lnTo>
                      <a:lnTo>
                        <a:pt x="233" y="17"/>
                      </a:lnTo>
                      <a:lnTo>
                        <a:pt x="233" y="15"/>
                      </a:lnTo>
                      <a:lnTo>
                        <a:pt x="233" y="15"/>
                      </a:lnTo>
                      <a:lnTo>
                        <a:pt x="234" y="13"/>
                      </a:lnTo>
                      <a:lnTo>
                        <a:pt x="236" y="13"/>
                      </a:lnTo>
                      <a:lnTo>
                        <a:pt x="237" y="12"/>
                      </a:lnTo>
                      <a:lnTo>
                        <a:pt x="237" y="12"/>
                      </a:lnTo>
                      <a:lnTo>
                        <a:pt x="239" y="12"/>
                      </a:lnTo>
                      <a:lnTo>
                        <a:pt x="241" y="13"/>
                      </a:lnTo>
                      <a:lnTo>
                        <a:pt x="241" y="13"/>
                      </a:lnTo>
                      <a:lnTo>
                        <a:pt x="241" y="12"/>
                      </a:lnTo>
                      <a:lnTo>
                        <a:pt x="249" y="13"/>
                      </a:lnTo>
                      <a:lnTo>
                        <a:pt x="250" y="15"/>
                      </a:lnTo>
                      <a:lnTo>
                        <a:pt x="254" y="15"/>
                      </a:lnTo>
                      <a:lnTo>
                        <a:pt x="254" y="15"/>
                      </a:lnTo>
                      <a:lnTo>
                        <a:pt x="255" y="15"/>
                      </a:lnTo>
                      <a:lnTo>
                        <a:pt x="255" y="16"/>
                      </a:lnTo>
                      <a:lnTo>
                        <a:pt x="256" y="16"/>
                      </a:lnTo>
                      <a:lnTo>
                        <a:pt x="256" y="16"/>
                      </a:lnTo>
                      <a:lnTo>
                        <a:pt x="258" y="17"/>
                      </a:lnTo>
                      <a:lnTo>
                        <a:pt x="259" y="17"/>
                      </a:lnTo>
                      <a:lnTo>
                        <a:pt x="260" y="19"/>
                      </a:lnTo>
                      <a:lnTo>
                        <a:pt x="260" y="21"/>
                      </a:lnTo>
                      <a:lnTo>
                        <a:pt x="259" y="22"/>
                      </a:lnTo>
                      <a:lnTo>
                        <a:pt x="259" y="24"/>
                      </a:lnTo>
                      <a:lnTo>
                        <a:pt x="258" y="24"/>
                      </a:lnTo>
                      <a:lnTo>
                        <a:pt x="256" y="25"/>
                      </a:lnTo>
                      <a:lnTo>
                        <a:pt x="255" y="24"/>
                      </a:lnTo>
                      <a:lnTo>
                        <a:pt x="255" y="22"/>
                      </a:lnTo>
                      <a:lnTo>
                        <a:pt x="255" y="21"/>
                      </a:lnTo>
                      <a:lnTo>
                        <a:pt x="253" y="21"/>
                      </a:lnTo>
                      <a:lnTo>
                        <a:pt x="253" y="22"/>
                      </a:lnTo>
                      <a:lnTo>
                        <a:pt x="251" y="22"/>
                      </a:lnTo>
                      <a:lnTo>
                        <a:pt x="251" y="26"/>
                      </a:lnTo>
                      <a:lnTo>
                        <a:pt x="256" y="26"/>
                      </a:lnTo>
                      <a:lnTo>
                        <a:pt x="256" y="28"/>
                      </a:lnTo>
                      <a:lnTo>
                        <a:pt x="256" y="29"/>
                      </a:lnTo>
                      <a:lnTo>
                        <a:pt x="254" y="32"/>
                      </a:lnTo>
                      <a:lnTo>
                        <a:pt x="250" y="34"/>
                      </a:lnTo>
                      <a:lnTo>
                        <a:pt x="249" y="38"/>
                      </a:lnTo>
                      <a:lnTo>
                        <a:pt x="250" y="38"/>
                      </a:lnTo>
                      <a:lnTo>
                        <a:pt x="250" y="37"/>
                      </a:lnTo>
                      <a:lnTo>
                        <a:pt x="251" y="37"/>
                      </a:lnTo>
                      <a:lnTo>
                        <a:pt x="251" y="37"/>
                      </a:lnTo>
                      <a:lnTo>
                        <a:pt x="253" y="37"/>
                      </a:lnTo>
                      <a:lnTo>
                        <a:pt x="253" y="37"/>
                      </a:lnTo>
                      <a:lnTo>
                        <a:pt x="256" y="37"/>
                      </a:lnTo>
                      <a:lnTo>
                        <a:pt x="256" y="38"/>
                      </a:lnTo>
                      <a:lnTo>
                        <a:pt x="259" y="37"/>
                      </a:lnTo>
                      <a:lnTo>
                        <a:pt x="259" y="38"/>
                      </a:lnTo>
                      <a:lnTo>
                        <a:pt x="264" y="38"/>
                      </a:lnTo>
                      <a:lnTo>
                        <a:pt x="264" y="37"/>
                      </a:lnTo>
                      <a:lnTo>
                        <a:pt x="268" y="37"/>
                      </a:lnTo>
                      <a:lnTo>
                        <a:pt x="268" y="37"/>
                      </a:lnTo>
                      <a:lnTo>
                        <a:pt x="277" y="37"/>
                      </a:lnTo>
                      <a:lnTo>
                        <a:pt x="277" y="37"/>
                      </a:lnTo>
                      <a:lnTo>
                        <a:pt x="284" y="37"/>
                      </a:lnTo>
                      <a:lnTo>
                        <a:pt x="284" y="36"/>
                      </a:lnTo>
                      <a:lnTo>
                        <a:pt x="288" y="34"/>
                      </a:lnTo>
                      <a:lnTo>
                        <a:pt x="288" y="34"/>
                      </a:lnTo>
                      <a:lnTo>
                        <a:pt x="289" y="34"/>
                      </a:lnTo>
                      <a:lnTo>
                        <a:pt x="289" y="33"/>
                      </a:lnTo>
                      <a:lnTo>
                        <a:pt x="292" y="33"/>
                      </a:lnTo>
                      <a:lnTo>
                        <a:pt x="293" y="33"/>
                      </a:lnTo>
                      <a:lnTo>
                        <a:pt x="294" y="34"/>
                      </a:lnTo>
                      <a:lnTo>
                        <a:pt x="296" y="34"/>
                      </a:lnTo>
                      <a:lnTo>
                        <a:pt x="298" y="36"/>
                      </a:lnTo>
                      <a:lnTo>
                        <a:pt x="300" y="36"/>
                      </a:lnTo>
                      <a:lnTo>
                        <a:pt x="301" y="34"/>
                      </a:lnTo>
                      <a:lnTo>
                        <a:pt x="304" y="33"/>
                      </a:lnTo>
                      <a:lnTo>
                        <a:pt x="306" y="32"/>
                      </a:lnTo>
                      <a:lnTo>
                        <a:pt x="309" y="32"/>
                      </a:lnTo>
                      <a:lnTo>
                        <a:pt x="310" y="32"/>
                      </a:lnTo>
                      <a:lnTo>
                        <a:pt x="310" y="33"/>
                      </a:lnTo>
                      <a:lnTo>
                        <a:pt x="311" y="33"/>
                      </a:lnTo>
                      <a:lnTo>
                        <a:pt x="311" y="33"/>
                      </a:lnTo>
                      <a:lnTo>
                        <a:pt x="313" y="33"/>
                      </a:lnTo>
                      <a:lnTo>
                        <a:pt x="315" y="33"/>
                      </a:lnTo>
                      <a:lnTo>
                        <a:pt x="317" y="33"/>
                      </a:lnTo>
                      <a:lnTo>
                        <a:pt x="318" y="33"/>
                      </a:lnTo>
                      <a:lnTo>
                        <a:pt x="318" y="33"/>
                      </a:lnTo>
                      <a:lnTo>
                        <a:pt x="318" y="33"/>
                      </a:lnTo>
                      <a:lnTo>
                        <a:pt x="318" y="34"/>
                      </a:lnTo>
                      <a:lnTo>
                        <a:pt x="323" y="34"/>
                      </a:lnTo>
                      <a:lnTo>
                        <a:pt x="323" y="33"/>
                      </a:lnTo>
                      <a:lnTo>
                        <a:pt x="325" y="33"/>
                      </a:lnTo>
                      <a:lnTo>
                        <a:pt x="325" y="33"/>
                      </a:lnTo>
                      <a:lnTo>
                        <a:pt x="326" y="32"/>
                      </a:lnTo>
                      <a:lnTo>
                        <a:pt x="327" y="33"/>
                      </a:lnTo>
                      <a:lnTo>
                        <a:pt x="328" y="33"/>
                      </a:lnTo>
                      <a:lnTo>
                        <a:pt x="328" y="34"/>
                      </a:lnTo>
                      <a:lnTo>
                        <a:pt x="328" y="33"/>
                      </a:lnTo>
                      <a:lnTo>
                        <a:pt x="330" y="32"/>
                      </a:lnTo>
                      <a:lnTo>
                        <a:pt x="330" y="32"/>
                      </a:lnTo>
                      <a:lnTo>
                        <a:pt x="334" y="32"/>
                      </a:lnTo>
                      <a:lnTo>
                        <a:pt x="334" y="33"/>
                      </a:lnTo>
                      <a:lnTo>
                        <a:pt x="336" y="33"/>
                      </a:lnTo>
                      <a:lnTo>
                        <a:pt x="336" y="34"/>
                      </a:lnTo>
                      <a:lnTo>
                        <a:pt x="339" y="34"/>
                      </a:lnTo>
                      <a:lnTo>
                        <a:pt x="339" y="34"/>
                      </a:lnTo>
                      <a:lnTo>
                        <a:pt x="340" y="34"/>
                      </a:lnTo>
                      <a:lnTo>
                        <a:pt x="340" y="36"/>
                      </a:lnTo>
                      <a:lnTo>
                        <a:pt x="342" y="36"/>
                      </a:lnTo>
                      <a:lnTo>
                        <a:pt x="344" y="39"/>
                      </a:lnTo>
                      <a:lnTo>
                        <a:pt x="348" y="39"/>
                      </a:lnTo>
                      <a:lnTo>
                        <a:pt x="348" y="41"/>
                      </a:lnTo>
                      <a:lnTo>
                        <a:pt x="351" y="42"/>
                      </a:lnTo>
                      <a:lnTo>
                        <a:pt x="351" y="43"/>
                      </a:lnTo>
                      <a:lnTo>
                        <a:pt x="351" y="43"/>
                      </a:lnTo>
                      <a:lnTo>
                        <a:pt x="351" y="43"/>
                      </a:lnTo>
                      <a:lnTo>
                        <a:pt x="352" y="43"/>
                      </a:lnTo>
                      <a:lnTo>
                        <a:pt x="352" y="45"/>
                      </a:lnTo>
                      <a:lnTo>
                        <a:pt x="352" y="45"/>
                      </a:lnTo>
                      <a:lnTo>
                        <a:pt x="352" y="45"/>
                      </a:lnTo>
                      <a:lnTo>
                        <a:pt x="352" y="45"/>
                      </a:lnTo>
                      <a:lnTo>
                        <a:pt x="351" y="46"/>
                      </a:lnTo>
                      <a:lnTo>
                        <a:pt x="351" y="46"/>
                      </a:lnTo>
                      <a:lnTo>
                        <a:pt x="349" y="46"/>
                      </a:lnTo>
                      <a:lnTo>
                        <a:pt x="349" y="47"/>
                      </a:lnTo>
                      <a:lnTo>
                        <a:pt x="351" y="47"/>
                      </a:lnTo>
                      <a:lnTo>
                        <a:pt x="351" y="51"/>
                      </a:lnTo>
                      <a:lnTo>
                        <a:pt x="355" y="53"/>
                      </a:lnTo>
                      <a:lnTo>
                        <a:pt x="355" y="55"/>
                      </a:lnTo>
                      <a:lnTo>
                        <a:pt x="356" y="57"/>
                      </a:lnTo>
                      <a:lnTo>
                        <a:pt x="356" y="57"/>
                      </a:lnTo>
                      <a:lnTo>
                        <a:pt x="357" y="58"/>
                      </a:lnTo>
                      <a:lnTo>
                        <a:pt x="357" y="60"/>
                      </a:lnTo>
                      <a:lnTo>
                        <a:pt x="359" y="62"/>
                      </a:lnTo>
                      <a:lnTo>
                        <a:pt x="359" y="64"/>
                      </a:lnTo>
                      <a:lnTo>
                        <a:pt x="359" y="64"/>
                      </a:lnTo>
                      <a:lnTo>
                        <a:pt x="359" y="64"/>
                      </a:lnTo>
                      <a:lnTo>
                        <a:pt x="360" y="63"/>
                      </a:lnTo>
                      <a:lnTo>
                        <a:pt x="360" y="62"/>
                      </a:lnTo>
                      <a:lnTo>
                        <a:pt x="360" y="62"/>
                      </a:lnTo>
                      <a:lnTo>
                        <a:pt x="360" y="59"/>
                      </a:lnTo>
                      <a:lnTo>
                        <a:pt x="361" y="59"/>
                      </a:lnTo>
                      <a:lnTo>
                        <a:pt x="361" y="55"/>
                      </a:lnTo>
                      <a:lnTo>
                        <a:pt x="361" y="55"/>
                      </a:lnTo>
                      <a:lnTo>
                        <a:pt x="363" y="55"/>
                      </a:lnTo>
                      <a:lnTo>
                        <a:pt x="363" y="54"/>
                      </a:lnTo>
                      <a:lnTo>
                        <a:pt x="364" y="54"/>
                      </a:lnTo>
                      <a:lnTo>
                        <a:pt x="364" y="54"/>
                      </a:lnTo>
                      <a:lnTo>
                        <a:pt x="364" y="53"/>
                      </a:lnTo>
                      <a:lnTo>
                        <a:pt x="368" y="53"/>
                      </a:lnTo>
                      <a:lnTo>
                        <a:pt x="368" y="53"/>
                      </a:lnTo>
                      <a:lnTo>
                        <a:pt x="370" y="51"/>
                      </a:lnTo>
                      <a:lnTo>
                        <a:pt x="370" y="51"/>
                      </a:lnTo>
                      <a:lnTo>
                        <a:pt x="372" y="51"/>
                      </a:lnTo>
                      <a:lnTo>
                        <a:pt x="372" y="50"/>
                      </a:lnTo>
                      <a:lnTo>
                        <a:pt x="377" y="50"/>
                      </a:lnTo>
                      <a:lnTo>
                        <a:pt x="378" y="50"/>
                      </a:lnTo>
                      <a:lnTo>
                        <a:pt x="385" y="50"/>
                      </a:lnTo>
                      <a:lnTo>
                        <a:pt x="390" y="50"/>
                      </a:lnTo>
                      <a:lnTo>
                        <a:pt x="390" y="53"/>
                      </a:lnTo>
                      <a:lnTo>
                        <a:pt x="393" y="53"/>
                      </a:lnTo>
                      <a:lnTo>
                        <a:pt x="393" y="54"/>
                      </a:lnTo>
                      <a:lnTo>
                        <a:pt x="393" y="54"/>
                      </a:lnTo>
                      <a:lnTo>
                        <a:pt x="394" y="54"/>
                      </a:lnTo>
                      <a:lnTo>
                        <a:pt x="395" y="53"/>
                      </a:lnTo>
                      <a:lnTo>
                        <a:pt x="395" y="51"/>
                      </a:lnTo>
                      <a:lnTo>
                        <a:pt x="400" y="51"/>
                      </a:lnTo>
                      <a:lnTo>
                        <a:pt x="400" y="51"/>
                      </a:lnTo>
                      <a:lnTo>
                        <a:pt x="402" y="51"/>
                      </a:lnTo>
                      <a:lnTo>
                        <a:pt x="403" y="51"/>
                      </a:lnTo>
                      <a:lnTo>
                        <a:pt x="406" y="53"/>
                      </a:lnTo>
                      <a:lnTo>
                        <a:pt x="407" y="53"/>
                      </a:lnTo>
                      <a:lnTo>
                        <a:pt x="410" y="53"/>
                      </a:lnTo>
                      <a:lnTo>
                        <a:pt x="410" y="55"/>
                      </a:lnTo>
                      <a:lnTo>
                        <a:pt x="412" y="55"/>
                      </a:lnTo>
                      <a:lnTo>
                        <a:pt x="414" y="55"/>
                      </a:lnTo>
                      <a:lnTo>
                        <a:pt x="415" y="54"/>
                      </a:lnTo>
                      <a:lnTo>
                        <a:pt x="419" y="54"/>
                      </a:lnTo>
                      <a:lnTo>
                        <a:pt x="419" y="53"/>
                      </a:lnTo>
                      <a:lnTo>
                        <a:pt x="419" y="53"/>
                      </a:lnTo>
                      <a:lnTo>
                        <a:pt x="419" y="54"/>
                      </a:lnTo>
                      <a:lnTo>
                        <a:pt x="420" y="54"/>
                      </a:lnTo>
                      <a:lnTo>
                        <a:pt x="420" y="53"/>
                      </a:lnTo>
                      <a:lnTo>
                        <a:pt x="421" y="53"/>
                      </a:lnTo>
                      <a:lnTo>
                        <a:pt x="423" y="51"/>
                      </a:lnTo>
                      <a:lnTo>
                        <a:pt x="424" y="50"/>
                      </a:lnTo>
                      <a:lnTo>
                        <a:pt x="424" y="51"/>
                      </a:lnTo>
                      <a:lnTo>
                        <a:pt x="423" y="51"/>
                      </a:lnTo>
                      <a:lnTo>
                        <a:pt x="423" y="53"/>
                      </a:lnTo>
                      <a:lnTo>
                        <a:pt x="424" y="53"/>
                      </a:lnTo>
                      <a:lnTo>
                        <a:pt x="424" y="58"/>
                      </a:lnTo>
                      <a:lnTo>
                        <a:pt x="427" y="58"/>
                      </a:lnTo>
                      <a:lnTo>
                        <a:pt x="427" y="59"/>
                      </a:lnTo>
                      <a:lnTo>
                        <a:pt x="428" y="59"/>
                      </a:lnTo>
                      <a:lnTo>
                        <a:pt x="429" y="62"/>
                      </a:lnTo>
                      <a:lnTo>
                        <a:pt x="429" y="66"/>
                      </a:lnTo>
                      <a:lnTo>
                        <a:pt x="431" y="68"/>
                      </a:lnTo>
                      <a:lnTo>
                        <a:pt x="433" y="68"/>
                      </a:lnTo>
                      <a:lnTo>
                        <a:pt x="435" y="67"/>
                      </a:lnTo>
                      <a:lnTo>
                        <a:pt x="437" y="67"/>
                      </a:lnTo>
                      <a:lnTo>
                        <a:pt x="438" y="67"/>
                      </a:lnTo>
                      <a:lnTo>
                        <a:pt x="441" y="66"/>
                      </a:lnTo>
                      <a:lnTo>
                        <a:pt x="441" y="63"/>
                      </a:lnTo>
                      <a:lnTo>
                        <a:pt x="444" y="63"/>
                      </a:lnTo>
                      <a:lnTo>
                        <a:pt x="445" y="63"/>
                      </a:lnTo>
                      <a:lnTo>
                        <a:pt x="445" y="62"/>
                      </a:lnTo>
                      <a:lnTo>
                        <a:pt x="446" y="60"/>
                      </a:lnTo>
                      <a:lnTo>
                        <a:pt x="449" y="60"/>
                      </a:lnTo>
                      <a:lnTo>
                        <a:pt x="448" y="53"/>
                      </a:lnTo>
                      <a:lnTo>
                        <a:pt x="446" y="53"/>
                      </a:lnTo>
                      <a:lnTo>
                        <a:pt x="445" y="51"/>
                      </a:lnTo>
                      <a:lnTo>
                        <a:pt x="444" y="51"/>
                      </a:lnTo>
                      <a:lnTo>
                        <a:pt x="445" y="49"/>
                      </a:lnTo>
                      <a:lnTo>
                        <a:pt x="445" y="49"/>
                      </a:lnTo>
                      <a:lnTo>
                        <a:pt x="444" y="42"/>
                      </a:lnTo>
                      <a:lnTo>
                        <a:pt x="446" y="43"/>
                      </a:lnTo>
                      <a:lnTo>
                        <a:pt x="448" y="43"/>
                      </a:lnTo>
                      <a:lnTo>
                        <a:pt x="449" y="43"/>
                      </a:lnTo>
                      <a:lnTo>
                        <a:pt x="449" y="45"/>
                      </a:lnTo>
                      <a:lnTo>
                        <a:pt x="458" y="45"/>
                      </a:lnTo>
                      <a:lnTo>
                        <a:pt x="458" y="43"/>
                      </a:lnTo>
                      <a:lnTo>
                        <a:pt x="461" y="43"/>
                      </a:lnTo>
                      <a:lnTo>
                        <a:pt x="462" y="45"/>
                      </a:lnTo>
                      <a:lnTo>
                        <a:pt x="463" y="45"/>
                      </a:lnTo>
                      <a:lnTo>
                        <a:pt x="463" y="46"/>
                      </a:lnTo>
                      <a:lnTo>
                        <a:pt x="465" y="46"/>
                      </a:lnTo>
                      <a:lnTo>
                        <a:pt x="466" y="46"/>
                      </a:lnTo>
                      <a:lnTo>
                        <a:pt x="466" y="45"/>
                      </a:lnTo>
                      <a:lnTo>
                        <a:pt x="467" y="45"/>
                      </a:lnTo>
                      <a:lnTo>
                        <a:pt x="469" y="45"/>
                      </a:lnTo>
                      <a:lnTo>
                        <a:pt x="470" y="45"/>
                      </a:lnTo>
                      <a:lnTo>
                        <a:pt x="470" y="45"/>
                      </a:lnTo>
                      <a:lnTo>
                        <a:pt x="483" y="46"/>
                      </a:lnTo>
                      <a:lnTo>
                        <a:pt x="483" y="45"/>
                      </a:lnTo>
                      <a:lnTo>
                        <a:pt x="486" y="45"/>
                      </a:lnTo>
                      <a:lnTo>
                        <a:pt x="486" y="46"/>
                      </a:lnTo>
                      <a:lnTo>
                        <a:pt x="486" y="46"/>
                      </a:lnTo>
                      <a:lnTo>
                        <a:pt x="486" y="46"/>
                      </a:lnTo>
                      <a:lnTo>
                        <a:pt x="487" y="46"/>
                      </a:lnTo>
                      <a:lnTo>
                        <a:pt x="488" y="49"/>
                      </a:lnTo>
                      <a:lnTo>
                        <a:pt x="495" y="49"/>
                      </a:lnTo>
                      <a:lnTo>
                        <a:pt x="495" y="50"/>
                      </a:lnTo>
                      <a:lnTo>
                        <a:pt x="496" y="50"/>
                      </a:lnTo>
                      <a:lnTo>
                        <a:pt x="497" y="51"/>
                      </a:lnTo>
                      <a:lnTo>
                        <a:pt x="497" y="53"/>
                      </a:lnTo>
                      <a:lnTo>
                        <a:pt x="499" y="53"/>
                      </a:lnTo>
                      <a:lnTo>
                        <a:pt x="499" y="53"/>
                      </a:lnTo>
                      <a:lnTo>
                        <a:pt x="500" y="55"/>
                      </a:lnTo>
                      <a:lnTo>
                        <a:pt x="503" y="55"/>
                      </a:lnTo>
                      <a:lnTo>
                        <a:pt x="505" y="55"/>
                      </a:lnTo>
                      <a:lnTo>
                        <a:pt x="507" y="54"/>
                      </a:lnTo>
                      <a:lnTo>
                        <a:pt x="508" y="54"/>
                      </a:lnTo>
                      <a:lnTo>
                        <a:pt x="509" y="54"/>
                      </a:lnTo>
                      <a:lnTo>
                        <a:pt x="509" y="54"/>
                      </a:lnTo>
                      <a:lnTo>
                        <a:pt x="509" y="54"/>
                      </a:lnTo>
                      <a:lnTo>
                        <a:pt x="512" y="54"/>
                      </a:lnTo>
                      <a:lnTo>
                        <a:pt x="512" y="55"/>
                      </a:lnTo>
                      <a:lnTo>
                        <a:pt x="513" y="55"/>
                      </a:lnTo>
                      <a:lnTo>
                        <a:pt x="513" y="57"/>
                      </a:lnTo>
                      <a:lnTo>
                        <a:pt x="516" y="57"/>
                      </a:lnTo>
                      <a:lnTo>
                        <a:pt x="517" y="57"/>
                      </a:lnTo>
                      <a:lnTo>
                        <a:pt x="518" y="57"/>
                      </a:lnTo>
                      <a:lnTo>
                        <a:pt x="520" y="57"/>
                      </a:lnTo>
                      <a:lnTo>
                        <a:pt x="521" y="57"/>
                      </a:lnTo>
                      <a:lnTo>
                        <a:pt x="521" y="57"/>
                      </a:lnTo>
                      <a:lnTo>
                        <a:pt x="521" y="58"/>
                      </a:lnTo>
                      <a:lnTo>
                        <a:pt x="522" y="59"/>
                      </a:lnTo>
                      <a:lnTo>
                        <a:pt x="522" y="62"/>
                      </a:lnTo>
                      <a:lnTo>
                        <a:pt x="524" y="62"/>
                      </a:lnTo>
                      <a:lnTo>
                        <a:pt x="524" y="63"/>
                      </a:lnTo>
                      <a:lnTo>
                        <a:pt x="525" y="63"/>
                      </a:lnTo>
                      <a:lnTo>
                        <a:pt x="526" y="63"/>
                      </a:lnTo>
                      <a:lnTo>
                        <a:pt x="527" y="64"/>
                      </a:lnTo>
                      <a:lnTo>
                        <a:pt x="527" y="66"/>
                      </a:lnTo>
                      <a:lnTo>
                        <a:pt x="529" y="66"/>
                      </a:lnTo>
                      <a:lnTo>
                        <a:pt x="530" y="67"/>
                      </a:lnTo>
                      <a:lnTo>
                        <a:pt x="530" y="68"/>
                      </a:lnTo>
                      <a:lnTo>
                        <a:pt x="530" y="68"/>
                      </a:lnTo>
                      <a:lnTo>
                        <a:pt x="530" y="70"/>
                      </a:lnTo>
                      <a:lnTo>
                        <a:pt x="533" y="71"/>
                      </a:lnTo>
                      <a:lnTo>
                        <a:pt x="534" y="71"/>
                      </a:lnTo>
                      <a:lnTo>
                        <a:pt x="537" y="71"/>
                      </a:lnTo>
                      <a:lnTo>
                        <a:pt x="538" y="74"/>
                      </a:lnTo>
                      <a:lnTo>
                        <a:pt x="542" y="72"/>
                      </a:lnTo>
                      <a:lnTo>
                        <a:pt x="542" y="74"/>
                      </a:lnTo>
                      <a:lnTo>
                        <a:pt x="543" y="74"/>
                      </a:lnTo>
                      <a:lnTo>
                        <a:pt x="544" y="75"/>
                      </a:lnTo>
                      <a:lnTo>
                        <a:pt x="544" y="76"/>
                      </a:lnTo>
                      <a:lnTo>
                        <a:pt x="543" y="76"/>
                      </a:lnTo>
                      <a:lnTo>
                        <a:pt x="543" y="77"/>
                      </a:lnTo>
                      <a:lnTo>
                        <a:pt x="546" y="79"/>
                      </a:lnTo>
                      <a:lnTo>
                        <a:pt x="547" y="79"/>
                      </a:lnTo>
                      <a:lnTo>
                        <a:pt x="548" y="80"/>
                      </a:lnTo>
                      <a:lnTo>
                        <a:pt x="550" y="81"/>
                      </a:lnTo>
                      <a:lnTo>
                        <a:pt x="551" y="81"/>
                      </a:lnTo>
                      <a:lnTo>
                        <a:pt x="552" y="83"/>
                      </a:lnTo>
                      <a:lnTo>
                        <a:pt x="555" y="84"/>
                      </a:lnTo>
                      <a:lnTo>
                        <a:pt x="558" y="87"/>
                      </a:lnTo>
                      <a:lnTo>
                        <a:pt x="559" y="87"/>
                      </a:lnTo>
                      <a:lnTo>
                        <a:pt x="559" y="87"/>
                      </a:lnTo>
                      <a:lnTo>
                        <a:pt x="560" y="87"/>
                      </a:lnTo>
                      <a:lnTo>
                        <a:pt x="560" y="88"/>
                      </a:lnTo>
                      <a:lnTo>
                        <a:pt x="561" y="88"/>
                      </a:lnTo>
                      <a:lnTo>
                        <a:pt x="563" y="91"/>
                      </a:lnTo>
                      <a:lnTo>
                        <a:pt x="565" y="91"/>
                      </a:lnTo>
                      <a:lnTo>
                        <a:pt x="567" y="91"/>
                      </a:lnTo>
                      <a:lnTo>
                        <a:pt x="569" y="92"/>
                      </a:lnTo>
                      <a:lnTo>
                        <a:pt x="569" y="92"/>
                      </a:lnTo>
                      <a:lnTo>
                        <a:pt x="569" y="94"/>
                      </a:lnTo>
                      <a:lnTo>
                        <a:pt x="571" y="94"/>
                      </a:lnTo>
                      <a:lnTo>
                        <a:pt x="572" y="96"/>
                      </a:lnTo>
                      <a:lnTo>
                        <a:pt x="572" y="96"/>
                      </a:lnTo>
                      <a:lnTo>
                        <a:pt x="573" y="97"/>
                      </a:lnTo>
                      <a:lnTo>
                        <a:pt x="573" y="100"/>
                      </a:lnTo>
                      <a:lnTo>
                        <a:pt x="573" y="100"/>
                      </a:lnTo>
                      <a:lnTo>
                        <a:pt x="573" y="104"/>
                      </a:lnTo>
                      <a:lnTo>
                        <a:pt x="573" y="105"/>
                      </a:lnTo>
                      <a:lnTo>
                        <a:pt x="573" y="106"/>
                      </a:lnTo>
                      <a:lnTo>
                        <a:pt x="577" y="108"/>
                      </a:lnTo>
                      <a:lnTo>
                        <a:pt x="577" y="105"/>
                      </a:lnTo>
                      <a:lnTo>
                        <a:pt x="576" y="102"/>
                      </a:lnTo>
                      <a:lnTo>
                        <a:pt x="576" y="100"/>
                      </a:lnTo>
                      <a:lnTo>
                        <a:pt x="590" y="98"/>
                      </a:lnTo>
                      <a:lnTo>
                        <a:pt x="590" y="100"/>
                      </a:lnTo>
                      <a:lnTo>
                        <a:pt x="594" y="100"/>
                      </a:lnTo>
                      <a:lnTo>
                        <a:pt x="594" y="101"/>
                      </a:lnTo>
                      <a:lnTo>
                        <a:pt x="596" y="101"/>
                      </a:lnTo>
                      <a:lnTo>
                        <a:pt x="596" y="101"/>
                      </a:lnTo>
                      <a:lnTo>
                        <a:pt x="597" y="101"/>
                      </a:lnTo>
                      <a:lnTo>
                        <a:pt x="598" y="102"/>
                      </a:lnTo>
                      <a:lnTo>
                        <a:pt x="598" y="104"/>
                      </a:lnTo>
                      <a:lnTo>
                        <a:pt x="598" y="105"/>
                      </a:lnTo>
                      <a:lnTo>
                        <a:pt x="599" y="105"/>
                      </a:lnTo>
                      <a:lnTo>
                        <a:pt x="601" y="106"/>
                      </a:lnTo>
                      <a:lnTo>
                        <a:pt x="602" y="106"/>
                      </a:lnTo>
                      <a:lnTo>
                        <a:pt x="602" y="109"/>
                      </a:lnTo>
                      <a:lnTo>
                        <a:pt x="605" y="109"/>
                      </a:lnTo>
                      <a:lnTo>
                        <a:pt x="605" y="110"/>
                      </a:lnTo>
                      <a:lnTo>
                        <a:pt x="605" y="110"/>
                      </a:lnTo>
                      <a:lnTo>
                        <a:pt x="609" y="111"/>
                      </a:lnTo>
                      <a:lnTo>
                        <a:pt x="609" y="113"/>
                      </a:lnTo>
                      <a:lnTo>
                        <a:pt x="611" y="113"/>
                      </a:lnTo>
                      <a:lnTo>
                        <a:pt x="611" y="114"/>
                      </a:lnTo>
                      <a:lnTo>
                        <a:pt x="613" y="114"/>
                      </a:lnTo>
                      <a:lnTo>
                        <a:pt x="614" y="115"/>
                      </a:lnTo>
                      <a:lnTo>
                        <a:pt x="615" y="115"/>
                      </a:lnTo>
                      <a:lnTo>
                        <a:pt x="615" y="117"/>
                      </a:lnTo>
                      <a:lnTo>
                        <a:pt x="613" y="117"/>
                      </a:lnTo>
                      <a:lnTo>
                        <a:pt x="613" y="121"/>
                      </a:lnTo>
                      <a:lnTo>
                        <a:pt x="613" y="121"/>
                      </a:lnTo>
                      <a:lnTo>
                        <a:pt x="613" y="121"/>
                      </a:lnTo>
                      <a:lnTo>
                        <a:pt x="610" y="121"/>
                      </a:lnTo>
                      <a:lnTo>
                        <a:pt x="610" y="125"/>
                      </a:lnTo>
                      <a:lnTo>
                        <a:pt x="609" y="125"/>
                      </a:lnTo>
                      <a:lnTo>
                        <a:pt x="609" y="125"/>
                      </a:lnTo>
                      <a:lnTo>
                        <a:pt x="606" y="125"/>
                      </a:lnTo>
                      <a:lnTo>
                        <a:pt x="606" y="125"/>
                      </a:lnTo>
                      <a:lnTo>
                        <a:pt x="605" y="125"/>
                      </a:lnTo>
                      <a:lnTo>
                        <a:pt x="605" y="123"/>
                      </a:lnTo>
                      <a:lnTo>
                        <a:pt x="601" y="123"/>
                      </a:lnTo>
                      <a:lnTo>
                        <a:pt x="601" y="123"/>
                      </a:lnTo>
                      <a:lnTo>
                        <a:pt x="598" y="123"/>
                      </a:lnTo>
                      <a:lnTo>
                        <a:pt x="598" y="123"/>
                      </a:lnTo>
                      <a:lnTo>
                        <a:pt x="594" y="123"/>
                      </a:lnTo>
                      <a:lnTo>
                        <a:pt x="594" y="123"/>
                      </a:lnTo>
                      <a:lnTo>
                        <a:pt x="594" y="126"/>
                      </a:lnTo>
                      <a:lnTo>
                        <a:pt x="594" y="126"/>
                      </a:lnTo>
                      <a:lnTo>
                        <a:pt x="594" y="126"/>
                      </a:lnTo>
                      <a:lnTo>
                        <a:pt x="598" y="126"/>
                      </a:lnTo>
                      <a:lnTo>
                        <a:pt x="598" y="126"/>
                      </a:lnTo>
                      <a:lnTo>
                        <a:pt x="598" y="126"/>
                      </a:lnTo>
                      <a:lnTo>
                        <a:pt x="598" y="130"/>
                      </a:lnTo>
                      <a:lnTo>
                        <a:pt x="592" y="131"/>
                      </a:lnTo>
                      <a:lnTo>
                        <a:pt x="592" y="132"/>
                      </a:lnTo>
                      <a:lnTo>
                        <a:pt x="593" y="132"/>
                      </a:lnTo>
                      <a:lnTo>
                        <a:pt x="593" y="132"/>
                      </a:lnTo>
                      <a:lnTo>
                        <a:pt x="593" y="132"/>
                      </a:lnTo>
                      <a:lnTo>
                        <a:pt x="594" y="132"/>
                      </a:lnTo>
                      <a:lnTo>
                        <a:pt x="594" y="135"/>
                      </a:lnTo>
                      <a:lnTo>
                        <a:pt x="594" y="135"/>
                      </a:lnTo>
                      <a:lnTo>
                        <a:pt x="596" y="136"/>
                      </a:lnTo>
                      <a:lnTo>
                        <a:pt x="597" y="138"/>
                      </a:lnTo>
                      <a:lnTo>
                        <a:pt x="598" y="140"/>
                      </a:lnTo>
                      <a:lnTo>
                        <a:pt x="596" y="139"/>
                      </a:lnTo>
                      <a:lnTo>
                        <a:pt x="594" y="139"/>
                      </a:lnTo>
                      <a:lnTo>
                        <a:pt x="593" y="139"/>
                      </a:lnTo>
                      <a:lnTo>
                        <a:pt x="592" y="142"/>
                      </a:lnTo>
                      <a:lnTo>
                        <a:pt x="590" y="140"/>
                      </a:lnTo>
                      <a:lnTo>
                        <a:pt x="589" y="139"/>
                      </a:lnTo>
                      <a:lnTo>
                        <a:pt x="589" y="136"/>
                      </a:lnTo>
                      <a:lnTo>
                        <a:pt x="586" y="138"/>
                      </a:lnTo>
                      <a:lnTo>
                        <a:pt x="586" y="138"/>
                      </a:lnTo>
                      <a:lnTo>
                        <a:pt x="584" y="139"/>
                      </a:lnTo>
                      <a:lnTo>
                        <a:pt x="582" y="140"/>
                      </a:lnTo>
                      <a:lnTo>
                        <a:pt x="581" y="138"/>
                      </a:lnTo>
                      <a:lnTo>
                        <a:pt x="581" y="138"/>
                      </a:lnTo>
                      <a:lnTo>
                        <a:pt x="580" y="136"/>
                      </a:lnTo>
                      <a:lnTo>
                        <a:pt x="579" y="136"/>
                      </a:lnTo>
                      <a:lnTo>
                        <a:pt x="577" y="135"/>
                      </a:lnTo>
                      <a:lnTo>
                        <a:pt x="576" y="135"/>
                      </a:lnTo>
                      <a:lnTo>
                        <a:pt x="576" y="134"/>
                      </a:lnTo>
                      <a:lnTo>
                        <a:pt x="575" y="134"/>
                      </a:lnTo>
                      <a:lnTo>
                        <a:pt x="573" y="132"/>
                      </a:lnTo>
                      <a:lnTo>
                        <a:pt x="572" y="132"/>
                      </a:lnTo>
                      <a:lnTo>
                        <a:pt x="571" y="134"/>
                      </a:lnTo>
                      <a:lnTo>
                        <a:pt x="568" y="134"/>
                      </a:lnTo>
                      <a:lnTo>
                        <a:pt x="565" y="131"/>
                      </a:lnTo>
                      <a:lnTo>
                        <a:pt x="563" y="130"/>
                      </a:lnTo>
                      <a:lnTo>
                        <a:pt x="563" y="129"/>
                      </a:lnTo>
                      <a:lnTo>
                        <a:pt x="564" y="127"/>
                      </a:lnTo>
                      <a:lnTo>
                        <a:pt x="564" y="126"/>
                      </a:lnTo>
                      <a:lnTo>
                        <a:pt x="563" y="126"/>
                      </a:lnTo>
                      <a:lnTo>
                        <a:pt x="563" y="123"/>
                      </a:lnTo>
                      <a:lnTo>
                        <a:pt x="560" y="122"/>
                      </a:lnTo>
                      <a:lnTo>
                        <a:pt x="559" y="119"/>
                      </a:lnTo>
                      <a:lnTo>
                        <a:pt x="554" y="119"/>
                      </a:lnTo>
                      <a:lnTo>
                        <a:pt x="552" y="118"/>
                      </a:lnTo>
                      <a:lnTo>
                        <a:pt x="551" y="118"/>
                      </a:lnTo>
                      <a:lnTo>
                        <a:pt x="551" y="119"/>
                      </a:lnTo>
                      <a:lnTo>
                        <a:pt x="550" y="119"/>
                      </a:lnTo>
                      <a:lnTo>
                        <a:pt x="550" y="121"/>
                      </a:lnTo>
                      <a:lnTo>
                        <a:pt x="547" y="122"/>
                      </a:lnTo>
                      <a:lnTo>
                        <a:pt x="546" y="122"/>
                      </a:lnTo>
                      <a:lnTo>
                        <a:pt x="544" y="123"/>
                      </a:lnTo>
                      <a:lnTo>
                        <a:pt x="542" y="123"/>
                      </a:lnTo>
                      <a:lnTo>
                        <a:pt x="539" y="122"/>
                      </a:lnTo>
                      <a:lnTo>
                        <a:pt x="538" y="121"/>
                      </a:lnTo>
                      <a:lnTo>
                        <a:pt x="535" y="121"/>
                      </a:lnTo>
                      <a:lnTo>
                        <a:pt x="535" y="117"/>
                      </a:lnTo>
                      <a:lnTo>
                        <a:pt x="537" y="117"/>
                      </a:lnTo>
                      <a:lnTo>
                        <a:pt x="537" y="113"/>
                      </a:lnTo>
                      <a:lnTo>
                        <a:pt x="535" y="113"/>
                      </a:lnTo>
                      <a:lnTo>
                        <a:pt x="535" y="110"/>
                      </a:lnTo>
                      <a:lnTo>
                        <a:pt x="537" y="109"/>
                      </a:lnTo>
                      <a:lnTo>
                        <a:pt x="537" y="109"/>
                      </a:lnTo>
                      <a:lnTo>
                        <a:pt x="537" y="108"/>
                      </a:lnTo>
                      <a:lnTo>
                        <a:pt x="537" y="108"/>
                      </a:lnTo>
                      <a:lnTo>
                        <a:pt x="537" y="109"/>
                      </a:lnTo>
                      <a:lnTo>
                        <a:pt x="534" y="109"/>
                      </a:lnTo>
                      <a:lnTo>
                        <a:pt x="533" y="108"/>
                      </a:lnTo>
                      <a:lnTo>
                        <a:pt x="533" y="109"/>
                      </a:lnTo>
                      <a:lnTo>
                        <a:pt x="530" y="110"/>
                      </a:lnTo>
                      <a:lnTo>
                        <a:pt x="531" y="111"/>
                      </a:lnTo>
                      <a:lnTo>
                        <a:pt x="531" y="114"/>
                      </a:lnTo>
                      <a:lnTo>
                        <a:pt x="530" y="114"/>
                      </a:lnTo>
                      <a:lnTo>
                        <a:pt x="530" y="115"/>
                      </a:lnTo>
                      <a:lnTo>
                        <a:pt x="529" y="115"/>
                      </a:lnTo>
                      <a:lnTo>
                        <a:pt x="529" y="115"/>
                      </a:lnTo>
                      <a:lnTo>
                        <a:pt x="529" y="117"/>
                      </a:lnTo>
                      <a:lnTo>
                        <a:pt x="529" y="117"/>
                      </a:lnTo>
                      <a:lnTo>
                        <a:pt x="530" y="117"/>
                      </a:lnTo>
                      <a:lnTo>
                        <a:pt x="531" y="119"/>
                      </a:lnTo>
                      <a:lnTo>
                        <a:pt x="533" y="119"/>
                      </a:lnTo>
                      <a:lnTo>
                        <a:pt x="534" y="119"/>
                      </a:lnTo>
                      <a:lnTo>
                        <a:pt x="534" y="121"/>
                      </a:lnTo>
                      <a:lnTo>
                        <a:pt x="534" y="122"/>
                      </a:lnTo>
                      <a:lnTo>
                        <a:pt x="531" y="123"/>
                      </a:lnTo>
                      <a:lnTo>
                        <a:pt x="531" y="126"/>
                      </a:lnTo>
                      <a:lnTo>
                        <a:pt x="530" y="129"/>
                      </a:lnTo>
                      <a:lnTo>
                        <a:pt x="529" y="130"/>
                      </a:lnTo>
                      <a:lnTo>
                        <a:pt x="529" y="130"/>
                      </a:lnTo>
                      <a:lnTo>
                        <a:pt x="527" y="130"/>
                      </a:lnTo>
                      <a:lnTo>
                        <a:pt x="527" y="131"/>
                      </a:lnTo>
                      <a:lnTo>
                        <a:pt x="526" y="131"/>
                      </a:lnTo>
                      <a:lnTo>
                        <a:pt x="525" y="132"/>
                      </a:lnTo>
                      <a:lnTo>
                        <a:pt x="524" y="132"/>
                      </a:lnTo>
                      <a:lnTo>
                        <a:pt x="524" y="132"/>
                      </a:lnTo>
                      <a:lnTo>
                        <a:pt x="522" y="132"/>
                      </a:lnTo>
                      <a:lnTo>
                        <a:pt x="521" y="131"/>
                      </a:lnTo>
                      <a:lnTo>
                        <a:pt x="521" y="132"/>
                      </a:lnTo>
                      <a:lnTo>
                        <a:pt x="521" y="132"/>
                      </a:lnTo>
                      <a:lnTo>
                        <a:pt x="518" y="132"/>
                      </a:lnTo>
                      <a:lnTo>
                        <a:pt x="518" y="134"/>
                      </a:lnTo>
                      <a:lnTo>
                        <a:pt x="509" y="132"/>
                      </a:lnTo>
                      <a:lnTo>
                        <a:pt x="509" y="131"/>
                      </a:lnTo>
                      <a:lnTo>
                        <a:pt x="508" y="131"/>
                      </a:lnTo>
                      <a:lnTo>
                        <a:pt x="508" y="131"/>
                      </a:lnTo>
                      <a:lnTo>
                        <a:pt x="507" y="130"/>
                      </a:lnTo>
                      <a:lnTo>
                        <a:pt x="505" y="130"/>
                      </a:lnTo>
                      <a:lnTo>
                        <a:pt x="505" y="130"/>
                      </a:lnTo>
                      <a:lnTo>
                        <a:pt x="504" y="130"/>
                      </a:lnTo>
                      <a:lnTo>
                        <a:pt x="504" y="130"/>
                      </a:lnTo>
                      <a:lnTo>
                        <a:pt x="504" y="131"/>
                      </a:lnTo>
                      <a:lnTo>
                        <a:pt x="495" y="130"/>
                      </a:lnTo>
                      <a:lnTo>
                        <a:pt x="495" y="131"/>
                      </a:lnTo>
                      <a:lnTo>
                        <a:pt x="493" y="131"/>
                      </a:lnTo>
                      <a:lnTo>
                        <a:pt x="493" y="132"/>
                      </a:lnTo>
                      <a:lnTo>
                        <a:pt x="495" y="132"/>
                      </a:lnTo>
                      <a:lnTo>
                        <a:pt x="497" y="131"/>
                      </a:lnTo>
                      <a:lnTo>
                        <a:pt x="500" y="132"/>
                      </a:lnTo>
                      <a:lnTo>
                        <a:pt x="501" y="134"/>
                      </a:lnTo>
                      <a:lnTo>
                        <a:pt x="501" y="134"/>
                      </a:lnTo>
                      <a:lnTo>
                        <a:pt x="504" y="134"/>
                      </a:lnTo>
                      <a:lnTo>
                        <a:pt x="504" y="132"/>
                      </a:lnTo>
                      <a:lnTo>
                        <a:pt x="507" y="132"/>
                      </a:lnTo>
                      <a:lnTo>
                        <a:pt x="507" y="132"/>
                      </a:lnTo>
                      <a:lnTo>
                        <a:pt x="507" y="132"/>
                      </a:lnTo>
                      <a:lnTo>
                        <a:pt x="507" y="135"/>
                      </a:lnTo>
                      <a:lnTo>
                        <a:pt x="505" y="135"/>
                      </a:lnTo>
                      <a:lnTo>
                        <a:pt x="505" y="136"/>
                      </a:lnTo>
                      <a:lnTo>
                        <a:pt x="504" y="136"/>
                      </a:lnTo>
                      <a:lnTo>
                        <a:pt x="504" y="138"/>
                      </a:lnTo>
                      <a:lnTo>
                        <a:pt x="504" y="138"/>
                      </a:lnTo>
                      <a:lnTo>
                        <a:pt x="504" y="139"/>
                      </a:lnTo>
                      <a:lnTo>
                        <a:pt x="504" y="139"/>
                      </a:lnTo>
                      <a:lnTo>
                        <a:pt x="504" y="139"/>
                      </a:lnTo>
                      <a:lnTo>
                        <a:pt x="507" y="139"/>
                      </a:lnTo>
                      <a:lnTo>
                        <a:pt x="508" y="138"/>
                      </a:lnTo>
                      <a:lnTo>
                        <a:pt x="510" y="138"/>
                      </a:lnTo>
                      <a:lnTo>
                        <a:pt x="512" y="142"/>
                      </a:lnTo>
                      <a:lnTo>
                        <a:pt x="514" y="143"/>
                      </a:lnTo>
                      <a:lnTo>
                        <a:pt x="514" y="146"/>
                      </a:lnTo>
                      <a:lnTo>
                        <a:pt x="516" y="146"/>
                      </a:lnTo>
                      <a:lnTo>
                        <a:pt x="516" y="149"/>
                      </a:lnTo>
                      <a:lnTo>
                        <a:pt x="517" y="149"/>
                      </a:lnTo>
                      <a:lnTo>
                        <a:pt x="517" y="151"/>
                      </a:lnTo>
                      <a:lnTo>
                        <a:pt x="517" y="151"/>
                      </a:lnTo>
                      <a:lnTo>
                        <a:pt x="517" y="152"/>
                      </a:lnTo>
                      <a:lnTo>
                        <a:pt x="517" y="152"/>
                      </a:lnTo>
                      <a:lnTo>
                        <a:pt x="517" y="153"/>
                      </a:lnTo>
                      <a:lnTo>
                        <a:pt x="517" y="153"/>
                      </a:lnTo>
                      <a:lnTo>
                        <a:pt x="517" y="153"/>
                      </a:lnTo>
                      <a:lnTo>
                        <a:pt x="521" y="155"/>
                      </a:lnTo>
                      <a:lnTo>
                        <a:pt x="521" y="159"/>
                      </a:lnTo>
                      <a:lnTo>
                        <a:pt x="522" y="159"/>
                      </a:lnTo>
                      <a:lnTo>
                        <a:pt x="522" y="160"/>
                      </a:lnTo>
                      <a:lnTo>
                        <a:pt x="521" y="160"/>
                      </a:lnTo>
                      <a:lnTo>
                        <a:pt x="520" y="161"/>
                      </a:lnTo>
                      <a:lnTo>
                        <a:pt x="518" y="163"/>
                      </a:lnTo>
                      <a:lnTo>
                        <a:pt x="517" y="164"/>
                      </a:lnTo>
                      <a:lnTo>
                        <a:pt x="517" y="163"/>
                      </a:lnTo>
                      <a:lnTo>
                        <a:pt x="512" y="163"/>
                      </a:lnTo>
                      <a:lnTo>
                        <a:pt x="512" y="163"/>
                      </a:lnTo>
                      <a:lnTo>
                        <a:pt x="510" y="163"/>
                      </a:lnTo>
                      <a:lnTo>
                        <a:pt x="509" y="161"/>
                      </a:lnTo>
                      <a:lnTo>
                        <a:pt x="508" y="161"/>
                      </a:lnTo>
                      <a:lnTo>
                        <a:pt x="508" y="160"/>
                      </a:lnTo>
                      <a:lnTo>
                        <a:pt x="501" y="161"/>
                      </a:lnTo>
                      <a:lnTo>
                        <a:pt x="500" y="161"/>
                      </a:lnTo>
                      <a:lnTo>
                        <a:pt x="500" y="161"/>
                      </a:lnTo>
                      <a:lnTo>
                        <a:pt x="500" y="160"/>
                      </a:lnTo>
                      <a:lnTo>
                        <a:pt x="500" y="160"/>
                      </a:lnTo>
                      <a:lnTo>
                        <a:pt x="500" y="161"/>
                      </a:lnTo>
                      <a:lnTo>
                        <a:pt x="499" y="161"/>
                      </a:lnTo>
                      <a:lnTo>
                        <a:pt x="499" y="161"/>
                      </a:lnTo>
                      <a:lnTo>
                        <a:pt x="493" y="163"/>
                      </a:lnTo>
                      <a:lnTo>
                        <a:pt x="493" y="163"/>
                      </a:lnTo>
                      <a:lnTo>
                        <a:pt x="492" y="163"/>
                      </a:lnTo>
                      <a:lnTo>
                        <a:pt x="491" y="164"/>
                      </a:lnTo>
                      <a:lnTo>
                        <a:pt x="489" y="164"/>
                      </a:lnTo>
                      <a:lnTo>
                        <a:pt x="489" y="165"/>
                      </a:lnTo>
                      <a:lnTo>
                        <a:pt x="488" y="165"/>
                      </a:lnTo>
                      <a:lnTo>
                        <a:pt x="488" y="165"/>
                      </a:lnTo>
                      <a:lnTo>
                        <a:pt x="487" y="165"/>
                      </a:lnTo>
                      <a:lnTo>
                        <a:pt x="486" y="166"/>
                      </a:lnTo>
                      <a:lnTo>
                        <a:pt x="483" y="166"/>
                      </a:lnTo>
                      <a:lnTo>
                        <a:pt x="483" y="168"/>
                      </a:lnTo>
                      <a:lnTo>
                        <a:pt x="479" y="168"/>
                      </a:lnTo>
                      <a:lnTo>
                        <a:pt x="479" y="169"/>
                      </a:lnTo>
                      <a:lnTo>
                        <a:pt x="478" y="169"/>
                      </a:lnTo>
                      <a:lnTo>
                        <a:pt x="478" y="169"/>
                      </a:lnTo>
                      <a:lnTo>
                        <a:pt x="476" y="169"/>
                      </a:lnTo>
                      <a:lnTo>
                        <a:pt x="475" y="170"/>
                      </a:lnTo>
                      <a:lnTo>
                        <a:pt x="474" y="170"/>
                      </a:lnTo>
                      <a:lnTo>
                        <a:pt x="474" y="172"/>
                      </a:lnTo>
                      <a:lnTo>
                        <a:pt x="472" y="172"/>
                      </a:lnTo>
                      <a:lnTo>
                        <a:pt x="471" y="173"/>
                      </a:lnTo>
                      <a:lnTo>
                        <a:pt x="470" y="172"/>
                      </a:lnTo>
                      <a:lnTo>
                        <a:pt x="467" y="170"/>
                      </a:lnTo>
                      <a:lnTo>
                        <a:pt x="467" y="172"/>
                      </a:lnTo>
                      <a:lnTo>
                        <a:pt x="469" y="173"/>
                      </a:lnTo>
                      <a:lnTo>
                        <a:pt x="469" y="174"/>
                      </a:lnTo>
                      <a:lnTo>
                        <a:pt x="467" y="176"/>
                      </a:lnTo>
                      <a:lnTo>
                        <a:pt x="466" y="177"/>
                      </a:lnTo>
                      <a:lnTo>
                        <a:pt x="465" y="176"/>
                      </a:lnTo>
                      <a:lnTo>
                        <a:pt x="463" y="176"/>
                      </a:lnTo>
                      <a:lnTo>
                        <a:pt x="461" y="174"/>
                      </a:lnTo>
                      <a:lnTo>
                        <a:pt x="461" y="176"/>
                      </a:lnTo>
                      <a:lnTo>
                        <a:pt x="462" y="177"/>
                      </a:lnTo>
                      <a:lnTo>
                        <a:pt x="462" y="177"/>
                      </a:lnTo>
                      <a:lnTo>
                        <a:pt x="463" y="178"/>
                      </a:lnTo>
                      <a:lnTo>
                        <a:pt x="462" y="178"/>
                      </a:lnTo>
                      <a:lnTo>
                        <a:pt x="461" y="180"/>
                      </a:lnTo>
                      <a:lnTo>
                        <a:pt x="459" y="181"/>
                      </a:lnTo>
                      <a:lnTo>
                        <a:pt x="458" y="181"/>
                      </a:lnTo>
                      <a:lnTo>
                        <a:pt x="457" y="181"/>
                      </a:lnTo>
                      <a:lnTo>
                        <a:pt x="457" y="180"/>
                      </a:lnTo>
                      <a:lnTo>
                        <a:pt x="455" y="180"/>
                      </a:lnTo>
                      <a:lnTo>
                        <a:pt x="455" y="181"/>
                      </a:lnTo>
                      <a:lnTo>
                        <a:pt x="453" y="181"/>
                      </a:lnTo>
                      <a:lnTo>
                        <a:pt x="454" y="182"/>
                      </a:lnTo>
                      <a:lnTo>
                        <a:pt x="454" y="183"/>
                      </a:lnTo>
                      <a:lnTo>
                        <a:pt x="454" y="183"/>
                      </a:lnTo>
                      <a:lnTo>
                        <a:pt x="454" y="183"/>
                      </a:lnTo>
                      <a:lnTo>
                        <a:pt x="452" y="186"/>
                      </a:lnTo>
                      <a:lnTo>
                        <a:pt x="449" y="186"/>
                      </a:lnTo>
                      <a:lnTo>
                        <a:pt x="448" y="189"/>
                      </a:lnTo>
                      <a:lnTo>
                        <a:pt x="446" y="189"/>
                      </a:lnTo>
                      <a:lnTo>
                        <a:pt x="446" y="190"/>
                      </a:lnTo>
                      <a:lnTo>
                        <a:pt x="445" y="190"/>
                      </a:lnTo>
                      <a:lnTo>
                        <a:pt x="442" y="198"/>
                      </a:lnTo>
                      <a:lnTo>
                        <a:pt x="438" y="197"/>
                      </a:lnTo>
                      <a:lnTo>
                        <a:pt x="438" y="195"/>
                      </a:lnTo>
                      <a:lnTo>
                        <a:pt x="437" y="194"/>
                      </a:lnTo>
                      <a:lnTo>
                        <a:pt x="436" y="194"/>
                      </a:lnTo>
                      <a:lnTo>
                        <a:pt x="436" y="190"/>
                      </a:lnTo>
                      <a:lnTo>
                        <a:pt x="435" y="190"/>
                      </a:lnTo>
                      <a:lnTo>
                        <a:pt x="435" y="189"/>
                      </a:lnTo>
                      <a:lnTo>
                        <a:pt x="432" y="189"/>
                      </a:lnTo>
                      <a:lnTo>
                        <a:pt x="431" y="187"/>
                      </a:lnTo>
                      <a:lnTo>
                        <a:pt x="428" y="187"/>
                      </a:lnTo>
                      <a:lnTo>
                        <a:pt x="428" y="186"/>
                      </a:lnTo>
                      <a:lnTo>
                        <a:pt x="427" y="186"/>
                      </a:lnTo>
                      <a:lnTo>
                        <a:pt x="427" y="186"/>
                      </a:lnTo>
                      <a:lnTo>
                        <a:pt x="425" y="185"/>
                      </a:lnTo>
                      <a:lnTo>
                        <a:pt x="424" y="185"/>
                      </a:lnTo>
                      <a:lnTo>
                        <a:pt x="423" y="185"/>
                      </a:lnTo>
                      <a:lnTo>
                        <a:pt x="420" y="185"/>
                      </a:lnTo>
                      <a:lnTo>
                        <a:pt x="420" y="187"/>
                      </a:lnTo>
                      <a:lnTo>
                        <a:pt x="417" y="187"/>
                      </a:lnTo>
                      <a:lnTo>
                        <a:pt x="417" y="187"/>
                      </a:lnTo>
                      <a:lnTo>
                        <a:pt x="417" y="189"/>
                      </a:lnTo>
                      <a:lnTo>
                        <a:pt x="415" y="187"/>
                      </a:lnTo>
                      <a:lnTo>
                        <a:pt x="415" y="190"/>
                      </a:lnTo>
                      <a:lnTo>
                        <a:pt x="414" y="193"/>
                      </a:lnTo>
                      <a:lnTo>
                        <a:pt x="412" y="193"/>
                      </a:lnTo>
                      <a:lnTo>
                        <a:pt x="412" y="194"/>
                      </a:lnTo>
                      <a:lnTo>
                        <a:pt x="411" y="194"/>
                      </a:lnTo>
                      <a:lnTo>
                        <a:pt x="411" y="195"/>
                      </a:lnTo>
                      <a:lnTo>
                        <a:pt x="410" y="197"/>
                      </a:lnTo>
                      <a:lnTo>
                        <a:pt x="410" y="198"/>
                      </a:lnTo>
                      <a:lnTo>
                        <a:pt x="408" y="198"/>
                      </a:lnTo>
                      <a:lnTo>
                        <a:pt x="407" y="198"/>
                      </a:lnTo>
                      <a:lnTo>
                        <a:pt x="406" y="199"/>
                      </a:lnTo>
                      <a:lnTo>
                        <a:pt x="404" y="197"/>
                      </a:lnTo>
                      <a:lnTo>
                        <a:pt x="404" y="194"/>
                      </a:lnTo>
                      <a:lnTo>
                        <a:pt x="406" y="193"/>
                      </a:lnTo>
                      <a:lnTo>
                        <a:pt x="406" y="190"/>
                      </a:lnTo>
                      <a:lnTo>
                        <a:pt x="406" y="189"/>
                      </a:lnTo>
                      <a:lnTo>
                        <a:pt x="407" y="187"/>
                      </a:lnTo>
                      <a:lnTo>
                        <a:pt x="407" y="187"/>
                      </a:lnTo>
                      <a:lnTo>
                        <a:pt x="406" y="187"/>
                      </a:lnTo>
                      <a:lnTo>
                        <a:pt x="404" y="189"/>
                      </a:lnTo>
                      <a:lnTo>
                        <a:pt x="402" y="191"/>
                      </a:lnTo>
                      <a:lnTo>
                        <a:pt x="398" y="194"/>
                      </a:lnTo>
                      <a:lnTo>
                        <a:pt x="395" y="194"/>
                      </a:lnTo>
                      <a:lnTo>
                        <a:pt x="395" y="197"/>
                      </a:lnTo>
                      <a:lnTo>
                        <a:pt x="395" y="197"/>
                      </a:lnTo>
                      <a:lnTo>
                        <a:pt x="395" y="198"/>
                      </a:lnTo>
                      <a:lnTo>
                        <a:pt x="393" y="198"/>
                      </a:lnTo>
                      <a:lnTo>
                        <a:pt x="393" y="197"/>
                      </a:lnTo>
                      <a:lnTo>
                        <a:pt x="391" y="197"/>
                      </a:lnTo>
                      <a:lnTo>
                        <a:pt x="390" y="197"/>
                      </a:lnTo>
                      <a:lnTo>
                        <a:pt x="389" y="197"/>
                      </a:lnTo>
                      <a:lnTo>
                        <a:pt x="387" y="197"/>
                      </a:lnTo>
                      <a:lnTo>
                        <a:pt x="387" y="195"/>
                      </a:lnTo>
                      <a:lnTo>
                        <a:pt x="383" y="194"/>
                      </a:lnTo>
                      <a:lnTo>
                        <a:pt x="383" y="197"/>
                      </a:lnTo>
                      <a:lnTo>
                        <a:pt x="382" y="198"/>
                      </a:lnTo>
                      <a:lnTo>
                        <a:pt x="382" y="199"/>
                      </a:lnTo>
                      <a:lnTo>
                        <a:pt x="380" y="201"/>
                      </a:lnTo>
                      <a:lnTo>
                        <a:pt x="381" y="204"/>
                      </a:lnTo>
                      <a:lnTo>
                        <a:pt x="378" y="204"/>
                      </a:lnTo>
                      <a:lnTo>
                        <a:pt x="378" y="206"/>
                      </a:lnTo>
                      <a:lnTo>
                        <a:pt x="378" y="207"/>
                      </a:lnTo>
                      <a:lnTo>
                        <a:pt x="377" y="207"/>
                      </a:lnTo>
                      <a:lnTo>
                        <a:pt x="377" y="207"/>
                      </a:lnTo>
                      <a:lnTo>
                        <a:pt x="376" y="207"/>
                      </a:lnTo>
                      <a:lnTo>
                        <a:pt x="376" y="210"/>
                      </a:lnTo>
                      <a:lnTo>
                        <a:pt x="374" y="210"/>
                      </a:lnTo>
                      <a:lnTo>
                        <a:pt x="374" y="211"/>
                      </a:lnTo>
                      <a:lnTo>
                        <a:pt x="373" y="212"/>
                      </a:lnTo>
                      <a:lnTo>
                        <a:pt x="370" y="214"/>
                      </a:lnTo>
                      <a:lnTo>
                        <a:pt x="369" y="216"/>
                      </a:lnTo>
                      <a:lnTo>
                        <a:pt x="368" y="219"/>
                      </a:lnTo>
                      <a:lnTo>
                        <a:pt x="368" y="223"/>
                      </a:lnTo>
                      <a:lnTo>
                        <a:pt x="369" y="223"/>
                      </a:lnTo>
                      <a:lnTo>
                        <a:pt x="369" y="225"/>
                      </a:lnTo>
                      <a:lnTo>
                        <a:pt x="372" y="225"/>
                      </a:lnTo>
                      <a:lnTo>
                        <a:pt x="372" y="224"/>
                      </a:lnTo>
                      <a:lnTo>
                        <a:pt x="373" y="224"/>
                      </a:lnTo>
                      <a:lnTo>
                        <a:pt x="374" y="225"/>
                      </a:lnTo>
                      <a:lnTo>
                        <a:pt x="376" y="225"/>
                      </a:lnTo>
                      <a:lnTo>
                        <a:pt x="378" y="227"/>
                      </a:lnTo>
                      <a:lnTo>
                        <a:pt x="377" y="232"/>
                      </a:lnTo>
                      <a:lnTo>
                        <a:pt x="373" y="235"/>
                      </a:lnTo>
                      <a:lnTo>
                        <a:pt x="372" y="240"/>
                      </a:lnTo>
                      <a:lnTo>
                        <a:pt x="370" y="240"/>
                      </a:lnTo>
                      <a:lnTo>
                        <a:pt x="370" y="241"/>
                      </a:lnTo>
                      <a:lnTo>
                        <a:pt x="372" y="242"/>
                      </a:lnTo>
                      <a:lnTo>
                        <a:pt x="373" y="244"/>
                      </a:lnTo>
                      <a:lnTo>
                        <a:pt x="373" y="245"/>
                      </a:lnTo>
                      <a:lnTo>
                        <a:pt x="373" y="248"/>
                      </a:lnTo>
                      <a:lnTo>
                        <a:pt x="380" y="248"/>
                      </a:lnTo>
                      <a:lnTo>
                        <a:pt x="380" y="252"/>
                      </a:lnTo>
                      <a:lnTo>
                        <a:pt x="378" y="253"/>
                      </a:lnTo>
                      <a:lnTo>
                        <a:pt x="377" y="253"/>
                      </a:lnTo>
                      <a:lnTo>
                        <a:pt x="376" y="254"/>
                      </a:lnTo>
                      <a:lnTo>
                        <a:pt x="376" y="253"/>
                      </a:lnTo>
                      <a:lnTo>
                        <a:pt x="374" y="252"/>
                      </a:lnTo>
                      <a:lnTo>
                        <a:pt x="373" y="252"/>
                      </a:lnTo>
                      <a:lnTo>
                        <a:pt x="372" y="252"/>
                      </a:lnTo>
                      <a:lnTo>
                        <a:pt x="372" y="253"/>
                      </a:lnTo>
                      <a:lnTo>
                        <a:pt x="365" y="255"/>
                      </a:lnTo>
                      <a:lnTo>
                        <a:pt x="365" y="262"/>
                      </a:lnTo>
                      <a:lnTo>
                        <a:pt x="364" y="262"/>
                      </a:lnTo>
                      <a:lnTo>
                        <a:pt x="364" y="266"/>
                      </a:lnTo>
                      <a:lnTo>
                        <a:pt x="365" y="267"/>
                      </a:lnTo>
                      <a:lnTo>
                        <a:pt x="368" y="270"/>
                      </a:lnTo>
                      <a:lnTo>
                        <a:pt x="369" y="273"/>
                      </a:lnTo>
                      <a:lnTo>
                        <a:pt x="368" y="273"/>
                      </a:lnTo>
                      <a:lnTo>
                        <a:pt x="366" y="275"/>
                      </a:lnTo>
                      <a:lnTo>
                        <a:pt x="365" y="275"/>
                      </a:lnTo>
                      <a:lnTo>
                        <a:pt x="365" y="276"/>
                      </a:lnTo>
                      <a:lnTo>
                        <a:pt x="364" y="276"/>
                      </a:lnTo>
                      <a:lnTo>
                        <a:pt x="361" y="276"/>
                      </a:lnTo>
                      <a:lnTo>
                        <a:pt x="361" y="276"/>
                      </a:lnTo>
                      <a:lnTo>
                        <a:pt x="359" y="275"/>
                      </a:lnTo>
                      <a:lnTo>
                        <a:pt x="357" y="275"/>
                      </a:lnTo>
                      <a:lnTo>
                        <a:pt x="356" y="276"/>
                      </a:lnTo>
                      <a:lnTo>
                        <a:pt x="356" y="276"/>
                      </a:lnTo>
                      <a:lnTo>
                        <a:pt x="356" y="276"/>
                      </a:lnTo>
                      <a:lnTo>
                        <a:pt x="356" y="276"/>
                      </a:lnTo>
                      <a:lnTo>
                        <a:pt x="355" y="276"/>
                      </a:lnTo>
                      <a:lnTo>
                        <a:pt x="355" y="278"/>
                      </a:lnTo>
                      <a:lnTo>
                        <a:pt x="352" y="279"/>
                      </a:lnTo>
                      <a:lnTo>
                        <a:pt x="352" y="280"/>
                      </a:lnTo>
                      <a:lnTo>
                        <a:pt x="351" y="282"/>
                      </a:lnTo>
                      <a:lnTo>
                        <a:pt x="351" y="283"/>
                      </a:lnTo>
                      <a:lnTo>
                        <a:pt x="349" y="283"/>
                      </a:lnTo>
                      <a:lnTo>
                        <a:pt x="348" y="284"/>
                      </a:lnTo>
                      <a:lnTo>
                        <a:pt x="347" y="286"/>
                      </a:lnTo>
                      <a:lnTo>
                        <a:pt x="347" y="290"/>
                      </a:lnTo>
                      <a:lnTo>
                        <a:pt x="347" y="293"/>
                      </a:lnTo>
                      <a:lnTo>
                        <a:pt x="347" y="296"/>
                      </a:lnTo>
                      <a:lnTo>
                        <a:pt x="340" y="297"/>
                      </a:lnTo>
                      <a:lnTo>
                        <a:pt x="340" y="297"/>
                      </a:lnTo>
                      <a:lnTo>
                        <a:pt x="339" y="299"/>
                      </a:lnTo>
                      <a:lnTo>
                        <a:pt x="338" y="299"/>
                      </a:lnTo>
                      <a:lnTo>
                        <a:pt x="336" y="299"/>
                      </a:lnTo>
                      <a:lnTo>
                        <a:pt x="336" y="310"/>
                      </a:lnTo>
                      <a:lnTo>
                        <a:pt x="330" y="314"/>
                      </a:lnTo>
                      <a:lnTo>
                        <a:pt x="330" y="316"/>
                      </a:lnTo>
                      <a:lnTo>
                        <a:pt x="330" y="316"/>
                      </a:lnTo>
                      <a:lnTo>
                        <a:pt x="328" y="318"/>
                      </a:lnTo>
                      <a:lnTo>
                        <a:pt x="326" y="318"/>
                      </a:lnTo>
                      <a:lnTo>
                        <a:pt x="325" y="320"/>
                      </a:lnTo>
                      <a:lnTo>
                        <a:pt x="325" y="320"/>
                      </a:lnTo>
                      <a:lnTo>
                        <a:pt x="323" y="321"/>
                      </a:lnTo>
                      <a:lnTo>
                        <a:pt x="321" y="321"/>
                      </a:lnTo>
                      <a:lnTo>
                        <a:pt x="321" y="318"/>
                      </a:lnTo>
                      <a:lnTo>
                        <a:pt x="321" y="317"/>
                      </a:lnTo>
                      <a:lnTo>
                        <a:pt x="319" y="316"/>
                      </a:lnTo>
                      <a:lnTo>
                        <a:pt x="319" y="314"/>
                      </a:lnTo>
                      <a:lnTo>
                        <a:pt x="319" y="314"/>
                      </a:lnTo>
                      <a:lnTo>
                        <a:pt x="319" y="314"/>
                      </a:lnTo>
                      <a:lnTo>
                        <a:pt x="319" y="307"/>
                      </a:lnTo>
                      <a:lnTo>
                        <a:pt x="318" y="307"/>
                      </a:lnTo>
                      <a:lnTo>
                        <a:pt x="318" y="304"/>
                      </a:lnTo>
                      <a:lnTo>
                        <a:pt x="317" y="304"/>
                      </a:lnTo>
                      <a:lnTo>
                        <a:pt x="317" y="303"/>
                      </a:lnTo>
                      <a:lnTo>
                        <a:pt x="317" y="303"/>
                      </a:lnTo>
                      <a:lnTo>
                        <a:pt x="317" y="297"/>
                      </a:lnTo>
                      <a:lnTo>
                        <a:pt x="315" y="297"/>
                      </a:lnTo>
                      <a:lnTo>
                        <a:pt x="315" y="295"/>
                      </a:lnTo>
                      <a:lnTo>
                        <a:pt x="315" y="295"/>
                      </a:lnTo>
                      <a:lnTo>
                        <a:pt x="315" y="288"/>
                      </a:lnTo>
                      <a:lnTo>
                        <a:pt x="315" y="288"/>
                      </a:lnTo>
                      <a:lnTo>
                        <a:pt x="315" y="284"/>
                      </a:lnTo>
                      <a:lnTo>
                        <a:pt x="314" y="284"/>
                      </a:lnTo>
                      <a:lnTo>
                        <a:pt x="315" y="279"/>
                      </a:lnTo>
                      <a:lnTo>
                        <a:pt x="314" y="279"/>
                      </a:lnTo>
                      <a:lnTo>
                        <a:pt x="314" y="275"/>
                      </a:lnTo>
                      <a:lnTo>
                        <a:pt x="313" y="275"/>
                      </a:lnTo>
                      <a:lnTo>
                        <a:pt x="313" y="274"/>
                      </a:lnTo>
                      <a:lnTo>
                        <a:pt x="313" y="274"/>
                      </a:lnTo>
                      <a:lnTo>
                        <a:pt x="313" y="270"/>
                      </a:lnTo>
                      <a:lnTo>
                        <a:pt x="311" y="270"/>
                      </a:lnTo>
                      <a:lnTo>
                        <a:pt x="311" y="257"/>
                      </a:lnTo>
                      <a:lnTo>
                        <a:pt x="311" y="257"/>
                      </a:lnTo>
                      <a:lnTo>
                        <a:pt x="313" y="254"/>
                      </a:lnTo>
                      <a:lnTo>
                        <a:pt x="313" y="254"/>
                      </a:lnTo>
                      <a:lnTo>
                        <a:pt x="313" y="252"/>
                      </a:lnTo>
                      <a:lnTo>
                        <a:pt x="314" y="252"/>
                      </a:lnTo>
                      <a:lnTo>
                        <a:pt x="314" y="249"/>
                      </a:lnTo>
                      <a:lnTo>
                        <a:pt x="314" y="246"/>
                      </a:lnTo>
                      <a:lnTo>
                        <a:pt x="315" y="245"/>
                      </a:lnTo>
                      <a:lnTo>
                        <a:pt x="317" y="242"/>
                      </a:lnTo>
                      <a:lnTo>
                        <a:pt x="318" y="242"/>
                      </a:lnTo>
                      <a:lnTo>
                        <a:pt x="318" y="241"/>
                      </a:lnTo>
                      <a:lnTo>
                        <a:pt x="319" y="241"/>
                      </a:lnTo>
                      <a:lnTo>
                        <a:pt x="321" y="241"/>
                      </a:lnTo>
                      <a:lnTo>
                        <a:pt x="322" y="242"/>
                      </a:lnTo>
                      <a:lnTo>
                        <a:pt x="322" y="241"/>
                      </a:lnTo>
                      <a:lnTo>
                        <a:pt x="323" y="240"/>
                      </a:lnTo>
                      <a:lnTo>
                        <a:pt x="323" y="238"/>
                      </a:lnTo>
                      <a:lnTo>
                        <a:pt x="323" y="236"/>
                      </a:lnTo>
                      <a:lnTo>
                        <a:pt x="323" y="235"/>
                      </a:lnTo>
                      <a:lnTo>
                        <a:pt x="325" y="235"/>
                      </a:lnTo>
                      <a:lnTo>
                        <a:pt x="325" y="231"/>
                      </a:lnTo>
                      <a:lnTo>
                        <a:pt x="323" y="229"/>
                      </a:lnTo>
                      <a:lnTo>
                        <a:pt x="322" y="229"/>
                      </a:lnTo>
                      <a:lnTo>
                        <a:pt x="322" y="228"/>
                      </a:lnTo>
                      <a:lnTo>
                        <a:pt x="323" y="227"/>
                      </a:lnTo>
                      <a:lnTo>
                        <a:pt x="326" y="227"/>
                      </a:lnTo>
                      <a:lnTo>
                        <a:pt x="326" y="228"/>
                      </a:lnTo>
                      <a:lnTo>
                        <a:pt x="330" y="228"/>
                      </a:lnTo>
                      <a:lnTo>
                        <a:pt x="330" y="227"/>
                      </a:lnTo>
                      <a:lnTo>
                        <a:pt x="331" y="225"/>
                      </a:lnTo>
                      <a:lnTo>
                        <a:pt x="331" y="224"/>
                      </a:lnTo>
                      <a:lnTo>
                        <a:pt x="332" y="224"/>
                      </a:lnTo>
                      <a:lnTo>
                        <a:pt x="334" y="224"/>
                      </a:lnTo>
                      <a:lnTo>
                        <a:pt x="335" y="224"/>
                      </a:lnTo>
                      <a:lnTo>
                        <a:pt x="338" y="224"/>
                      </a:lnTo>
                      <a:lnTo>
                        <a:pt x="340" y="220"/>
                      </a:lnTo>
                      <a:lnTo>
                        <a:pt x="342" y="220"/>
                      </a:lnTo>
                      <a:lnTo>
                        <a:pt x="345" y="215"/>
                      </a:lnTo>
                      <a:lnTo>
                        <a:pt x="348" y="214"/>
                      </a:lnTo>
                      <a:lnTo>
                        <a:pt x="348" y="212"/>
                      </a:lnTo>
                      <a:lnTo>
                        <a:pt x="349" y="211"/>
                      </a:lnTo>
                      <a:lnTo>
                        <a:pt x="351" y="210"/>
                      </a:lnTo>
                      <a:lnTo>
                        <a:pt x="352" y="208"/>
                      </a:lnTo>
                      <a:lnTo>
                        <a:pt x="353" y="207"/>
                      </a:lnTo>
                      <a:lnTo>
                        <a:pt x="355" y="207"/>
                      </a:lnTo>
                      <a:lnTo>
                        <a:pt x="355" y="204"/>
                      </a:lnTo>
                      <a:lnTo>
                        <a:pt x="360" y="202"/>
                      </a:lnTo>
                      <a:lnTo>
                        <a:pt x="360" y="201"/>
                      </a:lnTo>
                      <a:lnTo>
                        <a:pt x="361" y="199"/>
                      </a:lnTo>
                      <a:lnTo>
                        <a:pt x="363" y="198"/>
                      </a:lnTo>
                      <a:lnTo>
                        <a:pt x="364" y="198"/>
                      </a:lnTo>
                      <a:lnTo>
                        <a:pt x="364" y="197"/>
                      </a:lnTo>
                      <a:lnTo>
                        <a:pt x="364" y="195"/>
                      </a:lnTo>
                      <a:lnTo>
                        <a:pt x="364" y="195"/>
                      </a:lnTo>
                      <a:lnTo>
                        <a:pt x="365" y="194"/>
                      </a:lnTo>
                      <a:lnTo>
                        <a:pt x="366" y="194"/>
                      </a:lnTo>
                      <a:lnTo>
                        <a:pt x="368" y="190"/>
                      </a:lnTo>
                      <a:lnTo>
                        <a:pt x="366" y="190"/>
                      </a:lnTo>
                      <a:lnTo>
                        <a:pt x="366" y="190"/>
                      </a:lnTo>
                      <a:lnTo>
                        <a:pt x="366" y="189"/>
                      </a:lnTo>
                      <a:lnTo>
                        <a:pt x="366" y="189"/>
                      </a:lnTo>
                      <a:lnTo>
                        <a:pt x="366" y="187"/>
                      </a:lnTo>
                      <a:lnTo>
                        <a:pt x="368" y="187"/>
                      </a:lnTo>
                      <a:lnTo>
                        <a:pt x="368" y="187"/>
                      </a:lnTo>
                      <a:lnTo>
                        <a:pt x="368" y="186"/>
                      </a:lnTo>
                      <a:lnTo>
                        <a:pt x="373" y="186"/>
                      </a:lnTo>
                      <a:lnTo>
                        <a:pt x="373" y="185"/>
                      </a:lnTo>
                      <a:lnTo>
                        <a:pt x="374" y="185"/>
                      </a:lnTo>
                      <a:lnTo>
                        <a:pt x="374" y="185"/>
                      </a:lnTo>
                      <a:lnTo>
                        <a:pt x="376" y="185"/>
                      </a:lnTo>
                      <a:lnTo>
                        <a:pt x="377" y="185"/>
                      </a:lnTo>
                      <a:lnTo>
                        <a:pt x="377" y="185"/>
                      </a:lnTo>
                      <a:lnTo>
                        <a:pt x="385" y="185"/>
                      </a:lnTo>
                      <a:lnTo>
                        <a:pt x="385" y="182"/>
                      </a:lnTo>
                      <a:lnTo>
                        <a:pt x="386" y="181"/>
                      </a:lnTo>
                      <a:lnTo>
                        <a:pt x="386" y="180"/>
                      </a:lnTo>
                      <a:lnTo>
                        <a:pt x="385" y="180"/>
                      </a:lnTo>
                      <a:lnTo>
                        <a:pt x="386" y="177"/>
                      </a:lnTo>
                      <a:lnTo>
                        <a:pt x="386" y="174"/>
                      </a:lnTo>
                      <a:lnTo>
                        <a:pt x="387" y="173"/>
                      </a:lnTo>
                      <a:lnTo>
                        <a:pt x="387" y="172"/>
                      </a:lnTo>
                      <a:lnTo>
                        <a:pt x="389" y="172"/>
                      </a:lnTo>
                      <a:lnTo>
                        <a:pt x="387" y="165"/>
                      </a:lnTo>
                      <a:lnTo>
                        <a:pt x="389" y="164"/>
                      </a:lnTo>
                      <a:lnTo>
                        <a:pt x="390" y="163"/>
                      </a:lnTo>
                      <a:lnTo>
                        <a:pt x="391" y="161"/>
                      </a:lnTo>
                      <a:lnTo>
                        <a:pt x="394" y="161"/>
                      </a:lnTo>
                      <a:lnTo>
                        <a:pt x="395" y="163"/>
                      </a:lnTo>
                      <a:lnTo>
                        <a:pt x="397" y="163"/>
                      </a:lnTo>
                      <a:lnTo>
                        <a:pt x="399" y="163"/>
                      </a:lnTo>
                      <a:lnTo>
                        <a:pt x="399" y="161"/>
                      </a:lnTo>
                      <a:lnTo>
                        <a:pt x="397" y="161"/>
                      </a:lnTo>
                      <a:lnTo>
                        <a:pt x="393" y="159"/>
                      </a:lnTo>
                      <a:lnTo>
                        <a:pt x="391" y="157"/>
                      </a:lnTo>
                      <a:lnTo>
                        <a:pt x="390" y="157"/>
                      </a:lnTo>
                      <a:lnTo>
                        <a:pt x="390" y="157"/>
                      </a:lnTo>
                      <a:lnTo>
                        <a:pt x="387" y="157"/>
                      </a:lnTo>
                      <a:lnTo>
                        <a:pt x="387" y="159"/>
                      </a:lnTo>
                      <a:lnTo>
                        <a:pt x="386" y="159"/>
                      </a:lnTo>
                      <a:lnTo>
                        <a:pt x="386" y="159"/>
                      </a:lnTo>
                      <a:lnTo>
                        <a:pt x="382" y="159"/>
                      </a:lnTo>
                      <a:lnTo>
                        <a:pt x="382" y="160"/>
                      </a:lnTo>
                      <a:lnTo>
                        <a:pt x="382" y="160"/>
                      </a:lnTo>
                      <a:lnTo>
                        <a:pt x="382" y="161"/>
                      </a:lnTo>
                      <a:lnTo>
                        <a:pt x="382" y="163"/>
                      </a:lnTo>
                      <a:lnTo>
                        <a:pt x="382" y="164"/>
                      </a:lnTo>
                      <a:lnTo>
                        <a:pt x="380" y="164"/>
                      </a:lnTo>
                      <a:lnTo>
                        <a:pt x="380" y="165"/>
                      </a:lnTo>
                      <a:lnTo>
                        <a:pt x="381" y="168"/>
                      </a:lnTo>
                      <a:lnTo>
                        <a:pt x="381" y="169"/>
                      </a:lnTo>
                      <a:lnTo>
                        <a:pt x="382" y="170"/>
                      </a:lnTo>
                      <a:lnTo>
                        <a:pt x="382" y="170"/>
                      </a:lnTo>
                      <a:lnTo>
                        <a:pt x="382" y="170"/>
                      </a:lnTo>
                      <a:lnTo>
                        <a:pt x="382" y="172"/>
                      </a:lnTo>
                      <a:lnTo>
                        <a:pt x="380" y="173"/>
                      </a:lnTo>
                      <a:lnTo>
                        <a:pt x="380" y="174"/>
                      </a:lnTo>
                      <a:lnTo>
                        <a:pt x="378" y="173"/>
                      </a:lnTo>
                      <a:lnTo>
                        <a:pt x="378" y="170"/>
                      </a:lnTo>
                      <a:lnTo>
                        <a:pt x="377" y="170"/>
                      </a:lnTo>
                      <a:lnTo>
                        <a:pt x="377" y="172"/>
                      </a:lnTo>
                      <a:lnTo>
                        <a:pt x="372" y="170"/>
                      </a:lnTo>
                      <a:lnTo>
                        <a:pt x="372" y="172"/>
                      </a:lnTo>
                      <a:lnTo>
                        <a:pt x="370" y="173"/>
                      </a:lnTo>
                      <a:lnTo>
                        <a:pt x="370" y="173"/>
                      </a:lnTo>
                      <a:lnTo>
                        <a:pt x="368" y="173"/>
                      </a:lnTo>
                      <a:lnTo>
                        <a:pt x="368" y="174"/>
                      </a:lnTo>
                      <a:lnTo>
                        <a:pt x="366" y="176"/>
                      </a:lnTo>
                      <a:lnTo>
                        <a:pt x="366" y="177"/>
                      </a:lnTo>
                      <a:lnTo>
                        <a:pt x="365" y="178"/>
                      </a:lnTo>
                      <a:lnTo>
                        <a:pt x="363" y="180"/>
                      </a:lnTo>
                      <a:lnTo>
                        <a:pt x="363" y="181"/>
                      </a:lnTo>
                      <a:lnTo>
                        <a:pt x="361" y="182"/>
                      </a:lnTo>
                      <a:lnTo>
                        <a:pt x="361" y="182"/>
                      </a:lnTo>
                      <a:lnTo>
                        <a:pt x="360" y="183"/>
                      </a:lnTo>
                      <a:lnTo>
                        <a:pt x="359" y="183"/>
                      </a:lnTo>
                      <a:lnTo>
                        <a:pt x="359" y="185"/>
                      </a:lnTo>
                      <a:lnTo>
                        <a:pt x="357" y="186"/>
                      </a:lnTo>
                      <a:lnTo>
                        <a:pt x="356" y="186"/>
                      </a:lnTo>
                      <a:lnTo>
                        <a:pt x="355" y="187"/>
                      </a:lnTo>
                      <a:lnTo>
                        <a:pt x="353" y="187"/>
                      </a:lnTo>
                      <a:lnTo>
                        <a:pt x="353" y="185"/>
                      </a:lnTo>
                      <a:lnTo>
                        <a:pt x="355" y="183"/>
                      </a:lnTo>
                      <a:lnTo>
                        <a:pt x="356" y="180"/>
                      </a:lnTo>
                      <a:lnTo>
                        <a:pt x="355" y="180"/>
                      </a:lnTo>
                      <a:lnTo>
                        <a:pt x="353" y="182"/>
                      </a:lnTo>
                      <a:lnTo>
                        <a:pt x="352" y="182"/>
                      </a:lnTo>
                      <a:lnTo>
                        <a:pt x="351" y="183"/>
                      </a:lnTo>
                      <a:lnTo>
                        <a:pt x="351" y="181"/>
                      </a:lnTo>
                      <a:lnTo>
                        <a:pt x="351" y="180"/>
                      </a:lnTo>
                      <a:lnTo>
                        <a:pt x="352" y="178"/>
                      </a:lnTo>
                      <a:lnTo>
                        <a:pt x="352" y="176"/>
                      </a:lnTo>
                      <a:lnTo>
                        <a:pt x="355" y="176"/>
                      </a:lnTo>
                      <a:lnTo>
                        <a:pt x="355" y="173"/>
                      </a:lnTo>
                      <a:lnTo>
                        <a:pt x="355" y="172"/>
                      </a:lnTo>
                      <a:lnTo>
                        <a:pt x="355" y="169"/>
                      </a:lnTo>
                      <a:lnTo>
                        <a:pt x="353" y="170"/>
                      </a:lnTo>
                      <a:lnTo>
                        <a:pt x="353" y="170"/>
                      </a:lnTo>
                      <a:lnTo>
                        <a:pt x="353" y="170"/>
                      </a:lnTo>
                      <a:lnTo>
                        <a:pt x="352" y="172"/>
                      </a:lnTo>
                      <a:lnTo>
                        <a:pt x="351" y="173"/>
                      </a:lnTo>
                      <a:lnTo>
                        <a:pt x="347" y="173"/>
                      </a:lnTo>
                      <a:lnTo>
                        <a:pt x="347" y="173"/>
                      </a:lnTo>
                      <a:lnTo>
                        <a:pt x="345" y="172"/>
                      </a:lnTo>
                      <a:lnTo>
                        <a:pt x="344" y="172"/>
                      </a:lnTo>
                      <a:lnTo>
                        <a:pt x="344" y="170"/>
                      </a:lnTo>
                      <a:lnTo>
                        <a:pt x="344" y="169"/>
                      </a:lnTo>
                      <a:lnTo>
                        <a:pt x="343" y="169"/>
                      </a:lnTo>
                      <a:lnTo>
                        <a:pt x="342" y="169"/>
                      </a:lnTo>
                      <a:lnTo>
                        <a:pt x="340" y="170"/>
                      </a:lnTo>
                      <a:lnTo>
                        <a:pt x="339" y="170"/>
                      </a:lnTo>
                      <a:lnTo>
                        <a:pt x="339" y="170"/>
                      </a:lnTo>
                      <a:lnTo>
                        <a:pt x="338" y="169"/>
                      </a:lnTo>
                      <a:lnTo>
                        <a:pt x="338" y="169"/>
                      </a:lnTo>
                      <a:lnTo>
                        <a:pt x="338" y="170"/>
                      </a:lnTo>
                      <a:lnTo>
                        <a:pt x="336" y="170"/>
                      </a:lnTo>
                      <a:lnTo>
                        <a:pt x="336" y="170"/>
                      </a:lnTo>
                      <a:lnTo>
                        <a:pt x="330" y="170"/>
                      </a:lnTo>
                      <a:lnTo>
                        <a:pt x="330" y="172"/>
                      </a:lnTo>
                      <a:lnTo>
                        <a:pt x="326" y="172"/>
                      </a:lnTo>
                      <a:lnTo>
                        <a:pt x="326" y="173"/>
                      </a:lnTo>
                      <a:lnTo>
                        <a:pt x="325" y="173"/>
                      </a:lnTo>
                      <a:lnTo>
                        <a:pt x="325" y="174"/>
                      </a:lnTo>
                      <a:lnTo>
                        <a:pt x="322" y="173"/>
                      </a:lnTo>
                      <a:lnTo>
                        <a:pt x="321" y="177"/>
                      </a:lnTo>
                      <a:lnTo>
                        <a:pt x="319" y="178"/>
                      </a:lnTo>
                      <a:lnTo>
                        <a:pt x="317" y="178"/>
                      </a:lnTo>
                      <a:lnTo>
                        <a:pt x="317" y="182"/>
                      </a:lnTo>
                      <a:lnTo>
                        <a:pt x="315" y="183"/>
                      </a:lnTo>
                      <a:lnTo>
                        <a:pt x="315" y="185"/>
                      </a:lnTo>
                      <a:lnTo>
                        <a:pt x="314" y="186"/>
                      </a:lnTo>
                      <a:lnTo>
                        <a:pt x="311" y="186"/>
                      </a:lnTo>
                      <a:lnTo>
                        <a:pt x="310" y="186"/>
                      </a:lnTo>
                      <a:lnTo>
                        <a:pt x="309" y="189"/>
                      </a:lnTo>
                      <a:lnTo>
                        <a:pt x="304" y="190"/>
                      </a:lnTo>
                      <a:lnTo>
                        <a:pt x="302" y="191"/>
                      </a:lnTo>
                      <a:lnTo>
                        <a:pt x="302" y="191"/>
                      </a:lnTo>
                      <a:lnTo>
                        <a:pt x="302" y="191"/>
                      </a:lnTo>
                      <a:lnTo>
                        <a:pt x="302" y="194"/>
                      </a:lnTo>
                      <a:lnTo>
                        <a:pt x="301" y="194"/>
                      </a:lnTo>
                      <a:lnTo>
                        <a:pt x="302" y="195"/>
                      </a:lnTo>
                      <a:lnTo>
                        <a:pt x="301" y="195"/>
                      </a:lnTo>
                      <a:lnTo>
                        <a:pt x="301" y="197"/>
                      </a:lnTo>
                      <a:lnTo>
                        <a:pt x="298" y="195"/>
                      </a:lnTo>
                      <a:lnTo>
                        <a:pt x="300" y="199"/>
                      </a:lnTo>
                      <a:lnTo>
                        <a:pt x="298" y="199"/>
                      </a:lnTo>
                      <a:lnTo>
                        <a:pt x="298" y="203"/>
                      </a:lnTo>
                      <a:lnTo>
                        <a:pt x="298" y="203"/>
                      </a:lnTo>
                      <a:lnTo>
                        <a:pt x="300" y="203"/>
                      </a:lnTo>
                      <a:lnTo>
                        <a:pt x="301" y="204"/>
                      </a:lnTo>
                      <a:lnTo>
                        <a:pt x="302" y="203"/>
                      </a:lnTo>
                      <a:lnTo>
                        <a:pt x="306" y="202"/>
                      </a:lnTo>
                      <a:lnTo>
                        <a:pt x="306" y="203"/>
                      </a:lnTo>
                      <a:lnTo>
                        <a:pt x="306" y="203"/>
                      </a:lnTo>
                      <a:lnTo>
                        <a:pt x="308" y="203"/>
                      </a:lnTo>
                      <a:lnTo>
                        <a:pt x="309" y="207"/>
                      </a:lnTo>
                      <a:lnTo>
                        <a:pt x="306" y="207"/>
                      </a:lnTo>
                      <a:lnTo>
                        <a:pt x="305" y="207"/>
                      </a:lnTo>
                      <a:lnTo>
                        <a:pt x="305" y="208"/>
                      </a:lnTo>
                      <a:lnTo>
                        <a:pt x="302" y="207"/>
                      </a:lnTo>
                      <a:lnTo>
                        <a:pt x="302" y="208"/>
                      </a:lnTo>
                      <a:lnTo>
                        <a:pt x="298" y="210"/>
                      </a:lnTo>
                      <a:lnTo>
                        <a:pt x="298" y="207"/>
                      </a:lnTo>
                      <a:lnTo>
                        <a:pt x="298" y="207"/>
                      </a:lnTo>
                      <a:lnTo>
                        <a:pt x="298" y="207"/>
                      </a:lnTo>
                      <a:lnTo>
                        <a:pt x="296" y="207"/>
                      </a:lnTo>
                      <a:lnTo>
                        <a:pt x="294" y="208"/>
                      </a:lnTo>
                      <a:lnTo>
                        <a:pt x="292" y="210"/>
                      </a:lnTo>
                      <a:lnTo>
                        <a:pt x="291" y="212"/>
                      </a:lnTo>
                      <a:lnTo>
                        <a:pt x="289" y="211"/>
                      </a:lnTo>
                      <a:lnTo>
                        <a:pt x="288" y="211"/>
                      </a:lnTo>
                      <a:lnTo>
                        <a:pt x="287" y="211"/>
                      </a:lnTo>
                      <a:lnTo>
                        <a:pt x="285" y="210"/>
                      </a:lnTo>
                      <a:lnTo>
                        <a:pt x="285" y="212"/>
                      </a:lnTo>
                      <a:lnTo>
                        <a:pt x="281" y="214"/>
                      </a:lnTo>
                      <a:lnTo>
                        <a:pt x="279" y="214"/>
                      </a:lnTo>
                      <a:lnTo>
                        <a:pt x="277" y="214"/>
                      </a:lnTo>
                      <a:lnTo>
                        <a:pt x="277" y="214"/>
                      </a:lnTo>
                      <a:lnTo>
                        <a:pt x="277" y="214"/>
                      </a:lnTo>
                      <a:lnTo>
                        <a:pt x="276" y="214"/>
                      </a:lnTo>
                      <a:lnTo>
                        <a:pt x="275" y="211"/>
                      </a:lnTo>
                      <a:lnTo>
                        <a:pt x="273" y="208"/>
                      </a:lnTo>
                      <a:lnTo>
                        <a:pt x="273" y="207"/>
                      </a:lnTo>
                      <a:lnTo>
                        <a:pt x="276" y="207"/>
                      </a:lnTo>
                      <a:lnTo>
                        <a:pt x="279" y="207"/>
                      </a:lnTo>
                      <a:lnTo>
                        <a:pt x="281" y="207"/>
                      </a:lnTo>
                      <a:lnTo>
                        <a:pt x="283" y="206"/>
                      </a:lnTo>
                      <a:lnTo>
                        <a:pt x="283" y="206"/>
                      </a:lnTo>
                      <a:lnTo>
                        <a:pt x="283" y="206"/>
                      </a:lnTo>
                      <a:lnTo>
                        <a:pt x="284" y="204"/>
                      </a:lnTo>
                      <a:lnTo>
                        <a:pt x="281" y="204"/>
                      </a:lnTo>
                      <a:lnTo>
                        <a:pt x="280" y="202"/>
                      </a:lnTo>
                      <a:lnTo>
                        <a:pt x="280" y="202"/>
                      </a:lnTo>
                      <a:lnTo>
                        <a:pt x="279" y="201"/>
                      </a:lnTo>
                      <a:lnTo>
                        <a:pt x="277" y="198"/>
                      </a:lnTo>
                      <a:lnTo>
                        <a:pt x="273" y="199"/>
                      </a:lnTo>
                      <a:lnTo>
                        <a:pt x="273" y="199"/>
                      </a:lnTo>
                      <a:lnTo>
                        <a:pt x="273" y="201"/>
                      </a:lnTo>
                      <a:lnTo>
                        <a:pt x="272" y="201"/>
                      </a:lnTo>
                      <a:lnTo>
                        <a:pt x="272" y="202"/>
                      </a:lnTo>
                      <a:lnTo>
                        <a:pt x="271" y="202"/>
                      </a:lnTo>
                      <a:lnTo>
                        <a:pt x="270" y="199"/>
                      </a:lnTo>
                      <a:lnTo>
                        <a:pt x="263" y="201"/>
                      </a:lnTo>
                      <a:lnTo>
                        <a:pt x="263" y="199"/>
                      </a:lnTo>
                      <a:lnTo>
                        <a:pt x="260" y="199"/>
                      </a:lnTo>
                      <a:lnTo>
                        <a:pt x="258" y="198"/>
                      </a:lnTo>
                      <a:lnTo>
                        <a:pt x="255" y="198"/>
                      </a:lnTo>
                      <a:lnTo>
                        <a:pt x="255" y="199"/>
                      </a:lnTo>
                      <a:lnTo>
                        <a:pt x="254" y="201"/>
                      </a:lnTo>
                      <a:lnTo>
                        <a:pt x="254" y="202"/>
                      </a:lnTo>
                      <a:lnTo>
                        <a:pt x="254" y="202"/>
                      </a:lnTo>
                      <a:lnTo>
                        <a:pt x="254" y="202"/>
                      </a:lnTo>
                      <a:lnTo>
                        <a:pt x="255" y="203"/>
                      </a:lnTo>
                      <a:lnTo>
                        <a:pt x="253" y="203"/>
                      </a:lnTo>
                      <a:lnTo>
                        <a:pt x="254" y="204"/>
                      </a:lnTo>
                      <a:lnTo>
                        <a:pt x="254" y="206"/>
                      </a:lnTo>
                      <a:lnTo>
                        <a:pt x="255" y="207"/>
                      </a:lnTo>
                      <a:lnTo>
                        <a:pt x="251" y="207"/>
                      </a:lnTo>
                      <a:lnTo>
                        <a:pt x="251" y="207"/>
                      </a:lnTo>
                      <a:lnTo>
                        <a:pt x="250" y="206"/>
                      </a:lnTo>
                      <a:lnTo>
                        <a:pt x="250" y="206"/>
                      </a:lnTo>
                      <a:lnTo>
                        <a:pt x="250" y="204"/>
                      </a:lnTo>
                      <a:lnTo>
                        <a:pt x="239" y="206"/>
                      </a:lnTo>
                      <a:lnTo>
                        <a:pt x="239" y="206"/>
                      </a:lnTo>
                      <a:lnTo>
                        <a:pt x="237" y="204"/>
                      </a:lnTo>
                      <a:lnTo>
                        <a:pt x="237" y="204"/>
                      </a:lnTo>
                      <a:lnTo>
                        <a:pt x="237" y="203"/>
                      </a:lnTo>
                      <a:lnTo>
                        <a:pt x="237" y="203"/>
                      </a:lnTo>
                      <a:lnTo>
                        <a:pt x="236" y="203"/>
                      </a:lnTo>
                      <a:lnTo>
                        <a:pt x="236" y="203"/>
                      </a:lnTo>
                      <a:lnTo>
                        <a:pt x="236" y="203"/>
                      </a:lnTo>
                      <a:lnTo>
                        <a:pt x="236" y="202"/>
                      </a:lnTo>
                      <a:lnTo>
                        <a:pt x="234" y="202"/>
                      </a:lnTo>
                      <a:lnTo>
                        <a:pt x="234" y="202"/>
                      </a:lnTo>
                      <a:lnTo>
                        <a:pt x="234" y="202"/>
                      </a:lnTo>
                      <a:lnTo>
                        <a:pt x="233" y="202"/>
                      </a:lnTo>
                      <a:lnTo>
                        <a:pt x="232" y="203"/>
                      </a:lnTo>
                      <a:lnTo>
                        <a:pt x="232" y="204"/>
                      </a:lnTo>
                      <a:lnTo>
                        <a:pt x="230" y="204"/>
                      </a:lnTo>
                      <a:lnTo>
                        <a:pt x="230" y="206"/>
                      </a:lnTo>
                      <a:lnTo>
                        <a:pt x="228" y="207"/>
                      </a:lnTo>
                      <a:lnTo>
                        <a:pt x="226" y="206"/>
                      </a:lnTo>
                      <a:lnTo>
                        <a:pt x="226" y="204"/>
                      </a:lnTo>
                      <a:lnTo>
                        <a:pt x="228" y="204"/>
                      </a:lnTo>
                      <a:lnTo>
                        <a:pt x="228" y="203"/>
                      </a:lnTo>
                      <a:lnTo>
                        <a:pt x="226" y="202"/>
                      </a:lnTo>
                      <a:lnTo>
                        <a:pt x="226" y="202"/>
                      </a:lnTo>
                      <a:lnTo>
                        <a:pt x="222" y="201"/>
                      </a:lnTo>
                      <a:lnTo>
                        <a:pt x="222" y="201"/>
                      </a:lnTo>
                      <a:lnTo>
                        <a:pt x="222" y="201"/>
                      </a:lnTo>
                      <a:lnTo>
                        <a:pt x="221" y="201"/>
                      </a:lnTo>
                      <a:lnTo>
                        <a:pt x="220" y="201"/>
                      </a:lnTo>
                      <a:lnTo>
                        <a:pt x="220" y="199"/>
                      </a:lnTo>
                      <a:lnTo>
                        <a:pt x="219" y="199"/>
                      </a:lnTo>
                      <a:lnTo>
                        <a:pt x="219" y="199"/>
                      </a:lnTo>
                      <a:lnTo>
                        <a:pt x="219" y="201"/>
                      </a:lnTo>
                      <a:lnTo>
                        <a:pt x="208" y="201"/>
                      </a:lnTo>
                      <a:lnTo>
                        <a:pt x="208" y="201"/>
                      </a:lnTo>
                      <a:lnTo>
                        <a:pt x="204" y="201"/>
                      </a:lnTo>
                      <a:lnTo>
                        <a:pt x="204" y="201"/>
                      </a:lnTo>
                      <a:lnTo>
                        <a:pt x="203" y="202"/>
                      </a:lnTo>
                      <a:lnTo>
                        <a:pt x="204" y="198"/>
                      </a:lnTo>
                      <a:lnTo>
                        <a:pt x="203" y="198"/>
                      </a:lnTo>
                      <a:lnTo>
                        <a:pt x="203" y="199"/>
                      </a:lnTo>
                      <a:lnTo>
                        <a:pt x="201" y="199"/>
                      </a:lnTo>
                      <a:lnTo>
                        <a:pt x="200" y="199"/>
                      </a:lnTo>
                      <a:lnTo>
                        <a:pt x="200" y="199"/>
                      </a:lnTo>
                      <a:lnTo>
                        <a:pt x="199" y="198"/>
                      </a:lnTo>
                      <a:lnTo>
                        <a:pt x="198" y="198"/>
                      </a:lnTo>
                      <a:lnTo>
                        <a:pt x="199" y="202"/>
                      </a:lnTo>
                      <a:lnTo>
                        <a:pt x="195" y="202"/>
                      </a:lnTo>
                      <a:lnTo>
                        <a:pt x="192" y="203"/>
                      </a:lnTo>
                      <a:lnTo>
                        <a:pt x="191" y="206"/>
                      </a:lnTo>
                      <a:lnTo>
                        <a:pt x="190" y="206"/>
                      </a:lnTo>
                      <a:lnTo>
                        <a:pt x="190" y="206"/>
                      </a:lnTo>
                      <a:lnTo>
                        <a:pt x="188" y="206"/>
                      </a:lnTo>
                      <a:lnTo>
                        <a:pt x="187" y="206"/>
                      </a:lnTo>
                      <a:lnTo>
                        <a:pt x="187" y="210"/>
                      </a:lnTo>
                      <a:lnTo>
                        <a:pt x="187" y="210"/>
                      </a:lnTo>
                      <a:lnTo>
                        <a:pt x="186" y="210"/>
                      </a:lnTo>
                      <a:lnTo>
                        <a:pt x="186" y="211"/>
                      </a:lnTo>
                      <a:lnTo>
                        <a:pt x="184" y="212"/>
                      </a:lnTo>
                      <a:lnTo>
                        <a:pt x="183" y="212"/>
                      </a:lnTo>
                      <a:lnTo>
                        <a:pt x="183" y="212"/>
                      </a:lnTo>
                      <a:lnTo>
                        <a:pt x="183" y="214"/>
                      </a:lnTo>
                      <a:lnTo>
                        <a:pt x="183" y="214"/>
                      </a:lnTo>
                      <a:lnTo>
                        <a:pt x="182" y="215"/>
                      </a:lnTo>
                      <a:lnTo>
                        <a:pt x="182" y="216"/>
                      </a:lnTo>
                      <a:lnTo>
                        <a:pt x="179" y="218"/>
                      </a:lnTo>
                      <a:lnTo>
                        <a:pt x="177" y="227"/>
                      </a:lnTo>
                      <a:lnTo>
                        <a:pt x="174" y="227"/>
                      </a:lnTo>
                      <a:lnTo>
                        <a:pt x="174" y="227"/>
                      </a:lnTo>
                      <a:lnTo>
                        <a:pt x="171" y="228"/>
                      </a:lnTo>
                      <a:lnTo>
                        <a:pt x="170" y="231"/>
                      </a:lnTo>
                      <a:lnTo>
                        <a:pt x="169" y="231"/>
                      </a:lnTo>
                      <a:lnTo>
                        <a:pt x="166" y="235"/>
                      </a:lnTo>
                      <a:lnTo>
                        <a:pt x="165" y="235"/>
                      </a:lnTo>
                      <a:lnTo>
                        <a:pt x="165" y="235"/>
                      </a:lnTo>
                      <a:lnTo>
                        <a:pt x="164" y="235"/>
                      </a:lnTo>
                      <a:lnTo>
                        <a:pt x="164" y="235"/>
                      </a:lnTo>
                      <a:lnTo>
                        <a:pt x="164" y="235"/>
                      </a:lnTo>
                      <a:lnTo>
                        <a:pt x="164" y="235"/>
                      </a:lnTo>
                      <a:lnTo>
                        <a:pt x="162" y="236"/>
                      </a:lnTo>
                      <a:lnTo>
                        <a:pt x="162" y="237"/>
                      </a:lnTo>
                      <a:lnTo>
                        <a:pt x="161" y="237"/>
                      </a:lnTo>
                      <a:lnTo>
                        <a:pt x="160" y="238"/>
                      </a:lnTo>
                      <a:lnTo>
                        <a:pt x="158" y="241"/>
                      </a:lnTo>
                      <a:lnTo>
                        <a:pt x="158" y="240"/>
                      </a:lnTo>
                      <a:lnTo>
                        <a:pt x="158" y="240"/>
                      </a:lnTo>
                      <a:lnTo>
                        <a:pt x="157" y="240"/>
                      </a:lnTo>
                      <a:lnTo>
                        <a:pt x="156" y="240"/>
                      </a:lnTo>
                      <a:lnTo>
                        <a:pt x="156" y="241"/>
                      </a:lnTo>
                      <a:lnTo>
                        <a:pt x="156" y="242"/>
                      </a:lnTo>
                      <a:lnTo>
                        <a:pt x="156" y="242"/>
                      </a:lnTo>
                      <a:lnTo>
                        <a:pt x="156" y="242"/>
                      </a:lnTo>
                      <a:lnTo>
                        <a:pt x="154" y="245"/>
                      </a:lnTo>
                      <a:lnTo>
                        <a:pt x="154" y="245"/>
                      </a:lnTo>
                      <a:lnTo>
                        <a:pt x="154" y="249"/>
                      </a:lnTo>
                      <a:lnTo>
                        <a:pt x="149" y="252"/>
                      </a:lnTo>
                      <a:lnTo>
                        <a:pt x="149" y="254"/>
                      </a:lnTo>
                      <a:lnTo>
                        <a:pt x="148" y="254"/>
                      </a:lnTo>
                      <a:lnTo>
                        <a:pt x="148" y="254"/>
                      </a:lnTo>
                      <a:lnTo>
                        <a:pt x="148" y="254"/>
                      </a:lnTo>
                      <a:lnTo>
                        <a:pt x="147" y="255"/>
                      </a:lnTo>
                      <a:lnTo>
                        <a:pt x="141" y="261"/>
                      </a:lnTo>
                      <a:lnTo>
                        <a:pt x="139" y="261"/>
                      </a:lnTo>
                      <a:lnTo>
                        <a:pt x="136" y="265"/>
                      </a:lnTo>
                      <a:lnTo>
                        <a:pt x="135" y="265"/>
                      </a:lnTo>
                      <a:lnTo>
                        <a:pt x="135" y="266"/>
                      </a:lnTo>
                      <a:lnTo>
                        <a:pt x="132" y="267"/>
                      </a:lnTo>
                      <a:lnTo>
                        <a:pt x="132" y="267"/>
                      </a:lnTo>
                      <a:lnTo>
                        <a:pt x="129" y="269"/>
                      </a:lnTo>
                      <a:lnTo>
                        <a:pt x="129" y="270"/>
                      </a:lnTo>
                      <a:lnTo>
                        <a:pt x="129" y="270"/>
                      </a:lnTo>
                      <a:lnTo>
                        <a:pt x="129" y="271"/>
                      </a:lnTo>
                      <a:lnTo>
                        <a:pt x="128" y="273"/>
                      </a:lnTo>
                      <a:lnTo>
                        <a:pt x="127" y="275"/>
                      </a:lnTo>
                      <a:lnTo>
                        <a:pt x="131" y="275"/>
                      </a:lnTo>
                      <a:lnTo>
                        <a:pt x="132" y="276"/>
                      </a:lnTo>
                      <a:lnTo>
                        <a:pt x="141" y="275"/>
                      </a:lnTo>
                      <a:lnTo>
                        <a:pt x="141" y="282"/>
                      </a:lnTo>
                      <a:lnTo>
                        <a:pt x="141" y="282"/>
                      </a:lnTo>
                      <a:lnTo>
                        <a:pt x="141" y="288"/>
                      </a:lnTo>
                      <a:lnTo>
                        <a:pt x="144" y="288"/>
                      </a:lnTo>
                      <a:lnTo>
                        <a:pt x="144" y="286"/>
                      </a:lnTo>
                      <a:lnTo>
                        <a:pt x="145" y="284"/>
                      </a:lnTo>
                      <a:lnTo>
                        <a:pt x="147" y="283"/>
                      </a:lnTo>
                      <a:lnTo>
                        <a:pt x="148" y="284"/>
                      </a:lnTo>
                      <a:lnTo>
                        <a:pt x="149" y="284"/>
                      </a:lnTo>
                      <a:lnTo>
                        <a:pt x="149" y="288"/>
                      </a:lnTo>
                      <a:lnTo>
                        <a:pt x="148" y="290"/>
                      </a:lnTo>
                      <a:lnTo>
                        <a:pt x="147" y="292"/>
                      </a:lnTo>
                      <a:lnTo>
                        <a:pt x="149" y="292"/>
                      </a:lnTo>
                      <a:lnTo>
                        <a:pt x="150" y="291"/>
                      </a:lnTo>
                      <a:lnTo>
                        <a:pt x="153" y="290"/>
                      </a:lnTo>
                      <a:lnTo>
                        <a:pt x="153" y="287"/>
                      </a:lnTo>
                      <a:lnTo>
                        <a:pt x="156" y="287"/>
                      </a:lnTo>
                      <a:lnTo>
                        <a:pt x="156" y="288"/>
                      </a:lnTo>
                      <a:lnTo>
                        <a:pt x="157" y="288"/>
                      </a:lnTo>
                      <a:lnTo>
                        <a:pt x="157" y="282"/>
                      </a:lnTo>
                      <a:lnTo>
                        <a:pt x="166" y="283"/>
                      </a:lnTo>
                      <a:lnTo>
                        <a:pt x="166" y="284"/>
                      </a:lnTo>
                      <a:lnTo>
                        <a:pt x="169" y="286"/>
                      </a:lnTo>
                      <a:lnTo>
                        <a:pt x="171" y="287"/>
                      </a:lnTo>
                      <a:lnTo>
                        <a:pt x="171" y="290"/>
                      </a:lnTo>
                      <a:lnTo>
                        <a:pt x="173" y="290"/>
                      </a:lnTo>
                      <a:lnTo>
                        <a:pt x="177" y="293"/>
                      </a:lnTo>
                      <a:lnTo>
                        <a:pt x="177" y="293"/>
                      </a:lnTo>
                      <a:lnTo>
                        <a:pt x="179" y="293"/>
                      </a:lnTo>
                      <a:lnTo>
                        <a:pt x="179" y="295"/>
                      </a:lnTo>
                      <a:lnTo>
                        <a:pt x="181" y="296"/>
                      </a:lnTo>
                      <a:lnTo>
                        <a:pt x="181" y="296"/>
                      </a:lnTo>
                      <a:lnTo>
                        <a:pt x="183" y="296"/>
                      </a:lnTo>
                      <a:lnTo>
                        <a:pt x="183" y="297"/>
                      </a:lnTo>
                      <a:lnTo>
                        <a:pt x="184" y="297"/>
                      </a:lnTo>
                      <a:lnTo>
                        <a:pt x="184" y="297"/>
                      </a:lnTo>
                      <a:lnTo>
                        <a:pt x="184" y="296"/>
                      </a:lnTo>
                      <a:lnTo>
                        <a:pt x="184" y="296"/>
                      </a:lnTo>
                      <a:lnTo>
                        <a:pt x="184" y="296"/>
                      </a:lnTo>
                      <a:lnTo>
                        <a:pt x="184" y="296"/>
                      </a:lnTo>
                      <a:lnTo>
                        <a:pt x="184" y="296"/>
                      </a:lnTo>
                      <a:lnTo>
                        <a:pt x="184" y="297"/>
                      </a:lnTo>
                      <a:lnTo>
                        <a:pt x="186" y="297"/>
                      </a:lnTo>
                      <a:lnTo>
                        <a:pt x="186" y="299"/>
                      </a:lnTo>
                      <a:lnTo>
                        <a:pt x="184" y="299"/>
                      </a:lnTo>
                      <a:lnTo>
                        <a:pt x="184" y="300"/>
                      </a:lnTo>
                      <a:lnTo>
                        <a:pt x="183" y="299"/>
                      </a:lnTo>
                      <a:lnTo>
                        <a:pt x="182" y="299"/>
                      </a:lnTo>
                      <a:lnTo>
                        <a:pt x="179" y="297"/>
                      </a:lnTo>
                      <a:lnTo>
                        <a:pt x="179" y="299"/>
                      </a:lnTo>
                      <a:lnTo>
                        <a:pt x="178" y="299"/>
                      </a:lnTo>
                      <a:lnTo>
                        <a:pt x="178" y="303"/>
                      </a:lnTo>
                      <a:lnTo>
                        <a:pt x="179" y="303"/>
                      </a:lnTo>
                      <a:lnTo>
                        <a:pt x="179" y="305"/>
                      </a:lnTo>
                      <a:lnTo>
                        <a:pt x="179" y="305"/>
                      </a:lnTo>
                      <a:lnTo>
                        <a:pt x="178" y="308"/>
                      </a:lnTo>
                      <a:lnTo>
                        <a:pt x="179" y="308"/>
                      </a:lnTo>
                      <a:lnTo>
                        <a:pt x="179" y="308"/>
                      </a:lnTo>
                      <a:lnTo>
                        <a:pt x="179" y="308"/>
                      </a:lnTo>
                      <a:lnTo>
                        <a:pt x="181" y="308"/>
                      </a:lnTo>
                      <a:lnTo>
                        <a:pt x="179" y="309"/>
                      </a:lnTo>
                      <a:lnTo>
                        <a:pt x="179" y="310"/>
                      </a:lnTo>
                      <a:lnTo>
                        <a:pt x="178" y="310"/>
                      </a:lnTo>
                      <a:lnTo>
                        <a:pt x="178" y="313"/>
                      </a:lnTo>
                      <a:lnTo>
                        <a:pt x="178" y="313"/>
                      </a:lnTo>
                      <a:lnTo>
                        <a:pt x="177" y="314"/>
                      </a:lnTo>
                      <a:lnTo>
                        <a:pt x="175" y="316"/>
                      </a:lnTo>
                      <a:lnTo>
                        <a:pt x="175" y="317"/>
                      </a:lnTo>
                      <a:lnTo>
                        <a:pt x="174" y="317"/>
                      </a:lnTo>
                      <a:lnTo>
                        <a:pt x="174" y="318"/>
                      </a:lnTo>
                      <a:lnTo>
                        <a:pt x="174" y="320"/>
                      </a:lnTo>
                      <a:lnTo>
                        <a:pt x="174" y="320"/>
                      </a:lnTo>
                      <a:lnTo>
                        <a:pt x="175" y="321"/>
                      </a:lnTo>
                      <a:lnTo>
                        <a:pt x="175" y="322"/>
                      </a:lnTo>
                      <a:lnTo>
                        <a:pt x="174" y="322"/>
                      </a:lnTo>
                      <a:lnTo>
                        <a:pt x="173" y="325"/>
                      </a:lnTo>
                      <a:lnTo>
                        <a:pt x="173" y="327"/>
                      </a:lnTo>
                      <a:lnTo>
                        <a:pt x="175" y="327"/>
                      </a:lnTo>
                      <a:lnTo>
                        <a:pt x="174" y="331"/>
                      </a:lnTo>
                      <a:lnTo>
                        <a:pt x="174" y="331"/>
                      </a:lnTo>
                      <a:lnTo>
                        <a:pt x="174" y="333"/>
                      </a:lnTo>
                      <a:lnTo>
                        <a:pt x="175" y="335"/>
                      </a:lnTo>
                      <a:lnTo>
                        <a:pt x="175" y="337"/>
                      </a:lnTo>
                      <a:lnTo>
                        <a:pt x="174" y="337"/>
                      </a:lnTo>
                      <a:lnTo>
                        <a:pt x="174" y="338"/>
                      </a:lnTo>
                      <a:lnTo>
                        <a:pt x="174" y="338"/>
                      </a:lnTo>
                      <a:lnTo>
                        <a:pt x="174" y="341"/>
                      </a:lnTo>
                      <a:lnTo>
                        <a:pt x="173" y="341"/>
                      </a:lnTo>
                      <a:lnTo>
                        <a:pt x="173" y="342"/>
                      </a:lnTo>
                      <a:lnTo>
                        <a:pt x="171" y="342"/>
                      </a:lnTo>
                      <a:lnTo>
                        <a:pt x="171" y="343"/>
                      </a:lnTo>
                      <a:lnTo>
                        <a:pt x="174" y="345"/>
                      </a:lnTo>
                      <a:lnTo>
                        <a:pt x="173" y="345"/>
                      </a:lnTo>
                      <a:lnTo>
                        <a:pt x="173" y="345"/>
                      </a:lnTo>
                      <a:lnTo>
                        <a:pt x="173" y="346"/>
                      </a:lnTo>
                      <a:lnTo>
                        <a:pt x="173" y="346"/>
                      </a:lnTo>
                      <a:lnTo>
                        <a:pt x="173" y="346"/>
                      </a:lnTo>
                      <a:lnTo>
                        <a:pt x="171" y="346"/>
                      </a:lnTo>
                      <a:lnTo>
                        <a:pt x="170" y="351"/>
                      </a:lnTo>
                      <a:lnTo>
                        <a:pt x="165" y="355"/>
                      </a:lnTo>
                      <a:lnTo>
                        <a:pt x="165" y="356"/>
                      </a:lnTo>
                      <a:lnTo>
                        <a:pt x="164" y="358"/>
                      </a:lnTo>
                      <a:lnTo>
                        <a:pt x="164" y="359"/>
                      </a:lnTo>
                      <a:lnTo>
                        <a:pt x="162" y="359"/>
                      </a:lnTo>
                      <a:lnTo>
                        <a:pt x="162" y="363"/>
                      </a:lnTo>
                      <a:lnTo>
                        <a:pt x="160" y="363"/>
                      </a:lnTo>
                      <a:lnTo>
                        <a:pt x="160" y="364"/>
                      </a:lnTo>
                      <a:lnTo>
                        <a:pt x="158" y="365"/>
                      </a:lnTo>
                      <a:lnTo>
                        <a:pt x="0" y="365"/>
                      </a:lnTo>
                      <a:lnTo>
                        <a:pt x="0" y="3"/>
                      </a:lnTo>
                      <a:lnTo>
                        <a:pt x="0" y="3"/>
                      </a:lnTo>
                      <a:lnTo>
                        <a:pt x="0" y="2"/>
                      </a:lnTo>
                      <a:lnTo>
                        <a:pt x="3" y="2"/>
                      </a:lnTo>
                      <a:lnTo>
                        <a:pt x="3" y="2"/>
                      </a:lnTo>
                      <a:lnTo>
                        <a:pt x="4" y="2"/>
                      </a:lnTo>
                      <a:lnTo>
                        <a:pt x="4" y="3"/>
                      </a:lnTo>
                      <a:lnTo>
                        <a:pt x="6" y="3"/>
                      </a:lnTo>
                      <a:lnTo>
                        <a:pt x="6" y="4"/>
                      </a:lnTo>
                      <a:lnTo>
                        <a:pt x="10" y="3"/>
                      </a:lnTo>
                      <a:lnTo>
                        <a:pt x="10" y="4"/>
                      </a:lnTo>
                      <a:lnTo>
                        <a:pt x="13" y="4"/>
                      </a:lnTo>
                      <a:lnTo>
                        <a:pt x="14" y="7"/>
                      </a:lnTo>
                      <a:lnTo>
                        <a:pt x="17" y="7"/>
                      </a:lnTo>
                      <a:lnTo>
                        <a:pt x="17" y="7"/>
                      </a:lnTo>
                      <a:lnTo>
                        <a:pt x="20" y="7"/>
                      </a:lnTo>
                      <a:lnTo>
                        <a:pt x="22" y="7"/>
                      </a:lnTo>
                      <a:lnTo>
                        <a:pt x="25" y="8"/>
                      </a:lnTo>
                      <a:lnTo>
                        <a:pt x="23" y="7"/>
                      </a:lnTo>
                      <a:lnTo>
                        <a:pt x="23" y="5"/>
                      </a:lnTo>
                      <a:lnTo>
                        <a:pt x="22" y="4"/>
                      </a:lnTo>
                      <a:lnTo>
                        <a:pt x="25" y="4"/>
                      </a:lnTo>
                      <a:lnTo>
                        <a:pt x="27" y="4"/>
                      </a:lnTo>
                      <a:lnTo>
                        <a:pt x="27" y="4"/>
                      </a:lnTo>
                      <a:lnTo>
                        <a:pt x="31" y="5"/>
                      </a:lnTo>
                      <a:lnTo>
                        <a:pt x="31" y="4"/>
                      </a:lnTo>
                      <a:lnTo>
                        <a:pt x="34" y="4"/>
                      </a:lnTo>
                      <a:lnTo>
                        <a:pt x="34" y="5"/>
                      </a:lnTo>
                      <a:lnTo>
                        <a:pt x="35" y="5"/>
                      </a:lnTo>
                      <a:lnTo>
                        <a:pt x="35" y="7"/>
                      </a:lnTo>
                      <a:lnTo>
                        <a:pt x="35" y="7"/>
                      </a:lnTo>
                      <a:lnTo>
                        <a:pt x="34" y="8"/>
                      </a:lnTo>
                      <a:lnTo>
                        <a:pt x="34" y="8"/>
                      </a:lnTo>
                      <a:lnTo>
                        <a:pt x="31" y="8"/>
                      </a:lnTo>
                      <a:lnTo>
                        <a:pt x="31" y="9"/>
                      </a:lnTo>
                      <a:lnTo>
                        <a:pt x="34" y="9"/>
                      </a:lnTo>
                      <a:lnTo>
                        <a:pt x="37" y="9"/>
                      </a:lnTo>
                      <a:lnTo>
                        <a:pt x="37" y="11"/>
                      </a:lnTo>
                      <a:lnTo>
                        <a:pt x="38" y="11"/>
                      </a:lnTo>
                      <a:lnTo>
                        <a:pt x="39" y="12"/>
                      </a:lnTo>
                      <a:lnTo>
                        <a:pt x="42" y="12"/>
                      </a:lnTo>
                      <a:lnTo>
                        <a:pt x="42" y="13"/>
                      </a:lnTo>
                      <a:lnTo>
                        <a:pt x="43" y="13"/>
                      </a:lnTo>
                      <a:lnTo>
                        <a:pt x="43" y="13"/>
                      </a:lnTo>
                      <a:lnTo>
                        <a:pt x="46" y="13"/>
                      </a:lnTo>
                      <a:lnTo>
                        <a:pt x="46" y="15"/>
                      </a:lnTo>
                      <a:lnTo>
                        <a:pt x="47" y="15"/>
                      </a:lnTo>
                      <a:lnTo>
                        <a:pt x="50" y="15"/>
                      </a:lnTo>
                      <a:lnTo>
                        <a:pt x="51" y="17"/>
                      </a:lnTo>
                      <a:lnTo>
                        <a:pt x="52" y="17"/>
                      </a:lnTo>
                      <a:lnTo>
                        <a:pt x="54" y="22"/>
                      </a:lnTo>
                      <a:lnTo>
                        <a:pt x="55" y="22"/>
                      </a:lnTo>
                      <a:lnTo>
                        <a:pt x="55" y="22"/>
                      </a:lnTo>
                      <a:lnTo>
                        <a:pt x="55" y="21"/>
                      </a:lnTo>
                      <a:lnTo>
                        <a:pt x="55" y="21"/>
                      </a:lnTo>
                      <a:lnTo>
                        <a:pt x="55" y="21"/>
                      </a:lnTo>
                      <a:lnTo>
                        <a:pt x="54" y="20"/>
                      </a:lnTo>
                      <a:lnTo>
                        <a:pt x="54" y="17"/>
                      </a:lnTo>
                      <a:lnTo>
                        <a:pt x="54" y="16"/>
                      </a:lnTo>
                      <a:lnTo>
                        <a:pt x="54" y="15"/>
                      </a:lnTo>
                      <a:lnTo>
                        <a:pt x="55" y="13"/>
                      </a:lnTo>
                      <a:lnTo>
                        <a:pt x="57" y="13"/>
                      </a:lnTo>
                      <a:lnTo>
                        <a:pt x="61" y="16"/>
                      </a:lnTo>
                      <a:lnTo>
                        <a:pt x="61" y="17"/>
                      </a:lnTo>
                      <a:lnTo>
                        <a:pt x="63" y="17"/>
                      </a:lnTo>
                      <a:lnTo>
                        <a:pt x="63" y="19"/>
                      </a:lnTo>
                      <a:lnTo>
                        <a:pt x="65" y="19"/>
                      </a:lnTo>
                      <a:lnTo>
                        <a:pt x="65" y="20"/>
                      </a:lnTo>
                      <a:lnTo>
                        <a:pt x="67" y="20"/>
                      </a:lnTo>
                      <a:lnTo>
                        <a:pt x="68" y="24"/>
                      </a:lnTo>
                      <a:lnTo>
                        <a:pt x="71" y="24"/>
                      </a:lnTo>
                      <a:lnTo>
                        <a:pt x="71" y="22"/>
                      </a:lnTo>
                      <a:lnTo>
                        <a:pt x="71" y="22"/>
                      </a:lnTo>
                      <a:lnTo>
                        <a:pt x="72" y="22"/>
                      </a:lnTo>
                      <a:lnTo>
                        <a:pt x="72" y="22"/>
                      </a:lnTo>
                      <a:lnTo>
                        <a:pt x="71" y="21"/>
                      </a:lnTo>
                      <a:lnTo>
                        <a:pt x="71" y="20"/>
                      </a:lnTo>
                      <a:lnTo>
                        <a:pt x="72" y="20"/>
                      </a:lnTo>
                      <a:lnTo>
                        <a:pt x="73" y="21"/>
                      </a:lnTo>
                      <a:lnTo>
                        <a:pt x="73" y="22"/>
                      </a:lnTo>
                      <a:lnTo>
                        <a:pt x="75" y="24"/>
                      </a:lnTo>
                      <a:lnTo>
                        <a:pt x="72" y="24"/>
                      </a:lnTo>
                      <a:lnTo>
                        <a:pt x="71" y="25"/>
                      </a:lnTo>
                      <a:lnTo>
                        <a:pt x="69" y="26"/>
                      </a:lnTo>
                      <a:lnTo>
                        <a:pt x="69" y="29"/>
                      </a:lnTo>
                      <a:lnTo>
                        <a:pt x="72" y="28"/>
                      </a:lnTo>
                      <a:lnTo>
                        <a:pt x="72" y="28"/>
                      </a:lnTo>
                      <a:lnTo>
                        <a:pt x="73" y="28"/>
                      </a:lnTo>
                      <a:lnTo>
                        <a:pt x="75" y="29"/>
                      </a:lnTo>
                      <a:lnTo>
                        <a:pt x="75" y="30"/>
                      </a:lnTo>
                      <a:lnTo>
                        <a:pt x="76" y="32"/>
                      </a:lnTo>
                      <a:lnTo>
                        <a:pt x="77" y="32"/>
                      </a:lnTo>
                      <a:lnTo>
                        <a:pt x="77" y="33"/>
                      </a:lnTo>
                      <a:lnTo>
                        <a:pt x="80" y="33"/>
                      </a:lnTo>
                      <a:lnTo>
                        <a:pt x="81" y="33"/>
                      </a:lnTo>
                      <a:lnTo>
                        <a:pt x="82" y="32"/>
                      </a:lnTo>
                      <a:lnTo>
                        <a:pt x="84" y="32"/>
                      </a:lnTo>
                      <a:lnTo>
                        <a:pt x="85" y="33"/>
                      </a:lnTo>
                      <a:lnTo>
                        <a:pt x="85" y="34"/>
                      </a:lnTo>
                      <a:lnTo>
                        <a:pt x="86" y="36"/>
                      </a:lnTo>
                      <a:lnTo>
                        <a:pt x="88" y="36"/>
                      </a:lnTo>
                      <a:lnTo>
                        <a:pt x="89" y="36"/>
                      </a:lnTo>
                      <a:lnTo>
                        <a:pt x="90" y="37"/>
                      </a:lnTo>
                      <a:lnTo>
                        <a:pt x="90" y="36"/>
                      </a:lnTo>
                      <a:lnTo>
                        <a:pt x="93" y="36"/>
                      </a:lnTo>
                      <a:lnTo>
                        <a:pt x="93" y="37"/>
                      </a:lnTo>
                      <a:lnTo>
                        <a:pt x="92" y="38"/>
                      </a:lnTo>
                      <a:lnTo>
                        <a:pt x="92" y="39"/>
                      </a:lnTo>
                      <a:lnTo>
                        <a:pt x="90" y="41"/>
                      </a:lnTo>
                      <a:lnTo>
                        <a:pt x="92" y="42"/>
                      </a:lnTo>
                      <a:lnTo>
                        <a:pt x="93" y="42"/>
                      </a:lnTo>
                      <a:lnTo>
                        <a:pt x="95" y="42"/>
                      </a:lnTo>
                      <a:lnTo>
                        <a:pt x="97" y="39"/>
                      </a:lnTo>
                      <a:lnTo>
                        <a:pt x="99" y="37"/>
                      </a:lnTo>
                      <a:lnTo>
                        <a:pt x="101" y="34"/>
                      </a:lnTo>
                      <a:lnTo>
                        <a:pt x="101" y="28"/>
                      </a:lnTo>
                      <a:lnTo>
                        <a:pt x="103" y="26"/>
                      </a:lnTo>
                      <a:lnTo>
                        <a:pt x="103" y="25"/>
                      </a:lnTo>
                      <a:lnTo>
                        <a:pt x="103" y="24"/>
                      </a:lnTo>
                      <a:lnTo>
                        <a:pt x="102" y="22"/>
                      </a:lnTo>
                      <a:lnTo>
                        <a:pt x="102" y="21"/>
                      </a:lnTo>
                      <a:lnTo>
                        <a:pt x="103" y="21"/>
                      </a:lnTo>
                      <a:lnTo>
                        <a:pt x="105" y="19"/>
                      </a:lnTo>
                      <a:lnTo>
                        <a:pt x="105" y="17"/>
                      </a:lnTo>
                      <a:lnTo>
                        <a:pt x="106" y="16"/>
                      </a:lnTo>
                      <a:lnTo>
                        <a:pt x="107" y="16"/>
                      </a:lnTo>
                      <a:lnTo>
                        <a:pt x="107" y="16"/>
                      </a:lnTo>
                      <a:lnTo>
                        <a:pt x="107" y="16"/>
                      </a:lnTo>
                      <a:lnTo>
                        <a:pt x="107" y="20"/>
                      </a:lnTo>
                      <a:lnTo>
                        <a:pt x="111" y="21"/>
                      </a:lnTo>
                      <a:lnTo>
                        <a:pt x="110" y="28"/>
                      </a:lnTo>
                      <a:lnTo>
                        <a:pt x="112" y="26"/>
                      </a:lnTo>
                      <a:lnTo>
                        <a:pt x="114" y="25"/>
                      </a:lnTo>
                      <a:lnTo>
                        <a:pt x="115" y="25"/>
                      </a:lnTo>
                      <a:lnTo>
                        <a:pt x="116" y="25"/>
                      </a:lnTo>
                      <a:lnTo>
                        <a:pt x="116" y="25"/>
                      </a:lnTo>
                      <a:lnTo>
                        <a:pt x="119" y="25"/>
                      </a:lnTo>
                      <a:lnTo>
                        <a:pt x="120" y="22"/>
                      </a:lnTo>
                      <a:lnTo>
                        <a:pt x="123" y="22"/>
                      </a:lnTo>
                      <a:lnTo>
                        <a:pt x="123" y="21"/>
                      </a:lnTo>
                      <a:lnTo>
                        <a:pt x="126" y="20"/>
                      </a:lnTo>
                      <a:lnTo>
                        <a:pt x="128" y="20"/>
                      </a:lnTo>
                      <a:lnTo>
                        <a:pt x="129" y="21"/>
                      </a:lnTo>
                      <a:lnTo>
                        <a:pt x="131" y="21"/>
                      </a:lnTo>
                      <a:lnTo>
                        <a:pt x="131" y="21"/>
                      </a:lnTo>
                      <a:lnTo>
                        <a:pt x="132" y="21"/>
                      </a:lnTo>
                      <a:lnTo>
                        <a:pt x="133" y="21"/>
                      </a:lnTo>
                      <a:lnTo>
                        <a:pt x="136" y="24"/>
                      </a:lnTo>
                      <a:lnTo>
                        <a:pt x="137" y="24"/>
                      </a:lnTo>
                      <a:lnTo>
                        <a:pt x="139" y="25"/>
                      </a:lnTo>
                      <a:lnTo>
                        <a:pt x="140" y="25"/>
                      </a:lnTo>
                      <a:lnTo>
                        <a:pt x="141" y="28"/>
                      </a:lnTo>
                      <a:lnTo>
                        <a:pt x="143" y="28"/>
                      </a:lnTo>
                      <a:lnTo>
                        <a:pt x="143" y="29"/>
                      </a:lnTo>
                      <a:lnTo>
                        <a:pt x="147" y="29"/>
                      </a:lnTo>
                      <a:lnTo>
                        <a:pt x="148" y="30"/>
                      </a:lnTo>
                      <a:lnTo>
                        <a:pt x="148" y="30"/>
                      </a:lnTo>
                      <a:lnTo>
                        <a:pt x="149" y="30"/>
                      </a:lnTo>
                      <a:lnTo>
                        <a:pt x="149" y="30"/>
                      </a:lnTo>
                      <a:lnTo>
                        <a:pt x="150" y="30"/>
                      </a:lnTo>
                      <a:lnTo>
                        <a:pt x="150" y="30"/>
                      </a:lnTo>
                      <a:lnTo>
                        <a:pt x="152" y="30"/>
                      </a:lnTo>
                      <a:lnTo>
                        <a:pt x="153" y="30"/>
                      </a:lnTo>
                      <a:lnTo>
                        <a:pt x="153" y="30"/>
                      </a:lnTo>
                      <a:lnTo>
                        <a:pt x="154" y="29"/>
                      </a:lnTo>
                      <a:lnTo>
                        <a:pt x="156" y="28"/>
                      </a:lnTo>
                      <a:lnTo>
                        <a:pt x="156" y="28"/>
                      </a:lnTo>
                      <a:lnTo>
                        <a:pt x="154" y="26"/>
                      </a:lnTo>
                      <a:lnTo>
                        <a:pt x="154" y="25"/>
                      </a:lnTo>
                      <a:lnTo>
                        <a:pt x="154" y="24"/>
                      </a:lnTo>
                      <a:lnTo>
                        <a:pt x="156" y="24"/>
                      </a:lnTo>
                      <a:lnTo>
                        <a:pt x="156" y="22"/>
                      </a:lnTo>
                      <a:lnTo>
                        <a:pt x="157" y="24"/>
                      </a:lnTo>
                      <a:lnTo>
                        <a:pt x="157" y="22"/>
                      </a:lnTo>
                      <a:lnTo>
                        <a:pt x="160" y="22"/>
                      </a:lnTo>
                      <a:lnTo>
                        <a:pt x="160" y="22"/>
                      </a:lnTo>
                      <a:lnTo>
                        <a:pt x="161" y="24"/>
                      </a:lnTo>
                      <a:lnTo>
                        <a:pt x="161" y="26"/>
                      </a:lnTo>
                      <a:lnTo>
                        <a:pt x="161" y="26"/>
                      </a:lnTo>
                      <a:lnTo>
                        <a:pt x="161" y="26"/>
                      </a:lnTo>
                      <a:lnTo>
                        <a:pt x="161" y="28"/>
                      </a:lnTo>
                      <a:lnTo>
                        <a:pt x="162" y="28"/>
                      </a:lnTo>
                      <a:lnTo>
                        <a:pt x="162" y="26"/>
                      </a:lnTo>
                      <a:lnTo>
                        <a:pt x="164" y="25"/>
                      </a:lnTo>
                      <a:lnTo>
                        <a:pt x="165" y="26"/>
                      </a:lnTo>
                      <a:lnTo>
                        <a:pt x="165" y="26"/>
                      </a:lnTo>
                      <a:lnTo>
                        <a:pt x="165" y="28"/>
                      </a:lnTo>
                      <a:lnTo>
                        <a:pt x="169" y="28"/>
                      </a:lnTo>
                      <a:lnTo>
                        <a:pt x="169" y="25"/>
                      </a:lnTo>
                      <a:lnTo>
                        <a:pt x="169" y="22"/>
                      </a:lnTo>
                      <a:lnTo>
                        <a:pt x="167" y="21"/>
                      </a:lnTo>
                      <a:lnTo>
                        <a:pt x="166" y="19"/>
                      </a:lnTo>
                      <a:lnTo>
                        <a:pt x="166" y="15"/>
                      </a:lnTo>
                      <a:lnTo>
                        <a:pt x="167" y="13"/>
                      </a:lnTo>
                      <a:lnTo>
                        <a:pt x="167" y="13"/>
                      </a:lnTo>
                      <a:lnTo>
                        <a:pt x="174" y="12"/>
                      </a:lnTo>
                      <a:lnTo>
                        <a:pt x="174" y="13"/>
                      </a:lnTo>
                      <a:lnTo>
                        <a:pt x="175" y="13"/>
                      </a:lnTo>
                      <a:lnTo>
                        <a:pt x="177" y="13"/>
                      </a:lnTo>
                      <a:lnTo>
                        <a:pt x="177" y="12"/>
                      </a:lnTo>
                      <a:lnTo>
                        <a:pt x="177" y="12"/>
                      </a:lnTo>
                      <a:lnTo>
                        <a:pt x="175" y="11"/>
                      </a:lnTo>
                      <a:lnTo>
                        <a:pt x="174" y="11"/>
                      </a:lnTo>
                      <a:lnTo>
                        <a:pt x="173" y="11"/>
                      </a:lnTo>
                      <a:lnTo>
                        <a:pt x="171" y="12"/>
                      </a:lnTo>
                      <a:lnTo>
                        <a:pt x="170" y="12"/>
                      </a:lnTo>
                      <a:lnTo>
                        <a:pt x="170" y="11"/>
                      </a:lnTo>
                      <a:lnTo>
                        <a:pt x="167" y="11"/>
                      </a:lnTo>
                      <a:lnTo>
                        <a:pt x="167" y="7"/>
                      </a:lnTo>
                      <a:lnTo>
                        <a:pt x="169" y="7"/>
                      </a:lnTo>
                      <a:lnTo>
                        <a:pt x="169" y="7"/>
                      </a:lnTo>
                      <a:lnTo>
                        <a:pt x="173" y="7"/>
                      </a:lnTo>
                      <a:lnTo>
                        <a:pt x="178" y="7"/>
                      </a:lnTo>
                      <a:lnTo>
                        <a:pt x="178" y="5"/>
                      </a:lnTo>
                      <a:lnTo>
                        <a:pt x="178" y="4"/>
                      </a:lnTo>
                      <a:lnTo>
                        <a:pt x="178" y="3"/>
                      </a:lnTo>
                      <a:lnTo>
                        <a:pt x="177" y="3"/>
                      </a:lnTo>
                      <a:lnTo>
                        <a:pt x="175" y="2"/>
                      </a:lnTo>
                      <a:lnTo>
                        <a:pt x="175" y="2"/>
                      </a:lnTo>
                      <a:lnTo>
                        <a:pt x="175" y="2"/>
                      </a:lnTo>
                      <a:lnTo>
                        <a:pt x="174" y="2"/>
                      </a:lnTo>
                      <a:lnTo>
                        <a:pt x="1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4" name="Freeform 14">
                  <a:extLst>
                    <a:ext uri="{FF2B5EF4-FFF2-40B4-BE49-F238E27FC236}">
                      <a16:creationId xmlns:a16="http://schemas.microsoft.com/office/drawing/2014/main" id="{26FBBDB3-18BA-4B55-8276-D7B8DB22B380}"/>
                    </a:ext>
                  </a:extLst>
                </p:cNvPr>
                <p:cNvSpPr>
                  <a:spLocks noEditPoints="1"/>
                </p:cNvSpPr>
                <p:nvPr/>
              </p:nvSpPr>
              <p:spPr bwMode="auto">
                <a:xfrm>
                  <a:off x="5584910" y="2031619"/>
                  <a:ext cx="2198577" cy="711200"/>
                </a:xfrm>
                <a:custGeom>
                  <a:avLst/>
                  <a:gdLst>
                    <a:gd name="T0" fmla="*/ 1235 w 1393"/>
                    <a:gd name="T1" fmla="*/ 227 h 448"/>
                    <a:gd name="T2" fmla="*/ 1241 w 1393"/>
                    <a:gd name="T3" fmla="*/ 213 h 448"/>
                    <a:gd name="T4" fmla="*/ 1244 w 1393"/>
                    <a:gd name="T5" fmla="*/ 117 h 448"/>
                    <a:gd name="T6" fmla="*/ 558 w 1393"/>
                    <a:gd name="T7" fmla="*/ 108 h 448"/>
                    <a:gd name="T8" fmla="*/ 616 w 1393"/>
                    <a:gd name="T9" fmla="*/ 50 h 448"/>
                    <a:gd name="T10" fmla="*/ 1337 w 1393"/>
                    <a:gd name="T11" fmla="*/ 32 h 448"/>
                    <a:gd name="T12" fmla="*/ 1366 w 1393"/>
                    <a:gd name="T13" fmla="*/ 38 h 448"/>
                    <a:gd name="T14" fmla="*/ 1324 w 1393"/>
                    <a:gd name="T15" fmla="*/ 55 h 448"/>
                    <a:gd name="T16" fmla="*/ 1300 w 1393"/>
                    <a:gd name="T17" fmla="*/ 106 h 448"/>
                    <a:gd name="T18" fmla="*/ 1283 w 1393"/>
                    <a:gd name="T19" fmla="*/ 151 h 448"/>
                    <a:gd name="T20" fmla="*/ 1270 w 1393"/>
                    <a:gd name="T21" fmla="*/ 110 h 448"/>
                    <a:gd name="T22" fmla="*/ 1239 w 1393"/>
                    <a:gd name="T23" fmla="*/ 101 h 448"/>
                    <a:gd name="T24" fmla="*/ 593 w 1393"/>
                    <a:gd name="T25" fmla="*/ 10 h 448"/>
                    <a:gd name="T26" fmla="*/ 572 w 1393"/>
                    <a:gd name="T27" fmla="*/ 33 h 448"/>
                    <a:gd name="T28" fmla="*/ 604 w 1393"/>
                    <a:gd name="T29" fmla="*/ 82 h 448"/>
                    <a:gd name="T30" fmla="*/ 609 w 1393"/>
                    <a:gd name="T31" fmla="*/ 211 h 448"/>
                    <a:gd name="T32" fmla="*/ 590 w 1393"/>
                    <a:gd name="T33" fmla="*/ 220 h 448"/>
                    <a:gd name="T34" fmla="*/ 614 w 1393"/>
                    <a:gd name="T35" fmla="*/ 363 h 448"/>
                    <a:gd name="T36" fmla="*/ 541 w 1393"/>
                    <a:gd name="T37" fmla="*/ 375 h 448"/>
                    <a:gd name="T38" fmla="*/ 516 w 1393"/>
                    <a:gd name="T39" fmla="*/ 312 h 448"/>
                    <a:gd name="T40" fmla="*/ 478 w 1393"/>
                    <a:gd name="T41" fmla="*/ 235 h 448"/>
                    <a:gd name="T42" fmla="*/ 470 w 1393"/>
                    <a:gd name="T43" fmla="*/ 254 h 448"/>
                    <a:gd name="T44" fmla="*/ 500 w 1393"/>
                    <a:gd name="T45" fmla="*/ 329 h 448"/>
                    <a:gd name="T46" fmla="*/ 535 w 1393"/>
                    <a:gd name="T47" fmla="*/ 379 h 448"/>
                    <a:gd name="T48" fmla="*/ 583 w 1393"/>
                    <a:gd name="T49" fmla="*/ 408 h 448"/>
                    <a:gd name="T50" fmla="*/ 36 w 1393"/>
                    <a:gd name="T51" fmla="*/ 436 h 448"/>
                    <a:gd name="T52" fmla="*/ 11 w 1393"/>
                    <a:gd name="T53" fmla="*/ 396 h 448"/>
                    <a:gd name="T54" fmla="*/ 10 w 1393"/>
                    <a:gd name="T55" fmla="*/ 322 h 448"/>
                    <a:gd name="T56" fmla="*/ 19 w 1393"/>
                    <a:gd name="T57" fmla="*/ 265 h 448"/>
                    <a:gd name="T58" fmla="*/ 70 w 1393"/>
                    <a:gd name="T59" fmla="*/ 194 h 448"/>
                    <a:gd name="T60" fmla="*/ 127 w 1393"/>
                    <a:gd name="T61" fmla="*/ 142 h 448"/>
                    <a:gd name="T62" fmla="*/ 197 w 1393"/>
                    <a:gd name="T63" fmla="*/ 124 h 448"/>
                    <a:gd name="T64" fmla="*/ 252 w 1393"/>
                    <a:gd name="T65" fmla="*/ 139 h 448"/>
                    <a:gd name="T66" fmla="*/ 274 w 1393"/>
                    <a:gd name="T67" fmla="*/ 172 h 448"/>
                    <a:gd name="T68" fmla="*/ 360 w 1393"/>
                    <a:gd name="T69" fmla="*/ 175 h 448"/>
                    <a:gd name="T70" fmla="*/ 427 w 1393"/>
                    <a:gd name="T71" fmla="*/ 190 h 448"/>
                    <a:gd name="T72" fmla="*/ 478 w 1393"/>
                    <a:gd name="T73" fmla="*/ 158 h 448"/>
                    <a:gd name="T74" fmla="*/ 436 w 1393"/>
                    <a:gd name="T75" fmla="*/ 126 h 448"/>
                    <a:gd name="T76" fmla="*/ 394 w 1393"/>
                    <a:gd name="T77" fmla="*/ 108 h 448"/>
                    <a:gd name="T78" fmla="*/ 417 w 1393"/>
                    <a:gd name="T79" fmla="*/ 76 h 448"/>
                    <a:gd name="T80" fmla="*/ 483 w 1393"/>
                    <a:gd name="T81" fmla="*/ 72 h 448"/>
                    <a:gd name="T82" fmla="*/ 520 w 1393"/>
                    <a:gd name="T83" fmla="*/ 52 h 448"/>
                    <a:gd name="T84" fmla="*/ 499 w 1393"/>
                    <a:gd name="T85" fmla="*/ 15 h 448"/>
                    <a:gd name="T86" fmla="*/ 474 w 1393"/>
                    <a:gd name="T87" fmla="*/ 15 h 448"/>
                    <a:gd name="T88" fmla="*/ 459 w 1393"/>
                    <a:gd name="T89" fmla="*/ 37 h 448"/>
                    <a:gd name="T90" fmla="*/ 442 w 1393"/>
                    <a:gd name="T91" fmla="*/ 8 h 448"/>
                    <a:gd name="T92" fmla="*/ 409 w 1393"/>
                    <a:gd name="T93" fmla="*/ 52 h 448"/>
                    <a:gd name="T94" fmla="*/ 381 w 1393"/>
                    <a:gd name="T95" fmla="*/ 78 h 448"/>
                    <a:gd name="T96" fmla="*/ 363 w 1393"/>
                    <a:gd name="T97" fmla="*/ 96 h 448"/>
                    <a:gd name="T98" fmla="*/ 366 w 1393"/>
                    <a:gd name="T99" fmla="*/ 106 h 448"/>
                    <a:gd name="T100" fmla="*/ 355 w 1393"/>
                    <a:gd name="T101" fmla="*/ 110 h 448"/>
                    <a:gd name="T102" fmla="*/ 332 w 1393"/>
                    <a:gd name="T103" fmla="*/ 71 h 448"/>
                    <a:gd name="T104" fmla="*/ 288 w 1393"/>
                    <a:gd name="T105" fmla="*/ 34 h 448"/>
                    <a:gd name="T106" fmla="*/ 264 w 1393"/>
                    <a:gd name="T107" fmla="*/ 37 h 448"/>
                    <a:gd name="T108" fmla="*/ 317 w 1393"/>
                    <a:gd name="T109" fmla="*/ 83 h 448"/>
                    <a:gd name="T110" fmla="*/ 296 w 1393"/>
                    <a:gd name="T111" fmla="*/ 104 h 448"/>
                    <a:gd name="T112" fmla="*/ 245 w 1393"/>
                    <a:gd name="T113" fmla="*/ 41 h 448"/>
                    <a:gd name="T114" fmla="*/ 190 w 1393"/>
                    <a:gd name="T115" fmla="*/ 48 h 448"/>
                    <a:gd name="T116" fmla="*/ 152 w 1393"/>
                    <a:gd name="T117" fmla="*/ 104 h 448"/>
                    <a:gd name="T118" fmla="*/ 87 w 1393"/>
                    <a:gd name="T119" fmla="*/ 121 h 448"/>
                    <a:gd name="T120" fmla="*/ 78 w 1393"/>
                    <a:gd name="T121" fmla="*/ 59 h 448"/>
                    <a:gd name="T122" fmla="*/ 127 w 1393"/>
                    <a:gd name="T123" fmla="*/ 45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3" h="448">
                      <a:moveTo>
                        <a:pt x="493" y="402"/>
                      </a:moveTo>
                      <a:lnTo>
                        <a:pt x="486" y="402"/>
                      </a:lnTo>
                      <a:lnTo>
                        <a:pt x="486" y="406"/>
                      </a:lnTo>
                      <a:lnTo>
                        <a:pt x="489" y="406"/>
                      </a:lnTo>
                      <a:lnTo>
                        <a:pt x="490" y="408"/>
                      </a:lnTo>
                      <a:lnTo>
                        <a:pt x="490" y="408"/>
                      </a:lnTo>
                      <a:lnTo>
                        <a:pt x="491" y="405"/>
                      </a:lnTo>
                      <a:lnTo>
                        <a:pt x="493" y="402"/>
                      </a:lnTo>
                      <a:close/>
                      <a:moveTo>
                        <a:pt x="447" y="402"/>
                      </a:moveTo>
                      <a:lnTo>
                        <a:pt x="447" y="404"/>
                      </a:lnTo>
                      <a:lnTo>
                        <a:pt x="448" y="404"/>
                      </a:lnTo>
                      <a:lnTo>
                        <a:pt x="448" y="404"/>
                      </a:lnTo>
                      <a:lnTo>
                        <a:pt x="447" y="404"/>
                      </a:lnTo>
                      <a:lnTo>
                        <a:pt x="447" y="402"/>
                      </a:lnTo>
                      <a:lnTo>
                        <a:pt x="447" y="402"/>
                      </a:lnTo>
                      <a:close/>
                      <a:moveTo>
                        <a:pt x="279" y="371"/>
                      </a:moveTo>
                      <a:lnTo>
                        <a:pt x="279" y="372"/>
                      </a:lnTo>
                      <a:lnTo>
                        <a:pt x="281" y="374"/>
                      </a:lnTo>
                      <a:lnTo>
                        <a:pt x="283" y="375"/>
                      </a:lnTo>
                      <a:lnTo>
                        <a:pt x="283" y="377"/>
                      </a:lnTo>
                      <a:lnTo>
                        <a:pt x="283" y="377"/>
                      </a:lnTo>
                      <a:lnTo>
                        <a:pt x="283" y="377"/>
                      </a:lnTo>
                      <a:lnTo>
                        <a:pt x="283" y="379"/>
                      </a:lnTo>
                      <a:lnTo>
                        <a:pt x="283" y="379"/>
                      </a:lnTo>
                      <a:lnTo>
                        <a:pt x="284" y="379"/>
                      </a:lnTo>
                      <a:lnTo>
                        <a:pt x="286" y="379"/>
                      </a:lnTo>
                      <a:lnTo>
                        <a:pt x="287" y="379"/>
                      </a:lnTo>
                      <a:lnTo>
                        <a:pt x="288" y="379"/>
                      </a:lnTo>
                      <a:lnTo>
                        <a:pt x="290" y="379"/>
                      </a:lnTo>
                      <a:lnTo>
                        <a:pt x="291" y="379"/>
                      </a:lnTo>
                      <a:lnTo>
                        <a:pt x="292" y="380"/>
                      </a:lnTo>
                      <a:lnTo>
                        <a:pt x="294" y="380"/>
                      </a:lnTo>
                      <a:lnTo>
                        <a:pt x="294" y="380"/>
                      </a:lnTo>
                      <a:lnTo>
                        <a:pt x="295" y="380"/>
                      </a:lnTo>
                      <a:lnTo>
                        <a:pt x="295" y="377"/>
                      </a:lnTo>
                      <a:lnTo>
                        <a:pt x="292" y="376"/>
                      </a:lnTo>
                      <a:lnTo>
                        <a:pt x="292" y="376"/>
                      </a:lnTo>
                      <a:lnTo>
                        <a:pt x="292" y="376"/>
                      </a:lnTo>
                      <a:lnTo>
                        <a:pt x="290" y="376"/>
                      </a:lnTo>
                      <a:lnTo>
                        <a:pt x="288" y="376"/>
                      </a:lnTo>
                      <a:lnTo>
                        <a:pt x="288" y="376"/>
                      </a:lnTo>
                      <a:lnTo>
                        <a:pt x="287" y="375"/>
                      </a:lnTo>
                      <a:lnTo>
                        <a:pt x="286" y="375"/>
                      </a:lnTo>
                      <a:lnTo>
                        <a:pt x="286" y="375"/>
                      </a:lnTo>
                      <a:lnTo>
                        <a:pt x="283" y="374"/>
                      </a:lnTo>
                      <a:lnTo>
                        <a:pt x="283" y="371"/>
                      </a:lnTo>
                      <a:lnTo>
                        <a:pt x="279" y="371"/>
                      </a:lnTo>
                      <a:close/>
                      <a:moveTo>
                        <a:pt x="1235" y="227"/>
                      </a:moveTo>
                      <a:lnTo>
                        <a:pt x="1235" y="227"/>
                      </a:lnTo>
                      <a:lnTo>
                        <a:pt x="1235" y="227"/>
                      </a:lnTo>
                      <a:lnTo>
                        <a:pt x="1235" y="228"/>
                      </a:lnTo>
                      <a:lnTo>
                        <a:pt x="1235" y="227"/>
                      </a:lnTo>
                      <a:close/>
                      <a:moveTo>
                        <a:pt x="448" y="205"/>
                      </a:moveTo>
                      <a:lnTo>
                        <a:pt x="448" y="207"/>
                      </a:lnTo>
                      <a:lnTo>
                        <a:pt x="448" y="207"/>
                      </a:lnTo>
                      <a:lnTo>
                        <a:pt x="448" y="205"/>
                      </a:lnTo>
                      <a:lnTo>
                        <a:pt x="448" y="205"/>
                      </a:lnTo>
                      <a:close/>
                      <a:moveTo>
                        <a:pt x="1235" y="184"/>
                      </a:moveTo>
                      <a:lnTo>
                        <a:pt x="1238" y="185"/>
                      </a:lnTo>
                      <a:lnTo>
                        <a:pt x="1238" y="186"/>
                      </a:lnTo>
                      <a:lnTo>
                        <a:pt x="1240" y="188"/>
                      </a:lnTo>
                      <a:lnTo>
                        <a:pt x="1241" y="189"/>
                      </a:lnTo>
                      <a:lnTo>
                        <a:pt x="1241" y="192"/>
                      </a:lnTo>
                      <a:lnTo>
                        <a:pt x="1243" y="194"/>
                      </a:lnTo>
                      <a:lnTo>
                        <a:pt x="1241" y="194"/>
                      </a:lnTo>
                      <a:lnTo>
                        <a:pt x="1240" y="196"/>
                      </a:lnTo>
                      <a:lnTo>
                        <a:pt x="1239" y="196"/>
                      </a:lnTo>
                      <a:lnTo>
                        <a:pt x="1238" y="197"/>
                      </a:lnTo>
                      <a:lnTo>
                        <a:pt x="1236" y="198"/>
                      </a:lnTo>
                      <a:lnTo>
                        <a:pt x="1235" y="199"/>
                      </a:lnTo>
                      <a:lnTo>
                        <a:pt x="1235" y="199"/>
                      </a:lnTo>
                      <a:lnTo>
                        <a:pt x="1235" y="199"/>
                      </a:lnTo>
                      <a:lnTo>
                        <a:pt x="1235" y="201"/>
                      </a:lnTo>
                      <a:lnTo>
                        <a:pt x="1238" y="201"/>
                      </a:lnTo>
                      <a:lnTo>
                        <a:pt x="1239" y="201"/>
                      </a:lnTo>
                      <a:lnTo>
                        <a:pt x="1241" y="199"/>
                      </a:lnTo>
                      <a:lnTo>
                        <a:pt x="1243" y="201"/>
                      </a:lnTo>
                      <a:lnTo>
                        <a:pt x="1243" y="202"/>
                      </a:lnTo>
                      <a:lnTo>
                        <a:pt x="1247" y="202"/>
                      </a:lnTo>
                      <a:lnTo>
                        <a:pt x="1247" y="203"/>
                      </a:lnTo>
                      <a:lnTo>
                        <a:pt x="1247" y="203"/>
                      </a:lnTo>
                      <a:lnTo>
                        <a:pt x="1247" y="203"/>
                      </a:lnTo>
                      <a:lnTo>
                        <a:pt x="1248" y="205"/>
                      </a:lnTo>
                      <a:lnTo>
                        <a:pt x="1245" y="205"/>
                      </a:lnTo>
                      <a:lnTo>
                        <a:pt x="1244" y="206"/>
                      </a:lnTo>
                      <a:lnTo>
                        <a:pt x="1244" y="207"/>
                      </a:lnTo>
                      <a:lnTo>
                        <a:pt x="1245" y="207"/>
                      </a:lnTo>
                      <a:lnTo>
                        <a:pt x="1245" y="209"/>
                      </a:lnTo>
                      <a:lnTo>
                        <a:pt x="1244" y="209"/>
                      </a:lnTo>
                      <a:lnTo>
                        <a:pt x="1244" y="209"/>
                      </a:lnTo>
                      <a:lnTo>
                        <a:pt x="1244" y="210"/>
                      </a:lnTo>
                      <a:lnTo>
                        <a:pt x="1244" y="211"/>
                      </a:lnTo>
                      <a:lnTo>
                        <a:pt x="1245" y="213"/>
                      </a:lnTo>
                      <a:lnTo>
                        <a:pt x="1245" y="213"/>
                      </a:lnTo>
                      <a:lnTo>
                        <a:pt x="1245" y="213"/>
                      </a:lnTo>
                      <a:lnTo>
                        <a:pt x="1244" y="213"/>
                      </a:lnTo>
                      <a:lnTo>
                        <a:pt x="1243" y="213"/>
                      </a:lnTo>
                      <a:lnTo>
                        <a:pt x="1241" y="213"/>
                      </a:lnTo>
                      <a:lnTo>
                        <a:pt x="1240" y="213"/>
                      </a:lnTo>
                      <a:lnTo>
                        <a:pt x="1240" y="214"/>
                      </a:lnTo>
                      <a:lnTo>
                        <a:pt x="1240" y="215"/>
                      </a:lnTo>
                      <a:lnTo>
                        <a:pt x="1240" y="216"/>
                      </a:lnTo>
                      <a:lnTo>
                        <a:pt x="1240" y="216"/>
                      </a:lnTo>
                      <a:lnTo>
                        <a:pt x="1240" y="216"/>
                      </a:lnTo>
                      <a:lnTo>
                        <a:pt x="1239" y="218"/>
                      </a:lnTo>
                      <a:lnTo>
                        <a:pt x="1239" y="218"/>
                      </a:lnTo>
                      <a:lnTo>
                        <a:pt x="1240" y="218"/>
                      </a:lnTo>
                      <a:lnTo>
                        <a:pt x="1241" y="219"/>
                      </a:lnTo>
                      <a:lnTo>
                        <a:pt x="1241" y="220"/>
                      </a:lnTo>
                      <a:lnTo>
                        <a:pt x="1241" y="222"/>
                      </a:lnTo>
                      <a:lnTo>
                        <a:pt x="1240" y="223"/>
                      </a:lnTo>
                      <a:lnTo>
                        <a:pt x="1240" y="223"/>
                      </a:lnTo>
                      <a:lnTo>
                        <a:pt x="1239" y="223"/>
                      </a:lnTo>
                      <a:lnTo>
                        <a:pt x="1239" y="222"/>
                      </a:lnTo>
                      <a:lnTo>
                        <a:pt x="1239" y="223"/>
                      </a:lnTo>
                      <a:lnTo>
                        <a:pt x="1238" y="223"/>
                      </a:lnTo>
                      <a:lnTo>
                        <a:pt x="1238" y="224"/>
                      </a:lnTo>
                      <a:lnTo>
                        <a:pt x="1238" y="224"/>
                      </a:lnTo>
                      <a:lnTo>
                        <a:pt x="1238" y="226"/>
                      </a:lnTo>
                      <a:lnTo>
                        <a:pt x="1235" y="226"/>
                      </a:lnTo>
                      <a:lnTo>
                        <a:pt x="1235" y="184"/>
                      </a:lnTo>
                      <a:close/>
                      <a:moveTo>
                        <a:pt x="476" y="182"/>
                      </a:moveTo>
                      <a:lnTo>
                        <a:pt x="476" y="182"/>
                      </a:lnTo>
                      <a:lnTo>
                        <a:pt x="476" y="182"/>
                      </a:lnTo>
                      <a:lnTo>
                        <a:pt x="476" y="186"/>
                      </a:lnTo>
                      <a:lnTo>
                        <a:pt x="477" y="186"/>
                      </a:lnTo>
                      <a:lnTo>
                        <a:pt x="477" y="185"/>
                      </a:lnTo>
                      <a:lnTo>
                        <a:pt x="477" y="182"/>
                      </a:lnTo>
                      <a:lnTo>
                        <a:pt x="477" y="182"/>
                      </a:lnTo>
                      <a:lnTo>
                        <a:pt x="477" y="182"/>
                      </a:lnTo>
                      <a:lnTo>
                        <a:pt x="476" y="182"/>
                      </a:lnTo>
                      <a:close/>
                      <a:moveTo>
                        <a:pt x="1235" y="175"/>
                      </a:moveTo>
                      <a:lnTo>
                        <a:pt x="1235" y="177"/>
                      </a:lnTo>
                      <a:lnTo>
                        <a:pt x="1236" y="178"/>
                      </a:lnTo>
                      <a:lnTo>
                        <a:pt x="1239" y="180"/>
                      </a:lnTo>
                      <a:lnTo>
                        <a:pt x="1239" y="184"/>
                      </a:lnTo>
                      <a:lnTo>
                        <a:pt x="1236" y="184"/>
                      </a:lnTo>
                      <a:lnTo>
                        <a:pt x="1236" y="182"/>
                      </a:lnTo>
                      <a:lnTo>
                        <a:pt x="1235" y="182"/>
                      </a:lnTo>
                      <a:lnTo>
                        <a:pt x="1235" y="182"/>
                      </a:lnTo>
                      <a:lnTo>
                        <a:pt x="1235" y="182"/>
                      </a:lnTo>
                      <a:lnTo>
                        <a:pt x="1235" y="175"/>
                      </a:lnTo>
                      <a:close/>
                      <a:moveTo>
                        <a:pt x="1235" y="114"/>
                      </a:moveTo>
                      <a:lnTo>
                        <a:pt x="1238" y="114"/>
                      </a:lnTo>
                      <a:lnTo>
                        <a:pt x="1239" y="117"/>
                      </a:lnTo>
                      <a:lnTo>
                        <a:pt x="1243" y="117"/>
                      </a:lnTo>
                      <a:lnTo>
                        <a:pt x="1244" y="117"/>
                      </a:lnTo>
                      <a:lnTo>
                        <a:pt x="1245" y="117"/>
                      </a:lnTo>
                      <a:lnTo>
                        <a:pt x="1248" y="117"/>
                      </a:lnTo>
                      <a:lnTo>
                        <a:pt x="1252" y="117"/>
                      </a:lnTo>
                      <a:lnTo>
                        <a:pt x="1251" y="120"/>
                      </a:lnTo>
                      <a:lnTo>
                        <a:pt x="1249" y="122"/>
                      </a:lnTo>
                      <a:lnTo>
                        <a:pt x="1249" y="124"/>
                      </a:lnTo>
                      <a:lnTo>
                        <a:pt x="1247" y="125"/>
                      </a:lnTo>
                      <a:lnTo>
                        <a:pt x="1247" y="124"/>
                      </a:lnTo>
                      <a:lnTo>
                        <a:pt x="1245" y="124"/>
                      </a:lnTo>
                      <a:lnTo>
                        <a:pt x="1244" y="124"/>
                      </a:lnTo>
                      <a:lnTo>
                        <a:pt x="1244" y="124"/>
                      </a:lnTo>
                      <a:lnTo>
                        <a:pt x="1243" y="125"/>
                      </a:lnTo>
                      <a:lnTo>
                        <a:pt x="1243" y="126"/>
                      </a:lnTo>
                      <a:lnTo>
                        <a:pt x="1241" y="126"/>
                      </a:lnTo>
                      <a:lnTo>
                        <a:pt x="1239" y="126"/>
                      </a:lnTo>
                      <a:lnTo>
                        <a:pt x="1238" y="129"/>
                      </a:lnTo>
                      <a:lnTo>
                        <a:pt x="1235" y="130"/>
                      </a:lnTo>
                      <a:lnTo>
                        <a:pt x="1235" y="114"/>
                      </a:lnTo>
                      <a:close/>
                      <a:moveTo>
                        <a:pt x="554" y="106"/>
                      </a:moveTo>
                      <a:lnTo>
                        <a:pt x="554" y="109"/>
                      </a:lnTo>
                      <a:lnTo>
                        <a:pt x="555" y="110"/>
                      </a:lnTo>
                      <a:lnTo>
                        <a:pt x="557" y="110"/>
                      </a:lnTo>
                      <a:lnTo>
                        <a:pt x="558" y="112"/>
                      </a:lnTo>
                      <a:lnTo>
                        <a:pt x="557" y="113"/>
                      </a:lnTo>
                      <a:lnTo>
                        <a:pt x="557" y="114"/>
                      </a:lnTo>
                      <a:lnTo>
                        <a:pt x="557" y="116"/>
                      </a:lnTo>
                      <a:lnTo>
                        <a:pt x="559" y="118"/>
                      </a:lnTo>
                      <a:lnTo>
                        <a:pt x="559" y="121"/>
                      </a:lnTo>
                      <a:lnTo>
                        <a:pt x="561" y="121"/>
                      </a:lnTo>
                      <a:lnTo>
                        <a:pt x="561" y="124"/>
                      </a:lnTo>
                      <a:lnTo>
                        <a:pt x="562" y="125"/>
                      </a:lnTo>
                      <a:lnTo>
                        <a:pt x="562" y="125"/>
                      </a:lnTo>
                      <a:lnTo>
                        <a:pt x="563" y="126"/>
                      </a:lnTo>
                      <a:lnTo>
                        <a:pt x="566" y="126"/>
                      </a:lnTo>
                      <a:lnTo>
                        <a:pt x="566" y="126"/>
                      </a:lnTo>
                      <a:lnTo>
                        <a:pt x="567" y="125"/>
                      </a:lnTo>
                      <a:lnTo>
                        <a:pt x="569" y="124"/>
                      </a:lnTo>
                      <a:lnTo>
                        <a:pt x="569" y="122"/>
                      </a:lnTo>
                      <a:lnTo>
                        <a:pt x="570" y="122"/>
                      </a:lnTo>
                      <a:lnTo>
                        <a:pt x="570" y="121"/>
                      </a:lnTo>
                      <a:lnTo>
                        <a:pt x="565" y="120"/>
                      </a:lnTo>
                      <a:lnTo>
                        <a:pt x="566" y="117"/>
                      </a:lnTo>
                      <a:lnTo>
                        <a:pt x="566" y="116"/>
                      </a:lnTo>
                      <a:lnTo>
                        <a:pt x="565" y="114"/>
                      </a:lnTo>
                      <a:lnTo>
                        <a:pt x="562" y="113"/>
                      </a:lnTo>
                      <a:lnTo>
                        <a:pt x="562" y="112"/>
                      </a:lnTo>
                      <a:lnTo>
                        <a:pt x="561" y="110"/>
                      </a:lnTo>
                      <a:lnTo>
                        <a:pt x="559" y="109"/>
                      </a:lnTo>
                      <a:lnTo>
                        <a:pt x="558" y="108"/>
                      </a:lnTo>
                      <a:lnTo>
                        <a:pt x="557" y="108"/>
                      </a:lnTo>
                      <a:lnTo>
                        <a:pt x="554" y="106"/>
                      </a:lnTo>
                      <a:close/>
                      <a:moveTo>
                        <a:pt x="541" y="101"/>
                      </a:moveTo>
                      <a:lnTo>
                        <a:pt x="541" y="103"/>
                      </a:lnTo>
                      <a:lnTo>
                        <a:pt x="541" y="103"/>
                      </a:lnTo>
                      <a:lnTo>
                        <a:pt x="541" y="104"/>
                      </a:lnTo>
                      <a:lnTo>
                        <a:pt x="538" y="104"/>
                      </a:lnTo>
                      <a:lnTo>
                        <a:pt x="536" y="104"/>
                      </a:lnTo>
                      <a:lnTo>
                        <a:pt x="535" y="104"/>
                      </a:lnTo>
                      <a:lnTo>
                        <a:pt x="532" y="104"/>
                      </a:lnTo>
                      <a:lnTo>
                        <a:pt x="532" y="104"/>
                      </a:lnTo>
                      <a:lnTo>
                        <a:pt x="532" y="106"/>
                      </a:lnTo>
                      <a:lnTo>
                        <a:pt x="531" y="106"/>
                      </a:lnTo>
                      <a:lnTo>
                        <a:pt x="531" y="108"/>
                      </a:lnTo>
                      <a:lnTo>
                        <a:pt x="536" y="108"/>
                      </a:lnTo>
                      <a:lnTo>
                        <a:pt x="537" y="106"/>
                      </a:lnTo>
                      <a:lnTo>
                        <a:pt x="537" y="106"/>
                      </a:lnTo>
                      <a:lnTo>
                        <a:pt x="540" y="106"/>
                      </a:lnTo>
                      <a:lnTo>
                        <a:pt x="542" y="108"/>
                      </a:lnTo>
                      <a:lnTo>
                        <a:pt x="542" y="105"/>
                      </a:lnTo>
                      <a:lnTo>
                        <a:pt x="542" y="105"/>
                      </a:lnTo>
                      <a:lnTo>
                        <a:pt x="541" y="105"/>
                      </a:lnTo>
                      <a:lnTo>
                        <a:pt x="541" y="104"/>
                      </a:lnTo>
                      <a:lnTo>
                        <a:pt x="542" y="104"/>
                      </a:lnTo>
                      <a:lnTo>
                        <a:pt x="542" y="103"/>
                      </a:lnTo>
                      <a:lnTo>
                        <a:pt x="542" y="101"/>
                      </a:lnTo>
                      <a:lnTo>
                        <a:pt x="544" y="101"/>
                      </a:lnTo>
                      <a:lnTo>
                        <a:pt x="541" y="101"/>
                      </a:lnTo>
                      <a:close/>
                      <a:moveTo>
                        <a:pt x="555" y="83"/>
                      </a:moveTo>
                      <a:lnTo>
                        <a:pt x="557" y="84"/>
                      </a:lnTo>
                      <a:lnTo>
                        <a:pt x="558" y="86"/>
                      </a:lnTo>
                      <a:lnTo>
                        <a:pt x="561" y="86"/>
                      </a:lnTo>
                      <a:lnTo>
                        <a:pt x="561" y="86"/>
                      </a:lnTo>
                      <a:lnTo>
                        <a:pt x="561" y="86"/>
                      </a:lnTo>
                      <a:lnTo>
                        <a:pt x="562" y="86"/>
                      </a:lnTo>
                      <a:lnTo>
                        <a:pt x="562" y="84"/>
                      </a:lnTo>
                      <a:lnTo>
                        <a:pt x="561" y="83"/>
                      </a:lnTo>
                      <a:lnTo>
                        <a:pt x="559" y="83"/>
                      </a:lnTo>
                      <a:lnTo>
                        <a:pt x="558" y="83"/>
                      </a:lnTo>
                      <a:lnTo>
                        <a:pt x="558" y="83"/>
                      </a:lnTo>
                      <a:lnTo>
                        <a:pt x="557" y="83"/>
                      </a:lnTo>
                      <a:lnTo>
                        <a:pt x="555" y="83"/>
                      </a:lnTo>
                      <a:close/>
                      <a:moveTo>
                        <a:pt x="610" y="36"/>
                      </a:moveTo>
                      <a:lnTo>
                        <a:pt x="612" y="37"/>
                      </a:lnTo>
                      <a:lnTo>
                        <a:pt x="613" y="37"/>
                      </a:lnTo>
                      <a:lnTo>
                        <a:pt x="616" y="36"/>
                      </a:lnTo>
                      <a:lnTo>
                        <a:pt x="616" y="50"/>
                      </a:lnTo>
                      <a:lnTo>
                        <a:pt x="616" y="50"/>
                      </a:lnTo>
                      <a:lnTo>
                        <a:pt x="616" y="50"/>
                      </a:lnTo>
                      <a:lnTo>
                        <a:pt x="614" y="50"/>
                      </a:lnTo>
                      <a:lnTo>
                        <a:pt x="614" y="49"/>
                      </a:lnTo>
                      <a:lnTo>
                        <a:pt x="616" y="48"/>
                      </a:lnTo>
                      <a:lnTo>
                        <a:pt x="616" y="48"/>
                      </a:lnTo>
                      <a:lnTo>
                        <a:pt x="614" y="48"/>
                      </a:lnTo>
                      <a:lnTo>
                        <a:pt x="614" y="46"/>
                      </a:lnTo>
                      <a:lnTo>
                        <a:pt x="614" y="45"/>
                      </a:lnTo>
                      <a:lnTo>
                        <a:pt x="613" y="45"/>
                      </a:lnTo>
                      <a:lnTo>
                        <a:pt x="613" y="44"/>
                      </a:lnTo>
                      <a:lnTo>
                        <a:pt x="613" y="44"/>
                      </a:lnTo>
                      <a:lnTo>
                        <a:pt x="612" y="42"/>
                      </a:lnTo>
                      <a:lnTo>
                        <a:pt x="612" y="42"/>
                      </a:lnTo>
                      <a:lnTo>
                        <a:pt x="612" y="41"/>
                      </a:lnTo>
                      <a:lnTo>
                        <a:pt x="609" y="40"/>
                      </a:lnTo>
                      <a:lnTo>
                        <a:pt x="609" y="40"/>
                      </a:lnTo>
                      <a:lnTo>
                        <a:pt x="608" y="38"/>
                      </a:lnTo>
                      <a:lnTo>
                        <a:pt x="608" y="38"/>
                      </a:lnTo>
                      <a:lnTo>
                        <a:pt x="607" y="38"/>
                      </a:lnTo>
                      <a:lnTo>
                        <a:pt x="607" y="38"/>
                      </a:lnTo>
                      <a:lnTo>
                        <a:pt x="607" y="38"/>
                      </a:lnTo>
                      <a:lnTo>
                        <a:pt x="605" y="38"/>
                      </a:lnTo>
                      <a:lnTo>
                        <a:pt x="605" y="37"/>
                      </a:lnTo>
                      <a:lnTo>
                        <a:pt x="607" y="36"/>
                      </a:lnTo>
                      <a:lnTo>
                        <a:pt x="607" y="36"/>
                      </a:lnTo>
                      <a:lnTo>
                        <a:pt x="608" y="36"/>
                      </a:lnTo>
                      <a:lnTo>
                        <a:pt x="610" y="36"/>
                      </a:lnTo>
                      <a:close/>
                      <a:moveTo>
                        <a:pt x="612" y="28"/>
                      </a:moveTo>
                      <a:lnTo>
                        <a:pt x="613" y="29"/>
                      </a:lnTo>
                      <a:lnTo>
                        <a:pt x="616" y="29"/>
                      </a:lnTo>
                      <a:lnTo>
                        <a:pt x="616" y="29"/>
                      </a:lnTo>
                      <a:lnTo>
                        <a:pt x="616" y="34"/>
                      </a:lnTo>
                      <a:lnTo>
                        <a:pt x="613" y="34"/>
                      </a:lnTo>
                      <a:lnTo>
                        <a:pt x="613" y="33"/>
                      </a:lnTo>
                      <a:lnTo>
                        <a:pt x="613" y="33"/>
                      </a:lnTo>
                      <a:lnTo>
                        <a:pt x="612" y="32"/>
                      </a:lnTo>
                      <a:lnTo>
                        <a:pt x="612" y="31"/>
                      </a:lnTo>
                      <a:lnTo>
                        <a:pt x="612" y="29"/>
                      </a:lnTo>
                      <a:lnTo>
                        <a:pt x="612" y="29"/>
                      </a:lnTo>
                      <a:lnTo>
                        <a:pt x="612" y="28"/>
                      </a:lnTo>
                      <a:close/>
                      <a:moveTo>
                        <a:pt x="1332" y="23"/>
                      </a:moveTo>
                      <a:lnTo>
                        <a:pt x="1333" y="27"/>
                      </a:lnTo>
                      <a:lnTo>
                        <a:pt x="1334" y="27"/>
                      </a:lnTo>
                      <a:lnTo>
                        <a:pt x="1333" y="33"/>
                      </a:lnTo>
                      <a:lnTo>
                        <a:pt x="1334" y="33"/>
                      </a:lnTo>
                      <a:lnTo>
                        <a:pt x="1334" y="34"/>
                      </a:lnTo>
                      <a:lnTo>
                        <a:pt x="1337" y="34"/>
                      </a:lnTo>
                      <a:lnTo>
                        <a:pt x="1337" y="33"/>
                      </a:lnTo>
                      <a:lnTo>
                        <a:pt x="1337" y="32"/>
                      </a:lnTo>
                      <a:lnTo>
                        <a:pt x="1337" y="32"/>
                      </a:lnTo>
                      <a:lnTo>
                        <a:pt x="1337" y="32"/>
                      </a:lnTo>
                      <a:lnTo>
                        <a:pt x="1337" y="29"/>
                      </a:lnTo>
                      <a:lnTo>
                        <a:pt x="1337" y="29"/>
                      </a:lnTo>
                      <a:lnTo>
                        <a:pt x="1337" y="28"/>
                      </a:lnTo>
                      <a:lnTo>
                        <a:pt x="1338" y="28"/>
                      </a:lnTo>
                      <a:lnTo>
                        <a:pt x="1337" y="24"/>
                      </a:lnTo>
                      <a:lnTo>
                        <a:pt x="1336" y="24"/>
                      </a:lnTo>
                      <a:lnTo>
                        <a:pt x="1334" y="24"/>
                      </a:lnTo>
                      <a:lnTo>
                        <a:pt x="1332" y="23"/>
                      </a:lnTo>
                      <a:close/>
                      <a:moveTo>
                        <a:pt x="1235" y="0"/>
                      </a:moveTo>
                      <a:lnTo>
                        <a:pt x="1393" y="0"/>
                      </a:lnTo>
                      <a:lnTo>
                        <a:pt x="1392" y="0"/>
                      </a:lnTo>
                      <a:lnTo>
                        <a:pt x="1392" y="2"/>
                      </a:lnTo>
                      <a:lnTo>
                        <a:pt x="1392" y="2"/>
                      </a:lnTo>
                      <a:lnTo>
                        <a:pt x="1392" y="3"/>
                      </a:lnTo>
                      <a:lnTo>
                        <a:pt x="1391" y="3"/>
                      </a:lnTo>
                      <a:lnTo>
                        <a:pt x="1391" y="4"/>
                      </a:lnTo>
                      <a:lnTo>
                        <a:pt x="1391" y="4"/>
                      </a:lnTo>
                      <a:lnTo>
                        <a:pt x="1391" y="6"/>
                      </a:lnTo>
                      <a:lnTo>
                        <a:pt x="1389" y="6"/>
                      </a:lnTo>
                      <a:lnTo>
                        <a:pt x="1389" y="7"/>
                      </a:lnTo>
                      <a:lnTo>
                        <a:pt x="1389" y="8"/>
                      </a:lnTo>
                      <a:lnTo>
                        <a:pt x="1391" y="10"/>
                      </a:lnTo>
                      <a:lnTo>
                        <a:pt x="1389" y="10"/>
                      </a:lnTo>
                      <a:lnTo>
                        <a:pt x="1388" y="11"/>
                      </a:lnTo>
                      <a:lnTo>
                        <a:pt x="1388" y="12"/>
                      </a:lnTo>
                      <a:lnTo>
                        <a:pt x="1388" y="12"/>
                      </a:lnTo>
                      <a:lnTo>
                        <a:pt x="1388" y="14"/>
                      </a:lnTo>
                      <a:lnTo>
                        <a:pt x="1387" y="15"/>
                      </a:lnTo>
                      <a:lnTo>
                        <a:pt x="1387" y="16"/>
                      </a:lnTo>
                      <a:lnTo>
                        <a:pt x="1383" y="19"/>
                      </a:lnTo>
                      <a:lnTo>
                        <a:pt x="1382" y="20"/>
                      </a:lnTo>
                      <a:lnTo>
                        <a:pt x="1382" y="21"/>
                      </a:lnTo>
                      <a:lnTo>
                        <a:pt x="1382" y="23"/>
                      </a:lnTo>
                      <a:lnTo>
                        <a:pt x="1379" y="23"/>
                      </a:lnTo>
                      <a:lnTo>
                        <a:pt x="1379" y="23"/>
                      </a:lnTo>
                      <a:lnTo>
                        <a:pt x="1378" y="23"/>
                      </a:lnTo>
                      <a:lnTo>
                        <a:pt x="1378" y="24"/>
                      </a:lnTo>
                      <a:lnTo>
                        <a:pt x="1376" y="24"/>
                      </a:lnTo>
                      <a:lnTo>
                        <a:pt x="1376" y="27"/>
                      </a:lnTo>
                      <a:lnTo>
                        <a:pt x="1372" y="29"/>
                      </a:lnTo>
                      <a:lnTo>
                        <a:pt x="1372" y="32"/>
                      </a:lnTo>
                      <a:lnTo>
                        <a:pt x="1372" y="32"/>
                      </a:lnTo>
                      <a:lnTo>
                        <a:pt x="1371" y="33"/>
                      </a:lnTo>
                      <a:lnTo>
                        <a:pt x="1370" y="33"/>
                      </a:lnTo>
                      <a:lnTo>
                        <a:pt x="1368" y="33"/>
                      </a:lnTo>
                      <a:lnTo>
                        <a:pt x="1367" y="36"/>
                      </a:lnTo>
                      <a:lnTo>
                        <a:pt x="1367" y="37"/>
                      </a:lnTo>
                      <a:lnTo>
                        <a:pt x="1366" y="38"/>
                      </a:lnTo>
                      <a:lnTo>
                        <a:pt x="1364" y="41"/>
                      </a:lnTo>
                      <a:lnTo>
                        <a:pt x="1364" y="44"/>
                      </a:lnTo>
                      <a:lnTo>
                        <a:pt x="1363" y="44"/>
                      </a:lnTo>
                      <a:lnTo>
                        <a:pt x="1363" y="45"/>
                      </a:lnTo>
                      <a:lnTo>
                        <a:pt x="1361" y="44"/>
                      </a:lnTo>
                      <a:lnTo>
                        <a:pt x="1361" y="46"/>
                      </a:lnTo>
                      <a:lnTo>
                        <a:pt x="1361" y="46"/>
                      </a:lnTo>
                      <a:lnTo>
                        <a:pt x="1359" y="48"/>
                      </a:lnTo>
                      <a:lnTo>
                        <a:pt x="1358" y="49"/>
                      </a:lnTo>
                      <a:lnTo>
                        <a:pt x="1358" y="49"/>
                      </a:lnTo>
                      <a:lnTo>
                        <a:pt x="1357" y="52"/>
                      </a:lnTo>
                      <a:lnTo>
                        <a:pt x="1355" y="52"/>
                      </a:lnTo>
                      <a:lnTo>
                        <a:pt x="1355" y="53"/>
                      </a:lnTo>
                      <a:lnTo>
                        <a:pt x="1354" y="53"/>
                      </a:lnTo>
                      <a:lnTo>
                        <a:pt x="1354" y="54"/>
                      </a:lnTo>
                      <a:lnTo>
                        <a:pt x="1353" y="55"/>
                      </a:lnTo>
                      <a:lnTo>
                        <a:pt x="1351" y="55"/>
                      </a:lnTo>
                      <a:lnTo>
                        <a:pt x="1351" y="57"/>
                      </a:lnTo>
                      <a:lnTo>
                        <a:pt x="1350" y="57"/>
                      </a:lnTo>
                      <a:lnTo>
                        <a:pt x="1349" y="57"/>
                      </a:lnTo>
                      <a:lnTo>
                        <a:pt x="1349" y="58"/>
                      </a:lnTo>
                      <a:lnTo>
                        <a:pt x="1347" y="58"/>
                      </a:lnTo>
                      <a:lnTo>
                        <a:pt x="1347" y="57"/>
                      </a:lnTo>
                      <a:lnTo>
                        <a:pt x="1346" y="55"/>
                      </a:lnTo>
                      <a:lnTo>
                        <a:pt x="1345" y="55"/>
                      </a:lnTo>
                      <a:lnTo>
                        <a:pt x="1345" y="55"/>
                      </a:lnTo>
                      <a:lnTo>
                        <a:pt x="1344" y="55"/>
                      </a:lnTo>
                      <a:lnTo>
                        <a:pt x="1342" y="55"/>
                      </a:lnTo>
                      <a:lnTo>
                        <a:pt x="1342" y="53"/>
                      </a:lnTo>
                      <a:lnTo>
                        <a:pt x="1340" y="53"/>
                      </a:lnTo>
                      <a:lnTo>
                        <a:pt x="1340" y="52"/>
                      </a:lnTo>
                      <a:lnTo>
                        <a:pt x="1338" y="50"/>
                      </a:lnTo>
                      <a:lnTo>
                        <a:pt x="1338" y="49"/>
                      </a:lnTo>
                      <a:lnTo>
                        <a:pt x="1340" y="49"/>
                      </a:lnTo>
                      <a:lnTo>
                        <a:pt x="1340" y="46"/>
                      </a:lnTo>
                      <a:lnTo>
                        <a:pt x="1338" y="48"/>
                      </a:lnTo>
                      <a:lnTo>
                        <a:pt x="1337" y="48"/>
                      </a:lnTo>
                      <a:lnTo>
                        <a:pt x="1334" y="49"/>
                      </a:lnTo>
                      <a:lnTo>
                        <a:pt x="1336" y="46"/>
                      </a:lnTo>
                      <a:lnTo>
                        <a:pt x="1334" y="46"/>
                      </a:lnTo>
                      <a:lnTo>
                        <a:pt x="1334" y="46"/>
                      </a:lnTo>
                      <a:lnTo>
                        <a:pt x="1333" y="46"/>
                      </a:lnTo>
                      <a:lnTo>
                        <a:pt x="1330" y="50"/>
                      </a:lnTo>
                      <a:lnTo>
                        <a:pt x="1329" y="50"/>
                      </a:lnTo>
                      <a:lnTo>
                        <a:pt x="1329" y="52"/>
                      </a:lnTo>
                      <a:lnTo>
                        <a:pt x="1328" y="52"/>
                      </a:lnTo>
                      <a:lnTo>
                        <a:pt x="1327" y="52"/>
                      </a:lnTo>
                      <a:lnTo>
                        <a:pt x="1327" y="54"/>
                      </a:lnTo>
                      <a:lnTo>
                        <a:pt x="1324" y="55"/>
                      </a:lnTo>
                      <a:lnTo>
                        <a:pt x="1324" y="55"/>
                      </a:lnTo>
                      <a:lnTo>
                        <a:pt x="1323" y="55"/>
                      </a:lnTo>
                      <a:lnTo>
                        <a:pt x="1321" y="57"/>
                      </a:lnTo>
                      <a:lnTo>
                        <a:pt x="1320" y="58"/>
                      </a:lnTo>
                      <a:lnTo>
                        <a:pt x="1319" y="59"/>
                      </a:lnTo>
                      <a:lnTo>
                        <a:pt x="1317" y="61"/>
                      </a:lnTo>
                      <a:lnTo>
                        <a:pt x="1317" y="62"/>
                      </a:lnTo>
                      <a:lnTo>
                        <a:pt x="1315" y="62"/>
                      </a:lnTo>
                      <a:lnTo>
                        <a:pt x="1313" y="65"/>
                      </a:lnTo>
                      <a:lnTo>
                        <a:pt x="1312" y="66"/>
                      </a:lnTo>
                      <a:lnTo>
                        <a:pt x="1311" y="66"/>
                      </a:lnTo>
                      <a:lnTo>
                        <a:pt x="1311" y="69"/>
                      </a:lnTo>
                      <a:lnTo>
                        <a:pt x="1311" y="70"/>
                      </a:lnTo>
                      <a:lnTo>
                        <a:pt x="1312" y="71"/>
                      </a:lnTo>
                      <a:lnTo>
                        <a:pt x="1312" y="74"/>
                      </a:lnTo>
                      <a:lnTo>
                        <a:pt x="1313" y="76"/>
                      </a:lnTo>
                      <a:lnTo>
                        <a:pt x="1310" y="78"/>
                      </a:lnTo>
                      <a:lnTo>
                        <a:pt x="1310" y="79"/>
                      </a:lnTo>
                      <a:lnTo>
                        <a:pt x="1308" y="80"/>
                      </a:lnTo>
                      <a:lnTo>
                        <a:pt x="1308" y="80"/>
                      </a:lnTo>
                      <a:lnTo>
                        <a:pt x="1304" y="82"/>
                      </a:lnTo>
                      <a:lnTo>
                        <a:pt x="1304" y="82"/>
                      </a:lnTo>
                      <a:lnTo>
                        <a:pt x="1304" y="82"/>
                      </a:lnTo>
                      <a:lnTo>
                        <a:pt x="1304" y="83"/>
                      </a:lnTo>
                      <a:lnTo>
                        <a:pt x="1300" y="86"/>
                      </a:lnTo>
                      <a:lnTo>
                        <a:pt x="1300" y="88"/>
                      </a:lnTo>
                      <a:lnTo>
                        <a:pt x="1298" y="88"/>
                      </a:lnTo>
                      <a:lnTo>
                        <a:pt x="1296" y="89"/>
                      </a:lnTo>
                      <a:lnTo>
                        <a:pt x="1296" y="89"/>
                      </a:lnTo>
                      <a:lnTo>
                        <a:pt x="1295" y="89"/>
                      </a:lnTo>
                      <a:lnTo>
                        <a:pt x="1294" y="91"/>
                      </a:lnTo>
                      <a:lnTo>
                        <a:pt x="1292" y="97"/>
                      </a:lnTo>
                      <a:lnTo>
                        <a:pt x="1291" y="97"/>
                      </a:lnTo>
                      <a:lnTo>
                        <a:pt x="1291" y="97"/>
                      </a:lnTo>
                      <a:lnTo>
                        <a:pt x="1291" y="99"/>
                      </a:lnTo>
                      <a:lnTo>
                        <a:pt x="1292" y="99"/>
                      </a:lnTo>
                      <a:lnTo>
                        <a:pt x="1292" y="100"/>
                      </a:lnTo>
                      <a:lnTo>
                        <a:pt x="1295" y="100"/>
                      </a:lnTo>
                      <a:lnTo>
                        <a:pt x="1296" y="101"/>
                      </a:lnTo>
                      <a:lnTo>
                        <a:pt x="1298" y="101"/>
                      </a:lnTo>
                      <a:lnTo>
                        <a:pt x="1298" y="101"/>
                      </a:lnTo>
                      <a:lnTo>
                        <a:pt x="1299" y="103"/>
                      </a:lnTo>
                      <a:lnTo>
                        <a:pt x="1300" y="103"/>
                      </a:lnTo>
                      <a:lnTo>
                        <a:pt x="1300" y="104"/>
                      </a:lnTo>
                      <a:lnTo>
                        <a:pt x="1299" y="104"/>
                      </a:lnTo>
                      <a:lnTo>
                        <a:pt x="1299" y="104"/>
                      </a:lnTo>
                      <a:lnTo>
                        <a:pt x="1299" y="105"/>
                      </a:lnTo>
                      <a:lnTo>
                        <a:pt x="1300" y="105"/>
                      </a:lnTo>
                      <a:lnTo>
                        <a:pt x="1300" y="106"/>
                      </a:lnTo>
                      <a:lnTo>
                        <a:pt x="1300" y="106"/>
                      </a:lnTo>
                      <a:lnTo>
                        <a:pt x="1300" y="108"/>
                      </a:lnTo>
                      <a:lnTo>
                        <a:pt x="1302" y="108"/>
                      </a:lnTo>
                      <a:lnTo>
                        <a:pt x="1302" y="109"/>
                      </a:lnTo>
                      <a:lnTo>
                        <a:pt x="1303" y="110"/>
                      </a:lnTo>
                      <a:lnTo>
                        <a:pt x="1303" y="112"/>
                      </a:lnTo>
                      <a:lnTo>
                        <a:pt x="1303" y="113"/>
                      </a:lnTo>
                      <a:lnTo>
                        <a:pt x="1303" y="113"/>
                      </a:lnTo>
                      <a:lnTo>
                        <a:pt x="1303" y="116"/>
                      </a:lnTo>
                      <a:lnTo>
                        <a:pt x="1306" y="116"/>
                      </a:lnTo>
                      <a:lnTo>
                        <a:pt x="1306" y="116"/>
                      </a:lnTo>
                      <a:lnTo>
                        <a:pt x="1306" y="116"/>
                      </a:lnTo>
                      <a:lnTo>
                        <a:pt x="1307" y="120"/>
                      </a:lnTo>
                      <a:lnTo>
                        <a:pt x="1308" y="121"/>
                      </a:lnTo>
                      <a:lnTo>
                        <a:pt x="1310" y="124"/>
                      </a:lnTo>
                      <a:lnTo>
                        <a:pt x="1310" y="124"/>
                      </a:lnTo>
                      <a:lnTo>
                        <a:pt x="1310" y="125"/>
                      </a:lnTo>
                      <a:lnTo>
                        <a:pt x="1310" y="126"/>
                      </a:lnTo>
                      <a:lnTo>
                        <a:pt x="1310" y="126"/>
                      </a:lnTo>
                      <a:lnTo>
                        <a:pt x="1310" y="129"/>
                      </a:lnTo>
                      <a:lnTo>
                        <a:pt x="1310" y="129"/>
                      </a:lnTo>
                      <a:lnTo>
                        <a:pt x="1310" y="130"/>
                      </a:lnTo>
                      <a:lnTo>
                        <a:pt x="1310" y="130"/>
                      </a:lnTo>
                      <a:lnTo>
                        <a:pt x="1310" y="130"/>
                      </a:lnTo>
                      <a:lnTo>
                        <a:pt x="1310" y="134"/>
                      </a:lnTo>
                      <a:lnTo>
                        <a:pt x="1311" y="134"/>
                      </a:lnTo>
                      <a:lnTo>
                        <a:pt x="1311" y="138"/>
                      </a:lnTo>
                      <a:lnTo>
                        <a:pt x="1310" y="141"/>
                      </a:lnTo>
                      <a:lnTo>
                        <a:pt x="1308" y="144"/>
                      </a:lnTo>
                      <a:lnTo>
                        <a:pt x="1307" y="144"/>
                      </a:lnTo>
                      <a:lnTo>
                        <a:pt x="1306" y="146"/>
                      </a:lnTo>
                      <a:lnTo>
                        <a:pt x="1303" y="146"/>
                      </a:lnTo>
                      <a:lnTo>
                        <a:pt x="1303" y="148"/>
                      </a:lnTo>
                      <a:lnTo>
                        <a:pt x="1295" y="150"/>
                      </a:lnTo>
                      <a:lnTo>
                        <a:pt x="1295" y="150"/>
                      </a:lnTo>
                      <a:lnTo>
                        <a:pt x="1292" y="151"/>
                      </a:lnTo>
                      <a:lnTo>
                        <a:pt x="1291" y="154"/>
                      </a:lnTo>
                      <a:lnTo>
                        <a:pt x="1290" y="154"/>
                      </a:lnTo>
                      <a:lnTo>
                        <a:pt x="1289" y="155"/>
                      </a:lnTo>
                      <a:lnTo>
                        <a:pt x="1287" y="155"/>
                      </a:lnTo>
                      <a:lnTo>
                        <a:pt x="1286" y="156"/>
                      </a:lnTo>
                      <a:lnTo>
                        <a:pt x="1285" y="155"/>
                      </a:lnTo>
                      <a:lnTo>
                        <a:pt x="1285" y="155"/>
                      </a:lnTo>
                      <a:lnTo>
                        <a:pt x="1283" y="155"/>
                      </a:lnTo>
                      <a:lnTo>
                        <a:pt x="1283" y="154"/>
                      </a:lnTo>
                      <a:lnTo>
                        <a:pt x="1285" y="152"/>
                      </a:lnTo>
                      <a:lnTo>
                        <a:pt x="1285" y="152"/>
                      </a:lnTo>
                      <a:lnTo>
                        <a:pt x="1285" y="152"/>
                      </a:lnTo>
                      <a:lnTo>
                        <a:pt x="1283" y="151"/>
                      </a:lnTo>
                      <a:lnTo>
                        <a:pt x="1283" y="150"/>
                      </a:lnTo>
                      <a:lnTo>
                        <a:pt x="1285" y="150"/>
                      </a:lnTo>
                      <a:lnTo>
                        <a:pt x="1285" y="148"/>
                      </a:lnTo>
                      <a:lnTo>
                        <a:pt x="1286" y="148"/>
                      </a:lnTo>
                      <a:lnTo>
                        <a:pt x="1286" y="146"/>
                      </a:lnTo>
                      <a:lnTo>
                        <a:pt x="1286" y="146"/>
                      </a:lnTo>
                      <a:lnTo>
                        <a:pt x="1286" y="141"/>
                      </a:lnTo>
                      <a:lnTo>
                        <a:pt x="1289" y="138"/>
                      </a:lnTo>
                      <a:lnTo>
                        <a:pt x="1289" y="137"/>
                      </a:lnTo>
                      <a:lnTo>
                        <a:pt x="1289" y="137"/>
                      </a:lnTo>
                      <a:lnTo>
                        <a:pt x="1290" y="135"/>
                      </a:lnTo>
                      <a:lnTo>
                        <a:pt x="1289" y="135"/>
                      </a:lnTo>
                      <a:lnTo>
                        <a:pt x="1287" y="134"/>
                      </a:lnTo>
                      <a:lnTo>
                        <a:pt x="1287" y="133"/>
                      </a:lnTo>
                      <a:lnTo>
                        <a:pt x="1287" y="130"/>
                      </a:lnTo>
                      <a:lnTo>
                        <a:pt x="1289" y="130"/>
                      </a:lnTo>
                      <a:lnTo>
                        <a:pt x="1289" y="129"/>
                      </a:lnTo>
                      <a:lnTo>
                        <a:pt x="1287" y="127"/>
                      </a:lnTo>
                      <a:lnTo>
                        <a:pt x="1286" y="126"/>
                      </a:lnTo>
                      <a:lnTo>
                        <a:pt x="1286" y="124"/>
                      </a:lnTo>
                      <a:lnTo>
                        <a:pt x="1289" y="124"/>
                      </a:lnTo>
                      <a:lnTo>
                        <a:pt x="1289" y="124"/>
                      </a:lnTo>
                      <a:lnTo>
                        <a:pt x="1289" y="124"/>
                      </a:lnTo>
                      <a:lnTo>
                        <a:pt x="1290" y="124"/>
                      </a:lnTo>
                      <a:lnTo>
                        <a:pt x="1290" y="121"/>
                      </a:lnTo>
                      <a:lnTo>
                        <a:pt x="1289" y="121"/>
                      </a:lnTo>
                      <a:lnTo>
                        <a:pt x="1287" y="116"/>
                      </a:lnTo>
                      <a:lnTo>
                        <a:pt x="1286" y="116"/>
                      </a:lnTo>
                      <a:lnTo>
                        <a:pt x="1283" y="114"/>
                      </a:lnTo>
                      <a:lnTo>
                        <a:pt x="1283" y="116"/>
                      </a:lnTo>
                      <a:lnTo>
                        <a:pt x="1279" y="114"/>
                      </a:lnTo>
                      <a:lnTo>
                        <a:pt x="1279" y="116"/>
                      </a:lnTo>
                      <a:lnTo>
                        <a:pt x="1277" y="116"/>
                      </a:lnTo>
                      <a:lnTo>
                        <a:pt x="1277" y="117"/>
                      </a:lnTo>
                      <a:lnTo>
                        <a:pt x="1277" y="117"/>
                      </a:lnTo>
                      <a:lnTo>
                        <a:pt x="1277" y="117"/>
                      </a:lnTo>
                      <a:lnTo>
                        <a:pt x="1277" y="116"/>
                      </a:lnTo>
                      <a:lnTo>
                        <a:pt x="1274" y="116"/>
                      </a:lnTo>
                      <a:lnTo>
                        <a:pt x="1273" y="113"/>
                      </a:lnTo>
                      <a:lnTo>
                        <a:pt x="1273" y="113"/>
                      </a:lnTo>
                      <a:lnTo>
                        <a:pt x="1274" y="112"/>
                      </a:lnTo>
                      <a:lnTo>
                        <a:pt x="1274" y="112"/>
                      </a:lnTo>
                      <a:lnTo>
                        <a:pt x="1273" y="110"/>
                      </a:lnTo>
                      <a:lnTo>
                        <a:pt x="1273" y="110"/>
                      </a:lnTo>
                      <a:lnTo>
                        <a:pt x="1273" y="110"/>
                      </a:lnTo>
                      <a:lnTo>
                        <a:pt x="1272" y="110"/>
                      </a:lnTo>
                      <a:lnTo>
                        <a:pt x="1272" y="110"/>
                      </a:lnTo>
                      <a:lnTo>
                        <a:pt x="1272" y="110"/>
                      </a:lnTo>
                      <a:lnTo>
                        <a:pt x="1270" y="110"/>
                      </a:lnTo>
                      <a:lnTo>
                        <a:pt x="1269" y="109"/>
                      </a:lnTo>
                      <a:lnTo>
                        <a:pt x="1269" y="106"/>
                      </a:lnTo>
                      <a:lnTo>
                        <a:pt x="1270" y="106"/>
                      </a:lnTo>
                      <a:lnTo>
                        <a:pt x="1270" y="105"/>
                      </a:lnTo>
                      <a:lnTo>
                        <a:pt x="1272" y="104"/>
                      </a:lnTo>
                      <a:lnTo>
                        <a:pt x="1272" y="104"/>
                      </a:lnTo>
                      <a:lnTo>
                        <a:pt x="1273" y="103"/>
                      </a:lnTo>
                      <a:lnTo>
                        <a:pt x="1274" y="103"/>
                      </a:lnTo>
                      <a:lnTo>
                        <a:pt x="1274" y="103"/>
                      </a:lnTo>
                      <a:lnTo>
                        <a:pt x="1275" y="103"/>
                      </a:lnTo>
                      <a:lnTo>
                        <a:pt x="1277" y="103"/>
                      </a:lnTo>
                      <a:lnTo>
                        <a:pt x="1274" y="101"/>
                      </a:lnTo>
                      <a:lnTo>
                        <a:pt x="1274" y="99"/>
                      </a:lnTo>
                      <a:lnTo>
                        <a:pt x="1274" y="97"/>
                      </a:lnTo>
                      <a:lnTo>
                        <a:pt x="1274" y="95"/>
                      </a:lnTo>
                      <a:lnTo>
                        <a:pt x="1273" y="93"/>
                      </a:lnTo>
                      <a:lnTo>
                        <a:pt x="1272" y="93"/>
                      </a:lnTo>
                      <a:lnTo>
                        <a:pt x="1270" y="92"/>
                      </a:lnTo>
                      <a:lnTo>
                        <a:pt x="1269" y="91"/>
                      </a:lnTo>
                      <a:lnTo>
                        <a:pt x="1268" y="91"/>
                      </a:lnTo>
                      <a:lnTo>
                        <a:pt x="1268" y="91"/>
                      </a:lnTo>
                      <a:lnTo>
                        <a:pt x="1268" y="91"/>
                      </a:lnTo>
                      <a:lnTo>
                        <a:pt x="1266" y="92"/>
                      </a:lnTo>
                      <a:lnTo>
                        <a:pt x="1266" y="92"/>
                      </a:lnTo>
                      <a:lnTo>
                        <a:pt x="1265" y="91"/>
                      </a:lnTo>
                      <a:lnTo>
                        <a:pt x="1264" y="89"/>
                      </a:lnTo>
                      <a:lnTo>
                        <a:pt x="1261" y="89"/>
                      </a:lnTo>
                      <a:lnTo>
                        <a:pt x="1260" y="89"/>
                      </a:lnTo>
                      <a:lnTo>
                        <a:pt x="1260" y="91"/>
                      </a:lnTo>
                      <a:lnTo>
                        <a:pt x="1257" y="91"/>
                      </a:lnTo>
                      <a:lnTo>
                        <a:pt x="1257" y="91"/>
                      </a:lnTo>
                      <a:lnTo>
                        <a:pt x="1256" y="91"/>
                      </a:lnTo>
                      <a:lnTo>
                        <a:pt x="1256" y="92"/>
                      </a:lnTo>
                      <a:lnTo>
                        <a:pt x="1255" y="92"/>
                      </a:lnTo>
                      <a:lnTo>
                        <a:pt x="1253" y="93"/>
                      </a:lnTo>
                      <a:lnTo>
                        <a:pt x="1252" y="93"/>
                      </a:lnTo>
                      <a:lnTo>
                        <a:pt x="1252" y="95"/>
                      </a:lnTo>
                      <a:lnTo>
                        <a:pt x="1251" y="95"/>
                      </a:lnTo>
                      <a:lnTo>
                        <a:pt x="1247" y="99"/>
                      </a:lnTo>
                      <a:lnTo>
                        <a:pt x="1245" y="99"/>
                      </a:lnTo>
                      <a:lnTo>
                        <a:pt x="1245" y="99"/>
                      </a:lnTo>
                      <a:lnTo>
                        <a:pt x="1243" y="100"/>
                      </a:lnTo>
                      <a:lnTo>
                        <a:pt x="1244" y="101"/>
                      </a:lnTo>
                      <a:lnTo>
                        <a:pt x="1243" y="101"/>
                      </a:lnTo>
                      <a:lnTo>
                        <a:pt x="1243" y="103"/>
                      </a:lnTo>
                      <a:lnTo>
                        <a:pt x="1240" y="103"/>
                      </a:lnTo>
                      <a:lnTo>
                        <a:pt x="1240" y="103"/>
                      </a:lnTo>
                      <a:lnTo>
                        <a:pt x="1239" y="101"/>
                      </a:lnTo>
                      <a:lnTo>
                        <a:pt x="1239" y="101"/>
                      </a:lnTo>
                      <a:lnTo>
                        <a:pt x="1239" y="101"/>
                      </a:lnTo>
                      <a:lnTo>
                        <a:pt x="1240" y="100"/>
                      </a:lnTo>
                      <a:lnTo>
                        <a:pt x="1240" y="100"/>
                      </a:lnTo>
                      <a:lnTo>
                        <a:pt x="1240" y="100"/>
                      </a:lnTo>
                      <a:lnTo>
                        <a:pt x="1241" y="99"/>
                      </a:lnTo>
                      <a:lnTo>
                        <a:pt x="1241" y="99"/>
                      </a:lnTo>
                      <a:lnTo>
                        <a:pt x="1241" y="97"/>
                      </a:lnTo>
                      <a:lnTo>
                        <a:pt x="1243" y="96"/>
                      </a:lnTo>
                      <a:lnTo>
                        <a:pt x="1243" y="96"/>
                      </a:lnTo>
                      <a:lnTo>
                        <a:pt x="1241" y="96"/>
                      </a:lnTo>
                      <a:lnTo>
                        <a:pt x="1241" y="96"/>
                      </a:lnTo>
                      <a:lnTo>
                        <a:pt x="1241" y="96"/>
                      </a:lnTo>
                      <a:lnTo>
                        <a:pt x="1241" y="96"/>
                      </a:lnTo>
                      <a:lnTo>
                        <a:pt x="1240" y="96"/>
                      </a:lnTo>
                      <a:lnTo>
                        <a:pt x="1240" y="96"/>
                      </a:lnTo>
                      <a:lnTo>
                        <a:pt x="1240" y="93"/>
                      </a:lnTo>
                      <a:lnTo>
                        <a:pt x="1240" y="93"/>
                      </a:lnTo>
                      <a:lnTo>
                        <a:pt x="1240" y="92"/>
                      </a:lnTo>
                      <a:lnTo>
                        <a:pt x="1244" y="88"/>
                      </a:lnTo>
                      <a:lnTo>
                        <a:pt x="1244" y="87"/>
                      </a:lnTo>
                      <a:lnTo>
                        <a:pt x="1245" y="86"/>
                      </a:lnTo>
                      <a:lnTo>
                        <a:pt x="1247" y="83"/>
                      </a:lnTo>
                      <a:lnTo>
                        <a:pt x="1247" y="83"/>
                      </a:lnTo>
                      <a:lnTo>
                        <a:pt x="1248" y="82"/>
                      </a:lnTo>
                      <a:lnTo>
                        <a:pt x="1249" y="79"/>
                      </a:lnTo>
                      <a:lnTo>
                        <a:pt x="1238" y="76"/>
                      </a:lnTo>
                      <a:lnTo>
                        <a:pt x="1235" y="80"/>
                      </a:lnTo>
                      <a:lnTo>
                        <a:pt x="1235" y="80"/>
                      </a:lnTo>
                      <a:lnTo>
                        <a:pt x="1235" y="0"/>
                      </a:lnTo>
                      <a:close/>
                      <a:moveTo>
                        <a:pt x="616" y="0"/>
                      </a:moveTo>
                      <a:lnTo>
                        <a:pt x="616" y="0"/>
                      </a:lnTo>
                      <a:lnTo>
                        <a:pt x="616" y="3"/>
                      </a:lnTo>
                      <a:lnTo>
                        <a:pt x="616" y="3"/>
                      </a:lnTo>
                      <a:lnTo>
                        <a:pt x="616" y="0"/>
                      </a:lnTo>
                      <a:lnTo>
                        <a:pt x="616" y="0"/>
                      </a:lnTo>
                      <a:close/>
                      <a:moveTo>
                        <a:pt x="133" y="0"/>
                      </a:moveTo>
                      <a:lnTo>
                        <a:pt x="609" y="0"/>
                      </a:lnTo>
                      <a:lnTo>
                        <a:pt x="609" y="2"/>
                      </a:lnTo>
                      <a:lnTo>
                        <a:pt x="608" y="3"/>
                      </a:lnTo>
                      <a:lnTo>
                        <a:pt x="608" y="3"/>
                      </a:lnTo>
                      <a:lnTo>
                        <a:pt x="607" y="3"/>
                      </a:lnTo>
                      <a:lnTo>
                        <a:pt x="605" y="4"/>
                      </a:lnTo>
                      <a:lnTo>
                        <a:pt x="604" y="4"/>
                      </a:lnTo>
                      <a:lnTo>
                        <a:pt x="603" y="6"/>
                      </a:lnTo>
                      <a:lnTo>
                        <a:pt x="597" y="6"/>
                      </a:lnTo>
                      <a:lnTo>
                        <a:pt x="596" y="8"/>
                      </a:lnTo>
                      <a:lnTo>
                        <a:pt x="595" y="8"/>
                      </a:lnTo>
                      <a:lnTo>
                        <a:pt x="595" y="10"/>
                      </a:lnTo>
                      <a:lnTo>
                        <a:pt x="593" y="10"/>
                      </a:lnTo>
                      <a:lnTo>
                        <a:pt x="592" y="10"/>
                      </a:lnTo>
                      <a:lnTo>
                        <a:pt x="591" y="8"/>
                      </a:lnTo>
                      <a:lnTo>
                        <a:pt x="591" y="10"/>
                      </a:lnTo>
                      <a:lnTo>
                        <a:pt x="591" y="10"/>
                      </a:lnTo>
                      <a:lnTo>
                        <a:pt x="591" y="10"/>
                      </a:lnTo>
                      <a:lnTo>
                        <a:pt x="591" y="11"/>
                      </a:lnTo>
                      <a:lnTo>
                        <a:pt x="588" y="11"/>
                      </a:lnTo>
                      <a:lnTo>
                        <a:pt x="588" y="8"/>
                      </a:lnTo>
                      <a:lnTo>
                        <a:pt x="587" y="10"/>
                      </a:lnTo>
                      <a:lnTo>
                        <a:pt x="587" y="10"/>
                      </a:lnTo>
                      <a:lnTo>
                        <a:pt x="587" y="10"/>
                      </a:lnTo>
                      <a:lnTo>
                        <a:pt x="587" y="10"/>
                      </a:lnTo>
                      <a:lnTo>
                        <a:pt x="587" y="11"/>
                      </a:lnTo>
                      <a:lnTo>
                        <a:pt x="587" y="11"/>
                      </a:lnTo>
                      <a:lnTo>
                        <a:pt x="587" y="11"/>
                      </a:lnTo>
                      <a:lnTo>
                        <a:pt x="590" y="11"/>
                      </a:lnTo>
                      <a:lnTo>
                        <a:pt x="590" y="12"/>
                      </a:lnTo>
                      <a:lnTo>
                        <a:pt x="590" y="14"/>
                      </a:lnTo>
                      <a:lnTo>
                        <a:pt x="588" y="14"/>
                      </a:lnTo>
                      <a:lnTo>
                        <a:pt x="588" y="15"/>
                      </a:lnTo>
                      <a:lnTo>
                        <a:pt x="587" y="15"/>
                      </a:lnTo>
                      <a:lnTo>
                        <a:pt x="587" y="15"/>
                      </a:lnTo>
                      <a:lnTo>
                        <a:pt x="586" y="16"/>
                      </a:lnTo>
                      <a:lnTo>
                        <a:pt x="587" y="14"/>
                      </a:lnTo>
                      <a:lnTo>
                        <a:pt x="586" y="14"/>
                      </a:lnTo>
                      <a:lnTo>
                        <a:pt x="586" y="14"/>
                      </a:lnTo>
                      <a:lnTo>
                        <a:pt x="584" y="14"/>
                      </a:lnTo>
                      <a:lnTo>
                        <a:pt x="584" y="11"/>
                      </a:lnTo>
                      <a:lnTo>
                        <a:pt x="583" y="11"/>
                      </a:lnTo>
                      <a:lnTo>
                        <a:pt x="583" y="12"/>
                      </a:lnTo>
                      <a:lnTo>
                        <a:pt x="580" y="14"/>
                      </a:lnTo>
                      <a:lnTo>
                        <a:pt x="580" y="14"/>
                      </a:lnTo>
                      <a:lnTo>
                        <a:pt x="579" y="14"/>
                      </a:lnTo>
                      <a:lnTo>
                        <a:pt x="578" y="14"/>
                      </a:lnTo>
                      <a:lnTo>
                        <a:pt x="578" y="15"/>
                      </a:lnTo>
                      <a:lnTo>
                        <a:pt x="578" y="16"/>
                      </a:lnTo>
                      <a:lnTo>
                        <a:pt x="578" y="17"/>
                      </a:lnTo>
                      <a:lnTo>
                        <a:pt x="579" y="17"/>
                      </a:lnTo>
                      <a:lnTo>
                        <a:pt x="579" y="17"/>
                      </a:lnTo>
                      <a:lnTo>
                        <a:pt x="579" y="19"/>
                      </a:lnTo>
                      <a:lnTo>
                        <a:pt x="576" y="20"/>
                      </a:lnTo>
                      <a:lnTo>
                        <a:pt x="576" y="21"/>
                      </a:lnTo>
                      <a:lnTo>
                        <a:pt x="576" y="21"/>
                      </a:lnTo>
                      <a:lnTo>
                        <a:pt x="576" y="23"/>
                      </a:lnTo>
                      <a:lnTo>
                        <a:pt x="575" y="24"/>
                      </a:lnTo>
                      <a:lnTo>
                        <a:pt x="574" y="31"/>
                      </a:lnTo>
                      <a:lnTo>
                        <a:pt x="572" y="31"/>
                      </a:lnTo>
                      <a:lnTo>
                        <a:pt x="572" y="33"/>
                      </a:lnTo>
                      <a:lnTo>
                        <a:pt x="572" y="33"/>
                      </a:lnTo>
                      <a:lnTo>
                        <a:pt x="572" y="34"/>
                      </a:lnTo>
                      <a:lnTo>
                        <a:pt x="572" y="34"/>
                      </a:lnTo>
                      <a:lnTo>
                        <a:pt x="571" y="36"/>
                      </a:lnTo>
                      <a:lnTo>
                        <a:pt x="571" y="36"/>
                      </a:lnTo>
                      <a:lnTo>
                        <a:pt x="572" y="36"/>
                      </a:lnTo>
                      <a:lnTo>
                        <a:pt x="572" y="37"/>
                      </a:lnTo>
                      <a:lnTo>
                        <a:pt x="574" y="37"/>
                      </a:lnTo>
                      <a:lnTo>
                        <a:pt x="576" y="37"/>
                      </a:lnTo>
                      <a:lnTo>
                        <a:pt x="578" y="36"/>
                      </a:lnTo>
                      <a:lnTo>
                        <a:pt x="579" y="37"/>
                      </a:lnTo>
                      <a:lnTo>
                        <a:pt x="579" y="38"/>
                      </a:lnTo>
                      <a:lnTo>
                        <a:pt x="578" y="44"/>
                      </a:lnTo>
                      <a:lnTo>
                        <a:pt x="579" y="44"/>
                      </a:lnTo>
                      <a:lnTo>
                        <a:pt x="579" y="45"/>
                      </a:lnTo>
                      <a:lnTo>
                        <a:pt x="580" y="45"/>
                      </a:lnTo>
                      <a:lnTo>
                        <a:pt x="580" y="48"/>
                      </a:lnTo>
                      <a:lnTo>
                        <a:pt x="580" y="50"/>
                      </a:lnTo>
                      <a:lnTo>
                        <a:pt x="580" y="53"/>
                      </a:lnTo>
                      <a:lnTo>
                        <a:pt x="582" y="53"/>
                      </a:lnTo>
                      <a:lnTo>
                        <a:pt x="582" y="55"/>
                      </a:lnTo>
                      <a:lnTo>
                        <a:pt x="584" y="57"/>
                      </a:lnTo>
                      <a:lnTo>
                        <a:pt x="584" y="58"/>
                      </a:lnTo>
                      <a:lnTo>
                        <a:pt x="586" y="58"/>
                      </a:lnTo>
                      <a:lnTo>
                        <a:pt x="586" y="61"/>
                      </a:lnTo>
                      <a:lnTo>
                        <a:pt x="586" y="61"/>
                      </a:lnTo>
                      <a:lnTo>
                        <a:pt x="587" y="63"/>
                      </a:lnTo>
                      <a:lnTo>
                        <a:pt x="590" y="65"/>
                      </a:lnTo>
                      <a:lnTo>
                        <a:pt x="590" y="66"/>
                      </a:lnTo>
                      <a:lnTo>
                        <a:pt x="591" y="66"/>
                      </a:lnTo>
                      <a:lnTo>
                        <a:pt x="592" y="69"/>
                      </a:lnTo>
                      <a:lnTo>
                        <a:pt x="595" y="70"/>
                      </a:lnTo>
                      <a:lnTo>
                        <a:pt x="595" y="71"/>
                      </a:lnTo>
                      <a:lnTo>
                        <a:pt x="595" y="71"/>
                      </a:lnTo>
                      <a:lnTo>
                        <a:pt x="596" y="74"/>
                      </a:lnTo>
                      <a:lnTo>
                        <a:pt x="597" y="75"/>
                      </a:lnTo>
                      <a:lnTo>
                        <a:pt x="597" y="76"/>
                      </a:lnTo>
                      <a:lnTo>
                        <a:pt x="599" y="76"/>
                      </a:lnTo>
                      <a:lnTo>
                        <a:pt x="599" y="78"/>
                      </a:lnTo>
                      <a:lnTo>
                        <a:pt x="600" y="78"/>
                      </a:lnTo>
                      <a:lnTo>
                        <a:pt x="600" y="78"/>
                      </a:lnTo>
                      <a:lnTo>
                        <a:pt x="601" y="78"/>
                      </a:lnTo>
                      <a:lnTo>
                        <a:pt x="601" y="79"/>
                      </a:lnTo>
                      <a:lnTo>
                        <a:pt x="603" y="79"/>
                      </a:lnTo>
                      <a:lnTo>
                        <a:pt x="603" y="79"/>
                      </a:lnTo>
                      <a:lnTo>
                        <a:pt x="603" y="79"/>
                      </a:lnTo>
                      <a:lnTo>
                        <a:pt x="603" y="79"/>
                      </a:lnTo>
                      <a:lnTo>
                        <a:pt x="604" y="80"/>
                      </a:lnTo>
                      <a:lnTo>
                        <a:pt x="604" y="80"/>
                      </a:lnTo>
                      <a:lnTo>
                        <a:pt x="604" y="82"/>
                      </a:lnTo>
                      <a:lnTo>
                        <a:pt x="600" y="82"/>
                      </a:lnTo>
                      <a:lnTo>
                        <a:pt x="597" y="86"/>
                      </a:lnTo>
                      <a:lnTo>
                        <a:pt x="596" y="86"/>
                      </a:lnTo>
                      <a:lnTo>
                        <a:pt x="596" y="91"/>
                      </a:lnTo>
                      <a:lnTo>
                        <a:pt x="596" y="91"/>
                      </a:lnTo>
                      <a:lnTo>
                        <a:pt x="596" y="92"/>
                      </a:lnTo>
                      <a:lnTo>
                        <a:pt x="595" y="92"/>
                      </a:lnTo>
                      <a:lnTo>
                        <a:pt x="595" y="93"/>
                      </a:lnTo>
                      <a:lnTo>
                        <a:pt x="593" y="93"/>
                      </a:lnTo>
                      <a:lnTo>
                        <a:pt x="593" y="95"/>
                      </a:lnTo>
                      <a:lnTo>
                        <a:pt x="595" y="95"/>
                      </a:lnTo>
                      <a:lnTo>
                        <a:pt x="595" y="95"/>
                      </a:lnTo>
                      <a:lnTo>
                        <a:pt x="595" y="97"/>
                      </a:lnTo>
                      <a:lnTo>
                        <a:pt x="593" y="97"/>
                      </a:lnTo>
                      <a:lnTo>
                        <a:pt x="593" y="97"/>
                      </a:lnTo>
                      <a:lnTo>
                        <a:pt x="591" y="99"/>
                      </a:lnTo>
                      <a:lnTo>
                        <a:pt x="591" y="104"/>
                      </a:lnTo>
                      <a:lnTo>
                        <a:pt x="591" y="104"/>
                      </a:lnTo>
                      <a:lnTo>
                        <a:pt x="591" y="105"/>
                      </a:lnTo>
                      <a:lnTo>
                        <a:pt x="592" y="105"/>
                      </a:lnTo>
                      <a:lnTo>
                        <a:pt x="592" y="109"/>
                      </a:lnTo>
                      <a:lnTo>
                        <a:pt x="592" y="109"/>
                      </a:lnTo>
                      <a:lnTo>
                        <a:pt x="592" y="110"/>
                      </a:lnTo>
                      <a:lnTo>
                        <a:pt x="593" y="110"/>
                      </a:lnTo>
                      <a:lnTo>
                        <a:pt x="593" y="113"/>
                      </a:lnTo>
                      <a:lnTo>
                        <a:pt x="595" y="113"/>
                      </a:lnTo>
                      <a:lnTo>
                        <a:pt x="595" y="116"/>
                      </a:lnTo>
                      <a:lnTo>
                        <a:pt x="596" y="117"/>
                      </a:lnTo>
                      <a:lnTo>
                        <a:pt x="597" y="118"/>
                      </a:lnTo>
                      <a:lnTo>
                        <a:pt x="599" y="118"/>
                      </a:lnTo>
                      <a:lnTo>
                        <a:pt x="600" y="116"/>
                      </a:lnTo>
                      <a:lnTo>
                        <a:pt x="601" y="117"/>
                      </a:lnTo>
                      <a:lnTo>
                        <a:pt x="601" y="117"/>
                      </a:lnTo>
                      <a:lnTo>
                        <a:pt x="601" y="117"/>
                      </a:lnTo>
                      <a:lnTo>
                        <a:pt x="604" y="117"/>
                      </a:lnTo>
                      <a:lnTo>
                        <a:pt x="609" y="122"/>
                      </a:lnTo>
                      <a:lnTo>
                        <a:pt x="610" y="122"/>
                      </a:lnTo>
                      <a:lnTo>
                        <a:pt x="610" y="124"/>
                      </a:lnTo>
                      <a:lnTo>
                        <a:pt x="616" y="125"/>
                      </a:lnTo>
                      <a:lnTo>
                        <a:pt x="616" y="223"/>
                      </a:lnTo>
                      <a:lnTo>
                        <a:pt x="614" y="222"/>
                      </a:lnTo>
                      <a:lnTo>
                        <a:pt x="614" y="218"/>
                      </a:lnTo>
                      <a:lnTo>
                        <a:pt x="613" y="218"/>
                      </a:lnTo>
                      <a:lnTo>
                        <a:pt x="613" y="216"/>
                      </a:lnTo>
                      <a:lnTo>
                        <a:pt x="610" y="215"/>
                      </a:lnTo>
                      <a:lnTo>
                        <a:pt x="610" y="214"/>
                      </a:lnTo>
                      <a:lnTo>
                        <a:pt x="612" y="214"/>
                      </a:lnTo>
                      <a:lnTo>
                        <a:pt x="612" y="213"/>
                      </a:lnTo>
                      <a:lnTo>
                        <a:pt x="609" y="211"/>
                      </a:lnTo>
                      <a:lnTo>
                        <a:pt x="608" y="210"/>
                      </a:lnTo>
                      <a:lnTo>
                        <a:pt x="608" y="209"/>
                      </a:lnTo>
                      <a:lnTo>
                        <a:pt x="608" y="207"/>
                      </a:lnTo>
                      <a:lnTo>
                        <a:pt x="607" y="207"/>
                      </a:lnTo>
                      <a:lnTo>
                        <a:pt x="607" y="206"/>
                      </a:lnTo>
                      <a:lnTo>
                        <a:pt x="607" y="203"/>
                      </a:lnTo>
                      <a:lnTo>
                        <a:pt x="605" y="202"/>
                      </a:lnTo>
                      <a:lnTo>
                        <a:pt x="604" y="201"/>
                      </a:lnTo>
                      <a:lnTo>
                        <a:pt x="600" y="201"/>
                      </a:lnTo>
                      <a:lnTo>
                        <a:pt x="600" y="202"/>
                      </a:lnTo>
                      <a:lnTo>
                        <a:pt x="600" y="202"/>
                      </a:lnTo>
                      <a:lnTo>
                        <a:pt x="597" y="201"/>
                      </a:lnTo>
                      <a:lnTo>
                        <a:pt x="595" y="199"/>
                      </a:lnTo>
                      <a:lnTo>
                        <a:pt x="592" y="198"/>
                      </a:lnTo>
                      <a:lnTo>
                        <a:pt x="592" y="199"/>
                      </a:lnTo>
                      <a:lnTo>
                        <a:pt x="592" y="199"/>
                      </a:lnTo>
                      <a:lnTo>
                        <a:pt x="590" y="201"/>
                      </a:lnTo>
                      <a:lnTo>
                        <a:pt x="590" y="199"/>
                      </a:lnTo>
                      <a:lnTo>
                        <a:pt x="590" y="199"/>
                      </a:lnTo>
                      <a:lnTo>
                        <a:pt x="588" y="199"/>
                      </a:lnTo>
                      <a:lnTo>
                        <a:pt x="588" y="198"/>
                      </a:lnTo>
                      <a:lnTo>
                        <a:pt x="588" y="198"/>
                      </a:lnTo>
                      <a:lnTo>
                        <a:pt x="587" y="197"/>
                      </a:lnTo>
                      <a:lnTo>
                        <a:pt x="586" y="197"/>
                      </a:lnTo>
                      <a:lnTo>
                        <a:pt x="586" y="198"/>
                      </a:lnTo>
                      <a:lnTo>
                        <a:pt x="586" y="198"/>
                      </a:lnTo>
                      <a:lnTo>
                        <a:pt x="587" y="201"/>
                      </a:lnTo>
                      <a:lnTo>
                        <a:pt x="588" y="202"/>
                      </a:lnTo>
                      <a:lnTo>
                        <a:pt x="588" y="202"/>
                      </a:lnTo>
                      <a:lnTo>
                        <a:pt x="590" y="202"/>
                      </a:lnTo>
                      <a:lnTo>
                        <a:pt x="588" y="203"/>
                      </a:lnTo>
                      <a:lnTo>
                        <a:pt x="588" y="203"/>
                      </a:lnTo>
                      <a:lnTo>
                        <a:pt x="587" y="202"/>
                      </a:lnTo>
                      <a:lnTo>
                        <a:pt x="586" y="202"/>
                      </a:lnTo>
                      <a:lnTo>
                        <a:pt x="584" y="202"/>
                      </a:lnTo>
                      <a:lnTo>
                        <a:pt x="584" y="203"/>
                      </a:lnTo>
                      <a:lnTo>
                        <a:pt x="583" y="206"/>
                      </a:lnTo>
                      <a:lnTo>
                        <a:pt x="583" y="207"/>
                      </a:lnTo>
                      <a:lnTo>
                        <a:pt x="583" y="210"/>
                      </a:lnTo>
                      <a:lnTo>
                        <a:pt x="584" y="210"/>
                      </a:lnTo>
                      <a:lnTo>
                        <a:pt x="586" y="213"/>
                      </a:lnTo>
                      <a:lnTo>
                        <a:pt x="587" y="213"/>
                      </a:lnTo>
                      <a:lnTo>
                        <a:pt x="587" y="214"/>
                      </a:lnTo>
                      <a:lnTo>
                        <a:pt x="588" y="215"/>
                      </a:lnTo>
                      <a:lnTo>
                        <a:pt x="588" y="218"/>
                      </a:lnTo>
                      <a:lnTo>
                        <a:pt x="588" y="218"/>
                      </a:lnTo>
                      <a:lnTo>
                        <a:pt x="588" y="219"/>
                      </a:lnTo>
                      <a:lnTo>
                        <a:pt x="590" y="219"/>
                      </a:lnTo>
                      <a:lnTo>
                        <a:pt x="590" y="220"/>
                      </a:lnTo>
                      <a:lnTo>
                        <a:pt x="590" y="222"/>
                      </a:lnTo>
                      <a:lnTo>
                        <a:pt x="591" y="223"/>
                      </a:lnTo>
                      <a:lnTo>
                        <a:pt x="591" y="226"/>
                      </a:lnTo>
                      <a:lnTo>
                        <a:pt x="593" y="226"/>
                      </a:lnTo>
                      <a:lnTo>
                        <a:pt x="593" y="227"/>
                      </a:lnTo>
                      <a:lnTo>
                        <a:pt x="593" y="227"/>
                      </a:lnTo>
                      <a:lnTo>
                        <a:pt x="593" y="228"/>
                      </a:lnTo>
                      <a:lnTo>
                        <a:pt x="595" y="228"/>
                      </a:lnTo>
                      <a:lnTo>
                        <a:pt x="596" y="228"/>
                      </a:lnTo>
                      <a:lnTo>
                        <a:pt x="596" y="232"/>
                      </a:lnTo>
                      <a:lnTo>
                        <a:pt x="596" y="232"/>
                      </a:lnTo>
                      <a:lnTo>
                        <a:pt x="597" y="233"/>
                      </a:lnTo>
                      <a:lnTo>
                        <a:pt x="599" y="235"/>
                      </a:lnTo>
                      <a:lnTo>
                        <a:pt x="600" y="235"/>
                      </a:lnTo>
                      <a:lnTo>
                        <a:pt x="600" y="236"/>
                      </a:lnTo>
                      <a:lnTo>
                        <a:pt x="601" y="237"/>
                      </a:lnTo>
                      <a:lnTo>
                        <a:pt x="603" y="239"/>
                      </a:lnTo>
                      <a:lnTo>
                        <a:pt x="604" y="239"/>
                      </a:lnTo>
                      <a:lnTo>
                        <a:pt x="604" y="245"/>
                      </a:lnTo>
                      <a:lnTo>
                        <a:pt x="604" y="252"/>
                      </a:lnTo>
                      <a:lnTo>
                        <a:pt x="605" y="252"/>
                      </a:lnTo>
                      <a:lnTo>
                        <a:pt x="605" y="253"/>
                      </a:lnTo>
                      <a:lnTo>
                        <a:pt x="607" y="254"/>
                      </a:lnTo>
                      <a:lnTo>
                        <a:pt x="607" y="254"/>
                      </a:lnTo>
                      <a:lnTo>
                        <a:pt x="607" y="252"/>
                      </a:lnTo>
                      <a:lnTo>
                        <a:pt x="608" y="252"/>
                      </a:lnTo>
                      <a:lnTo>
                        <a:pt x="609" y="250"/>
                      </a:lnTo>
                      <a:lnTo>
                        <a:pt x="610" y="250"/>
                      </a:lnTo>
                      <a:lnTo>
                        <a:pt x="612" y="249"/>
                      </a:lnTo>
                      <a:lnTo>
                        <a:pt x="612" y="248"/>
                      </a:lnTo>
                      <a:lnTo>
                        <a:pt x="612" y="245"/>
                      </a:lnTo>
                      <a:lnTo>
                        <a:pt x="614" y="245"/>
                      </a:lnTo>
                      <a:lnTo>
                        <a:pt x="616" y="249"/>
                      </a:lnTo>
                      <a:lnTo>
                        <a:pt x="614" y="250"/>
                      </a:lnTo>
                      <a:lnTo>
                        <a:pt x="614" y="250"/>
                      </a:lnTo>
                      <a:lnTo>
                        <a:pt x="614" y="250"/>
                      </a:lnTo>
                      <a:lnTo>
                        <a:pt x="614" y="250"/>
                      </a:lnTo>
                      <a:lnTo>
                        <a:pt x="614" y="252"/>
                      </a:lnTo>
                      <a:lnTo>
                        <a:pt x="616" y="254"/>
                      </a:lnTo>
                      <a:lnTo>
                        <a:pt x="616" y="256"/>
                      </a:lnTo>
                      <a:lnTo>
                        <a:pt x="616" y="257"/>
                      </a:lnTo>
                      <a:lnTo>
                        <a:pt x="614" y="257"/>
                      </a:lnTo>
                      <a:lnTo>
                        <a:pt x="614" y="258"/>
                      </a:lnTo>
                      <a:lnTo>
                        <a:pt x="613" y="260"/>
                      </a:lnTo>
                      <a:lnTo>
                        <a:pt x="613" y="262"/>
                      </a:lnTo>
                      <a:lnTo>
                        <a:pt x="614" y="262"/>
                      </a:lnTo>
                      <a:lnTo>
                        <a:pt x="616" y="262"/>
                      </a:lnTo>
                      <a:lnTo>
                        <a:pt x="616" y="363"/>
                      </a:lnTo>
                      <a:lnTo>
                        <a:pt x="614" y="363"/>
                      </a:lnTo>
                      <a:lnTo>
                        <a:pt x="613" y="363"/>
                      </a:lnTo>
                      <a:lnTo>
                        <a:pt x="613" y="364"/>
                      </a:lnTo>
                      <a:lnTo>
                        <a:pt x="612" y="364"/>
                      </a:lnTo>
                      <a:lnTo>
                        <a:pt x="610" y="366"/>
                      </a:lnTo>
                      <a:lnTo>
                        <a:pt x="609" y="366"/>
                      </a:lnTo>
                      <a:lnTo>
                        <a:pt x="609" y="367"/>
                      </a:lnTo>
                      <a:lnTo>
                        <a:pt x="607" y="367"/>
                      </a:lnTo>
                      <a:lnTo>
                        <a:pt x="607" y="367"/>
                      </a:lnTo>
                      <a:lnTo>
                        <a:pt x="605" y="367"/>
                      </a:lnTo>
                      <a:lnTo>
                        <a:pt x="605" y="368"/>
                      </a:lnTo>
                      <a:lnTo>
                        <a:pt x="601" y="370"/>
                      </a:lnTo>
                      <a:lnTo>
                        <a:pt x="601" y="370"/>
                      </a:lnTo>
                      <a:lnTo>
                        <a:pt x="599" y="370"/>
                      </a:lnTo>
                      <a:lnTo>
                        <a:pt x="597" y="371"/>
                      </a:lnTo>
                      <a:lnTo>
                        <a:pt x="596" y="371"/>
                      </a:lnTo>
                      <a:lnTo>
                        <a:pt x="596" y="372"/>
                      </a:lnTo>
                      <a:lnTo>
                        <a:pt x="593" y="374"/>
                      </a:lnTo>
                      <a:lnTo>
                        <a:pt x="592" y="375"/>
                      </a:lnTo>
                      <a:lnTo>
                        <a:pt x="591" y="376"/>
                      </a:lnTo>
                      <a:lnTo>
                        <a:pt x="587" y="376"/>
                      </a:lnTo>
                      <a:lnTo>
                        <a:pt x="587" y="377"/>
                      </a:lnTo>
                      <a:lnTo>
                        <a:pt x="587" y="377"/>
                      </a:lnTo>
                      <a:lnTo>
                        <a:pt x="587" y="377"/>
                      </a:lnTo>
                      <a:lnTo>
                        <a:pt x="587" y="376"/>
                      </a:lnTo>
                      <a:lnTo>
                        <a:pt x="587" y="376"/>
                      </a:lnTo>
                      <a:lnTo>
                        <a:pt x="583" y="377"/>
                      </a:lnTo>
                      <a:lnTo>
                        <a:pt x="583" y="379"/>
                      </a:lnTo>
                      <a:lnTo>
                        <a:pt x="580" y="379"/>
                      </a:lnTo>
                      <a:lnTo>
                        <a:pt x="579" y="380"/>
                      </a:lnTo>
                      <a:lnTo>
                        <a:pt x="578" y="380"/>
                      </a:lnTo>
                      <a:lnTo>
                        <a:pt x="578" y="381"/>
                      </a:lnTo>
                      <a:lnTo>
                        <a:pt x="575" y="383"/>
                      </a:lnTo>
                      <a:lnTo>
                        <a:pt x="575" y="383"/>
                      </a:lnTo>
                      <a:lnTo>
                        <a:pt x="572" y="383"/>
                      </a:lnTo>
                      <a:lnTo>
                        <a:pt x="572" y="383"/>
                      </a:lnTo>
                      <a:lnTo>
                        <a:pt x="566" y="383"/>
                      </a:lnTo>
                      <a:lnTo>
                        <a:pt x="566" y="384"/>
                      </a:lnTo>
                      <a:lnTo>
                        <a:pt x="563" y="384"/>
                      </a:lnTo>
                      <a:lnTo>
                        <a:pt x="561" y="388"/>
                      </a:lnTo>
                      <a:lnTo>
                        <a:pt x="558" y="388"/>
                      </a:lnTo>
                      <a:lnTo>
                        <a:pt x="558" y="389"/>
                      </a:lnTo>
                      <a:lnTo>
                        <a:pt x="555" y="389"/>
                      </a:lnTo>
                      <a:lnTo>
                        <a:pt x="554" y="391"/>
                      </a:lnTo>
                      <a:lnTo>
                        <a:pt x="544" y="388"/>
                      </a:lnTo>
                      <a:lnTo>
                        <a:pt x="544" y="384"/>
                      </a:lnTo>
                      <a:lnTo>
                        <a:pt x="542" y="384"/>
                      </a:lnTo>
                      <a:lnTo>
                        <a:pt x="544" y="377"/>
                      </a:lnTo>
                      <a:lnTo>
                        <a:pt x="541" y="376"/>
                      </a:lnTo>
                      <a:lnTo>
                        <a:pt x="541" y="375"/>
                      </a:lnTo>
                      <a:lnTo>
                        <a:pt x="540" y="375"/>
                      </a:lnTo>
                      <a:lnTo>
                        <a:pt x="541" y="371"/>
                      </a:lnTo>
                      <a:lnTo>
                        <a:pt x="540" y="371"/>
                      </a:lnTo>
                      <a:lnTo>
                        <a:pt x="540" y="370"/>
                      </a:lnTo>
                      <a:lnTo>
                        <a:pt x="538" y="370"/>
                      </a:lnTo>
                      <a:lnTo>
                        <a:pt x="538" y="364"/>
                      </a:lnTo>
                      <a:lnTo>
                        <a:pt x="537" y="364"/>
                      </a:lnTo>
                      <a:lnTo>
                        <a:pt x="537" y="363"/>
                      </a:lnTo>
                      <a:lnTo>
                        <a:pt x="538" y="363"/>
                      </a:lnTo>
                      <a:lnTo>
                        <a:pt x="538" y="363"/>
                      </a:lnTo>
                      <a:lnTo>
                        <a:pt x="538" y="363"/>
                      </a:lnTo>
                      <a:lnTo>
                        <a:pt x="538" y="358"/>
                      </a:lnTo>
                      <a:lnTo>
                        <a:pt x="537" y="357"/>
                      </a:lnTo>
                      <a:lnTo>
                        <a:pt x="537" y="357"/>
                      </a:lnTo>
                      <a:lnTo>
                        <a:pt x="538" y="357"/>
                      </a:lnTo>
                      <a:lnTo>
                        <a:pt x="538" y="346"/>
                      </a:lnTo>
                      <a:lnTo>
                        <a:pt x="537" y="345"/>
                      </a:lnTo>
                      <a:lnTo>
                        <a:pt x="536" y="343"/>
                      </a:lnTo>
                      <a:lnTo>
                        <a:pt x="533" y="341"/>
                      </a:lnTo>
                      <a:lnTo>
                        <a:pt x="533" y="340"/>
                      </a:lnTo>
                      <a:lnTo>
                        <a:pt x="532" y="338"/>
                      </a:lnTo>
                      <a:lnTo>
                        <a:pt x="532" y="336"/>
                      </a:lnTo>
                      <a:lnTo>
                        <a:pt x="531" y="336"/>
                      </a:lnTo>
                      <a:lnTo>
                        <a:pt x="529" y="334"/>
                      </a:lnTo>
                      <a:lnTo>
                        <a:pt x="528" y="333"/>
                      </a:lnTo>
                      <a:lnTo>
                        <a:pt x="527" y="332"/>
                      </a:lnTo>
                      <a:lnTo>
                        <a:pt x="527" y="330"/>
                      </a:lnTo>
                      <a:lnTo>
                        <a:pt x="527" y="328"/>
                      </a:lnTo>
                      <a:lnTo>
                        <a:pt x="527" y="325"/>
                      </a:lnTo>
                      <a:lnTo>
                        <a:pt x="525" y="325"/>
                      </a:lnTo>
                      <a:lnTo>
                        <a:pt x="525" y="325"/>
                      </a:lnTo>
                      <a:lnTo>
                        <a:pt x="524" y="325"/>
                      </a:lnTo>
                      <a:lnTo>
                        <a:pt x="524" y="324"/>
                      </a:lnTo>
                      <a:lnTo>
                        <a:pt x="524" y="324"/>
                      </a:lnTo>
                      <a:lnTo>
                        <a:pt x="524" y="321"/>
                      </a:lnTo>
                      <a:lnTo>
                        <a:pt x="523" y="321"/>
                      </a:lnTo>
                      <a:lnTo>
                        <a:pt x="523" y="319"/>
                      </a:lnTo>
                      <a:lnTo>
                        <a:pt x="521" y="319"/>
                      </a:lnTo>
                      <a:lnTo>
                        <a:pt x="521" y="319"/>
                      </a:lnTo>
                      <a:lnTo>
                        <a:pt x="521" y="317"/>
                      </a:lnTo>
                      <a:lnTo>
                        <a:pt x="520" y="317"/>
                      </a:lnTo>
                      <a:lnTo>
                        <a:pt x="520" y="316"/>
                      </a:lnTo>
                      <a:lnTo>
                        <a:pt x="520" y="316"/>
                      </a:lnTo>
                      <a:lnTo>
                        <a:pt x="519" y="316"/>
                      </a:lnTo>
                      <a:lnTo>
                        <a:pt x="519" y="315"/>
                      </a:lnTo>
                      <a:lnTo>
                        <a:pt x="518" y="313"/>
                      </a:lnTo>
                      <a:lnTo>
                        <a:pt x="518" y="313"/>
                      </a:lnTo>
                      <a:lnTo>
                        <a:pt x="516" y="313"/>
                      </a:lnTo>
                      <a:lnTo>
                        <a:pt x="516" y="312"/>
                      </a:lnTo>
                      <a:lnTo>
                        <a:pt x="514" y="313"/>
                      </a:lnTo>
                      <a:lnTo>
                        <a:pt x="514" y="312"/>
                      </a:lnTo>
                      <a:lnTo>
                        <a:pt x="511" y="311"/>
                      </a:lnTo>
                      <a:lnTo>
                        <a:pt x="511" y="309"/>
                      </a:lnTo>
                      <a:lnTo>
                        <a:pt x="511" y="309"/>
                      </a:lnTo>
                      <a:lnTo>
                        <a:pt x="510" y="309"/>
                      </a:lnTo>
                      <a:lnTo>
                        <a:pt x="510" y="308"/>
                      </a:lnTo>
                      <a:lnTo>
                        <a:pt x="508" y="308"/>
                      </a:lnTo>
                      <a:lnTo>
                        <a:pt x="508" y="305"/>
                      </a:lnTo>
                      <a:lnTo>
                        <a:pt x="507" y="304"/>
                      </a:lnTo>
                      <a:lnTo>
                        <a:pt x="507" y="303"/>
                      </a:lnTo>
                      <a:lnTo>
                        <a:pt x="507" y="300"/>
                      </a:lnTo>
                      <a:lnTo>
                        <a:pt x="506" y="300"/>
                      </a:lnTo>
                      <a:lnTo>
                        <a:pt x="506" y="292"/>
                      </a:lnTo>
                      <a:lnTo>
                        <a:pt x="506" y="292"/>
                      </a:lnTo>
                      <a:lnTo>
                        <a:pt x="506" y="291"/>
                      </a:lnTo>
                      <a:lnTo>
                        <a:pt x="503" y="291"/>
                      </a:lnTo>
                      <a:lnTo>
                        <a:pt x="503" y="288"/>
                      </a:lnTo>
                      <a:lnTo>
                        <a:pt x="503" y="287"/>
                      </a:lnTo>
                      <a:lnTo>
                        <a:pt x="504" y="286"/>
                      </a:lnTo>
                      <a:lnTo>
                        <a:pt x="506" y="286"/>
                      </a:lnTo>
                      <a:lnTo>
                        <a:pt x="506" y="285"/>
                      </a:lnTo>
                      <a:lnTo>
                        <a:pt x="504" y="283"/>
                      </a:lnTo>
                      <a:lnTo>
                        <a:pt x="504" y="281"/>
                      </a:lnTo>
                      <a:lnTo>
                        <a:pt x="504" y="281"/>
                      </a:lnTo>
                      <a:lnTo>
                        <a:pt x="504" y="273"/>
                      </a:lnTo>
                      <a:lnTo>
                        <a:pt x="503" y="273"/>
                      </a:lnTo>
                      <a:lnTo>
                        <a:pt x="503" y="271"/>
                      </a:lnTo>
                      <a:lnTo>
                        <a:pt x="503" y="271"/>
                      </a:lnTo>
                      <a:lnTo>
                        <a:pt x="503" y="270"/>
                      </a:lnTo>
                      <a:lnTo>
                        <a:pt x="502" y="270"/>
                      </a:lnTo>
                      <a:lnTo>
                        <a:pt x="502" y="269"/>
                      </a:lnTo>
                      <a:lnTo>
                        <a:pt x="500" y="268"/>
                      </a:lnTo>
                      <a:lnTo>
                        <a:pt x="500" y="266"/>
                      </a:lnTo>
                      <a:lnTo>
                        <a:pt x="494" y="261"/>
                      </a:lnTo>
                      <a:lnTo>
                        <a:pt x="494" y="261"/>
                      </a:lnTo>
                      <a:lnTo>
                        <a:pt x="493" y="261"/>
                      </a:lnTo>
                      <a:lnTo>
                        <a:pt x="493" y="258"/>
                      </a:lnTo>
                      <a:lnTo>
                        <a:pt x="491" y="256"/>
                      </a:lnTo>
                      <a:lnTo>
                        <a:pt x="491" y="250"/>
                      </a:lnTo>
                      <a:lnTo>
                        <a:pt x="490" y="250"/>
                      </a:lnTo>
                      <a:lnTo>
                        <a:pt x="490" y="248"/>
                      </a:lnTo>
                      <a:lnTo>
                        <a:pt x="489" y="248"/>
                      </a:lnTo>
                      <a:lnTo>
                        <a:pt x="489" y="247"/>
                      </a:lnTo>
                      <a:lnTo>
                        <a:pt x="483" y="244"/>
                      </a:lnTo>
                      <a:lnTo>
                        <a:pt x="483" y="241"/>
                      </a:lnTo>
                      <a:lnTo>
                        <a:pt x="481" y="240"/>
                      </a:lnTo>
                      <a:lnTo>
                        <a:pt x="481" y="236"/>
                      </a:lnTo>
                      <a:lnTo>
                        <a:pt x="478" y="235"/>
                      </a:lnTo>
                      <a:lnTo>
                        <a:pt x="478" y="232"/>
                      </a:lnTo>
                      <a:lnTo>
                        <a:pt x="477" y="232"/>
                      </a:lnTo>
                      <a:lnTo>
                        <a:pt x="477" y="230"/>
                      </a:lnTo>
                      <a:lnTo>
                        <a:pt x="476" y="230"/>
                      </a:lnTo>
                      <a:lnTo>
                        <a:pt x="476" y="227"/>
                      </a:lnTo>
                      <a:lnTo>
                        <a:pt x="476" y="227"/>
                      </a:lnTo>
                      <a:lnTo>
                        <a:pt x="476" y="226"/>
                      </a:lnTo>
                      <a:lnTo>
                        <a:pt x="474" y="226"/>
                      </a:lnTo>
                      <a:lnTo>
                        <a:pt x="473" y="223"/>
                      </a:lnTo>
                      <a:lnTo>
                        <a:pt x="466" y="222"/>
                      </a:lnTo>
                      <a:lnTo>
                        <a:pt x="468" y="218"/>
                      </a:lnTo>
                      <a:lnTo>
                        <a:pt x="466" y="218"/>
                      </a:lnTo>
                      <a:lnTo>
                        <a:pt x="466" y="219"/>
                      </a:lnTo>
                      <a:lnTo>
                        <a:pt x="466" y="219"/>
                      </a:lnTo>
                      <a:lnTo>
                        <a:pt x="464" y="224"/>
                      </a:lnTo>
                      <a:lnTo>
                        <a:pt x="461" y="224"/>
                      </a:lnTo>
                      <a:lnTo>
                        <a:pt x="456" y="220"/>
                      </a:lnTo>
                      <a:lnTo>
                        <a:pt x="455" y="219"/>
                      </a:lnTo>
                      <a:lnTo>
                        <a:pt x="455" y="216"/>
                      </a:lnTo>
                      <a:lnTo>
                        <a:pt x="455" y="216"/>
                      </a:lnTo>
                      <a:lnTo>
                        <a:pt x="453" y="214"/>
                      </a:lnTo>
                      <a:lnTo>
                        <a:pt x="452" y="214"/>
                      </a:lnTo>
                      <a:lnTo>
                        <a:pt x="452" y="213"/>
                      </a:lnTo>
                      <a:lnTo>
                        <a:pt x="452" y="213"/>
                      </a:lnTo>
                      <a:lnTo>
                        <a:pt x="449" y="210"/>
                      </a:lnTo>
                      <a:lnTo>
                        <a:pt x="449" y="210"/>
                      </a:lnTo>
                      <a:lnTo>
                        <a:pt x="449" y="211"/>
                      </a:lnTo>
                      <a:lnTo>
                        <a:pt x="448" y="211"/>
                      </a:lnTo>
                      <a:lnTo>
                        <a:pt x="449" y="215"/>
                      </a:lnTo>
                      <a:lnTo>
                        <a:pt x="451" y="216"/>
                      </a:lnTo>
                      <a:lnTo>
                        <a:pt x="451" y="218"/>
                      </a:lnTo>
                      <a:lnTo>
                        <a:pt x="452" y="219"/>
                      </a:lnTo>
                      <a:lnTo>
                        <a:pt x="453" y="220"/>
                      </a:lnTo>
                      <a:lnTo>
                        <a:pt x="453" y="222"/>
                      </a:lnTo>
                      <a:lnTo>
                        <a:pt x="456" y="223"/>
                      </a:lnTo>
                      <a:lnTo>
                        <a:pt x="455" y="226"/>
                      </a:lnTo>
                      <a:lnTo>
                        <a:pt x="456" y="226"/>
                      </a:lnTo>
                      <a:lnTo>
                        <a:pt x="456" y="230"/>
                      </a:lnTo>
                      <a:lnTo>
                        <a:pt x="459" y="231"/>
                      </a:lnTo>
                      <a:lnTo>
                        <a:pt x="463" y="244"/>
                      </a:lnTo>
                      <a:lnTo>
                        <a:pt x="464" y="245"/>
                      </a:lnTo>
                      <a:lnTo>
                        <a:pt x="465" y="247"/>
                      </a:lnTo>
                      <a:lnTo>
                        <a:pt x="465" y="249"/>
                      </a:lnTo>
                      <a:lnTo>
                        <a:pt x="466" y="249"/>
                      </a:lnTo>
                      <a:lnTo>
                        <a:pt x="466" y="249"/>
                      </a:lnTo>
                      <a:lnTo>
                        <a:pt x="468" y="250"/>
                      </a:lnTo>
                      <a:lnTo>
                        <a:pt x="468" y="250"/>
                      </a:lnTo>
                      <a:lnTo>
                        <a:pt x="469" y="254"/>
                      </a:lnTo>
                      <a:lnTo>
                        <a:pt x="470" y="254"/>
                      </a:lnTo>
                      <a:lnTo>
                        <a:pt x="470" y="256"/>
                      </a:lnTo>
                      <a:lnTo>
                        <a:pt x="470" y="256"/>
                      </a:lnTo>
                      <a:lnTo>
                        <a:pt x="470" y="257"/>
                      </a:lnTo>
                      <a:lnTo>
                        <a:pt x="472" y="257"/>
                      </a:lnTo>
                      <a:lnTo>
                        <a:pt x="473" y="261"/>
                      </a:lnTo>
                      <a:lnTo>
                        <a:pt x="474" y="261"/>
                      </a:lnTo>
                      <a:lnTo>
                        <a:pt x="474" y="264"/>
                      </a:lnTo>
                      <a:lnTo>
                        <a:pt x="474" y="264"/>
                      </a:lnTo>
                      <a:lnTo>
                        <a:pt x="477" y="266"/>
                      </a:lnTo>
                      <a:lnTo>
                        <a:pt x="474" y="266"/>
                      </a:lnTo>
                      <a:lnTo>
                        <a:pt x="476" y="274"/>
                      </a:lnTo>
                      <a:lnTo>
                        <a:pt x="477" y="274"/>
                      </a:lnTo>
                      <a:lnTo>
                        <a:pt x="477" y="278"/>
                      </a:lnTo>
                      <a:lnTo>
                        <a:pt x="477" y="278"/>
                      </a:lnTo>
                      <a:lnTo>
                        <a:pt x="478" y="279"/>
                      </a:lnTo>
                      <a:lnTo>
                        <a:pt x="482" y="283"/>
                      </a:lnTo>
                      <a:lnTo>
                        <a:pt x="482" y="285"/>
                      </a:lnTo>
                      <a:lnTo>
                        <a:pt x="483" y="285"/>
                      </a:lnTo>
                      <a:lnTo>
                        <a:pt x="486" y="286"/>
                      </a:lnTo>
                      <a:lnTo>
                        <a:pt x="486" y="286"/>
                      </a:lnTo>
                      <a:lnTo>
                        <a:pt x="486" y="288"/>
                      </a:lnTo>
                      <a:lnTo>
                        <a:pt x="487" y="288"/>
                      </a:lnTo>
                      <a:lnTo>
                        <a:pt x="487" y="291"/>
                      </a:lnTo>
                      <a:lnTo>
                        <a:pt x="487" y="291"/>
                      </a:lnTo>
                      <a:lnTo>
                        <a:pt x="487" y="294"/>
                      </a:lnTo>
                      <a:lnTo>
                        <a:pt x="490" y="295"/>
                      </a:lnTo>
                      <a:lnTo>
                        <a:pt x="490" y="296"/>
                      </a:lnTo>
                      <a:lnTo>
                        <a:pt x="490" y="296"/>
                      </a:lnTo>
                      <a:lnTo>
                        <a:pt x="490" y="300"/>
                      </a:lnTo>
                      <a:lnTo>
                        <a:pt x="490" y="300"/>
                      </a:lnTo>
                      <a:lnTo>
                        <a:pt x="490" y="302"/>
                      </a:lnTo>
                      <a:lnTo>
                        <a:pt x="491" y="302"/>
                      </a:lnTo>
                      <a:lnTo>
                        <a:pt x="491" y="302"/>
                      </a:lnTo>
                      <a:lnTo>
                        <a:pt x="490" y="302"/>
                      </a:lnTo>
                      <a:lnTo>
                        <a:pt x="490" y="303"/>
                      </a:lnTo>
                      <a:lnTo>
                        <a:pt x="491" y="308"/>
                      </a:lnTo>
                      <a:lnTo>
                        <a:pt x="490" y="308"/>
                      </a:lnTo>
                      <a:lnTo>
                        <a:pt x="490" y="312"/>
                      </a:lnTo>
                      <a:lnTo>
                        <a:pt x="490" y="312"/>
                      </a:lnTo>
                      <a:lnTo>
                        <a:pt x="490" y="317"/>
                      </a:lnTo>
                      <a:lnTo>
                        <a:pt x="491" y="319"/>
                      </a:lnTo>
                      <a:lnTo>
                        <a:pt x="491" y="320"/>
                      </a:lnTo>
                      <a:lnTo>
                        <a:pt x="491" y="321"/>
                      </a:lnTo>
                      <a:lnTo>
                        <a:pt x="493" y="322"/>
                      </a:lnTo>
                      <a:lnTo>
                        <a:pt x="495" y="324"/>
                      </a:lnTo>
                      <a:lnTo>
                        <a:pt x="497" y="325"/>
                      </a:lnTo>
                      <a:lnTo>
                        <a:pt x="498" y="326"/>
                      </a:lnTo>
                      <a:lnTo>
                        <a:pt x="499" y="328"/>
                      </a:lnTo>
                      <a:lnTo>
                        <a:pt x="500" y="329"/>
                      </a:lnTo>
                      <a:lnTo>
                        <a:pt x="502" y="330"/>
                      </a:lnTo>
                      <a:lnTo>
                        <a:pt x="502" y="330"/>
                      </a:lnTo>
                      <a:lnTo>
                        <a:pt x="502" y="330"/>
                      </a:lnTo>
                      <a:lnTo>
                        <a:pt x="503" y="330"/>
                      </a:lnTo>
                      <a:lnTo>
                        <a:pt x="503" y="330"/>
                      </a:lnTo>
                      <a:lnTo>
                        <a:pt x="503" y="330"/>
                      </a:lnTo>
                      <a:lnTo>
                        <a:pt x="504" y="332"/>
                      </a:lnTo>
                      <a:lnTo>
                        <a:pt x="504" y="332"/>
                      </a:lnTo>
                      <a:lnTo>
                        <a:pt x="504" y="336"/>
                      </a:lnTo>
                      <a:lnTo>
                        <a:pt x="506" y="336"/>
                      </a:lnTo>
                      <a:lnTo>
                        <a:pt x="506" y="337"/>
                      </a:lnTo>
                      <a:lnTo>
                        <a:pt x="506" y="337"/>
                      </a:lnTo>
                      <a:lnTo>
                        <a:pt x="506" y="338"/>
                      </a:lnTo>
                      <a:lnTo>
                        <a:pt x="507" y="338"/>
                      </a:lnTo>
                      <a:lnTo>
                        <a:pt x="507" y="340"/>
                      </a:lnTo>
                      <a:lnTo>
                        <a:pt x="507" y="340"/>
                      </a:lnTo>
                      <a:lnTo>
                        <a:pt x="507" y="343"/>
                      </a:lnTo>
                      <a:lnTo>
                        <a:pt x="507" y="343"/>
                      </a:lnTo>
                      <a:lnTo>
                        <a:pt x="507" y="350"/>
                      </a:lnTo>
                      <a:lnTo>
                        <a:pt x="508" y="351"/>
                      </a:lnTo>
                      <a:lnTo>
                        <a:pt x="508" y="354"/>
                      </a:lnTo>
                      <a:lnTo>
                        <a:pt x="508" y="357"/>
                      </a:lnTo>
                      <a:lnTo>
                        <a:pt x="511" y="358"/>
                      </a:lnTo>
                      <a:lnTo>
                        <a:pt x="511" y="359"/>
                      </a:lnTo>
                      <a:lnTo>
                        <a:pt x="514" y="359"/>
                      </a:lnTo>
                      <a:lnTo>
                        <a:pt x="514" y="358"/>
                      </a:lnTo>
                      <a:lnTo>
                        <a:pt x="514" y="358"/>
                      </a:lnTo>
                      <a:lnTo>
                        <a:pt x="514" y="358"/>
                      </a:lnTo>
                      <a:lnTo>
                        <a:pt x="514" y="359"/>
                      </a:lnTo>
                      <a:lnTo>
                        <a:pt x="515" y="360"/>
                      </a:lnTo>
                      <a:lnTo>
                        <a:pt x="515" y="362"/>
                      </a:lnTo>
                      <a:lnTo>
                        <a:pt x="515" y="362"/>
                      </a:lnTo>
                      <a:lnTo>
                        <a:pt x="516" y="363"/>
                      </a:lnTo>
                      <a:lnTo>
                        <a:pt x="519" y="363"/>
                      </a:lnTo>
                      <a:lnTo>
                        <a:pt x="519" y="366"/>
                      </a:lnTo>
                      <a:lnTo>
                        <a:pt x="519" y="366"/>
                      </a:lnTo>
                      <a:lnTo>
                        <a:pt x="519" y="366"/>
                      </a:lnTo>
                      <a:lnTo>
                        <a:pt x="521" y="366"/>
                      </a:lnTo>
                      <a:lnTo>
                        <a:pt x="523" y="367"/>
                      </a:lnTo>
                      <a:lnTo>
                        <a:pt x="524" y="367"/>
                      </a:lnTo>
                      <a:lnTo>
                        <a:pt x="528" y="375"/>
                      </a:lnTo>
                      <a:lnTo>
                        <a:pt x="529" y="375"/>
                      </a:lnTo>
                      <a:lnTo>
                        <a:pt x="531" y="377"/>
                      </a:lnTo>
                      <a:lnTo>
                        <a:pt x="532" y="377"/>
                      </a:lnTo>
                      <a:lnTo>
                        <a:pt x="532" y="377"/>
                      </a:lnTo>
                      <a:lnTo>
                        <a:pt x="533" y="377"/>
                      </a:lnTo>
                      <a:lnTo>
                        <a:pt x="533" y="377"/>
                      </a:lnTo>
                      <a:lnTo>
                        <a:pt x="533" y="379"/>
                      </a:lnTo>
                      <a:lnTo>
                        <a:pt x="535" y="379"/>
                      </a:lnTo>
                      <a:lnTo>
                        <a:pt x="535" y="384"/>
                      </a:lnTo>
                      <a:lnTo>
                        <a:pt x="537" y="385"/>
                      </a:lnTo>
                      <a:lnTo>
                        <a:pt x="540" y="387"/>
                      </a:lnTo>
                      <a:lnTo>
                        <a:pt x="542" y="389"/>
                      </a:lnTo>
                      <a:lnTo>
                        <a:pt x="542" y="389"/>
                      </a:lnTo>
                      <a:lnTo>
                        <a:pt x="544" y="391"/>
                      </a:lnTo>
                      <a:lnTo>
                        <a:pt x="544" y="393"/>
                      </a:lnTo>
                      <a:lnTo>
                        <a:pt x="545" y="393"/>
                      </a:lnTo>
                      <a:lnTo>
                        <a:pt x="545" y="393"/>
                      </a:lnTo>
                      <a:lnTo>
                        <a:pt x="544" y="394"/>
                      </a:lnTo>
                      <a:lnTo>
                        <a:pt x="545" y="396"/>
                      </a:lnTo>
                      <a:lnTo>
                        <a:pt x="544" y="396"/>
                      </a:lnTo>
                      <a:lnTo>
                        <a:pt x="542" y="398"/>
                      </a:lnTo>
                      <a:lnTo>
                        <a:pt x="541" y="398"/>
                      </a:lnTo>
                      <a:lnTo>
                        <a:pt x="541" y="400"/>
                      </a:lnTo>
                      <a:lnTo>
                        <a:pt x="541" y="400"/>
                      </a:lnTo>
                      <a:lnTo>
                        <a:pt x="540" y="400"/>
                      </a:lnTo>
                      <a:lnTo>
                        <a:pt x="540" y="401"/>
                      </a:lnTo>
                      <a:lnTo>
                        <a:pt x="542" y="401"/>
                      </a:lnTo>
                      <a:lnTo>
                        <a:pt x="542" y="402"/>
                      </a:lnTo>
                      <a:lnTo>
                        <a:pt x="544" y="404"/>
                      </a:lnTo>
                      <a:lnTo>
                        <a:pt x="544" y="406"/>
                      </a:lnTo>
                      <a:lnTo>
                        <a:pt x="546" y="408"/>
                      </a:lnTo>
                      <a:lnTo>
                        <a:pt x="546" y="410"/>
                      </a:lnTo>
                      <a:lnTo>
                        <a:pt x="549" y="412"/>
                      </a:lnTo>
                      <a:lnTo>
                        <a:pt x="549" y="412"/>
                      </a:lnTo>
                      <a:lnTo>
                        <a:pt x="550" y="412"/>
                      </a:lnTo>
                      <a:lnTo>
                        <a:pt x="550" y="413"/>
                      </a:lnTo>
                      <a:lnTo>
                        <a:pt x="552" y="413"/>
                      </a:lnTo>
                      <a:lnTo>
                        <a:pt x="553" y="414"/>
                      </a:lnTo>
                      <a:lnTo>
                        <a:pt x="555" y="414"/>
                      </a:lnTo>
                      <a:lnTo>
                        <a:pt x="557" y="413"/>
                      </a:lnTo>
                      <a:lnTo>
                        <a:pt x="559" y="412"/>
                      </a:lnTo>
                      <a:lnTo>
                        <a:pt x="563" y="412"/>
                      </a:lnTo>
                      <a:lnTo>
                        <a:pt x="566" y="410"/>
                      </a:lnTo>
                      <a:lnTo>
                        <a:pt x="569" y="412"/>
                      </a:lnTo>
                      <a:lnTo>
                        <a:pt x="569" y="412"/>
                      </a:lnTo>
                      <a:lnTo>
                        <a:pt x="570" y="413"/>
                      </a:lnTo>
                      <a:lnTo>
                        <a:pt x="571" y="413"/>
                      </a:lnTo>
                      <a:lnTo>
                        <a:pt x="572" y="413"/>
                      </a:lnTo>
                      <a:lnTo>
                        <a:pt x="574" y="412"/>
                      </a:lnTo>
                      <a:lnTo>
                        <a:pt x="575" y="412"/>
                      </a:lnTo>
                      <a:lnTo>
                        <a:pt x="575" y="412"/>
                      </a:lnTo>
                      <a:lnTo>
                        <a:pt x="576" y="412"/>
                      </a:lnTo>
                      <a:lnTo>
                        <a:pt x="576" y="410"/>
                      </a:lnTo>
                      <a:lnTo>
                        <a:pt x="578" y="410"/>
                      </a:lnTo>
                      <a:lnTo>
                        <a:pt x="579" y="409"/>
                      </a:lnTo>
                      <a:lnTo>
                        <a:pt x="583" y="408"/>
                      </a:lnTo>
                      <a:lnTo>
                        <a:pt x="583" y="408"/>
                      </a:lnTo>
                      <a:lnTo>
                        <a:pt x="587" y="408"/>
                      </a:lnTo>
                      <a:lnTo>
                        <a:pt x="588" y="406"/>
                      </a:lnTo>
                      <a:lnTo>
                        <a:pt x="590" y="406"/>
                      </a:lnTo>
                      <a:lnTo>
                        <a:pt x="590" y="405"/>
                      </a:lnTo>
                      <a:lnTo>
                        <a:pt x="592" y="405"/>
                      </a:lnTo>
                      <a:lnTo>
                        <a:pt x="595" y="405"/>
                      </a:lnTo>
                      <a:lnTo>
                        <a:pt x="597" y="405"/>
                      </a:lnTo>
                      <a:lnTo>
                        <a:pt x="599" y="405"/>
                      </a:lnTo>
                      <a:lnTo>
                        <a:pt x="599" y="405"/>
                      </a:lnTo>
                      <a:lnTo>
                        <a:pt x="601" y="405"/>
                      </a:lnTo>
                      <a:lnTo>
                        <a:pt x="601" y="404"/>
                      </a:lnTo>
                      <a:lnTo>
                        <a:pt x="604" y="404"/>
                      </a:lnTo>
                      <a:lnTo>
                        <a:pt x="604" y="402"/>
                      </a:lnTo>
                      <a:lnTo>
                        <a:pt x="605" y="402"/>
                      </a:lnTo>
                      <a:lnTo>
                        <a:pt x="605" y="402"/>
                      </a:lnTo>
                      <a:lnTo>
                        <a:pt x="608" y="402"/>
                      </a:lnTo>
                      <a:lnTo>
                        <a:pt x="608" y="401"/>
                      </a:lnTo>
                      <a:lnTo>
                        <a:pt x="609" y="401"/>
                      </a:lnTo>
                      <a:lnTo>
                        <a:pt x="609" y="400"/>
                      </a:lnTo>
                      <a:lnTo>
                        <a:pt x="612" y="400"/>
                      </a:lnTo>
                      <a:lnTo>
                        <a:pt x="613" y="401"/>
                      </a:lnTo>
                      <a:lnTo>
                        <a:pt x="613" y="404"/>
                      </a:lnTo>
                      <a:lnTo>
                        <a:pt x="612" y="404"/>
                      </a:lnTo>
                      <a:lnTo>
                        <a:pt x="612" y="413"/>
                      </a:lnTo>
                      <a:lnTo>
                        <a:pt x="612" y="413"/>
                      </a:lnTo>
                      <a:lnTo>
                        <a:pt x="612" y="417"/>
                      </a:lnTo>
                      <a:lnTo>
                        <a:pt x="610" y="417"/>
                      </a:lnTo>
                      <a:lnTo>
                        <a:pt x="610" y="418"/>
                      </a:lnTo>
                      <a:lnTo>
                        <a:pt x="610" y="418"/>
                      </a:lnTo>
                      <a:lnTo>
                        <a:pt x="610" y="422"/>
                      </a:lnTo>
                      <a:lnTo>
                        <a:pt x="609" y="422"/>
                      </a:lnTo>
                      <a:lnTo>
                        <a:pt x="609" y="427"/>
                      </a:lnTo>
                      <a:lnTo>
                        <a:pt x="607" y="427"/>
                      </a:lnTo>
                      <a:lnTo>
                        <a:pt x="607" y="434"/>
                      </a:lnTo>
                      <a:lnTo>
                        <a:pt x="604" y="435"/>
                      </a:lnTo>
                      <a:lnTo>
                        <a:pt x="604" y="438"/>
                      </a:lnTo>
                      <a:lnTo>
                        <a:pt x="601" y="439"/>
                      </a:lnTo>
                      <a:lnTo>
                        <a:pt x="600" y="443"/>
                      </a:lnTo>
                      <a:lnTo>
                        <a:pt x="599" y="443"/>
                      </a:lnTo>
                      <a:lnTo>
                        <a:pt x="597" y="448"/>
                      </a:lnTo>
                      <a:lnTo>
                        <a:pt x="44" y="448"/>
                      </a:lnTo>
                      <a:lnTo>
                        <a:pt x="44" y="447"/>
                      </a:lnTo>
                      <a:lnTo>
                        <a:pt x="44" y="446"/>
                      </a:lnTo>
                      <a:lnTo>
                        <a:pt x="42" y="443"/>
                      </a:lnTo>
                      <a:lnTo>
                        <a:pt x="40" y="442"/>
                      </a:lnTo>
                      <a:lnTo>
                        <a:pt x="40" y="438"/>
                      </a:lnTo>
                      <a:lnTo>
                        <a:pt x="36" y="436"/>
                      </a:lnTo>
                      <a:lnTo>
                        <a:pt x="36" y="436"/>
                      </a:lnTo>
                      <a:lnTo>
                        <a:pt x="36" y="436"/>
                      </a:lnTo>
                      <a:lnTo>
                        <a:pt x="37" y="436"/>
                      </a:lnTo>
                      <a:lnTo>
                        <a:pt x="37" y="436"/>
                      </a:lnTo>
                      <a:lnTo>
                        <a:pt x="37" y="435"/>
                      </a:lnTo>
                      <a:lnTo>
                        <a:pt x="37" y="434"/>
                      </a:lnTo>
                      <a:lnTo>
                        <a:pt x="36" y="434"/>
                      </a:lnTo>
                      <a:lnTo>
                        <a:pt x="36" y="434"/>
                      </a:lnTo>
                      <a:lnTo>
                        <a:pt x="36" y="434"/>
                      </a:lnTo>
                      <a:lnTo>
                        <a:pt x="36" y="432"/>
                      </a:lnTo>
                      <a:lnTo>
                        <a:pt x="34" y="432"/>
                      </a:lnTo>
                      <a:lnTo>
                        <a:pt x="34" y="430"/>
                      </a:lnTo>
                      <a:lnTo>
                        <a:pt x="34" y="430"/>
                      </a:lnTo>
                      <a:lnTo>
                        <a:pt x="34" y="430"/>
                      </a:lnTo>
                      <a:lnTo>
                        <a:pt x="34" y="430"/>
                      </a:lnTo>
                      <a:lnTo>
                        <a:pt x="34" y="429"/>
                      </a:lnTo>
                      <a:lnTo>
                        <a:pt x="34" y="426"/>
                      </a:lnTo>
                      <a:lnTo>
                        <a:pt x="33" y="425"/>
                      </a:lnTo>
                      <a:lnTo>
                        <a:pt x="33" y="425"/>
                      </a:lnTo>
                      <a:lnTo>
                        <a:pt x="31" y="425"/>
                      </a:lnTo>
                      <a:lnTo>
                        <a:pt x="31" y="422"/>
                      </a:lnTo>
                      <a:lnTo>
                        <a:pt x="29" y="422"/>
                      </a:lnTo>
                      <a:lnTo>
                        <a:pt x="29" y="418"/>
                      </a:lnTo>
                      <a:lnTo>
                        <a:pt x="31" y="415"/>
                      </a:lnTo>
                      <a:lnTo>
                        <a:pt x="27" y="415"/>
                      </a:lnTo>
                      <a:lnTo>
                        <a:pt x="27" y="413"/>
                      </a:lnTo>
                      <a:lnTo>
                        <a:pt x="25" y="413"/>
                      </a:lnTo>
                      <a:lnTo>
                        <a:pt x="25" y="412"/>
                      </a:lnTo>
                      <a:lnTo>
                        <a:pt x="25" y="412"/>
                      </a:lnTo>
                      <a:lnTo>
                        <a:pt x="25" y="412"/>
                      </a:lnTo>
                      <a:lnTo>
                        <a:pt x="25" y="410"/>
                      </a:lnTo>
                      <a:lnTo>
                        <a:pt x="25" y="409"/>
                      </a:lnTo>
                      <a:lnTo>
                        <a:pt x="25" y="409"/>
                      </a:lnTo>
                      <a:lnTo>
                        <a:pt x="24" y="408"/>
                      </a:lnTo>
                      <a:lnTo>
                        <a:pt x="23" y="406"/>
                      </a:lnTo>
                      <a:lnTo>
                        <a:pt x="20" y="406"/>
                      </a:lnTo>
                      <a:lnTo>
                        <a:pt x="20" y="405"/>
                      </a:lnTo>
                      <a:lnTo>
                        <a:pt x="19" y="404"/>
                      </a:lnTo>
                      <a:lnTo>
                        <a:pt x="17" y="404"/>
                      </a:lnTo>
                      <a:lnTo>
                        <a:pt x="17" y="402"/>
                      </a:lnTo>
                      <a:lnTo>
                        <a:pt x="16" y="402"/>
                      </a:lnTo>
                      <a:lnTo>
                        <a:pt x="16" y="401"/>
                      </a:lnTo>
                      <a:lnTo>
                        <a:pt x="16" y="401"/>
                      </a:lnTo>
                      <a:lnTo>
                        <a:pt x="17" y="401"/>
                      </a:lnTo>
                      <a:lnTo>
                        <a:pt x="17" y="400"/>
                      </a:lnTo>
                      <a:lnTo>
                        <a:pt x="16" y="400"/>
                      </a:lnTo>
                      <a:lnTo>
                        <a:pt x="16" y="400"/>
                      </a:lnTo>
                      <a:lnTo>
                        <a:pt x="16" y="397"/>
                      </a:lnTo>
                      <a:lnTo>
                        <a:pt x="14" y="397"/>
                      </a:lnTo>
                      <a:lnTo>
                        <a:pt x="14" y="396"/>
                      </a:lnTo>
                      <a:lnTo>
                        <a:pt x="11" y="396"/>
                      </a:lnTo>
                      <a:lnTo>
                        <a:pt x="10" y="394"/>
                      </a:lnTo>
                      <a:lnTo>
                        <a:pt x="8" y="393"/>
                      </a:lnTo>
                      <a:lnTo>
                        <a:pt x="8" y="392"/>
                      </a:lnTo>
                      <a:lnTo>
                        <a:pt x="7" y="391"/>
                      </a:lnTo>
                      <a:lnTo>
                        <a:pt x="7" y="391"/>
                      </a:lnTo>
                      <a:lnTo>
                        <a:pt x="6" y="389"/>
                      </a:lnTo>
                      <a:lnTo>
                        <a:pt x="6" y="388"/>
                      </a:lnTo>
                      <a:lnTo>
                        <a:pt x="7" y="388"/>
                      </a:lnTo>
                      <a:lnTo>
                        <a:pt x="7" y="387"/>
                      </a:lnTo>
                      <a:lnTo>
                        <a:pt x="6" y="387"/>
                      </a:lnTo>
                      <a:lnTo>
                        <a:pt x="6" y="383"/>
                      </a:lnTo>
                      <a:lnTo>
                        <a:pt x="7" y="383"/>
                      </a:lnTo>
                      <a:lnTo>
                        <a:pt x="6" y="379"/>
                      </a:lnTo>
                      <a:lnTo>
                        <a:pt x="4" y="377"/>
                      </a:lnTo>
                      <a:lnTo>
                        <a:pt x="3" y="370"/>
                      </a:lnTo>
                      <a:lnTo>
                        <a:pt x="2" y="370"/>
                      </a:lnTo>
                      <a:lnTo>
                        <a:pt x="0" y="370"/>
                      </a:lnTo>
                      <a:lnTo>
                        <a:pt x="0" y="368"/>
                      </a:lnTo>
                      <a:lnTo>
                        <a:pt x="0" y="368"/>
                      </a:lnTo>
                      <a:lnTo>
                        <a:pt x="0" y="367"/>
                      </a:lnTo>
                      <a:lnTo>
                        <a:pt x="2" y="367"/>
                      </a:lnTo>
                      <a:lnTo>
                        <a:pt x="2" y="367"/>
                      </a:lnTo>
                      <a:lnTo>
                        <a:pt x="3" y="364"/>
                      </a:lnTo>
                      <a:lnTo>
                        <a:pt x="3" y="364"/>
                      </a:lnTo>
                      <a:lnTo>
                        <a:pt x="4" y="363"/>
                      </a:lnTo>
                      <a:lnTo>
                        <a:pt x="4" y="363"/>
                      </a:lnTo>
                      <a:lnTo>
                        <a:pt x="4" y="363"/>
                      </a:lnTo>
                      <a:lnTo>
                        <a:pt x="6" y="360"/>
                      </a:lnTo>
                      <a:lnTo>
                        <a:pt x="7" y="359"/>
                      </a:lnTo>
                      <a:lnTo>
                        <a:pt x="7" y="359"/>
                      </a:lnTo>
                      <a:lnTo>
                        <a:pt x="7" y="355"/>
                      </a:lnTo>
                      <a:lnTo>
                        <a:pt x="7" y="355"/>
                      </a:lnTo>
                      <a:lnTo>
                        <a:pt x="7" y="349"/>
                      </a:lnTo>
                      <a:lnTo>
                        <a:pt x="8" y="349"/>
                      </a:lnTo>
                      <a:lnTo>
                        <a:pt x="8" y="347"/>
                      </a:lnTo>
                      <a:lnTo>
                        <a:pt x="8" y="347"/>
                      </a:lnTo>
                      <a:lnTo>
                        <a:pt x="8" y="345"/>
                      </a:lnTo>
                      <a:lnTo>
                        <a:pt x="10" y="345"/>
                      </a:lnTo>
                      <a:lnTo>
                        <a:pt x="10" y="342"/>
                      </a:lnTo>
                      <a:lnTo>
                        <a:pt x="10" y="342"/>
                      </a:lnTo>
                      <a:lnTo>
                        <a:pt x="10" y="334"/>
                      </a:lnTo>
                      <a:lnTo>
                        <a:pt x="10" y="334"/>
                      </a:lnTo>
                      <a:lnTo>
                        <a:pt x="11" y="334"/>
                      </a:lnTo>
                      <a:lnTo>
                        <a:pt x="11" y="334"/>
                      </a:lnTo>
                      <a:lnTo>
                        <a:pt x="11" y="333"/>
                      </a:lnTo>
                      <a:lnTo>
                        <a:pt x="10" y="332"/>
                      </a:lnTo>
                      <a:lnTo>
                        <a:pt x="10" y="325"/>
                      </a:lnTo>
                      <a:lnTo>
                        <a:pt x="10" y="325"/>
                      </a:lnTo>
                      <a:lnTo>
                        <a:pt x="10" y="322"/>
                      </a:lnTo>
                      <a:lnTo>
                        <a:pt x="8" y="322"/>
                      </a:lnTo>
                      <a:lnTo>
                        <a:pt x="8" y="321"/>
                      </a:lnTo>
                      <a:lnTo>
                        <a:pt x="7" y="321"/>
                      </a:lnTo>
                      <a:lnTo>
                        <a:pt x="7" y="316"/>
                      </a:lnTo>
                      <a:lnTo>
                        <a:pt x="8" y="316"/>
                      </a:lnTo>
                      <a:lnTo>
                        <a:pt x="10" y="313"/>
                      </a:lnTo>
                      <a:lnTo>
                        <a:pt x="8" y="312"/>
                      </a:lnTo>
                      <a:lnTo>
                        <a:pt x="8" y="311"/>
                      </a:lnTo>
                      <a:lnTo>
                        <a:pt x="7" y="311"/>
                      </a:lnTo>
                      <a:lnTo>
                        <a:pt x="7" y="309"/>
                      </a:lnTo>
                      <a:lnTo>
                        <a:pt x="8" y="308"/>
                      </a:lnTo>
                      <a:lnTo>
                        <a:pt x="8" y="308"/>
                      </a:lnTo>
                      <a:lnTo>
                        <a:pt x="8" y="307"/>
                      </a:lnTo>
                      <a:lnTo>
                        <a:pt x="8" y="307"/>
                      </a:lnTo>
                      <a:lnTo>
                        <a:pt x="8" y="305"/>
                      </a:lnTo>
                      <a:lnTo>
                        <a:pt x="7" y="304"/>
                      </a:lnTo>
                      <a:lnTo>
                        <a:pt x="6" y="302"/>
                      </a:lnTo>
                      <a:lnTo>
                        <a:pt x="4" y="300"/>
                      </a:lnTo>
                      <a:lnTo>
                        <a:pt x="3" y="300"/>
                      </a:lnTo>
                      <a:lnTo>
                        <a:pt x="4" y="298"/>
                      </a:lnTo>
                      <a:lnTo>
                        <a:pt x="4" y="296"/>
                      </a:lnTo>
                      <a:lnTo>
                        <a:pt x="3" y="296"/>
                      </a:lnTo>
                      <a:lnTo>
                        <a:pt x="3" y="295"/>
                      </a:lnTo>
                      <a:lnTo>
                        <a:pt x="4" y="295"/>
                      </a:lnTo>
                      <a:lnTo>
                        <a:pt x="4" y="294"/>
                      </a:lnTo>
                      <a:lnTo>
                        <a:pt x="4" y="294"/>
                      </a:lnTo>
                      <a:lnTo>
                        <a:pt x="4" y="290"/>
                      </a:lnTo>
                      <a:lnTo>
                        <a:pt x="4" y="290"/>
                      </a:lnTo>
                      <a:lnTo>
                        <a:pt x="6" y="288"/>
                      </a:lnTo>
                      <a:lnTo>
                        <a:pt x="7" y="288"/>
                      </a:lnTo>
                      <a:lnTo>
                        <a:pt x="8" y="287"/>
                      </a:lnTo>
                      <a:lnTo>
                        <a:pt x="8" y="285"/>
                      </a:lnTo>
                      <a:lnTo>
                        <a:pt x="10" y="283"/>
                      </a:lnTo>
                      <a:lnTo>
                        <a:pt x="11" y="282"/>
                      </a:lnTo>
                      <a:lnTo>
                        <a:pt x="11" y="279"/>
                      </a:lnTo>
                      <a:lnTo>
                        <a:pt x="12" y="279"/>
                      </a:lnTo>
                      <a:lnTo>
                        <a:pt x="14" y="275"/>
                      </a:lnTo>
                      <a:lnTo>
                        <a:pt x="14" y="275"/>
                      </a:lnTo>
                      <a:lnTo>
                        <a:pt x="14" y="274"/>
                      </a:lnTo>
                      <a:lnTo>
                        <a:pt x="15" y="273"/>
                      </a:lnTo>
                      <a:lnTo>
                        <a:pt x="15" y="271"/>
                      </a:lnTo>
                      <a:lnTo>
                        <a:pt x="15" y="271"/>
                      </a:lnTo>
                      <a:lnTo>
                        <a:pt x="15" y="270"/>
                      </a:lnTo>
                      <a:lnTo>
                        <a:pt x="16" y="270"/>
                      </a:lnTo>
                      <a:lnTo>
                        <a:pt x="16" y="269"/>
                      </a:lnTo>
                      <a:lnTo>
                        <a:pt x="17" y="269"/>
                      </a:lnTo>
                      <a:lnTo>
                        <a:pt x="19" y="268"/>
                      </a:lnTo>
                      <a:lnTo>
                        <a:pt x="19" y="266"/>
                      </a:lnTo>
                      <a:lnTo>
                        <a:pt x="19" y="265"/>
                      </a:lnTo>
                      <a:lnTo>
                        <a:pt x="20" y="265"/>
                      </a:lnTo>
                      <a:lnTo>
                        <a:pt x="20" y="262"/>
                      </a:lnTo>
                      <a:lnTo>
                        <a:pt x="21" y="262"/>
                      </a:lnTo>
                      <a:lnTo>
                        <a:pt x="21" y="261"/>
                      </a:lnTo>
                      <a:lnTo>
                        <a:pt x="21" y="261"/>
                      </a:lnTo>
                      <a:lnTo>
                        <a:pt x="21" y="260"/>
                      </a:lnTo>
                      <a:lnTo>
                        <a:pt x="23" y="260"/>
                      </a:lnTo>
                      <a:lnTo>
                        <a:pt x="23" y="257"/>
                      </a:lnTo>
                      <a:lnTo>
                        <a:pt x="23" y="257"/>
                      </a:lnTo>
                      <a:lnTo>
                        <a:pt x="23" y="256"/>
                      </a:lnTo>
                      <a:lnTo>
                        <a:pt x="25" y="254"/>
                      </a:lnTo>
                      <a:lnTo>
                        <a:pt x="25" y="253"/>
                      </a:lnTo>
                      <a:lnTo>
                        <a:pt x="27" y="252"/>
                      </a:lnTo>
                      <a:lnTo>
                        <a:pt x="27" y="248"/>
                      </a:lnTo>
                      <a:lnTo>
                        <a:pt x="28" y="248"/>
                      </a:lnTo>
                      <a:lnTo>
                        <a:pt x="28" y="247"/>
                      </a:lnTo>
                      <a:lnTo>
                        <a:pt x="31" y="244"/>
                      </a:lnTo>
                      <a:lnTo>
                        <a:pt x="31" y="243"/>
                      </a:lnTo>
                      <a:lnTo>
                        <a:pt x="32" y="241"/>
                      </a:lnTo>
                      <a:lnTo>
                        <a:pt x="34" y="240"/>
                      </a:lnTo>
                      <a:lnTo>
                        <a:pt x="34" y="239"/>
                      </a:lnTo>
                      <a:lnTo>
                        <a:pt x="36" y="237"/>
                      </a:lnTo>
                      <a:lnTo>
                        <a:pt x="36" y="235"/>
                      </a:lnTo>
                      <a:lnTo>
                        <a:pt x="36" y="235"/>
                      </a:lnTo>
                      <a:lnTo>
                        <a:pt x="37" y="233"/>
                      </a:lnTo>
                      <a:lnTo>
                        <a:pt x="38" y="232"/>
                      </a:lnTo>
                      <a:lnTo>
                        <a:pt x="38" y="231"/>
                      </a:lnTo>
                      <a:lnTo>
                        <a:pt x="40" y="231"/>
                      </a:lnTo>
                      <a:lnTo>
                        <a:pt x="41" y="231"/>
                      </a:lnTo>
                      <a:lnTo>
                        <a:pt x="42" y="231"/>
                      </a:lnTo>
                      <a:lnTo>
                        <a:pt x="44" y="231"/>
                      </a:lnTo>
                      <a:lnTo>
                        <a:pt x="44" y="231"/>
                      </a:lnTo>
                      <a:lnTo>
                        <a:pt x="45" y="230"/>
                      </a:lnTo>
                      <a:lnTo>
                        <a:pt x="45" y="228"/>
                      </a:lnTo>
                      <a:lnTo>
                        <a:pt x="48" y="227"/>
                      </a:lnTo>
                      <a:lnTo>
                        <a:pt x="48" y="226"/>
                      </a:lnTo>
                      <a:lnTo>
                        <a:pt x="50" y="224"/>
                      </a:lnTo>
                      <a:lnTo>
                        <a:pt x="57" y="219"/>
                      </a:lnTo>
                      <a:lnTo>
                        <a:pt x="59" y="218"/>
                      </a:lnTo>
                      <a:lnTo>
                        <a:pt x="62" y="214"/>
                      </a:lnTo>
                      <a:lnTo>
                        <a:pt x="62" y="213"/>
                      </a:lnTo>
                      <a:lnTo>
                        <a:pt x="65" y="211"/>
                      </a:lnTo>
                      <a:lnTo>
                        <a:pt x="66" y="209"/>
                      </a:lnTo>
                      <a:lnTo>
                        <a:pt x="67" y="207"/>
                      </a:lnTo>
                      <a:lnTo>
                        <a:pt x="68" y="205"/>
                      </a:lnTo>
                      <a:lnTo>
                        <a:pt x="68" y="205"/>
                      </a:lnTo>
                      <a:lnTo>
                        <a:pt x="68" y="203"/>
                      </a:lnTo>
                      <a:lnTo>
                        <a:pt x="70" y="203"/>
                      </a:lnTo>
                      <a:lnTo>
                        <a:pt x="70" y="194"/>
                      </a:lnTo>
                      <a:lnTo>
                        <a:pt x="67" y="193"/>
                      </a:lnTo>
                      <a:lnTo>
                        <a:pt x="67" y="189"/>
                      </a:lnTo>
                      <a:lnTo>
                        <a:pt x="67" y="189"/>
                      </a:lnTo>
                      <a:lnTo>
                        <a:pt x="67" y="188"/>
                      </a:lnTo>
                      <a:lnTo>
                        <a:pt x="67" y="188"/>
                      </a:lnTo>
                      <a:lnTo>
                        <a:pt x="67" y="186"/>
                      </a:lnTo>
                      <a:lnTo>
                        <a:pt x="68" y="186"/>
                      </a:lnTo>
                      <a:lnTo>
                        <a:pt x="68" y="181"/>
                      </a:lnTo>
                      <a:lnTo>
                        <a:pt x="70" y="180"/>
                      </a:lnTo>
                      <a:lnTo>
                        <a:pt x="71" y="177"/>
                      </a:lnTo>
                      <a:lnTo>
                        <a:pt x="71" y="177"/>
                      </a:lnTo>
                      <a:lnTo>
                        <a:pt x="72" y="171"/>
                      </a:lnTo>
                      <a:lnTo>
                        <a:pt x="76" y="168"/>
                      </a:lnTo>
                      <a:lnTo>
                        <a:pt x="76" y="165"/>
                      </a:lnTo>
                      <a:lnTo>
                        <a:pt x="79" y="165"/>
                      </a:lnTo>
                      <a:lnTo>
                        <a:pt x="80" y="164"/>
                      </a:lnTo>
                      <a:lnTo>
                        <a:pt x="84" y="164"/>
                      </a:lnTo>
                      <a:lnTo>
                        <a:pt x="84" y="163"/>
                      </a:lnTo>
                      <a:lnTo>
                        <a:pt x="87" y="163"/>
                      </a:lnTo>
                      <a:lnTo>
                        <a:pt x="87" y="161"/>
                      </a:lnTo>
                      <a:lnTo>
                        <a:pt x="88" y="161"/>
                      </a:lnTo>
                      <a:lnTo>
                        <a:pt x="88" y="160"/>
                      </a:lnTo>
                      <a:lnTo>
                        <a:pt x="89" y="160"/>
                      </a:lnTo>
                      <a:lnTo>
                        <a:pt x="91" y="159"/>
                      </a:lnTo>
                      <a:lnTo>
                        <a:pt x="92" y="159"/>
                      </a:lnTo>
                      <a:lnTo>
                        <a:pt x="92" y="159"/>
                      </a:lnTo>
                      <a:lnTo>
                        <a:pt x="95" y="156"/>
                      </a:lnTo>
                      <a:lnTo>
                        <a:pt x="96" y="154"/>
                      </a:lnTo>
                      <a:lnTo>
                        <a:pt x="97" y="152"/>
                      </a:lnTo>
                      <a:lnTo>
                        <a:pt x="97" y="151"/>
                      </a:lnTo>
                      <a:lnTo>
                        <a:pt x="99" y="151"/>
                      </a:lnTo>
                      <a:lnTo>
                        <a:pt x="99" y="148"/>
                      </a:lnTo>
                      <a:lnTo>
                        <a:pt x="100" y="148"/>
                      </a:lnTo>
                      <a:lnTo>
                        <a:pt x="100" y="143"/>
                      </a:lnTo>
                      <a:lnTo>
                        <a:pt x="101" y="143"/>
                      </a:lnTo>
                      <a:lnTo>
                        <a:pt x="101" y="142"/>
                      </a:lnTo>
                      <a:lnTo>
                        <a:pt x="101" y="142"/>
                      </a:lnTo>
                      <a:lnTo>
                        <a:pt x="103" y="138"/>
                      </a:lnTo>
                      <a:lnTo>
                        <a:pt x="105" y="135"/>
                      </a:lnTo>
                      <a:lnTo>
                        <a:pt x="105" y="134"/>
                      </a:lnTo>
                      <a:lnTo>
                        <a:pt x="109" y="134"/>
                      </a:lnTo>
                      <a:lnTo>
                        <a:pt x="109" y="138"/>
                      </a:lnTo>
                      <a:lnTo>
                        <a:pt x="112" y="141"/>
                      </a:lnTo>
                      <a:lnTo>
                        <a:pt x="114" y="142"/>
                      </a:lnTo>
                      <a:lnTo>
                        <a:pt x="116" y="142"/>
                      </a:lnTo>
                      <a:lnTo>
                        <a:pt x="117" y="142"/>
                      </a:lnTo>
                      <a:lnTo>
                        <a:pt x="120" y="142"/>
                      </a:lnTo>
                      <a:lnTo>
                        <a:pt x="120" y="141"/>
                      </a:lnTo>
                      <a:lnTo>
                        <a:pt x="127" y="142"/>
                      </a:lnTo>
                      <a:lnTo>
                        <a:pt x="127" y="141"/>
                      </a:lnTo>
                      <a:lnTo>
                        <a:pt x="129" y="141"/>
                      </a:lnTo>
                      <a:lnTo>
                        <a:pt x="129" y="141"/>
                      </a:lnTo>
                      <a:lnTo>
                        <a:pt x="130" y="139"/>
                      </a:lnTo>
                      <a:lnTo>
                        <a:pt x="131" y="139"/>
                      </a:lnTo>
                      <a:lnTo>
                        <a:pt x="131" y="141"/>
                      </a:lnTo>
                      <a:lnTo>
                        <a:pt x="133" y="141"/>
                      </a:lnTo>
                      <a:lnTo>
                        <a:pt x="134" y="142"/>
                      </a:lnTo>
                      <a:lnTo>
                        <a:pt x="135" y="143"/>
                      </a:lnTo>
                      <a:lnTo>
                        <a:pt x="138" y="142"/>
                      </a:lnTo>
                      <a:lnTo>
                        <a:pt x="138" y="142"/>
                      </a:lnTo>
                      <a:lnTo>
                        <a:pt x="139" y="142"/>
                      </a:lnTo>
                      <a:lnTo>
                        <a:pt x="139" y="141"/>
                      </a:lnTo>
                      <a:lnTo>
                        <a:pt x="142" y="141"/>
                      </a:lnTo>
                      <a:lnTo>
                        <a:pt x="144" y="138"/>
                      </a:lnTo>
                      <a:lnTo>
                        <a:pt x="146" y="138"/>
                      </a:lnTo>
                      <a:lnTo>
                        <a:pt x="146" y="137"/>
                      </a:lnTo>
                      <a:lnTo>
                        <a:pt x="147" y="135"/>
                      </a:lnTo>
                      <a:lnTo>
                        <a:pt x="147" y="135"/>
                      </a:lnTo>
                      <a:lnTo>
                        <a:pt x="148" y="135"/>
                      </a:lnTo>
                      <a:lnTo>
                        <a:pt x="150" y="135"/>
                      </a:lnTo>
                      <a:lnTo>
                        <a:pt x="150" y="135"/>
                      </a:lnTo>
                      <a:lnTo>
                        <a:pt x="152" y="134"/>
                      </a:lnTo>
                      <a:lnTo>
                        <a:pt x="152" y="133"/>
                      </a:lnTo>
                      <a:lnTo>
                        <a:pt x="156" y="134"/>
                      </a:lnTo>
                      <a:lnTo>
                        <a:pt x="156" y="133"/>
                      </a:lnTo>
                      <a:lnTo>
                        <a:pt x="158" y="133"/>
                      </a:lnTo>
                      <a:lnTo>
                        <a:pt x="159" y="131"/>
                      </a:lnTo>
                      <a:lnTo>
                        <a:pt x="161" y="130"/>
                      </a:lnTo>
                      <a:lnTo>
                        <a:pt x="165" y="130"/>
                      </a:lnTo>
                      <a:lnTo>
                        <a:pt x="165" y="129"/>
                      </a:lnTo>
                      <a:lnTo>
                        <a:pt x="165" y="129"/>
                      </a:lnTo>
                      <a:lnTo>
                        <a:pt x="165" y="129"/>
                      </a:lnTo>
                      <a:lnTo>
                        <a:pt x="165" y="129"/>
                      </a:lnTo>
                      <a:lnTo>
                        <a:pt x="167" y="129"/>
                      </a:lnTo>
                      <a:lnTo>
                        <a:pt x="167" y="127"/>
                      </a:lnTo>
                      <a:lnTo>
                        <a:pt x="168" y="126"/>
                      </a:lnTo>
                      <a:lnTo>
                        <a:pt x="169" y="126"/>
                      </a:lnTo>
                      <a:lnTo>
                        <a:pt x="169" y="126"/>
                      </a:lnTo>
                      <a:lnTo>
                        <a:pt x="171" y="126"/>
                      </a:lnTo>
                      <a:lnTo>
                        <a:pt x="172" y="124"/>
                      </a:lnTo>
                      <a:lnTo>
                        <a:pt x="185" y="125"/>
                      </a:lnTo>
                      <a:lnTo>
                        <a:pt x="185" y="125"/>
                      </a:lnTo>
                      <a:lnTo>
                        <a:pt x="186" y="125"/>
                      </a:lnTo>
                      <a:lnTo>
                        <a:pt x="188" y="124"/>
                      </a:lnTo>
                      <a:lnTo>
                        <a:pt x="195" y="122"/>
                      </a:lnTo>
                      <a:lnTo>
                        <a:pt x="195" y="124"/>
                      </a:lnTo>
                      <a:lnTo>
                        <a:pt x="195" y="124"/>
                      </a:lnTo>
                      <a:lnTo>
                        <a:pt x="197" y="124"/>
                      </a:lnTo>
                      <a:lnTo>
                        <a:pt x="197" y="124"/>
                      </a:lnTo>
                      <a:lnTo>
                        <a:pt x="199" y="124"/>
                      </a:lnTo>
                      <a:lnTo>
                        <a:pt x="201" y="122"/>
                      </a:lnTo>
                      <a:lnTo>
                        <a:pt x="202" y="122"/>
                      </a:lnTo>
                      <a:lnTo>
                        <a:pt x="203" y="124"/>
                      </a:lnTo>
                      <a:lnTo>
                        <a:pt x="207" y="124"/>
                      </a:lnTo>
                      <a:lnTo>
                        <a:pt x="207" y="122"/>
                      </a:lnTo>
                      <a:lnTo>
                        <a:pt x="211" y="124"/>
                      </a:lnTo>
                      <a:lnTo>
                        <a:pt x="211" y="122"/>
                      </a:lnTo>
                      <a:lnTo>
                        <a:pt x="214" y="121"/>
                      </a:lnTo>
                      <a:lnTo>
                        <a:pt x="215" y="121"/>
                      </a:lnTo>
                      <a:lnTo>
                        <a:pt x="216" y="121"/>
                      </a:lnTo>
                      <a:lnTo>
                        <a:pt x="218" y="122"/>
                      </a:lnTo>
                      <a:lnTo>
                        <a:pt x="219" y="124"/>
                      </a:lnTo>
                      <a:lnTo>
                        <a:pt x="220" y="125"/>
                      </a:lnTo>
                      <a:lnTo>
                        <a:pt x="220" y="125"/>
                      </a:lnTo>
                      <a:lnTo>
                        <a:pt x="220" y="125"/>
                      </a:lnTo>
                      <a:lnTo>
                        <a:pt x="222" y="125"/>
                      </a:lnTo>
                      <a:lnTo>
                        <a:pt x="222" y="125"/>
                      </a:lnTo>
                      <a:lnTo>
                        <a:pt x="223" y="121"/>
                      </a:lnTo>
                      <a:lnTo>
                        <a:pt x="226" y="122"/>
                      </a:lnTo>
                      <a:lnTo>
                        <a:pt x="226" y="122"/>
                      </a:lnTo>
                      <a:lnTo>
                        <a:pt x="231" y="122"/>
                      </a:lnTo>
                      <a:lnTo>
                        <a:pt x="231" y="122"/>
                      </a:lnTo>
                      <a:lnTo>
                        <a:pt x="239" y="122"/>
                      </a:lnTo>
                      <a:lnTo>
                        <a:pt x="239" y="121"/>
                      </a:lnTo>
                      <a:lnTo>
                        <a:pt x="241" y="121"/>
                      </a:lnTo>
                      <a:lnTo>
                        <a:pt x="243" y="120"/>
                      </a:lnTo>
                      <a:lnTo>
                        <a:pt x="244" y="120"/>
                      </a:lnTo>
                      <a:lnTo>
                        <a:pt x="244" y="120"/>
                      </a:lnTo>
                      <a:lnTo>
                        <a:pt x="245" y="120"/>
                      </a:lnTo>
                      <a:lnTo>
                        <a:pt x="247" y="120"/>
                      </a:lnTo>
                      <a:lnTo>
                        <a:pt x="247" y="121"/>
                      </a:lnTo>
                      <a:lnTo>
                        <a:pt x="247" y="121"/>
                      </a:lnTo>
                      <a:lnTo>
                        <a:pt x="249" y="120"/>
                      </a:lnTo>
                      <a:lnTo>
                        <a:pt x="249" y="121"/>
                      </a:lnTo>
                      <a:lnTo>
                        <a:pt x="249" y="122"/>
                      </a:lnTo>
                      <a:lnTo>
                        <a:pt x="250" y="124"/>
                      </a:lnTo>
                      <a:lnTo>
                        <a:pt x="250" y="124"/>
                      </a:lnTo>
                      <a:lnTo>
                        <a:pt x="250" y="125"/>
                      </a:lnTo>
                      <a:lnTo>
                        <a:pt x="253" y="125"/>
                      </a:lnTo>
                      <a:lnTo>
                        <a:pt x="253" y="124"/>
                      </a:lnTo>
                      <a:lnTo>
                        <a:pt x="258" y="124"/>
                      </a:lnTo>
                      <a:lnTo>
                        <a:pt x="257" y="127"/>
                      </a:lnTo>
                      <a:lnTo>
                        <a:pt x="256" y="129"/>
                      </a:lnTo>
                      <a:lnTo>
                        <a:pt x="254" y="130"/>
                      </a:lnTo>
                      <a:lnTo>
                        <a:pt x="253" y="131"/>
                      </a:lnTo>
                      <a:lnTo>
                        <a:pt x="252" y="133"/>
                      </a:lnTo>
                      <a:lnTo>
                        <a:pt x="252" y="139"/>
                      </a:lnTo>
                      <a:lnTo>
                        <a:pt x="256" y="139"/>
                      </a:lnTo>
                      <a:lnTo>
                        <a:pt x="254" y="142"/>
                      </a:lnTo>
                      <a:lnTo>
                        <a:pt x="253" y="142"/>
                      </a:lnTo>
                      <a:lnTo>
                        <a:pt x="256" y="148"/>
                      </a:lnTo>
                      <a:lnTo>
                        <a:pt x="253" y="148"/>
                      </a:lnTo>
                      <a:lnTo>
                        <a:pt x="253" y="150"/>
                      </a:lnTo>
                      <a:lnTo>
                        <a:pt x="252" y="151"/>
                      </a:lnTo>
                      <a:lnTo>
                        <a:pt x="252" y="151"/>
                      </a:lnTo>
                      <a:lnTo>
                        <a:pt x="252" y="152"/>
                      </a:lnTo>
                      <a:lnTo>
                        <a:pt x="250" y="154"/>
                      </a:lnTo>
                      <a:lnTo>
                        <a:pt x="250" y="154"/>
                      </a:lnTo>
                      <a:lnTo>
                        <a:pt x="249" y="155"/>
                      </a:lnTo>
                      <a:lnTo>
                        <a:pt x="249" y="156"/>
                      </a:lnTo>
                      <a:lnTo>
                        <a:pt x="248" y="156"/>
                      </a:lnTo>
                      <a:lnTo>
                        <a:pt x="248" y="159"/>
                      </a:lnTo>
                      <a:lnTo>
                        <a:pt x="249" y="160"/>
                      </a:lnTo>
                      <a:lnTo>
                        <a:pt x="249" y="160"/>
                      </a:lnTo>
                      <a:lnTo>
                        <a:pt x="249" y="160"/>
                      </a:lnTo>
                      <a:lnTo>
                        <a:pt x="249" y="160"/>
                      </a:lnTo>
                      <a:lnTo>
                        <a:pt x="250" y="161"/>
                      </a:lnTo>
                      <a:lnTo>
                        <a:pt x="250" y="161"/>
                      </a:lnTo>
                      <a:lnTo>
                        <a:pt x="252" y="161"/>
                      </a:lnTo>
                      <a:lnTo>
                        <a:pt x="253" y="163"/>
                      </a:lnTo>
                      <a:lnTo>
                        <a:pt x="253" y="163"/>
                      </a:lnTo>
                      <a:lnTo>
                        <a:pt x="253" y="163"/>
                      </a:lnTo>
                      <a:lnTo>
                        <a:pt x="256" y="164"/>
                      </a:lnTo>
                      <a:lnTo>
                        <a:pt x="257" y="165"/>
                      </a:lnTo>
                      <a:lnTo>
                        <a:pt x="257" y="165"/>
                      </a:lnTo>
                      <a:lnTo>
                        <a:pt x="257" y="165"/>
                      </a:lnTo>
                      <a:lnTo>
                        <a:pt x="257" y="165"/>
                      </a:lnTo>
                      <a:lnTo>
                        <a:pt x="257" y="165"/>
                      </a:lnTo>
                      <a:lnTo>
                        <a:pt x="257" y="165"/>
                      </a:lnTo>
                      <a:lnTo>
                        <a:pt x="257" y="167"/>
                      </a:lnTo>
                      <a:lnTo>
                        <a:pt x="260" y="168"/>
                      </a:lnTo>
                      <a:lnTo>
                        <a:pt x="260" y="168"/>
                      </a:lnTo>
                      <a:lnTo>
                        <a:pt x="261" y="169"/>
                      </a:lnTo>
                      <a:lnTo>
                        <a:pt x="262" y="169"/>
                      </a:lnTo>
                      <a:lnTo>
                        <a:pt x="262" y="169"/>
                      </a:lnTo>
                      <a:lnTo>
                        <a:pt x="264" y="171"/>
                      </a:lnTo>
                      <a:lnTo>
                        <a:pt x="265" y="171"/>
                      </a:lnTo>
                      <a:lnTo>
                        <a:pt x="265" y="172"/>
                      </a:lnTo>
                      <a:lnTo>
                        <a:pt x="265" y="172"/>
                      </a:lnTo>
                      <a:lnTo>
                        <a:pt x="267" y="172"/>
                      </a:lnTo>
                      <a:lnTo>
                        <a:pt x="267" y="172"/>
                      </a:lnTo>
                      <a:lnTo>
                        <a:pt x="269" y="172"/>
                      </a:lnTo>
                      <a:lnTo>
                        <a:pt x="270" y="172"/>
                      </a:lnTo>
                      <a:lnTo>
                        <a:pt x="273" y="172"/>
                      </a:lnTo>
                      <a:lnTo>
                        <a:pt x="274" y="172"/>
                      </a:lnTo>
                      <a:lnTo>
                        <a:pt x="274" y="172"/>
                      </a:lnTo>
                      <a:lnTo>
                        <a:pt x="277" y="172"/>
                      </a:lnTo>
                      <a:lnTo>
                        <a:pt x="277" y="173"/>
                      </a:lnTo>
                      <a:lnTo>
                        <a:pt x="281" y="175"/>
                      </a:lnTo>
                      <a:lnTo>
                        <a:pt x="281" y="176"/>
                      </a:lnTo>
                      <a:lnTo>
                        <a:pt x="284" y="176"/>
                      </a:lnTo>
                      <a:lnTo>
                        <a:pt x="284" y="177"/>
                      </a:lnTo>
                      <a:lnTo>
                        <a:pt x="290" y="178"/>
                      </a:lnTo>
                      <a:lnTo>
                        <a:pt x="290" y="178"/>
                      </a:lnTo>
                      <a:lnTo>
                        <a:pt x="290" y="180"/>
                      </a:lnTo>
                      <a:lnTo>
                        <a:pt x="290" y="181"/>
                      </a:lnTo>
                      <a:lnTo>
                        <a:pt x="292" y="182"/>
                      </a:lnTo>
                      <a:lnTo>
                        <a:pt x="299" y="189"/>
                      </a:lnTo>
                      <a:lnTo>
                        <a:pt x="300" y="189"/>
                      </a:lnTo>
                      <a:lnTo>
                        <a:pt x="302" y="192"/>
                      </a:lnTo>
                      <a:lnTo>
                        <a:pt x="305" y="190"/>
                      </a:lnTo>
                      <a:lnTo>
                        <a:pt x="305" y="192"/>
                      </a:lnTo>
                      <a:lnTo>
                        <a:pt x="307" y="192"/>
                      </a:lnTo>
                      <a:lnTo>
                        <a:pt x="308" y="193"/>
                      </a:lnTo>
                      <a:lnTo>
                        <a:pt x="311" y="193"/>
                      </a:lnTo>
                      <a:lnTo>
                        <a:pt x="311" y="193"/>
                      </a:lnTo>
                      <a:lnTo>
                        <a:pt x="312" y="193"/>
                      </a:lnTo>
                      <a:lnTo>
                        <a:pt x="312" y="194"/>
                      </a:lnTo>
                      <a:lnTo>
                        <a:pt x="330" y="198"/>
                      </a:lnTo>
                      <a:lnTo>
                        <a:pt x="332" y="196"/>
                      </a:lnTo>
                      <a:lnTo>
                        <a:pt x="333" y="194"/>
                      </a:lnTo>
                      <a:lnTo>
                        <a:pt x="334" y="192"/>
                      </a:lnTo>
                      <a:lnTo>
                        <a:pt x="336" y="190"/>
                      </a:lnTo>
                      <a:lnTo>
                        <a:pt x="337" y="188"/>
                      </a:lnTo>
                      <a:lnTo>
                        <a:pt x="336" y="188"/>
                      </a:lnTo>
                      <a:lnTo>
                        <a:pt x="336" y="185"/>
                      </a:lnTo>
                      <a:lnTo>
                        <a:pt x="334" y="185"/>
                      </a:lnTo>
                      <a:lnTo>
                        <a:pt x="333" y="182"/>
                      </a:lnTo>
                      <a:lnTo>
                        <a:pt x="333" y="181"/>
                      </a:lnTo>
                      <a:lnTo>
                        <a:pt x="334" y="181"/>
                      </a:lnTo>
                      <a:lnTo>
                        <a:pt x="338" y="175"/>
                      </a:lnTo>
                      <a:lnTo>
                        <a:pt x="341" y="175"/>
                      </a:lnTo>
                      <a:lnTo>
                        <a:pt x="341" y="173"/>
                      </a:lnTo>
                      <a:lnTo>
                        <a:pt x="342" y="173"/>
                      </a:lnTo>
                      <a:lnTo>
                        <a:pt x="343" y="172"/>
                      </a:lnTo>
                      <a:lnTo>
                        <a:pt x="345" y="172"/>
                      </a:lnTo>
                      <a:lnTo>
                        <a:pt x="345" y="171"/>
                      </a:lnTo>
                      <a:lnTo>
                        <a:pt x="346" y="171"/>
                      </a:lnTo>
                      <a:lnTo>
                        <a:pt x="346" y="171"/>
                      </a:lnTo>
                      <a:lnTo>
                        <a:pt x="347" y="171"/>
                      </a:lnTo>
                      <a:lnTo>
                        <a:pt x="347" y="171"/>
                      </a:lnTo>
                      <a:lnTo>
                        <a:pt x="347" y="169"/>
                      </a:lnTo>
                      <a:lnTo>
                        <a:pt x="356" y="173"/>
                      </a:lnTo>
                      <a:lnTo>
                        <a:pt x="360" y="173"/>
                      </a:lnTo>
                      <a:lnTo>
                        <a:pt x="360" y="175"/>
                      </a:lnTo>
                      <a:lnTo>
                        <a:pt x="362" y="175"/>
                      </a:lnTo>
                      <a:lnTo>
                        <a:pt x="362" y="175"/>
                      </a:lnTo>
                      <a:lnTo>
                        <a:pt x="362" y="176"/>
                      </a:lnTo>
                      <a:lnTo>
                        <a:pt x="364" y="176"/>
                      </a:lnTo>
                      <a:lnTo>
                        <a:pt x="363" y="178"/>
                      </a:lnTo>
                      <a:lnTo>
                        <a:pt x="364" y="178"/>
                      </a:lnTo>
                      <a:lnTo>
                        <a:pt x="364" y="178"/>
                      </a:lnTo>
                      <a:lnTo>
                        <a:pt x="366" y="178"/>
                      </a:lnTo>
                      <a:lnTo>
                        <a:pt x="367" y="178"/>
                      </a:lnTo>
                      <a:lnTo>
                        <a:pt x="368" y="178"/>
                      </a:lnTo>
                      <a:lnTo>
                        <a:pt x="371" y="178"/>
                      </a:lnTo>
                      <a:lnTo>
                        <a:pt x="374" y="178"/>
                      </a:lnTo>
                      <a:lnTo>
                        <a:pt x="374" y="181"/>
                      </a:lnTo>
                      <a:lnTo>
                        <a:pt x="381" y="181"/>
                      </a:lnTo>
                      <a:lnTo>
                        <a:pt x="383" y="185"/>
                      </a:lnTo>
                      <a:lnTo>
                        <a:pt x="383" y="185"/>
                      </a:lnTo>
                      <a:lnTo>
                        <a:pt x="384" y="186"/>
                      </a:lnTo>
                      <a:lnTo>
                        <a:pt x="388" y="185"/>
                      </a:lnTo>
                      <a:lnTo>
                        <a:pt x="388" y="185"/>
                      </a:lnTo>
                      <a:lnTo>
                        <a:pt x="388" y="185"/>
                      </a:lnTo>
                      <a:lnTo>
                        <a:pt x="391" y="185"/>
                      </a:lnTo>
                      <a:lnTo>
                        <a:pt x="392" y="185"/>
                      </a:lnTo>
                      <a:lnTo>
                        <a:pt x="394" y="185"/>
                      </a:lnTo>
                      <a:lnTo>
                        <a:pt x="396" y="186"/>
                      </a:lnTo>
                      <a:lnTo>
                        <a:pt x="397" y="188"/>
                      </a:lnTo>
                      <a:lnTo>
                        <a:pt x="398" y="188"/>
                      </a:lnTo>
                      <a:lnTo>
                        <a:pt x="398" y="189"/>
                      </a:lnTo>
                      <a:lnTo>
                        <a:pt x="400" y="189"/>
                      </a:lnTo>
                      <a:lnTo>
                        <a:pt x="400" y="189"/>
                      </a:lnTo>
                      <a:lnTo>
                        <a:pt x="402" y="189"/>
                      </a:lnTo>
                      <a:lnTo>
                        <a:pt x="402" y="190"/>
                      </a:lnTo>
                      <a:lnTo>
                        <a:pt x="406" y="190"/>
                      </a:lnTo>
                      <a:lnTo>
                        <a:pt x="406" y="190"/>
                      </a:lnTo>
                      <a:lnTo>
                        <a:pt x="411" y="190"/>
                      </a:lnTo>
                      <a:lnTo>
                        <a:pt x="413" y="190"/>
                      </a:lnTo>
                      <a:lnTo>
                        <a:pt x="413" y="190"/>
                      </a:lnTo>
                      <a:lnTo>
                        <a:pt x="414" y="190"/>
                      </a:lnTo>
                      <a:lnTo>
                        <a:pt x="414" y="190"/>
                      </a:lnTo>
                      <a:lnTo>
                        <a:pt x="415" y="192"/>
                      </a:lnTo>
                      <a:lnTo>
                        <a:pt x="417" y="193"/>
                      </a:lnTo>
                      <a:lnTo>
                        <a:pt x="418" y="193"/>
                      </a:lnTo>
                      <a:lnTo>
                        <a:pt x="419" y="193"/>
                      </a:lnTo>
                      <a:lnTo>
                        <a:pt x="421" y="192"/>
                      </a:lnTo>
                      <a:lnTo>
                        <a:pt x="422" y="192"/>
                      </a:lnTo>
                      <a:lnTo>
                        <a:pt x="422" y="192"/>
                      </a:lnTo>
                      <a:lnTo>
                        <a:pt x="423" y="190"/>
                      </a:lnTo>
                      <a:lnTo>
                        <a:pt x="426" y="192"/>
                      </a:lnTo>
                      <a:lnTo>
                        <a:pt x="427" y="193"/>
                      </a:lnTo>
                      <a:lnTo>
                        <a:pt x="427" y="190"/>
                      </a:lnTo>
                      <a:lnTo>
                        <a:pt x="428" y="189"/>
                      </a:lnTo>
                      <a:lnTo>
                        <a:pt x="430" y="189"/>
                      </a:lnTo>
                      <a:lnTo>
                        <a:pt x="431" y="189"/>
                      </a:lnTo>
                      <a:lnTo>
                        <a:pt x="432" y="189"/>
                      </a:lnTo>
                      <a:lnTo>
                        <a:pt x="434" y="189"/>
                      </a:lnTo>
                      <a:lnTo>
                        <a:pt x="436" y="189"/>
                      </a:lnTo>
                      <a:lnTo>
                        <a:pt x="435" y="190"/>
                      </a:lnTo>
                      <a:lnTo>
                        <a:pt x="435" y="190"/>
                      </a:lnTo>
                      <a:lnTo>
                        <a:pt x="436" y="192"/>
                      </a:lnTo>
                      <a:lnTo>
                        <a:pt x="436" y="192"/>
                      </a:lnTo>
                      <a:lnTo>
                        <a:pt x="436" y="192"/>
                      </a:lnTo>
                      <a:lnTo>
                        <a:pt x="438" y="192"/>
                      </a:lnTo>
                      <a:lnTo>
                        <a:pt x="438" y="190"/>
                      </a:lnTo>
                      <a:lnTo>
                        <a:pt x="438" y="190"/>
                      </a:lnTo>
                      <a:lnTo>
                        <a:pt x="438" y="190"/>
                      </a:lnTo>
                      <a:lnTo>
                        <a:pt x="436" y="189"/>
                      </a:lnTo>
                      <a:lnTo>
                        <a:pt x="436" y="186"/>
                      </a:lnTo>
                      <a:lnTo>
                        <a:pt x="442" y="188"/>
                      </a:lnTo>
                      <a:lnTo>
                        <a:pt x="440" y="190"/>
                      </a:lnTo>
                      <a:lnTo>
                        <a:pt x="444" y="190"/>
                      </a:lnTo>
                      <a:lnTo>
                        <a:pt x="444" y="190"/>
                      </a:lnTo>
                      <a:lnTo>
                        <a:pt x="444" y="190"/>
                      </a:lnTo>
                      <a:lnTo>
                        <a:pt x="446" y="192"/>
                      </a:lnTo>
                      <a:lnTo>
                        <a:pt x="446" y="192"/>
                      </a:lnTo>
                      <a:lnTo>
                        <a:pt x="447" y="190"/>
                      </a:lnTo>
                      <a:lnTo>
                        <a:pt x="452" y="189"/>
                      </a:lnTo>
                      <a:lnTo>
                        <a:pt x="452" y="190"/>
                      </a:lnTo>
                      <a:lnTo>
                        <a:pt x="456" y="190"/>
                      </a:lnTo>
                      <a:lnTo>
                        <a:pt x="460" y="189"/>
                      </a:lnTo>
                      <a:lnTo>
                        <a:pt x="464" y="189"/>
                      </a:lnTo>
                      <a:lnTo>
                        <a:pt x="466" y="185"/>
                      </a:lnTo>
                      <a:lnTo>
                        <a:pt x="468" y="185"/>
                      </a:lnTo>
                      <a:lnTo>
                        <a:pt x="468" y="184"/>
                      </a:lnTo>
                      <a:lnTo>
                        <a:pt x="468" y="182"/>
                      </a:lnTo>
                      <a:lnTo>
                        <a:pt x="468" y="180"/>
                      </a:lnTo>
                      <a:lnTo>
                        <a:pt x="469" y="180"/>
                      </a:lnTo>
                      <a:lnTo>
                        <a:pt x="469" y="178"/>
                      </a:lnTo>
                      <a:lnTo>
                        <a:pt x="470" y="177"/>
                      </a:lnTo>
                      <a:lnTo>
                        <a:pt x="472" y="169"/>
                      </a:lnTo>
                      <a:lnTo>
                        <a:pt x="473" y="169"/>
                      </a:lnTo>
                      <a:lnTo>
                        <a:pt x="473" y="168"/>
                      </a:lnTo>
                      <a:lnTo>
                        <a:pt x="474" y="168"/>
                      </a:lnTo>
                      <a:lnTo>
                        <a:pt x="474" y="168"/>
                      </a:lnTo>
                      <a:lnTo>
                        <a:pt x="474" y="163"/>
                      </a:lnTo>
                      <a:lnTo>
                        <a:pt x="476" y="163"/>
                      </a:lnTo>
                      <a:lnTo>
                        <a:pt x="476" y="159"/>
                      </a:lnTo>
                      <a:lnTo>
                        <a:pt x="476" y="159"/>
                      </a:lnTo>
                      <a:lnTo>
                        <a:pt x="476" y="158"/>
                      </a:lnTo>
                      <a:lnTo>
                        <a:pt x="478" y="158"/>
                      </a:lnTo>
                      <a:lnTo>
                        <a:pt x="478" y="154"/>
                      </a:lnTo>
                      <a:lnTo>
                        <a:pt x="480" y="154"/>
                      </a:lnTo>
                      <a:lnTo>
                        <a:pt x="480" y="152"/>
                      </a:lnTo>
                      <a:lnTo>
                        <a:pt x="480" y="152"/>
                      </a:lnTo>
                      <a:lnTo>
                        <a:pt x="480" y="152"/>
                      </a:lnTo>
                      <a:lnTo>
                        <a:pt x="478" y="151"/>
                      </a:lnTo>
                      <a:lnTo>
                        <a:pt x="478" y="150"/>
                      </a:lnTo>
                      <a:lnTo>
                        <a:pt x="477" y="148"/>
                      </a:lnTo>
                      <a:lnTo>
                        <a:pt x="478" y="147"/>
                      </a:lnTo>
                      <a:lnTo>
                        <a:pt x="478" y="146"/>
                      </a:lnTo>
                      <a:lnTo>
                        <a:pt x="478" y="143"/>
                      </a:lnTo>
                      <a:lnTo>
                        <a:pt x="477" y="142"/>
                      </a:lnTo>
                      <a:lnTo>
                        <a:pt x="477" y="139"/>
                      </a:lnTo>
                      <a:lnTo>
                        <a:pt x="477" y="139"/>
                      </a:lnTo>
                      <a:lnTo>
                        <a:pt x="477" y="137"/>
                      </a:lnTo>
                      <a:lnTo>
                        <a:pt x="477" y="137"/>
                      </a:lnTo>
                      <a:lnTo>
                        <a:pt x="477" y="137"/>
                      </a:lnTo>
                      <a:lnTo>
                        <a:pt x="477" y="137"/>
                      </a:lnTo>
                      <a:lnTo>
                        <a:pt x="477" y="135"/>
                      </a:lnTo>
                      <a:lnTo>
                        <a:pt x="477" y="135"/>
                      </a:lnTo>
                      <a:lnTo>
                        <a:pt x="476" y="131"/>
                      </a:lnTo>
                      <a:lnTo>
                        <a:pt x="478" y="130"/>
                      </a:lnTo>
                      <a:lnTo>
                        <a:pt x="478" y="129"/>
                      </a:lnTo>
                      <a:lnTo>
                        <a:pt x="478" y="126"/>
                      </a:lnTo>
                      <a:lnTo>
                        <a:pt x="478" y="124"/>
                      </a:lnTo>
                      <a:lnTo>
                        <a:pt x="476" y="124"/>
                      </a:lnTo>
                      <a:lnTo>
                        <a:pt x="474" y="126"/>
                      </a:lnTo>
                      <a:lnTo>
                        <a:pt x="473" y="127"/>
                      </a:lnTo>
                      <a:lnTo>
                        <a:pt x="470" y="129"/>
                      </a:lnTo>
                      <a:lnTo>
                        <a:pt x="470" y="127"/>
                      </a:lnTo>
                      <a:lnTo>
                        <a:pt x="466" y="127"/>
                      </a:lnTo>
                      <a:lnTo>
                        <a:pt x="464" y="131"/>
                      </a:lnTo>
                      <a:lnTo>
                        <a:pt x="460" y="133"/>
                      </a:lnTo>
                      <a:lnTo>
                        <a:pt x="456" y="134"/>
                      </a:lnTo>
                      <a:lnTo>
                        <a:pt x="451" y="134"/>
                      </a:lnTo>
                      <a:lnTo>
                        <a:pt x="449" y="134"/>
                      </a:lnTo>
                      <a:lnTo>
                        <a:pt x="448" y="133"/>
                      </a:lnTo>
                      <a:lnTo>
                        <a:pt x="447" y="133"/>
                      </a:lnTo>
                      <a:lnTo>
                        <a:pt x="446" y="131"/>
                      </a:lnTo>
                      <a:lnTo>
                        <a:pt x="444" y="130"/>
                      </a:lnTo>
                      <a:lnTo>
                        <a:pt x="443" y="130"/>
                      </a:lnTo>
                      <a:lnTo>
                        <a:pt x="443" y="129"/>
                      </a:lnTo>
                      <a:lnTo>
                        <a:pt x="442" y="129"/>
                      </a:lnTo>
                      <a:lnTo>
                        <a:pt x="440" y="127"/>
                      </a:lnTo>
                      <a:lnTo>
                        <a:pt x="438" y="127"/>
                      </a:lnTo>
                      <a:lnTo>
                        <a:pt x="438" y="127"/>
                      </a:lnTo>
                      <a:lnTo>
                        <a:pt x="436" y="127"/>
                      </a:lnTo>
                      <a:lnTo>
                        <a:pt x="436" y="126"/>
                      </a:lnTo>
                      <a:lnTo>
                        <a:pt x="436" y="126"/>
                      </a:lnTo>
                      <a:lnTo>
                        <a:pt x="435" y="127"/>
                      </a:lnTo>
                      <a:lnTo>
                        <a:pt x="435" y="127"/>
                      </a:lnTo>
                      <a:lnTo>
                        <a:pt x="434" y="127"/>
                      </a:lnTo>
                      <a:lnTo>
                        <a:pt x="432" y="127"/>
                      </a:lnTo>
                      <a:lnTo>
                        <a:pt x="432" y="126"/>
                      </a:lnTo>
                      <a:lnTo>
                        <a:pt x="431" y="129"/>
                      </a:lnTo>
                      <a:lnTo>
                        <a:pt x="431" y="130"/>
                      </a:lnTo>
                      <a:lnTo>
                        <a:pt x="430" y="133"/>
                      </a:lnTo>
                      <a:lnTo>
                        <a:pt x="428" y="133"/>
                      </a:lnTo>
                      <a:lnTo>
                        <a:pt x="426" y="134"/>
                      </a:lnTo>
                      <a:lnTo>
                        <a:pt x="426" y="134"/>
                      </a:lnTo>
                      <a:lnTo>
                        <a:pt x="425" y="135"/>
                      </a:lnTo>
                      <a:lnTo>
                        <a:pt x="423" y="135"/>
                      </a:lnTo>
                      <a:lnTo>
                        <a:pt x="421" y="133"/>
                      </a:lnTo>
                      <a:lnTo>
                        <a:pt x="419" y="133"/>
                      </a:lnTo>
                      <a:lnTo>
                        <a:pt x="418" y="130"/>
                      </a:lnTo>
                      <a:lnTo>
                        <a:pt x="417" y="130"/>
                      </a:lnTo>
                      <a:lnTo>
                        <a:pt x="418" y="129"/>
                      </a:lnTo>
                      <a:lnTo>
                        <a:pt x="417" y="129"/>
                      </a:lnTo>
                      <a:lnTo>
                        <a:pt x="417" y="127"/>
                      </a:lnTo>
                      <a:lnTo>
                        <a:pt x="417" y="127"/>
                      </a:lnTo>
                      <a:lnTo>
                        <a:pt x="415" y="127"/>
                      </a:lnTo>
                      <a:lnTo>
                        <a:pt x="414" y="127"/>
                      </a:lnTo>
                      <a:lnTo>
                        <a:pt x="414" y="127"/>
                      </a:lnTo>
                      <a:lnTo>
                        <a:pt x="413" y="126"/>
                      </a:lnTo>
                      <a:lnTo>
                        <a:pt x="413" y="126"/>
                      </a:lnTo>
                      <a:lnTo>
                        <a:pt x="413" y="125"/>
                      </a:lnTo>
                      <a:lnTo>
                        <a:pt x="413" y="125"/>
                      </a:lnTo>
                      <a:lnTo>
                        <a:pt x="410" y="125"/>
                      </a:lnTo>
                      <a:lnTo>
                        <a:pt x="410" y="126"/>
                      </a:lnTo>
                      <a:lnTo>
                        <a:pt x="409" y="126"/>
                      </a:lnTo>
                      <a:lnTo>
                        <a:pt x="409" y="125"/>
                      </a:lnTo>
                      <a:lnTo>
                        <a:pt x="408" y="125"/>
                      </a:lnTo>
                      <a:lnTo>
                        <a:pt x="408" y="125"/>
                      </a:lnTo>
                      <a:lnTo>
                        <a:pt x="408" y="124"/>
                      </a:lnTo>
                      <a:lnTo>
                        <a:pt x="408" y="124"/>
                      </a:lnTo>
                      <a:lnTo>
                        <a:pt x="409" y="124"/>
                      </a:lnTo>
                      <a:lnTo>
                        <a:pt x="409" y="122"/>
                      </a:lnTo>
                      <a:lnTo>
                        <a:pt x="401" y="122"/>
                      </a:lnTo>
                      <a:lnTo>
                        <a:pt x="401" y="120"/>
                      </a:lnTo>
                      <a:lnTo>
                        <a:pt x="402" y="120"/>
                      </a:lnTo>
                      <a:lnTo>
                        <a:pt x="402" y="117"/>
                      </a:lnTo>
                      <a:lnTo>
                        <a:pt x="401" y="117"/>
                      </a:lnTo>
                      <a:lnTo>
                        <a:pt x="400" y="110"/>
                      </a:lnTo>
                      <a:lnTo>
                        <a:pt x="398" y="110"/>
                      </a:lnTo>
                      <a:lnTo>
                        <a:pt x="394" y="110"/>
                      </a:lnTo>
                      <a:lnTo>
                        <a:pt x="394" y="110"/>
                      </a:lnTo>
                      <a:lnTo>
                        <a:pt x="396" y="109"/>
                      </a:lnTo>
                      <a:lnTo>
                        <a:pt x="394" y="108"/>
                      </a:lnTo>
                      <a:lnTo>
                        <a:pt x="394" y="105"/>
                      </a:lnTo>
                      <a:lnTo>
                        <a:pt x="396" y="106"/>
                      </a:lnTo>
                      <a:lnTo>
                        <a:pt x="397" y="106"/>
                      </a:lnTo>
                      <a:lnTo>
                        <a:pt x="398" y="108"/>
                      </a:lnTo>
                      <a:lnTo>
                        <a:pt x="398" y="106"/>
                      </a:lnTo>
                      <a:lnTo>
                        <a:pt x="400" y="106"/>
                      </a:lnTo>
                      <a:lnTo>
                        <a:pt x="400" y="104"/>
                      </a:lnTo>
                      <a:lnTo>
                        <a:pt x="398" y="104"/>
                      </a:lnTo>
                      <a:lnTo>
                        <a:pt x="398" y="104"/>
                      </a:lnTo>
                      <a:lnTo>
                        <a:pt x="397" y="103"/>
                      </a:lnTo>
                      <a:lnTo>
                        <a:pt x="398" y="101"/>
                      </a:lnTo>
                      <a:lnTo>
                        <a:pt x="400" y="99"/>
                      </a:lnTo>
                      <a:lnTo>
                        <a:pt x="398" y="97"/>
                      </a:lnTo>
                      <a:lnTo>
                        <a:pt x="398" y="95"/>
                      </a:lnTo>
                      <a:lnTo>
                        <a:pt x="397" y="95"/>
                      </a:lnTo>
                      <a:lnTo>
                        <a:pt x="394" y="95"/>
                      </a:lnTo>
                      <a:lnTo>
                        <a:pt x="392" y="95"/>
                      </a:lnTo>
                      <a:lnTo>
                        <a:pt x="392" y="93"/>
                      </a:lnTo>
                      <a:lnTo>
                        <a:pt x="393" y="92"/>
                      </a:lnTo>
                      <a:lnTo>
                        <a:pt x="393" y="91"/>
                      </a:lnTo>
                      <a:lnTo>
                        <a:pt x="393" y="88"/>
                      </a:lnTo>
                      <a:lnTo>
                        <a:pt x="393" y="88"/>
                      </a:lnTo>
                      <a:lnTo>
                        <a:pt x="394" y="87"/>
                      </a:lnTo>
                      <a:lnTo>
                        <a:pt x="396" y="87"/>
                      </a:lnTo>
                      <a:lnTo>
                        <a:pt x="397" y="84"/>
                      </a:lnTo>
                      <a:lnTo>
                        <a:pt x="398" y="83"/>
                      </a:lnTo>
                      <a:lnTo>
                        <a:pt x="401" y="83"/>
                      </a:lnTo>
                      <a:lnTo>
                        <a:pt x="402" y="83"/>
                      </a:lnTo>
                      <a:lnTo>
                        <a:pt x="404" y="83"/>
                      </a:lnTo>
                      <a:lnTo>
                        <a:pt x="406" y="83"/>
                      </a:lnTo>
                      <a:lnTo>
                        <a:pt x="406" y="80"/>
                      </a:lnTo>
                      <a:lnTo>
                        <a:pt x="410" y="80"/>
                      </a:lnTo>
                      <a:lnTo>
                        <a:pt x="410" y="82"/>
                      </a:lnTo>
                      <a:lnTo>
                        <a:pt x="413" y="82"/>
                      </a:lnTo>
                      <a:lnTo>
                        <a:pt x="415" y="80"/>
                      </a:lnTo>
                      <a:lnTo>
                        <a:pt x="417" y="80"/>
                      </a:lnTo>
                      <a:lnTo>
                        <a:pt x="418" y="79"/>
                      </a:lnTo>
                      <a:lnTo>
                        <a:pt x="418" y="79"/>
                      </a:lnTo>
                      <a:lnTo>
                        <a:pt x="418" y="79"/>
                      </a:lnTo>
                      <a:lnTo>
                        <a:pt x="418" y="79"/>
                      </a:lnTo>
                      <a:lnTo>
                        <a:pt x="417" y="79"/>
                      </a:lnTo>
                      <a:lnTo>
                        <a:pt x="418" y="78"/>
                      </a:lnTo>
                      <a:lnTo>
                        <a:pt x="419" y="78"/>
                      </a:lnTo>
                      <a:lnTo>
                        <a:pt x="421" y="78"/>
                      </a:lnTo>
                      <a:lnTo>
                        <a:pt x="422" y="78"/>
                      </a:lnTo>
                      <a:lnTo>
                        <a:pt x="425" y="78"/>
                      </a:lnTo>
                      <a:lnTo>
                        <a:pt x="425" y="78"/>
                      </a:lnTo>
                      <a:lnTo>
                        <a:pt x="421" y="76"/>
                      </a:lnTo>
                      <a:lnTo>
                        <a:pt x="417" y="76"/>
                      </a:lnTo>
                      <a:lnTo>
                        <a:pt x="418" y="74"/>
                      </a:lnTo>
                      <a:lnTo>
                        <a:pt x="421" y="74"/>
                      </a:lnTo>
                      <a:lnTo>
                        <a:pt x="423" y="74"/>
                      </a:lnTo>
                      <a:lnTo>
                        <a:pt x="425" y="74"/>
                      </a:lnTo>
                      <a:lnTo>
                        <a:pt x="426" y="74"/>
                      </a:lnTo>
                      <a:lnTo>
                        <a:pt x="426" y="74"/>
                      </a:lnTo>
                      <a:lnTo>
                        <a:pt x="427" y="74"/>
                      </a:lnTo>
                      <a:lnTo>
                        <a:pt x="427" y="72"/>
                      </a:lnTo>
                      <a:lnTo>
                        <a:pt x="428" y="72"/>
                      </a:lnTo>
                      <a:lnTo>
                        <a:pt x="428" y="72"/>
                      </a:lnTo>
                      <a:lnTo>
                        <a:pt x="430" y="74"/>
                      </a:lnTo>
                      <a:lnTo>
                        <a:pt x="432" y="74"/>
                      </a:lnTo>
                      <a:lnTo>
                        <a:pt x="434" y="74"/>
                      </a:lnTo>
                      <a:lnTo>
                        <a:pt x="436" y="74"/>
                      </a:lnTo>
                      <a:lnTo>
                        <a:pt x="438" y="74"/>
                      </a:lnTo>
                      <a:lnTo>
                        <a:pt x="439" y="71"/>
                      </a:lnTo>
                      <a:lnTo>
                        <a:pt x="440" y="71"/>
                      </a:lnTo>
                      <a:lnTo>
                        <a:pt x="440" y="70"/>
                      </a:lnTo>
                      <a:lnTo>
                        <a:pt x="442" y="70"/>
                      </a:lnTo>
                      <a:lnTo>
                        <a:pt x="444" y="70"/>
                      </a:lnTo>
                      <a:lnTo>
                        <a:pt x="446" y="69"/>
                      </a:lnTo>
                      <a:lnTo>
                        <a:pt x="446" y="69"/>
                      </a:lnTo>
                      <a:lnTo>
                        <a:pt x="447" y="67"/>
                      </a:lnTo>
                      <a:lnTo>
                        <a:pt x="447" y="66"/>
                      </a:lnTo>
                      <a:lnTo>
                        <a:pt x="453" y="65"/>
                      </a:lnTo>
                      <a:lnTo>
                        <a:pt x="455" y="63"/>
                      </a:lnTo>
                      <a:lnTo>
                        <a:pt x="461" y="63"/>
                      </a:lnTo>
                      <a:lnTo>
                        <a:pt x="461" y="65"/>
                      </a:lnTo>
                      <a:lnTo>
                        <a:pt x="464" y="65"/>
                      </a:lnTo>
                      <a:lnTo>
                        <a:pt x="464" y="66"/>
                      </a:lnTo>
                      <a:lnTo>
                        <a:pt x="465" y="66"/>
                      </a:lnTo>
                      <a:lnTo>
                        <a:pt x="466" y="65"/>
                      </a:lnTo>
                      <a:lnTo>
                        <a:pt x="466" y="65"/>
                      </a:lnTo>
                      <a:lnTo>
                        <a:pt x="469" y="65"/>
                      </a:lnTo>
                      <a:lnTo>
                        <a:pt x="469" y="65"/>
                      </a:lnTo>
                      <a:lnTo>
                        <a:pt x="469" y="65"/>
                      </a:lnTo>
                      <a:lnTo>
                        <a:pt x="470" y="63"/>
                      </a:lnTo>
                      <a:lnTo>
                        <a:pt x="472" y="65"/>
                      </a:lnTo>
                      <a:lnTo>
                        <a:pt x="472" y="66"/>
                      </a:lnTo>
                      <a:lnTo>
                        <a:pt x="474" y="67"/>
                      </a:lnTo>
                      <a:lnTo>
                        <a:pt x="474" y="67"/>
                      </a:lnTo>
                      <a:lnTo>
                        <a:pt x="474" y="67"/>
                      </a:lnTo>
                      <a:lnTo>
                        <a:pt x="477" y="67"/>
                      </a:lnTo>
                      <a:lnTo>
                        <a:pt x="478" y="67"/>
                      </a:lnTo>
                      <a:lnTo>
                        <a:pt x="478" y="67"/>
                      </a:lnTo>
                      <a:lnTo>
                        <a:pt x="478" y="67"/>
                      </a:lnTo>
                      <a:lnTo>
                        <a:pt x="480" y="70"/>
                      </a:lnTo>
                      <a:lnTo>
                        <a:pt x="481" y="72"/>
                      </a:lnTo>
                      <a:lnTo>
                        <a:pt x="483" y="72"/>
                      </a:lnTo>
                      <a:lnTo>
                        <a:pt x="485" y="71"/>
                      </a:lnTo>
                      <a:lnTo>
                        <a:pt x="487" y="71"/>
                      </a:lnTo>
                      <a:lnTo>
                        <a:pt x="489" y="71"/>
                      </a:lnTo>
                      <a:lnTo>
                        <a:pt x="489" y="71"/>
                      </a:lnTo>
                      <a:lnTo>
                        <a:pt x="490" y="71"/>
                      </a:lnTo>
                      <a:lnTo>
                        <a:pt x="490" y="71"/>
                      </a:lnTo>
                      <a:lnTo>
                        <a:pt x="491" y="74"/>
                      </a:lnTo>
                      <a:lnTo>
                        <a:pt x="493" y="74"/>
                      </a:lnTo>
                      <a:lnTo>
                        <a:pt x="493" y="74"/>
                      </a:lnTo>
                      <a:lnTo>
                        <a:pt x="495" y="74"/>
                      </a:lnTo>
                      <a:lnTo>
                        <a:pt x="497" y="75"/>
                      </a:lnTo>
                      <a:lnTo>
                        <a:pt x="503" y="76"/>
                      </a:lnTo>
                      <a:lnTo>
                        <a:pt x="503" y="75"/>
                      </a:lnTo>
                      <a:lnTo>
                        <a:pt x="507" y="75"/>
                      </a:lnTo>
                      <a:lnTo>
                        <a:pt x="507" y="74"/>
                      </a:lnTo>
                      <a:lnTo>
                        <a:pt x="508" y="74"/>
                      </a:lnTo>
                      <a:lnTo>
                        <a:pt x="508" y="74"/>
                      </a:lnTo>
                      <a:lnTo>
                        <a:pt x="510" y="74"/>
                      </a:lnTo>
                      <a:lnTo>
                        <a:pt x="511" y="74"/>
                      </a:lnTo>
                      <a:lnTo>
                        <a:pt x="512" y="74"/>
                      </a:lnTo>
                      <a:lnTo>
                        <a:pt x="514" y="75"/>
                      </a:lnTo>
                      <a:lnTo>
                        <a:pt x="515" y="75"/>
                      </a:lnTo>
                      <a:lnTo>
                        <a:pt x="516" y="75"/>
                      </a:lnTo>
                      <a:lnTo>
                        <a:pt x="518" y="75"/>
                      </a:lnTo>
                      <a:lnTo>
                        <a:pt x="519" y="74"/>
                      </a:lnTo>
                      <a:lnTo>
                        <a:pt x="519" y="74"/>
                      </a:lnTo>
                      <a:lnTo>
                        <a:pt x="521" y="74"/>
                      </a:lnTo>
                      <a:lnTo>
                        <a:pt x="521" y="72"/>
                      </a:lnTo>
                      <a:lnTo>
                        <a:pt x="523" y="72"/>
                      </a:lnTo>
                      <a:lnTo>
                        <a:pt x="523" y="72"/>
                      </a:lnTo>
                      <a:lnTo>
                        <a:pt x="524" y="72"/>
                      </a:lnTo>
                      <a:lnTo>
                        <a:pt x="524" y="71"/>
                      </a:lnTo>
                      <a:lnTo>
                        <a:pt x="525" y="71"/>
                      </a:lnTo>
                      <a:lnTo>
                        <a:pt x="525" y="70"/>
                      </a:lnTo>
                      <a:lnTo>
                        <a:pt x="525" y="70"/>
                      </a:lnTo>
                      <a:lnTo>
                        <a:pt x="527" y="70"/>
                      </a:lnTo>
                      <a:lnTo>
                        <a:pt x="528" y="69"/>
                      </a:lnTo>
                      <a:lnTo>
                        <a:pt x="528" y="66"/>
                      </a:lnTo>
                      <a:lnTo>
                        <a:pt x="529" y="66"/>
                      </a:lnTo>
                      <a:lnTo>
                        <a:pt x="529" y="63"/>
                      </a:lnTo>
                      <a:lnTo>
                        <a:pt x="528" y="61"/>
                      </a:lnTo>
                      <a:lnTo>
                        <a:pt x="527" y="58"/>
                      </a:lnTo>
                      <a:lnTo>
                        <a:pt x="527" y="55"/>
                      </a:lnTo>
                      <a:lnTo>
                        <a:pt x="524" y="55"/>
                      </a:lnTo>
                      <a:lnTo>
                        <a:pt x="524" y="54"/>
                      </a:lnTo>
                      <a:lnTo>
                        <a:pt x="523" y="53"/>
                      </a:lnTo>
                      <a:lnTo>
                        <a:pt x="523" y="53"/>
                      </a:lnTo>
                      <a:lnTo>
                        <a:pt x="521" y="53"/>
                      </a:lnTo>
                      <a:lnTo>
                        <a:pt x="520" y="52"/>
                      </a:lnTo>
                      <a:lnTo>
                        <a:pt x="519" y="52"/>
                      </a:lnTo>
                      <a:lnTo>
                        <a:pt x="519" y="50"/>
                      </a:lnTo>
                      <a:lnTo>
                        <a:pt x="516" y="50"/>
                      </a:lnTo>
                      <a:lnTo>
                        <a:pt x="515" y="49"/>
                      </a:lnTo>
                      <a:lnTo>
                        <a:pt x="514" y="49"/>
                      </a:lnTo>
                      <a:lnTo>
                        <a:pt x="514" y="48"/>
                      </a:lnTo>
                      <a:lnTo>
                        <a:pt x="511" y="48"/>
                      </a:lnTo>
                      <a:lnTo>
                        <a:pt x="511" y="46"/>
                      </a:lnTo>
                      <a:lnTo>
                        <a:pt x="508" y="45"/>
                      </a:lnTo>
                      <a:lnTo>
                        <a:pt x="508" y="44"/>
                      </a:lnTo>
                      <a:lnTo>
                        <a:pt x="508" y="44"/>
                      </a:lnTo>
                      <a:lnTo>
                        <a:pt x="507" y="41"/>
                      </a:lnTo>
                      <a:lnTo>
                        <a:pt x="504" y="41"/>
                      </a:lnTo>
                      <a:lnTo>
                        <a:pt x="504" y="41"/>
                      </a:lnTo>
                      <a:lnTo>
                        <a:pt x="504" y="41"/>
                      </a:lnTo>
                      <a:lnTo>
                        <a:pt x="503" y="38"/>
                      </a:lnTo>
                      <a:lnTo>
                        <a:pt x="503" y="38"/>
                      </a:lnTo>
                      <a:lnTo>
                        <a:pt x="503" y="37"/>
                      </a:lnTo>
                      <a:lnTo>
                        <a:pt x="500" y="37"/>
                      </a:lnTo>
                      <a:lnTo>
                        <a:pt x="500" y="36"/>
                      </a:lnTo>
                      <a:lnTo>
                        <a:pt x="498" y="36"/>
                      </a:lnTo>
                      <a:lnTo>
                        <a:pt x="498" y="34"/>
                      </a:lnTo>
                      <a:lnTo>
                        <a:pt x="498" y="33"/>
                      </a:lnTo>
                      <a:lnTo>
                        <a:pt x="497" y="32"/>
                      </a:lnTo>
                      <a:lnTo>
                        <a:pt x="494" y="33"/>
                      </a:lnTo>
                      <a:lnTo>
                        <a:pt x="494" y="32"/>
                      </a:lnTo>
                      <a:lnTo>
                        <a:pt x="494" y="32"/>
                      </a:lnTo>
                      <a:lnTo>
                        <a:pt x="494" y="31"/>
                      </a:lnTo>
                      <a:lnTo>
                        <a:pt x="493" y="29"/>
                      </a:lnTo>
                      <a:lnTo>
                        <a:pt x="493" y="29"/>
                      </a:lnTo>
                      <a:lnTo>
                        <a:pt x="491" y="28"/>
                      </a:lnTo>
                      <a:lnTo>
                        <a:pt x="491" y="27"/>
                      </a:lnTo>
                      <a:lnTo>
                        <a:pt x="486" y="28"/>
                      </a:lnTo>
                      <a:lnTo>
                        <a:pt x="486" y="27"/>
                      </a:lnTo>
                      <a:lnTo>
                        <a:pt x="490" y="25"/>
                      </a:lnTo>
                      <a:lnTo>
                        <a:pt x="490" y="23"/>
                      </a:lnTo>
                      <a:lnTo>
                        <a:pt x="493" y="23"/>
                      </a:lnTo>
                      <a:lnTo>
                        <a:pt x="493" y="24"/>
                      </a:lnTo>
                      <a:lnTo>
                        <a:pt x="493" y="24"/>
                      </a:lnTo>
                      <a:lnTo>
                        <a:pt x="494" y="24"/>
                      </a:lnTo>
                      <a:lnTo>
                        <a:pt x="495" y="23"/>
                      </a:lnTo>
                      <a:lnTo>
                        <a:pt x="495" y="20"/>
                      </a:lnTo>
                      <a:lnTo>
                        <a:pt x="495" y="20"/>
                      </a:lnTo>
                      <a:lnTo>
                        <a:pt x="497" y="19"/>
                      </a:lnTo>
                      <a:lnTo>
                        <a:pt x="497" y="19"/>
                      </a:lnTo>
                      <a:lnTo>
                        <a:pt x="498" y="19"/>
                      </a:lnTo>
                      <a:lnTo>
                        <a:pt x="498" y="16"/>
                      </a:lnTo>
                      <a:lnTo>
                        <a:pt x="499" y="16"/>
                      </a:lnTo>
                      <a:lnTo>
                        <a:pt x="499" y="15"/>
                      </a:lnTo>
                      <a:lnTo>
                        <a:pt x="498" y="15"/>
                      </a:lnTo>
                      <a:lnTo>
                        <a:pt x="498" y="14"/>
                      </a:lnTo>
                      <a:lnTo>
                        <a:pt x="495" y="14"/>
                      </a:lnTo>
                      <a:lnTo>
                        <a:pt x="493" y="11"/>
                      </a:lnTo>
                      <a:lnTo>
                        <a:pt x="497" y="11"/>
                      </a:lnTo>
                      <a:lnTo>
                        <a:pt x="499" y="11"/>
                      </a:lnTo>
                      <a:lnTo>
                        <a:pt x="500" y="11"/>
                      </a:lnTo>
                      <a:lnTo>
                        <a:pt x="500" y="10"/>
                      </a:lnTo>
                      <a:lnTo>
                        <a:pt x="500" y="10"/>
                      </a:lnTo>
                      <a:lnTo>
                        <a:pt x="500" y="10"/>
                      </a:lnTo>
                      <a:lnTo>
                        <a:pt x="500" y="8"/>
                      </a:lnTo>
                      <a:lnTo>
                        <a:pt x="500" y="7"/>
                      </a:lnTo>
                      <a:lnTo>
                        <a:pt x="502" y="7"/>
                      </a:lnTo>
                      <a:lnTo>
                        <a:pt x="502" y="7"/>
                      </a:lnTo>
                      <a:lnTo>
                        <a:pt x="503" y="7"/>
                      </a:lnTo>
                      <a:lnTo>
                        <a:pt x="503" y="7"/>
                      </a:lnTo>
                      <a:lnTo>
                        <a:pt x="504" y="7"/>
                      </a:lnTo>
                      <a:lnTo>
                        <a:pt x="506" y="6"/>
                      </a:lnTo>
                      <a:lnTo>
                        <a:pt x="506" y="4"/>
                      </a:lnTo>
                      <a:lnTo>
                        <a:pt x="507" y="4"/>
                      </a:lnTo>
                      <a:lnTo>
                        <a:pt x="508" y="3"/>
                      </a:lnTo>
                      <a:lnTo>
                        <a:pt x="511" y="3"/>
                      </a:lnTo>
                      <a:lnTo>
                        <a:pt x="511" y="2"/>
                      </a:lnTo>
                      <a:lnTo>
                        <a:pt x="510" y="2"/>
                      </a:lnTo>
                      <a:lnTo>
                        <a:pt x="510" y="0"/>
                      </a:lnTo>
                      <a:lnTo>
                        <a:pt x="510" y="0"/>
                      </a:lnTo>
                      <a:lnTo>
                        <a:pt x="508" y="2"/>
                      </a:lnTo>
                      <a:lnTo>
                        <a:pt x="508" y="2"/>
                      </a:lnTo>
                      <a:lnTo>
                        <a:pt x="508" y="2"/>
                      </a:lnTo>
                      <a:lnTo>
                        <a:pt x="502" y="3"/>
                      </a:lnTo>
                      <a:lnTo>
                        <a:pt x="502" y="2"/>
                      </a:lnTo>
                      <a:lnTo>
                        <a:pt x="498" y="3"/>
                      </a:lnTo>
                      <a:lnTo>
                        <a:pt x="497" y="4"/>
                      </a:lnTo>
                      <a:lnTo>
                        <a:pt x="491" y="6"/>
                      </a:lnTo>
                      <a:lnTo>
                        <a:pt x="490" y="8"/>
                      </a:lnTo>
                      <a:lnTo>
                        <a:pt x="485" y="8"/>
                      </a:lnTo>
                      <a:lnTo>
                        <a:pt x="483" y="10"/>
                      </a:lnTo>
                      <a:lnTo>
                        <a:pt x="481" y="11"/>
                      </a:lnTo>
                      <a:lnTo>
                        <a:pt x="481" y="10"/>
                      </a:lnTo>
                      <a:lnTo>
                        <a:pt x="480" y="10"/>
                      </a:lnTo>
                      <a:lnTo>
                        <a:pt x="477" y="12"/>
                      </a:lnTo>
                      <a:lnTo>
                        <a:pt x="476" y="12"/>
                      </a:lnTo>
                      <a:lnTo>
                        <a:pt x="476" y="12"/>
                      </a:lnTo>
                      <a:lnTo>
                        <a:pt x="476" y="14"/>
                      </a:lnTo>
                      <a:lnTo>
                        <a:pt x="474" y="14"/>
                      </a:lnTo>
                      <a:lnTo>
                        <a:pt x="474" y="14"/>
                      </a:lnTo>
                      <a:lnTo>
                        <a:pt x="474" y="14"/>
                      </a:lnTo>
                      <a:lnTo>
                        <a:pt x="474" y="14"/>
                      </a:lnTo>
                      <a:lnTo>
                        <a:pt x="474" y="15"/>
                      </a:lnTo>
                      <a:lnTo>
                        <a:pt x="466" y="15"/>
                      </a:lnTo>
                      <a:lnTo>
                        <a:pt x="466" y="14"/>
                      </a:lnTo>
                      <a:lnTo>
                        <a:pt x="465" y="14"/>
                      </a:lnTo>
                      <a:lnTo>
                        <a:pt x="464" y="14"/>
                      </a:lnTo>
                      <a:lnTo>
                        <a:pt x="463" y="14"/>
                      </a:lnTo>
                      <a:lnTo>
                        <a:pt x="461" y="14"/>
                      </a:lnTo>
                      <a:lnTo>
                        <a:pt x="461" y="16"/>
                      </a:lnTo>
                      <a:lnTo>
                        <a:pt x="464" y="17"/>
                      </a:lnTo>
                      <a:lnTo>
                        <a:pt x="464" y="17"/>
                      </a:lnTo>
                      <a:lnTo>
                        <a:pt x="465" y="19"/>
                      </a:lnTo>
                      <a:lnTo>
                        <a:pt x="465" y="19"/>
                      </a:lnTo>
                      <a:lnTo>
                        <a:pt x="465" y="19"/>
                      </a:lnTo>
                      <a:lnTo>
                        <a:pt x="465" y="19"/>
                      </a:lnTo>
                      <a:lnTo>
                        <a:pt x="466" y="20"/>
                      </a:lnTo>
                      <a:lnTo>
                        <a:pt x="469" y="20"/>
                      </a:lnTo>
                      <a:lnTo>
                        <a:pt x="469" y="23"/>
                      </a:lnTo>
                      <a:lnTo>
                        <a:pt x="469" y="24"/>
                      </a:lnTo>
                      <a:lnTo>
                        <a:pt x="470" y="24"/>
                      </a:lnTo>
                      <a:lnTo>
                        <a:pt x="470" y="25"/>
                      </a:lnTo>
                      <a:lnTo>
                        <a:pt x="476" y="25"/>
                      </a:lnTo>
                      <a:lnTo>
                        <a:pt x="476" y="25"/>
                      </a:lnTo>
                      <a:lnTo>
                        <a:pt x="476" y="25"/>
                      </a:lnTo>
                      <a:lnTo>
                        <a:pt x="477" y="25"/>
                      </a:lnTo>
                      <a:lnTo>
                        <a:pt x="477" y="25"/>
                      </a:lnTo>
                      <a:lnTo>
                        <a:pt x="480" y="25"/>
                      </a:lnTo>
                      <a:lnTo>
                        <a:pt x="480" y="25"/>
                      </a:lnTo>
                      <a:lnTo>
                        <a:pt x="483" y="24"/>
                      </a:lnTo>
                      <a:lnTo>
                        <a:pt x="483" y="25"/>
                      </a:lnTo>
                      <a:lnTo>
                        <a:pt x="485" y="25"/>
                      </a:lnTo>
                      <a:lnTo>
                        <a:pt x="483" y="28"/>
                      </a:lnTo>
                      <a:lnTo>
                        <a:pt x="483" y="28"/>
                      </a:lnTo>
                      <a:lnTo>
                        <a:pt x="483" y="29"/>
                      </a:lnTo>
                      <a:lnTo>
                        <a:pt x="480" y="29"/>
                      </a:lnTo>
                      <a:lnTo>
                        <a:pt x="480" y="29"/>
                      </a:lnTo>
                      <a:lnTo>
                        <a:pt x="480" y="31"/>
                      </a:lnTo>
                      <a:lnTo>
                        <a:pt x="478" y="31"/>
                      </a:lnTo>
                      <a:lnTo>
                        <a:pt x="477" y="31"/>
                      </a:lnTo>
                      <a:lnTo>
                        <a:pt x="477" y="31"/>
                      </a:lnTo>
                      <a:lnTo>
                        <a:pt x="476" y="29"/>
                      </a:lnTo>
                      <a:lnTo>
                        <a:pt x="476" y="29"/>
                      </a:lnTo>
                      <a:lnTo>
                        <a:pt x="476" y="31"/>
                      </a:lnTo>
                      <a:lnTo>
                        <a:pt x="472" y="32"/>
                      </a:lnTo>
                      <a:lnTo>
                        <a:pt x="470" y="33"/>
                      </a:lnTo>
                      <a:lnTo>
                        <a:pt x="468" y="33"/>
                      </a:lnTo>
                      <a:lnTo>
                        <a:pt x="468" y="33"/>
                      </a:lnTo>
                      <a:lnTo>
                        <a:pt x="464" y="34"/>
                      </a:lnTo>
                      <a:lnTo>
                        <a:pt x="464" y="36"/>
                      </a:lnTo>
                      <a:lnTo>
                        <a:pt x="459" y="36"/>
                      </a:lnTo>
                      <a:lnTo>
                        <a:pt x="459" y="37"/>
                      </a:lnTo>
                      <a:lnTo>
                        <a:pt x="457" y="37"/>
                      </a:lnTo>
                      <a:lnTo>
                        <a:pt x="456" y="37"/>
                      </a:lnTo>
                      <a:lnTo>
                        <a:pt x="457" y="36"/>
                      </a:lnTo>
                      <a:lnTo>
                        <a:pt x="457" y="36"/>
                      </a:lnTo>
                      <a:lnTo>
                        <a:pt x="457" y="34"/>
                      </a:lnTo>
                      <a:lnTo>
                        <a:pt x="459" y="34"/>
                      </a:lnTo>
                      <a:lnTo>
                        <a:pt x="457" y="28"/>
                      </a:lnTo>
                      <a:lnTo>
                        <a:pt x="456" y="28"/>
                      </a:lnTo>
                      <a:lnTo>
                        <a:pt x="455" y="27"/>
                      </a:lnTo>
                      <a:lnTo>
                        <a:pt x="455" y="27"/>
                      </a:lnTo>
                      <a:lnTo>
                        <a:pt x="452" y="27"/>
                      </a:lnTo>
                      <a:lnTo>
                        <a:pt x="452" y="25"/>
                      </a:lnTo>
                      <a:lnTo>
                        <a:pt x="452" y="25"/>
                      </a:lnTo>
                      <a:lnTo>
                        <a:pt x="452" y="27"/>
                      </a:lnTo>
                      <a:lnTo>
                        <a:pt x="448" y="27"/>
                      </a:lnTo>
                      <a:lnTo>
                        <a:pt x="449" y="25"/>
                      </a:lnTo>
                      <a:lnTo>
                        <a:pt x="451" y="24"/>
                      </a:lnTo>
                      <a:lnTo>
                        <a:pt x="452" y="23"/>
                      </a:lnTo>
                      <a:lnTo>
                        <a:pt x="452" y="21"/>
                      </a:lnTo>
                      <a:lnTo>
                        <a:pt x="456" y="21"/>
                      </a:lnTo>
                      <a:lnTo>
                        <a:pt x="457" y="20"/>
                      </a:lnTo>
                      <a:lnTo>
                        <a:pt x="461" y="20"/>
                      </a:lnTo>
                      <a:lnTo>
                        <a:pt x="460" y="17"/>
                      </a:lnTo>
                      <a:lnTo>
                        <a:pt x="460" y="16"/>
                      </a:lnTo>
                      <a:lnTo>
                        <a:pt x="456" y="16"/>
                      </a:lnTo>
                      <a:lnTo>
                        <a:pt x="456" y="15"/>
                      </a:lnTo>
                      <a:lnTo>
                        <a:pt x="453" y="15"/>
                      </a:lnTo>
                      <a:lnTo>
                        <a:pt x="451" y="15"/>
                      </a:lnTo>
                      <a:lnTo>
                        <a:pt x="451" y="15"/>
                      </a:lnTo>
                      <a:lnTo>
                        <a:pt x="451" y="17"/>
                      </a:lnTo>
                      <a:lnTo>
                        <a:pt x="449" y="17"/>
                      </a:lnTo>
                      <a:lnTo>
                        <a:pt x="448" y="17"/>
                      </a:lnTo>
                      <a:lnTo>
                        <a:pt x="447" y="16"/>
                      </a:lnTo>
                      <a:lnTo>
                        <a:pt x="446" y="16"/>
                      </a:lnTo>
                      <a:lnTo>
                        <a:pt x="443" y="15"/>
                      </a:lnTo>
                      <a:lnTo>
                        <a:pt x="443" y="14"/>
                      </a:lnTo>
                      <a:lnTo>
                        <a:pt x="440" y="14"/>
                      </a:lnTo>
                      <a:lnTo>
                        <a:pt x="440" y="12"/>
                      </a:lnTo>
                      <a:lnTo>
                        <a:pt x="440" y="12"/>
                      </a:lnTo>
                      <a:lnTo>
                        <a:pt x="440" y="12"/>
                      </a:lnTo>
                      <a:lnTo>
                        <a:pt x="446" y="12"/>
                      </a:lnTo>
                      <a:lnTo>
                        <a:pt x="447" y="11"/>
                      </a:lnTo>
                      <a:lnTo>
                        <a:pt x="447" y="11"/>
                      </a:lnTo>
                      <a:lnTo>
                        <a:pt x="444" y="11"/>
                      </a:lnTo>
                      <a:lnTo>
                        <a:pt x="443" y="11"/>
                      </a:lnTo>
                      <a:lnTo>
                        <a:pt x="443" y="10"/>
                      </a:lnTo>
                      <a:lnTo>
                        <a:pt x="443" y="10"/>
                      </a:lnTo>
                      <a:lnTo>
                        <a:pt x="442" y="8"/>
                      </a:lnTo>
                      <a:lnTo>
                        <a:pt x="442" y="8"/>
                      </a:lnTo>
                      <a:lnTo>
                        <a:pt x="442" y="10"/>
                      </a:lnTo>
                      <a:lnTo>
                        <a:pt x="442" y="10"/>
                      </a:lnTo>
                      <a:lnTo>
                        <a:pt x="442" y="10"/>
                      </a:lnTo>
                      <a:lnTo>
                        <a:pt x="435" y="11"/>
                      </a:lnTo>
                      <a:lnTo>
                        <a:pt x="435" y="10"/>
                      </a:lnTo>
                      <a:lnTo>
                        <a:pt x="435" y="10"/>
                      </a:lnTo>
                      <a:lnTo>
                        <a:pt x="435" y="11"/>
                      </a:lnTo>
                      <a:lnTo>
                        <a:pt x="432" y="11"/>
                      </a:lnTo>
                      <a:lnTo>
                        <a:pt x="431" y="12"/>
                      </a:lnTo>
                      <a:lnTo>
                        <a:pt x="431" y="14"/>
                      </a:lnTo>
                      <a:lnTo>
                        <a:pt x="430" y="15"/>
                      </a:lnTo>
                      <a:lnTo>
                        <a:pt x="428" y="15"/>
                      </a:lnTo>
                      <a:lnTo>
                        <a:pt x="428" y="17"/>
                      </a:lnTo>
                      <a:lnTo>
                        <a:pt x="427" y="19"/>
                      </a:lnTo>
                      <a:lnTo>
                        <a:pt x="425" y="20"/>
                      </a:lnTo>
                      <a:lnTo>
                        <a:pt x="423" y="21"/>
                      </a:lnTo>
                      <a:lnTo>
                        <a:pt x="423" y="24"/>
                      </a:lnTo>
                      <a:lnTo>
                        <a:pt x="423" y="24"/>
                      </a:lnTo>
                      <a:lnTo>
                        <a:pt x="422" y="24"/>
                      </a:lnTo>
                      <a:lnTo>
                        <a:pt x="422" y="23"/>
                      </a:lnTo>
                      <a:lnTo>
                        <a:pt x="422" y="24"/>
                      </a:lnTo>
                      <a:lnTo>
                        <a:pt x="422" y="24"/>
                      </a:lnTo>
                      <a:lnTo>
                        <a:pt x="421" y="24"/>
                      </a:lnTo>
                      <a:lnTo>
                        <a:pt x="421" y="25"/>
                      </a:lnTo>
                      <a:lnTo>
                        <a:pt x="422" y="25"/>
                      </a:lnTo>
                      <a:lnTo>
                        <a:pt x="421" y="27"/>
                      </a:lnTo>
                      <a:lnTo>
                        <a:pt x="422" y="29"/>
                      </a:lnTo>
                      <a:lnTo>
                        <a:pt x="421" y="29"/>
                      </a:lnTo>
                      <a:lnTo>
                        <a:pt x="421" y="31"/>
                      </a:lnTo>
                      <a:lnTo>
                        <a:pt x="421" y="31"/>
                      </a:lnTo>
                      <a:lnTo>
                        <a:pt x="421" y="33"/>
                      </a:lnTo>
                      <a:lnTo>
                        <a:pt x="421" y="33"/>
                      </a:lnTo>
                      <a:lnTo>
                        <a:pt x="419" y="34"/>
                      </a:lnTo>
                      <a:lnTo>
                        <a:pt x="417" y="33"/>
                      </a:lnTo>
                      <a:lnTo>
                        <a:pt x="417" y="34"/>
                      </a:lnTo>
                      <a:lnTo>
                        <a:pt x="417" y="34"/>
                      </a:lnTo>
                      <a:lnTo>
                        <a:pt x="415" y="34"/>
                      </a:lnTo>
                      <a:lnTo>
                        <a:pt x="417" y="37"/>
                      </a:lnTo>
                      <a:lnTo>
                        <a:pt x="415" y="37"/>
                      </a:lnTo>
                      <a:lnTo>
                        <a:pt x="415" y="38"/>
                      </a:lnTo>
                      <a:lnTo>
                        <a:pt x="415" y="38"/>
                      </a:lnTo>
                      <a:lnTo>
                        <a:pt x="414" y="40"/>
                      </a:lnTo>
                      <a:lnTo>
                        <a:pt x="413" y="40"/>
                      </a:lnTo>
                      <a:lnTo>
                        <a:pt x="414" y="44"/>
                      </a:lnTo>
                      <a:lnTo>
                        <a:pt x="413" y="46"/>
                      </a:lnTo>
                      <a:lnTo>
                        <a:pt x="413" y="49"/>
                      </a:lnTo>
                      <a:lnTo>
                        <a:pt x="411" y="49"/>
                      </a:lnTo>
                      <a:lnTo>
                        <a:pt x="410" y="52"/>
                      </a:lnTo>
                      <a:lnTo>
                        <a:pt x="409" y="52"/>
                      </a:lnTo>
                      <a:lnTo>
                        <a:pt x="409" y="53"/>
                      </a:lnTo>
                      <a:lnTo>
                        <a:pt x="408" y="54"/>
                      </a:lnTo>
                      <a:lnTo>
                        <a:pt x="406" y="55"/>
                      </a:lnTo>
                      <a:lnTo>
                        <a:pt x="406" y="58"/>
                      </a:lnTo>
                      <a:lnTo>
                        <a:pt x="406" y="59"/>
                      </a:lnTo>
                      <a:lnTo>
                        <a:pt x="406" y="59"/>
                      </a:lnTo>
                      <a:lnTo>
                        <a:pt x="405" y="59"/>
                      </a:lnTo>
                      <a:lnTo>
                        <a:pt x="404" y="61"/>
                      </a:lnTo>
                      <a:lnTo>
                        <a:pt x="404" y="62"/>
                      </a:lnTo>
                      <a:lnTo>
                        <a:pt x="406" y="62"/>
                      </a:lnTo>
                      <a:lnTo>
                        <a:pt x="406" y="65"/>
                      </a:lnTo>
                      <a:lnTo>
                        <a:pt x="408" y="65"/>
                      </a:lnTo>
                      <a:lnTo>
                        <a:pt x="408" y="66"/>
                      </a:lnTo>
                      <a:lnTo>
                        <a:pt x="408" y="66"/>
                      </a:lnTo>
                      <a:lnTo>
                        <a:pt x="408" y="69"/>
                      </a:lnTo>
                      <a:lnTo>
                        <a:pt x="409" y="69"/>
                      </a:lnTo>
                      <a:lnTo>
                        <a:pt x="409" y="70"/>
                      </a:lnTo>
                      <a:lnTo>
                        <a:pt x="410" y="71"/>
                      </a:lnTo>
                      <a:lnTo>
                        <a:pt x="413" y="71"/>
                      </a:lnTo>
                      <a:lnTo>
                        <a:pt x="414" y="72"/>
                      </a:lnTo>
                      <a:lnTo>
                        <a:pt x="417" y="74"/>
                      </a:lnTo>
                      <a:lnTo>
                        <a:pt x="417" y="75"/>
                      </a:lnTo>
                      <a:lnTo>
                        <a:pt x="415" y="75"/>
                      </a:lnTo>
                      <a:lnTo>
                        <a:pt x="415" y="76"/>
                      </a:lnTo>
                      <a:lnTo>
                        <a:pt x="413" y="76"/>
                      </a:lnTo>
                      <a:lnTo>
                        <a:pt x="413" y="76"/>
                      </a:lnTo>
                      <a:lnTo>
                        <a:pt x="411" y="76"/>
                      </a:lnTo>
                      <a:lnTo>
                        <a:pt x="411" y="78"/>
                      </a:lnTo>
                      <a:lnTo>
                        <a:pt x="406" y="78"/>
                      </a:lnTo>
                      <a:lnTo>
                        <a:pt x="404" y="80"/>
                      </a:lnTo>
                      <a:lnTo>
                        <a:pt x="398" y="82"/>
                      </a:lnTo>
                      <a:lnTo>
                        <a:pt x="398" y="83"/>
                      </a:lnTo>
                      <a:lnTo>
                        <a:pt x="397" y="83"/>
                      </a:lnTo>
                      <a:lnTo>
                        <a:pt x="396" y="84"/>
                      </a:lnTo>
                      <a:lnTo>
                        <a:pt x="394" y="84"/>
                      </a:lnTo>
                      <a:lnTo>
                        <a:pt x="394" y="86"/>
                      </a:lnTo>
                      <a:lnTo>
                        <a:pt x="392" y="86"/>
                      </a:lnTo>
                      <a:lnTo>
                        <a:pt x="392" y="83"/>
                      </a:lnTo>
                      <a:lnTo>
                        <a:pt x="393" y="82"/>
                      </a:lnTo>
                      <a:lnTo>
                        <a:pt x="393" y="82"/>
                      </a:lnTo>
                      <a:lnTo>
                        <a:pt x="394" y="82"/>
                      </a:lnTo>
                      <a:lnTo>
                        <a:pt x="394" y="80"/>
                      </a:lnTo>
                      <a:lnTo>
                        <a:pt x="393" y="80"/>
                      </a:lnTo>
                      <a:lnTo>
                        <a:pt x="392" y="79"/>
                      </a:lnTo>
                      <a:lnTo>
                        <a:pt x="391" y="79"/>
                      </a:lnTo>
                      <a:lnTo>
                        <a:pt x="391" y="76"/>
                      </a:lnTo>
                      <a:lnTo>
                        <a:pt x="388" y="78"/>
                      </a:lnTo>
                      <a:lnTo>
                        <a:pt x="385" y="78"/>
                      </a:lnTo>
                      <a:lnTo>
                        <a:pt x="381" y="78"/>
                      </a:lnTo>
                      <a:lnTo>
                        <a:pt x="381" y="78"/>
                      </a:lnTo>
                      <a:lnTo>
                        <a:pt x="377" y="78"/>
                      </a:lnTo>
                      <a:lnTo>
                        <a:pt x="377" y="78"/>
                      </a:lnTo>
                      <a:lnTo>
                        <a:pt x="376" y="78"/>
                      </a:lnTo>
                      <a:lnTo>
                        <a:pt x="376" y="76"/>
                      </a:lnTo>
                      <a:lnTo>
                        <a:pt x="376" y="76"/>
                      </a:lnTo>
                      <a:lnTo>
                        <a:pt x="375" y="76"/>
                      </a:lnTo>
                      <a:lnTo>
                        <a:pt x="374" y="76"/>
                      </a:lnTo>
                      <a:lnTo>
                        <a:pt x="371" y="78"/>
                      </a:lnTo>
                      <a:lnTo>
                        <a:pt x="370" y="78"/>
                      </a:lnTo>
                      <a:lnTo>
                        <a:pt x="370" y="80"/>
                      </a:lnTo>
                      <a:lnTo>
                        <a:pt x="371" y="80"/>
                      </a:lnTo>
                      <a:lnTo>
                        <a:pt x="371" y="82"/>
                      </a:lnTo>
                      <a:lnTo>
                        <a:pt x="374" y="82"/>
                      </a:lnTo>
                      <a:lnTo>
                        <a:pt x="374" y="83"/>
                      </a:lnTo>
                      <a:lnTo>
                        <a:pt x="375" y="84"/>
                      </a:lnTo>
                      <a:lnTo>
                        <a:pt x="371" y="84"/>
                      </a:lnTo>
                      <a:lnTo>
                        <a:pt x="372" y="86"/>
                      </a:lnTo>
                      <a:lnTo>
                        <a:pt x="371" y="86"/>
                      </a:lnTo>
                      <a:lnTo>
                        <a:pt x="371" y="87"/>
                      </a:lnTo>
                      <a:lnTo>
                        <a:pt x="368" y="86"/>
                      </a:lnTo>
                      <a:lnTo>
                        <a:pt x="368" y="86"/>
                      </a:lnTo>
                      <a:lnTo>
                        <a:pt x="367" y="87"/>
                      </a:lnTo>
                      <a:lnTo>
                        <a:pt x="368" y="88"/>
                      </a:lnTo>
                      <a:lnTo>
                        <a:pt x="367" y="88"/>
                      </a:lnTo>
                      <a:lnTo>
                        <a:pt x="366" y="87"/>
                      </a:lnTo>
                      <a:lnTo>
                        <a:pt x="366" y="87"/>
                      </a:lnTo>
                      <a:lnTo>
                        <a:pt x="366" y="84"/>
                      </a:lnTo>
                      <a:lnTo>
                        <a:pt x="364" y="84"/>
                      </a:lnTo>
                      <a:lnTo>
                        <a:pt x="363" y="83"/>
                      </a:lnTo>
                      <a:lnTo>
                        <a:pt x="362" y="80"/>
                      </a:lnTo>
                      <a:lnTo>
                        <a:pt x="362" y="80"/>
                      </a:lnTo>
                      <a:lnTo>
                        <a:pt x="362" y="82"/>
                      </a:lnTo>
                      <a:lnTo>
                        <a:pt x="362" y="82"/>
                      </a:lnTo>
                      <a:lnTo>
                        <a:pt x="360" y="82"/>
                      </a:lnTo>
                      <a:lnTo>
                        <a:pt x="360" y="84"/>
                      </a:lnTo>
                      <a:lnTo>
                        <a:pt x="360" y="84"/>
                      </a:lnTo>
                      <a:lnTo>
                        <a:pt x="359" y="88"/>
                      </a:lnTo>
                      <a:lnTo>
                        <a:pt x="359" y="88"/>
                      </a:lnTo>
                      <a:lnTo>
                        <a:pt x="360" y="88"/>
                      </a:lnTo>
                      <a:lnTo>
                        <a:pt x="360" y="88"/>
                      </a:lnTo>
                      <a:lnTo>
                        <a:pt x="362" y="89"/>
                      </a:lnTo>
                      <a:lnTo>
                        <a:pt x="362" y="92"/>
                      </a:lnTo>
                      <a:lnTo>
                        <a:pt x="363" y="93"/>
                      </a:lnTo>
                      <a:lnTo>
                        <a:pt x="364" y="95"/>
                      </a:lnTo>
                      <a:lnTo>
                        <a:pt x="366" y="96"/>
                      </a:lnTo>
                      <a:lnTo>
                        <a:pt x="367" y="99"/>
                      </a:lnTo>
                      <a:lnTo>
                        <a:pt x="364" y="99"/>
                      </a:lnTo>
                      <a:lnTo>
                        <a:pt x="363" y="96"/>
                      </a:lnTo>
                      <a:lnTo>
                        <a:pt x="362" y="96"/>
                      </a:lnTo>
                      <a:lnTo>
                        <a:pt x="362" y="99"/>
                      </a:lnTo>
                      <a:lnTo>
                        <a:pt x="363" y="100"/>
                      </a:lnTo>
                      <a:lnTo>
                        <a:pt x="364" y="101"/>
                      </a:lnTo>
                      <a:lnTo>
                        <a:pt x="363" y="101"/>
                      </a:lnTo>
                      <a:lnTo>
                        <a:pt x="362" y="103"/>
                      </a:lnTo>
                      <a:lnTo>
                        <a:pt x="362" y="103"/>
                      </a:lnTo>
                      <a:lnTo>
                        <a:pt x="362" y="103"/>
                      </a:lnTo>
                      <a:lnTo>
                        <a:pt x="362" y="103"/>
                      </a:lnTo>
                      <a:lnTo>
                        <a:pt x="360" y="103"/>
                      </a:lnTo>
                      <a:lnTo>
                        <a:pt x="360" y="104"/>
                      </a:lnTo>
                      <a:lnTo>
                        <a:pt x="362" y="104"/>
                      </a:lnTo>
                      <a:lnTo>
                        <a:pt x="362" y="104"/>
                      </a:lnTo>
                      <a:lnTo>
                        <a:pt x="364" y="104"/>
                      </a:lnTo>
                      <a:lnTo>
                        <a:pt x="364" y="104"/>
                      </a:lnTo>
                      <a:lnTo>
                        <a:pt x="363" y="103"/>
                      </a:lnTo>
                      <a:lnTo>
                        <a:pt x="363" y="103"/>
                      </a:lnTo>
                      <a:lnTo>
                        <a:pt x="363" y="103"/>
                      </a:lnTo>
                      <a:lnTo>
                        <a:pt x="364" y="101"/>
                      </a:lnTo>
                      <a:lnTo>
                        <a:pt x="366" y="101"/>
                      </a:lnTo>
                      <a:lnTo>
                        <a:pt x="367" y="101"/>
                      </a:lnTo>
                      <a:lnTo>
                        <a:pt x="367" y="103"/>
                      </a:lnTo>
                      <a:lnTo>
                        <a:pt x="368" y="103"/>
                      </a:lnTo>
                      <a:lnTo>
                        <a:pt x="370" y="103"/>
                      </a:lnTo>
                      <a:lnTo>
                        <a:pt x="370" y="104"/>
                      </a:lnTo>
                      <a:lnTo>
                        <a:pt x="372" y="105"/>
                      </a:lnTo>
                      <a:lnTo>
                        <a:pt x="374" y="106"/>
                      </a:lnTo>
                      <a:lnTo>
                        <a:pt x="376" y="106"/>
                      </a:lnTo>
                      <a:lnTo>
                        <a:pt x="376" y="109"/>
                      </a:lnTo>
                      <a:lnTo>
                        <a:pt x="379" y="110"/>
                      </a:lnTo>
                      <a:lnTo>
                        <a:pt x="379" y="112"/>
                      </a:lnTo>
                      <a:lnTo>
                        <a:pt x="379" y="112"/>
                      </a:lnTo>
                      <a:lnTo>
                        <a:pt x="379" y="112"/>
                      </a:lnTo>
                      <a:lnTo>
                        <a:pt x="380" y="113"/>
                      </a:lnTo>
                      <a:lnTo>
                        <a:pt x="379" y="113"/>
                      </a:lnTo>
                      <a:lnTo>
                        <a:pt x="379" y="113"/>
                      </a:lnTo>
                      <a:lnTo>
                        <a:pt x="375" y="110"/>
                      </a:lnTo>
                      <a:lnTo>
                        <a:pt x="375" y="109"/>
                      </a:lnTo>
                      <a:lnTo>
                        <a:pt x="371" y="109"/>
                      </a:lnTo>
                      <a:lnTo>
                        <a:pt x="370" y="108"/>
                      </a:lnTo>
                      <a:lnTo>
                        <a:pt x="370" y="108"/>
                      </a:lnTo>
                      <a:lnTo>
                        <a:pt x="368" y="108"/>
                      </a:lnTo>
                      <a:lnTo>
                        <a:pt x="368" y="106"/>
                      </a:lnTo>
                      <a:lnTo>
                        <a:pt x="367" y="105"/>
                      </a:lnTo>
                      <a:lnTo>
                        <a:pt x="366" y="105"/>
                      </a:lnTo>
                      <a:lnTo>
                        <a:pt x="364" y="104"/>
                      </a:lnTo>
                      <a:lnTo>
                        <a:pt x="364" y="105"/>
                      </a:lnTo>
                      <a:lnTo>
                        <a:pt x="366" y="105"/>
                      </a:lnTo>
                      <a:lnTo>
                        <a:pt x="366" y="106"/>
                      </a:lnTo>
                      <a:lnTo>
                        <a:pt x="367" y="108"/>
                      </a:lnTo>
                      <a:lnTo>
                        <a:pt x="367" y="108"/>
                      </a:lnTo>
                      <a:lnTo>
                        <a:pt x="368" y="108"/>
                      </a:lnTo>
                      <a:lnTo>
                        <a:pt x="370" y="110"/>
                      </a:lnTo>
                      <a:lnTo>
                        <a:pt x="371" y="110"/>
                      </a:lnTo>
                      <a:lnTo>
                        <a:pt x="372" y="112"/>
                      </a:lnTo>
                      <a:lnTo>
                        <a:pt x="372" y="112"/>
                      </a:lnTo>
                      <a:lnTo>
                        <a:pt x="372" y="114"/>
                      </a:lnTo>
                      <a:lnTo>
                        <a:pt x="372" y="117"/>
                      </a:lnTo>
                      <a:lnTo>
                        <a:pt x="371" y="116"/>
                      </a:lnTo>
                      <a:lnTo>
                        <a:pt x="370" y="116"/>
                      </a:lnTo>
                      <a:lnTo>
                        <a:pt x="368" y="114"/>
                      </a:lnTo>
                      <a:lnTo>
                        <a:pt x="368" y="113"/>
                      </a:lnTo>
                      <a:lnTo>
                        <a:pt x="367" y="113"/>
                      </a:lnTo>
                      <a:lnTo>
                        <a:pt x="367" y="114"/>
                      </a:lnTo>
                      <a:lnTo>
                        <a:pt x="364" y="114"/>
                      </a:lnTo>
                      <a:lnTo>
                        <a:pt x="364" y="116"/>
                      </a:lnTo>
                      <a:lnTo>
                        <a:pt x="366" y="116"/>
                      </a:lnTo>
                      <a:lnTo>
                        <a:pt x="366" y="117"/>
                      </a:lnTo>
                      <a:lnTo>
                        <a:pt x="366" y="117"/>
                      </a:lnTo>
                      <a:lnTo>
                        <a:pt x="367" y="117"/>
                      </a:lnTo>
                      <a:lnTo>
                        <a:pt x="367" y="118"/>
                      </a:lnTo>
                      <a:lnTo>
                        <a:pt x="367" y="118"/>
                      </a:lnTo>
                      <a:lnTo>
                        <a:pt x="368" y="120"/>
                      </a:lnTo>
                      <a:lnTo>
                        <a:pt x="367" y="120"/>
                      </a:lnTo>
                      <a:lnTo>
                        <a:pt x="367" y="121"/>
                      </a:lnTo>
                      <a:lnTo>
                        <a:pt x="364" y="121"/>
                      </a:lnTo>
                      <a:lnTo>
                        <a:pt x="360" y="120"/>
                      </a:lnTo>
                      <a:lnTo>
                        <a:pt x="360" y="120"/>
                      </a:lnTo>
                      <a:lnTo>
                        <a:pt x="360" y="124"/>
                      </a:lnTo>
                      <a:lnTo>
                        <a:pt x="353" y="122"/>
                      </a:lnTo>
                      <a:lnTo>
                        <a:pt x="353" y="124"/>
                      </a:lnTo>
                      <a:lnTo>
                        <a:pt x="350" y="124"/>
                      </a:lnTo>
                      <a:lnTo>
                        <a:pt x="350" y="122"/>
                      </a:lnTo>
                      <a:lnTo>
                        <a:pt x="349" y="120"/>
                      </a:lnTo>
                      <a:lnTo>
                        <a:pt x="350" y="118"/>
                      </a:lnTo>
                      <a:lnTo>
                        <a:pt x="350" y="117"/>
                      </a:lnTo>
                      <a:lnTo>
                        <a:pt x="349" y="114"/>
                      </a:lnTo>
                      <a:lnTo>
                        <a:pt x="347" y="114"/>
                      </a:lnTo>
                      <a:lnTo>
                        <a:pt x="347" y="113"/>
                      </a:lnTo>
                      <a:lnTo>
                        <a:pt x="347" y="113"/>
                      </a:lnTo>
                      <a:lnTo>
                        <a:pt x="347" y="112"/>
                      </a:lnTo>
                      <a:lnTo>
                        <a:pt x="349" y="112"/>
                      </a:lnTo>
                      <a:lnTo>
                        <a:pt x="349" y="110"/>
                      </a:lnTo>
                      <a:lnTo>
                        <a:pt x="351" y="110"/>
                      </a:lnTo>
                      <a:lnTo>
                        <a:pt x="351" y="110"/>
                      </a:lnTo>
                      <a:lnTo>
                        <a:pt x="354" y="110"/>
                      </a:lnTo>
                      <a:lnTo>
                        <a:pt x="354" y="110"/>
                      </a:lnTo>
                      <a:lnTo>
                        <a:pt x="355" y="110"/>
                      </a:lnTo>
                      <a:lnTo>
                        <a:pt x="356" y="113"/>
                      </a:lnTo>
                      <a:lnTo>
                        <a:pt x="360" y="113"/>
                      </a:lnTo>
                      <a:lnTo>
                        <a:pt x="362" y="112"/>
                      </a:lnTo>
                      <a:lnTo>
                        <a:pt x="360" y="112"/>
                      </a:lnTo>
                      <a:lnTo>
                        <a:pt x="360" y="112"/>
                      </a:lnTo>
                      <a:lnTo>
                        <a:pt x="359" y="112"/>
                      </a:lnTo>
                      <a:lnTo>
                        <a:pt x="358" y="109"/>
                      </a:lnTo>
                      <a:lnTo>
                        <a:pt x="354" y="109"/>
                      </a:lnTo>
                      <a:lnTo>
                        <a:pt x="354" y="108"/>
                      </a:lnTo>
                      <a:lnTo>
                        <a:pt x="351" y="108"/>
                      </a:lnTo>
                      <a:lnTo>
                        <a:pt x="349" y="108"/>
                      </a:lnTo>
                      <a:lnTo>
                        <a:pt x="347" y="109"/>
                      </a:lnTo>
                      <a:lnTo>
                        <a:pt x="346" y="108"/>
                      </a:lnTo>
                      <a:lnTo>
                        <a:pt x="346" y="106"/>
                      </a:lnTo>
                      <a:lnTo>
                        <a:pt x="346" y="105"/>
                      </a:lnTo>
                      <a:lnTo>
                        <a:pt x="346" y="103"/>
                      </a:lnTo>
                      <a:lnTo>
                        <a:pt x="347" y="103"/>
                      </a:lnTo>
                      <a:lnTo>
                        <a:pt x="347" y="101"/>
                      </a:lnTo>
                      <a:lnTo>
                        <a:pt x="346" y="101"/>
                      </a:lnTo>
                      <a:lnTo>
                        <a:pt x="345" y="101"/>
                      </a:lnTo>
                      <a:lnTo>
                        <a:pt x="345" y="101"/>
                      </a:lnTo>
                      <a:lnTo>
                        <a:pt x="342" y="99"/>
                      </a:lnTo>
                      <a:lnTo>
                        <a:pt x="342" y="97"/>
                      </a:lnTo>
                      <a:lnTo>
                        <a:pt x="339" y="96"/>
                      </a:lnTo>
                      <a:lnTo>
                        <a:pt x="339" y="93"/>
                      </a:lnTo>
                      <a:lnTo>
                        <a:pt x="338" y="93"/>
                      </a:lnTo>
                      <a:lnTo>
                        <a:pt x="338" y="92"/>
                      </a:lnTo>
                      <a:lnTo>
                        <a:pt x="338" y="92"/>
                      </a:lnTo>
                      <a:lnTo>
                        <a:pt x="338" y="91"/>
                      </a:lnTo>
                      <a:lnTo>
                        <a:pt x="337" y="91"/>
                      </a:lnTo>
                      <a:lnTo>
                        <a:pt x="337" y="89"/>
                      </a:lnTo>
                      <a:lnTo>
                        <a:pt x="334" y="88"/>
                      </a:lnTo>
                      <a:lnTo>
                        <a:pt x="334" y="87"/>
                      </a:lnTo>
                      <a:lnTo>
                        <a:pt x="333" y="87"/>
                      </a:lnTo>
                      <a:lnTo>
                        <a:pt x="332" y="86"/>
                      </a:lnTo>
                      <a:lnTo>
                        <a:pt x="332" y="84"/>
                      </a:lnTo>
                      <a:lnTo>
                        <a:pt x="330" y="82"/>
                      </a:lnTo>
                      <a:lnTo>
                        <a:pt x="330" y="82"/>
                      </a:lnTo>
                      <a:lnTo>
                        <a:pt x="330" y="80"/>
                      </a:lnTo>
                      <a:lnTo>
                        <a:pt x="330" y="78"/>
                      </a:lnTo>
                      <a:lnTo>
                        <a:pt x="330" y="76"/>
                      </a:lnTo>
                      <a:lnTo>
                        <a:pt x="332" y="76"/>
                      </a:lnTo>
                      <a:lnTo>
                        <a:pt x="332" y="74"/>
                      </a:lnTo>
                      <a:lnTo>
                        <a:pt x="332" y="74"/>
                      </a:lnTo>
                      <a:lnTo>
                        <a:pt x="332" y="72"/>
                      </a:lnTo>
                      <a:lnTo>
                        <a:pt x="332" y="72"/>
                      </a:lnTo>
                      <a:lnTo>
                        <a:pt x="330" y="71"/>
                      </a:lnTo>
                      <a:lnTo>
                        <a:pt x="330" y="71"/>
                      </a:lnTo>
                      <a:lnTo>
                        <a:pt x="332" y="71"/>
                      </a:lnTo>
                      <a:lnTo>
                        <a:pt x="332" y="70"/>
                      </a:lnTo>
                      <a:lnTo>
                        <a:pt x="332" y="70"/>
                      </a:lnTo>
                      <a:lnTo>
                        <a:pt x="332" y="66"/>
                      </a:lnTo>
                      <a:lnTo>
                        <a:pt x="332" y="66"/>
                      </a:lnTo>
                      <a:lnTo>
                        <a:pt x="332" y="66"/>
                      </a:lnTo>
                      <a:lnTo>
                        <a:pt x="328" y="66"/>
                      </a:lnTo>
                      <a:lnTo>
                        <a:pt x="328" y="63"/>
                      </a:lnTo>
                      <a:lnTo>
                        <a:pt x="326" y="62"/>
                      </a:lnTo>
                      <a:lnTo>
                        <a:pt x="325" y="62"/>
                      </a:lnTo>
                      <a:lnTo>
                        <a:pt x="325" y="61"/>
                      </a:lnTo>
                      <a:lnTo>
                        <a:pt x="322" y="61"/>
                      </a:lnTo>
                      <a:lnTo>
                        <a:pt x="322" y="61"/>
                      </a:lnTo>
                      <a:lnTo>
                        <a:pt x="321" y="61"/>
                      </a:lnTo>
                      <a:lnTo>
                        <a:pt x="320" y="61"/>
                      </a:lnTo>
                      <a:lnTo>
                        <a:pt x="316" y="55"/>
                      </a:lnTo>
                      <a:lnTo>
                        <a:pt x="313" y="57"/>
                      </a:lnTo>
                      <a:lnTo>
                        <a:pt x="313" y="55"/>
                      </a:lnTo>
                      <a:lnTo>
                        <a:pt x="312" y="55"/>
                      </a:lnTo>
                      <a:lnTo>
                        <a:pt x="312" y="54"/>
                      </a:lnTo>
                      <a:lnTo>
                        <a:pt x="309" y="53"/>
                      </a:lnTo>
                      <a:lnTo>
                        <a:pt x="308" y="52"/>
                      </a:lnTo>
                      <a:lnTo>
                        <a:pt x="305" y="50"/>
                      </a:lnTo>
                      <a:lnTo>
                        <a:pt x="305" y="49"/>
                      </a:lnTo>
                      <a:lnTo>
                        <a:pt x="304" y="48"/>
                      </a:lnTo>
                      <a:lnTo>
                        <a:pt x="304" y="48"/>
                      </a:lnTo>
                      <a:lnTo>
                        <a:pt x="304" y="48"/>
                      </a:lnTo>
                      <a:lnTo>
                        <a:pt x="303" y="48"/>
                      </a:lnTo>
                      <a:lnTo>
                        <a:pt x="302" y="48"/>
                      </a:lnTo>
                      <a:lnTo>
                        <a:pt x="302" y="48"/>
                      </a:lnTo>
                      <a:lnTo>
                        <a:pt x="302" y="48"/>
                      </a:lnTo>
                      <a:lnTo>
                        <a:pt x="300" y="48"/>
                      </a:lnTo>
                      <a:lnTo>
                        <a:pt x="300" y="48"/>
                      </a:lnTo>
                      <a:lnTo>
                        <a:pt x="298" y="48"/>
                      </a:lnTo>
                      <a:lnTo>
                        <a:pt x="298" y="46"/>
                      </a:lnTo>
                      <a:lnTo>
                        <a:pt x="298" y="46"/>
                      </a:lnTo>
                      <a:lnTo>
                        <a:pt x="298" y="45"/>
                      </a:lnTo>
                      <a:lnTo>
                        <a:pt x="295" y="45"/>
                      </a:lnTo>
                      <a:lnTo>
                        <a:pt x="294" y="44"/>
                      </a:lnTo>
                      <a:lnTo>
                        <a:pt x="292" y="44"/>
                      </a:lnTo>
                      <a:lnTo>
                        <a:pt x="292" y="44"/>
                      </a:lnTo>
                      <a:lnTo>
                        <a:pt x="291" y="42"/>
                      </a:lnTo>
                      <a:lnTo>
                        <a:pt x="291" y="41"/>
                      </a:lnTo>
                      <a:lnTo>
                        <a:pt x="292" y="41"/>
                      </a:lnTo>
                      <a:lnTo>
                        <a:pt x="294" y="40"/>
                      </a:lnTo>
                      <a:lnTo>
                        <a:pt x="292" y="40"/>
                      </a:lnTo>
                      <a:lnTo>
                        <a:pt x="291" y="38"/>
                      </a:lnTo>
                      <a:lnTo>
                        <a:pt x="290" y="37"/>
                      </a:lnTo>
                      <a:lnTo>
                        <a:pt x="290" y="36"/>
                      </a:lnTo>
                      <a:lnTo>
                        <a:pt x="288" y="34"/>
                      </a:lnTo>
                      <a:lnTo>
                        <a:pt x="287" y="34"/>
                      </a:lnTo>
                      <a:lnTo>
                        <a:pt x="287" y="32"/>
                      </a:lnTo>
                      <a:lnTo>
                        <a:pt x="287" y="29"/>
                      </a:lnTo>
                      <a:lnTo>
                        <a:pt x="287" y="28"/>
                      </a:lnTo>
                      <a:lnTo>
                        <a:pt x="287" y="27"/>
                      </a:lnTo>
                      <a:lnTo>
                        <a:pt x="286" y="25"/>
                      </a:lnTo>
                      <a:lnTo>
                        <a:pt x="284" y="24"/>
                      </a:lnTo>
                      <a:lnTo>
                        <a:pt x="283" y="31"/>
                      </a:lnTo>
                      <a:lnTo>
                        <a:pt x="281" y="31"/>
                      </a:lnTo>
                      <a:lnTo>
                        <a:pt x="281" y="31"/>
                      </a:lnTo>
                      <a:lnTo>
                        <a:pt x="279" y="31"/>
                      </a:lnTo>
                      <a:lnTo>
                        <a:pt x="279" y="33"/>
                      </a:lnTo>
                      <a:lnTo>
                        <a:pt x="279" y="33"/>
                      </a:lnTo>
                      <a:lnTo>
                        <a:pt x="279" y="33"/>
                      </a:lnTo>
                      <a:lnTo>
                        <a:pt x="278" y="33"/>
                      </a:lnTo>
                      <a:lnTo>
                        <a:pt x="278" y="33"/>
                      </a:lnTo>
                      <a:lnTo>
                        <a:pt x="278" y="33"/>
                      </a:lnTo>
                      <a:lnTo>
                        <a:pt x="277" y="32"/>
                      </a:lnTo>
                      <a:lnTo>
                        <a:pt x="277" y="31"/>
                      </a:lnTo>
                      <a:lnTo>
                        <a:pt x="277" y="28"/>
                      </a:lnTo>
                      <a:lnTo>
                        <a:pt x="277" y="27"/>
                      </a:lnTo>
                      <a:lnTo>
                        <a:pt x="275" y="27"/>
                      </a:lnTo>
                      <a:lnTo>
                        <a:pt x="275" y="25"/>
                      </a:lnTo>
                      <a:lnTo>
                        <a:pt x="275" y="24"/>
                      </a:lnTo>
                      <a:lnTo>
                        <a:pt x="277" y="23"/>
                      </a:lnTo>
                      <a:lnTo>
                        <a:pt x="278" y="21"/>
                      </a:lnTo>
                      <a:lnTo>
                        <a:pt x="277" y="21"/>
                      </a:lnTo>
                      <a:lnTo>
                        <a:pt x="277" y="20"/>
                      </a:lnTo>
                      <a:lnTo>
                        <a:pt x="277" y="20"/>
                      </a:lnTo>
                      <a:lnTo>
                        <a:pt x="277" y="20"/>
                      </a:lnTo>
                      <a:lnTo>
                        <a:pt x="277" y="20"/>
                      </a:lnTo>
                      <a:lnTo>
                        <a:pt x="273" y="20"/>
                      </a:lnTo>
                      <a:lnTo>
                        <a:pt x="273" y="21"/>
                      </a:lnTo>
                      <a:lnTo>
                        <a:pt x="270" y="21"/>
                      </a:lnTo>
                      <a:lnTo>
                        <a:pt x="269" y="23"/>
                      </a:lnTo>
                      <a:lnTo>
                        <a:pt x="267" y="23"/>
                      </a:lnTo>
                      <a:lnTo>
                        <a:pt x="267" y="24"/>
                      </a:lnTo>
                      <a:lnTo>
                        <a:pt x="265" y="23"/>
                      </a:lnTo>
                      <a:lnTo>
                        <a:pt x="265" y="23"/>
                      </a:lnTo>
                      <a:lnTo>
                        <a:pt x="265" y="23"/>
                      </a:lnTo>
                      <a:lnTo>
                        <a:pt x="265" y="25"/>
                      </a:lnTo>
                      <a:lnTo>
                        <a:pt x="266" y="27"/>
                      </a:lnTo>
                      <a:lnTo>
                        <a:pt x="266" y="28"/>
                      </a:lnTo>
                      <a:lnTo>
                        <a:pt x="266" y="29"/>
                      </a:lnTo>
                      <a:lnTo>
                        <a:pt x="266" y="32"/>
                      </a:lnTo>
                      <a:lnTo>
                        <a:pt x="265" y="33"/>
                      </a:lnTo>
                      <a:lnTo>
                        <a:pt x="264" y="33"/>
                      </a:lnTo>
                      <a:lnTo>
                        <a:pt x="264" y="34"/>
                      </a:lnTo>
                      <a:lnTo>
                        <a:pt x="264" y="37"/>
                      </a:lnTo>
                      <a:lnTo>
                        <a:pt x="264" y="38"/>
                      </a:lnTo>
                      <a:lnTo>
                        <a:pt x="265" y="40"/>
                      </a:lnTo>
                      <a:lnTo>
                        <a:pt x="265" y="41"/>
                      </a:lnTo>
                      <a:lnTo>
                        <a:pt x="265" y="41"/>
                      </a:lnTo>
                      <a:lnTo>
                        <a:pt x="266" y="41"/>
                      </a:lnTo>
                      <a:lnTo>
                        <a:pt x="266" y="42"/>
                      </a:lnTo>
                      <a:lnTo>
                        <a:pt x="267" y="42"/>
                      </a:lnTo>
                      <a:lnTo>
                        <a:pt x="267" y="42"/>
                      </a:lnTo>
                      <a:lnTo>
                        <a:pt x="270" y="42"/>
                      </a:lnTo>
                      <a:lnTo>
                        <a:pt x="270" y="44"/>
                      </a:lnTo>
                      <a:lnTo>
                        <a:pt x="273" y="44"/>
                      </a:lnTo>
                      <a:lnTo>
                        <a:pt x="273" y="44"/>
                      </a:lnTo>
                      <a:lnTo>
                        <a:pt x="274" y="45"/>
                      </a:lnTo>
                      <a:lnTo>
                        <a:pt x="274" y="46"/>
                      </a:lnTo>
                      <a:lnTo>
                        <a:pt x="275" y="46"/>
                      </a:lnTo>
                      <a:lnTo>
                        <a:pt x="275" y="48"/>
                      </a:lnTo>
                      <a:lnTo>
                        <a:pt x="278" y="49"/>
                      </a:lnTo>
                      <a:lnTo>
                        <a:pt x="278" y="52"/>
                      </a:lnTo>
                      <a:lnTo>
                        <a:pt x="278" y="52"/>
                      </a:lnTo>
                      <a:lnTo>
                        <a:pt x="278" y="53"/>
                      </a:lnTo>
                      <a:lnTo>
                        <a:pt x="279" y="53"/>
                      </a:lnTo>
                      <a:lnTo>
                        <a:pt x="279" y="54"/>
                      </a:lnTo>
                      <a:lnTo>
                        <a:pt x="279" y="54"/>
                      </a:lnTo>
                      <a:lnTo>
                        <a:pt x="281" y="57"/>
                      </a:lnTo>
                      <a:lnTo>
                        <a:pt x="281" y="57"/>
                      </a:lnTo>
                      <a:lnTo>
                        <a:pt x="281" y="58"/>
                      </a:lnTo>
                      <a:lnTo>
                        <a:pt x="284" y="61"/>
                      </a:lnTo>
                      <a:lnTo>
                        <a:pt x="284" y="62"/>
                      </a:lnTo>
                      <a:lnTo>
                        <a:pt x="287" y="65"/>
                      </a:lnTo>
                      <a:lnTo>
                        <a:pt x="287" y="65"/>
                      </a:lnTo>
                      <a:lnTo>
                        <a:pt x="288" y="65"/>
                      </a:lnTo>
                      <a:lnTo>
                        <a:pt x="290" y="66"/>
                      </a:lnTo>
                      <a:lnTo>
                        <a:pt x="294" y="66"/>
                      </a:lnTo>
                      <a:lnTo>
                        <a:pt x="294" y="67"/>
                      </a:lnTo>
                      <a:lnTo>
                        <a:pt x="295" y="66"/>
                      </a:lnTo>
                      <a:lnTo>
                        <a:pt x="295" y="67"/>
                      </a:lnTo>
                      <a:lnTo>
                        <a:pt x="298" y="67"/>
                      </a:lnTo>
                      <a:lnTo>
                        <a:pt x="300" y="67"/>
                      </a:lnTo>
                      <a:lnTo>
                        <a:pt x="299" y="71"/>
                      </a:lnTo>
                      <a:lnTo>
                        <a:pt x="299" y="71"/>
                      </a:lnTo>
                      <a:lnTo>
                        <a:pt x="302" y="74"/>
                      </a:lnTo>
                      <a:lnTo>
                        <a:pt x="304" y="75"/>
                      </a:lnTo>
                      <a:lnTo>
                        <a:pt x="307" y="76"/>
                      </a:lnTo>
                      <a:lnTo>
                        <a:pt x="308" y="76"/>
                      </a:lnTo>
                      <a:lnTo>
                        <a:pt x="309" y="78"/>
                      </a:lnTo>
                      <a:lnTo>
                        <a:pt x="311" y="78"/>
                      </a:lnTo>
                      <a:lnTo>
                        <a:pt x="315" y="82"/>
                      </a:lnTo>
                      <a:lnTo>
                        <a:pt x="316" y="83"/>
                      </a:lnTo>
                      <a:lnTo>
                        <a:pt x="317" y="83"/>
                      </a:lnTo>
                      <a:lnTo>
                        <a:pt x="317" y="84"/>
                      </a:lnTo>
                      <a:lnTo>
                        <a:pt x="317" y="87"/>
                      </a:lnTo>
                      <a:lnTo>
                        <a:pt x="319" y="87"/>
                      </a:lnTo>
                      <a:lnTo>
                        <a:pt x="319" y="87"/>
                      </a:lnTo>
                      <a:lnTo>
                        <a:pt x="319" y="88"/>
                      </a:lnTo>
                      <a:lnTo>
                        <a:pt x="317" y="88"/>
                      </a:lnTo>
                      <a:lnTo>
                        <a:pt x="317" y="88"/>
                      </a:lnTo>
                      <a:lnTo>
                        <a:pt x="317" y="89"/>
                      </a:lnTo>
                      <a:lnTo>
                        <a:pt x="315" y="89"/>
                      </a:lnTo>
                      <a:lnTo>
                        <a:pt x="315" y="86"/>
                      </a:lnTo>
                      <a:lnTo>
                        <a:pt x="312" y="86"/>
                      </a:lnTo>
                      <a:lnTo>
                        <a:pt x="309" y="86"/>
                      </a:lnTo>
                      <a:lnTo>
                        <a:pt x="308" y="84"/>
                      </a:lnTo>
                      <a:lnTo>
                        <a:pt x="307" y="83"/>
                      </a:lnTo>
                      <a:lnTo>
                        <a:pt x="305" y="83"/>
                      </a:lnTo>
                      <a:lnTo>
                        <a:pt x="304" y="86"/>
                      </a:lnTo>
                      <a:lnTo>
                        <a:pt x="303" y="88"/>
                      </a:lnTo>
                      <a:lnTo>
                        <a:pt x="302" y="91"/>
                      </a:lnTo>
                      <a:lnTo>
                        <a:pt x="303" y="92"/>
                      </a:lnTo>
                      <a:lnTo>
                        <a:pt x="304" y="92"/>
                      </a:lnTo>
                      <a:lnTo>
                        <a:pt x="304" y="93"/>
                      </a:lnTo>
                      <a:lnTo>
                        <a:pt x="304" y="95"/>
                      </a:lnTo>
                      <a:lnTo>
                        <a:pt x="305" y="96"/>
                      </a:lnTo>
                      <a:lnTo>
                        <a:pt x="307" y="96"/>
                      </a:lnTo>
                      <a:lnTo>
                        <a:pt x="307" y="97"/>
                      </a:lnTo>
                      <a:lnTo>
                        <a:pt x="307" y="99"/>
                      </a:lnTo>
                      <a:lnTo>
                        <a:pt x="307" y="99"/>
                      </a:lnTo>
                      <a:lnTo>
                        <a:pt x="307" y="103"/>
                      </a:lnTo>
                      <a:lnTo>
                        <a:pt x="307" y="103"/>
                      </a:lnTo>
                      <a:lnTo>
                        <a:pt x="305" y="104"/>
                      </a:lnTo>
                      <a:lnTo>
                        <a:pt x="304" y="104"/>
                      </a:lnTo>
                      <a:lnTo>
                        <a:pt x="304" y="104"/>
                      </a:lnTo>
                      <a:lnTo>
                        <a:pt x="303" y="105"/>
                      </a:lnTo>
                      <a:lnTo>
                        <a:pt x="303" y="109"/>
                      </a:lnTo>
                      <a:lnTo>
                        <a:pt x="302" y="109"/>
                      </a:lnTo>
                      <a:lnTo>
                        <a:pt x="302" y="110"/>
                      </a:lnTo>
                      <a:lnTo>
                        <a:pt x="300" y="110"/>
                      </a:lnTo>
                      <a:lnTo>
                        <a:pt x="300" y="112"/>
                      </a:lnTo>
                      <a:lnTo>
                        <a:pt x="299" y="112"/>
                      </a:lnTo>
                      <a:lnTo>
                        <a:pt x="299" y="114"/>
                      </a:lnTo>
                      <a:lnTo>
                        <a:pt x="298" y="114"/>
                      </a:lnTo>
                      <a:lnTo>
                        <a:pt x="296" y="114"/>
                      </a:lnTo>
                      <a:lnTo>
                        <a:pt x="296" y="114"/>
                      </a:lnTo>
                      <a:lnTo>
                        <a:pt x="294" y="114"/>
                      </a:lnTo>
                      <a:lnTo>
                        <a:pt x="295" y="112"/>
                      </a:lnTo>
                      <a:lnTo>
                        <a:pt x="295" y="110"/>
                      </a:lnTo>
                      <a:lnTo>
                        <a:pt x="295" y="108"/>
                      </a:lnTo>
                      <a:lnTo>
                        <a:pt x="296" y="108"/>
                      </a:lnTo>
                      <a:lnTo>
                        <a:pt x="296" y="104"/>
                      </a:lnTo>
                      <a:lnTo>
                        <a:pt x="298" y="104"/>
                      </a:lnTo>
                      <a:lnTo>
                        <a:pt x="298" y="104"/>
                      </a:lnTo>
                      <a:lnTo>
                        <a:pt x="298" y="104"/>
                      </a:lnTo>
                      <a:lnTo>
                        <a:pt x="299" y="104"/>
                      </a:lnTo>
                      <a:lnTo>
                        <a:pt x="298" y="100"/>
                      </a:lnTo>
                      <a:lnTo>
                        <a:pt x="298" y="100"/>
                      </a:lnTo>
                      <a:lnTo>
                        <a:pt x="296" y="97"/>
                      </a:lnTo>
                      <a:lnTo>
                        <a:pt x="298" y="96"/>
                      </a:lnTo>
                      <a:lnTo>
                        <a:pt x="298" y="96"/>
                      </a:lnTo>
                      <a:lnTo>
                        <a:pt x="298" y="96"/>
                      </a:lnTo>
                      <a:lnTo>
                        <a:pt x="295" y="89"/>
                      </a:lnTo>
                      <a:lnTo>
                        <a:pt x="294" y="89"/>
                      </a:lnTo>
                      <a:lnTo>
                        <a:pt x="291" y="88"/>
                      </a:lnTo>
                      <a:lnTo>
                        <a:pt x="290" y="87"/>
                      </a:lnTo>
                      <a:lnTo>
                        <a:pt x="288" y="87"/>
                      </a:lnTo>
                      <a:lnTo>
                        <a:pt x="288" y="84"/>
                      </a:lnTo>
                      <a:lnTo>
                        <a:pt x="287" y="83"/>
                      </a:lnTo>
                      <a:lnTo>
                        <a:pt x="286" y="82"/>
                      </a:lnTo>
                      <a:lnTo>
                        <a:pt x="283" y="82"/>
                      </a:lnTo>
                      <a:lnTo>
                        <a:pt x="283" y="79"/>
                      </a:lnTo>
                      <a:lnTo>
                        <a:pt x="282" y="79"/>
                      </a:lnTo>
                      <a:lnTo>
                        <a:pt x="279" y="78"/>
                      </a:lnTo>
                      <a:lnTo>
                        <a:pt x="278" y="76"/>
                      </a:lnTo>
                      <a:lnTo>
                        <a:pt x="278" y="75"/>
                      </a:lnTo>
                      <a:lnTo>
                        <a:pt x="274" y="75"/>
                      </a:lnTo>
                      <a:lnTo>
                        <a:pt x="274" y="75"/>
                      </a:lnTo>
                      <a:lnTo>
                        <a:pt x="273" y="75"/>
                      </a:lnTo>
                      <a:lnTo>
                        <a:pt x="271" y="74"/>
                      </a:lnTo>
                      <a:lnTo>
                        <a:pt x="266" y="72"/>
                      </a:lnTo>
                      <a:lnTo>
                        <a:pt x="264" y="69"/>
                      </a:lnTo>
                      <a:lnTo>
                        <a:pt x="264" y="67"/>
                      </a:lnTo>
                      <a:lnTo>
                        <a:pt x="262" y="67"/>
                      </a:lnTo>
                      <a:lnTo>
                        <a:pt x="262" y="66"/>
                      </a:lnTo>
                      <a:lnTo>
                        <a:pt x="261" y="66"/>
                      </a:lnTo>
                      <a:lnTo>
                        <a:pt x="260" y="63"/>
                      </a:lnTo>
                      <a:lnTo>
                        <a:pt x="257" y="62"/>
                      </a:lnTo>
                      <a:lnTo>
                        <a:pt x="256" y="61"/>
                      </a:lnTo>
                      <a:lnTo>
                        <a:pt x="254" y="58"/>
                      </a:lnTo>
                      <a:lnTo>
                        <a:pt x="253" y="55"/>
                      </a:lnTo>
                      <a:lnTo>
                        <a:pt x="253" y="53"/>
                      </a:lnTo>
                      <a:lnTo>
                        <a:pt x="250" y="52"/>
                      </a:lnTo>
                      <a:lnTo>
                        <a:pt x="250" y="49"/>
                      </a:lnTo>
                      <a:lnTo>
                        <a:pt x="250" y="49"/>
                      </a:lnTo>
                      <a:lnTo>
                        <a:pt x="250" y="48"/>
                      </a:lnTo>
                      <a:lnTo>
                        <a:pt x="248" y="46"/>
                      </a:lnTo>
                      <a:lnTo>
                        <a:pt x="248" y="42"/>
                      </a:lnTo>
                      <a:lnTo>
                        <a:pt x="248" y="42"/>
                      </a:lnTo>
                      <a:lnTo>
                        <a:pt x="248" y="41"/>
                      </a:lnTo>
                      <a:lnTo>
                        <a:pt x="245" y="41"/>
                      </a:lnTo>
                      <a:lnTo>
                        <a:pt x="244" y="40"/>
                      </a:lnTo>
                      <a:lnTo>
                        <a:pt x="244" y="38"/>
                      </a:lnTo>
                      <a:lnTo>
                        <a:pt x="243" y="38"/>
                      </a:lnTo>
                      <a:lnTo>
                        <a:pt x="243" y="37"/>
                      </a:lnTo>
                      <a:lnTo>
                        <a:pt x="239" y="37"/>
                      </a:lnTo>
                      <a:lnTo>
                        <a:pt x="237" y="36"/>
                      </a:lnTo>
                      <a:lnTo>
                        <a:pt x="237" y="36"/>
                      </a:lnTo>
                      <a:lnTo>
                        <a:pt x="236" y="34"/>
                      </a:lnTo>
                      <a:lnTo>
                        <a:pt x="233" y="34"/>
                      </a:lnTo>
                      <a:lnTo>
                        <a:pt x="233" y="34"/>
                      </a:lnTo>
                      <a:lnTo>
                        <a:pt x="232" y="36"/>
                      </a:lnTo>
                      <a:lnTo>
                        <a:pt x="231" y="36"/>
                      </a:lnTo>
                      <a:lnTo>
                        <a:pt x="231" y="38"/>
                      </a:lnTo>
                      <a:lnTo>
                        <a:pt x="228" y="41"/>
                      </a:lnTo>
                      <a:lnTo>
                        <a:pt x="227" y="42"/>
                      </a:lnTo>
                      <a:lnTo>
                        <a:pt x="224" y="42"/>
                      </a:lnTo>
                      <a:lnTo>
                        <a:pt x="224" y="44"/>
                      </a:lnTo>
                      <a:lnTo>
                        <a:pt x="222" y="44"/>
                      </a:lnTo>
                      <a:lnTo>
                        <a:pt x="222" y="45"/>
                      </a:lnTo>
                      <a:lnTo>
                        <a:pt x="220" y="45"/>
                      </a:lnTo>
                      <a:lnTo>
                        <a:pt x="220" y="45"/>
                      </a:lnTo>
                      <a:lnTo>
                        <a:pt x="219" y="45"/>
                      </a:lnTo>
                      <a:lnTo>
                        <a:pt x="219" y="46"/>
                      </a:lnTo>
                      <a:lnTo>
                        <a:pt x="218" y="46"/>
                      </a:lnTo>
                      <a:lnTo>
                        <a:pt x="218" y="46"/>
                      </a:lnTo>
                      <a:lnTo>
                        <a:pt x="218" y="48"/>
                      </a:lnTo>
                      <a:lnTo>
                        <a:pt x="218" y="48"/>
                      </a:lnTo>
                      <a:lnTo>
                        <a:pt x="218" y="48"/>
                      </a:lnTo>
                      <a:lnTo>
                        <a:pt x="216" y="49"/>
                      </a:lnTo>
                      <a:lnTo>
                        <a:pt x="216" y="50"/>
                      </a:lnTo>
                      <a:lnTo>
                        <a:pt x="212" y="50"/>
                      </a:lnTo>
                      <a:lnTo>
                        <a:pt x="210" y="50"/>
                      </a:lnTo>
                      <a:lnTo>
                        <a:pt x="209" y="50"/>
                      </a:lnTo>
                      <a:lnTo>
                        <a:pt x="209" y="50"/>
                      </a:lnTo>
                      <a:lnTo>
                        <a:pt x="209" y="50"/>
                      </a:lnTo>
                      <a:lnTo>
                        <a:pt x="209" y="49"/>
                      </a:lnTo>
                      <a:lnTo>
                        <a:pt x="206" y="49"/>
                      </a:lnTo>
                      <a:lnTo>
                        <a:pt x="206" y="48"/>
                      </a:lnTo>
                      <a:lnTo>
                        <a:pt x="205" y="48"/>
                      </a:lnTo>
                      <a:lnTo>
                        <a:pt x="203" y="46"/>
                      </a:lnTo>
                      <a:lnTo>
                        <a:pt x="201" y="48"/>
                      </a:lnTo>
                      <a:lnTo>
                        <a:pt x="201" y="46"/>
                      </a:lnTo>
                      <a:lnTo>
                        <a:pt x="198" y="46"/>
                      </a:lnTo>
                      <a:lnTo>
                        <a:pt x="195" y="45"/>
                      </a:lnTo>
                      <a:lnTo>
                        <a:pt x="194" y="46"/>
                      </a:lnTo>
                      <a:lnTo>
                        <a:pt x="192" y="46"/>
                      </a:lnTo>
                      <a:lnTo>
                        <a:pt x="192" y="48"/>
                      </a:lnTo>
                      <a:lnTo>
                        <a:pt x="190" y="48"/>
                      </a:lnTo>
                      <a:lnTo>
                        <a:pt x="190" y="48"/>
                      </a:lnTo>
                      <a:lnTo>
                        <a:pt x="190" y="49"/>
                      </a:lnTo>
                      <a:lnTo>
                        <a:pt x="189" y="49"/>
                      </a:lnTo>
                      <a:lnTo>
                        <a:pt x="189" y="50"/>
                      </a:lnTo>
                      <a:lnTo>
                        <a:pt x="185" y="50"/>
                      </a:lnTo>
                      <a:lnTo>
                        <a:pt x="185" y="58"/>
                      </a:lnTo>
                      <a:lnTo>
                        <a:pt x="185" y="58"/>
                      </a:lnTo>
                      <a:lnTo>
                        <a:pt x="186" y="59"/>
                      </a:lnTo>
                      <a:lnTo>
                        <a:pt x="186" y="62"/>
                      </a:lnTo>
                      <a:lnTo>
                        <a:pt x="186" y="63"/>
                      </a:lnTo>
                      <a:lnTo>
                        <a:pt x="185" y="63"/>
                      </a:lnTo>
                      <a:lnTo>
                        <a:pt x="184" y="66"/>
                      </a:lnTo>
                      <a:lnTo>
                        <a:pt x="181" y="67"/>
                      </a:lnTo>
                      <a:lnTo>
                        <a:pt x="177" y="69"/>
                      </a:lnTo>
                      <a:lnTo>
                        <a:pt x="177" y="70"/>
                      </a:lnTo>
                      <a:lnTo>
                        <a:pt x="176" y="70"/>
                      </a:lnTo>
                      <a:lnTo>
                        <a:pt x="176" y="70"/>
                      </a:lnTo>
                      <a:lnTo>
                        <a:pt x="176" y="70"/>
                      </a:lnTo>
                      <a:lnTo>
                        <a:pt x="175" y="71"/>
                      </a:lnTo>
                      <a:lnTo>
                        <a:pt x="175" y="71"/>
                      </a:lnTo>
                      <a:lnTo>
                        <a:pt x="172" y="71"/>
                      </a:lnTo>
                      <a:lnTo>
                        <a:pt x="171" y="74"/>
                      </a:lnTo>
                      <a:lnTo>
                        <a:pt x="169" y="74"/>
                      </a:lnTo>
                      <a:lnTo>
                        <a:pt x="169" y="74"/>
                      </a:lnTo>
                      <a:lnTo>
                        <a:pt x="168" y="75"/>
                      </a:lnTo>
                      <a:lnTo>
                        <a:pt x="167" y="76"/>
                      </a:lnTo>
                      <a:lnTo>
                        <a:pt x="164" y="78"/>
                      </a:lnTo>
                      <a:lnTo>
                        <a:pt x="164" y="80"/>
                      </a:lnTo>
                      <a:lnTo>
                        <a:pt x="163" y="82"/>
                      </a:lnTo>
                      <a:lnTo>
                        <a:pt x="161" y="83"/>
                      </a:lnTo>
                      <a:lnTo>
                        <a:pt x="161" y="84"/>
                      </a:lnTo>
                      <a:lnTo>
                        <a:pt x="160" y="84"/>
                      </a:lnTo>
                      <a:lnTo>
                        <a:pt x="160" y="86"/>
                      </a:lnTo>
                      <a:lnTo>
                        <a:pt x="159" y="87"/>
                      </a:lnTo>
                      <a:lnTo>
                        <a:pt x="159" y="88"/>
                      </a:lnTo>
                      <a:lnTo>
                        <a:pt x="156" y="88"/>
                      </a:lnTo>
                      <a:lnTo>
                        <a:pt x="156" y="89"/>
                      </a:lnTo>
                      <a:lnTo>
                        <a:pt x="156" y="89"/>
                      </a:lnTo>
                      <a:lnTo>
                        <a:pt x="155" y="91"/>
                      </a:lnTo>
                      <a:lnTo>
                        <a:pt x="155" y="92"/>
                      </a:lnTo>
                      <a:lnTo>
                        <a:pt x="155" y="93"/>
                      </a:lnTo>
                      <a:lnTo>
                        <a:pt x="156" y="95"/>
                      </a:lnTo>
                      <a:lnTo>
                        <a:pt x="156" y="96"/>
                      </a:lnTo>
                      <a:lnTo>
                        <a:pt x="159" y="97"/>
                      </a:lnTo>
                      <a:lnTo>
                        <a:pt x="159" y="99"/>
                      </a:lnTo>
                      <a:lnTo>
                        <a:pt x="158" y="100"/>
                      </a:lnTo>
                      <a:lnTo>
                        <a:pt x="156" y="100"/>
                      </a:lnTo>
                      <a:lnTo>
                        <a:pt x="156" y="101"/>
                      </a:lnTo>
                      <a:lnTo>
                        <a:pt x="155" y="103"/>
                      </a:lnTo>
                      <a:lnTo>
                        <a:pt x="152" y="104"/>
                      </a:lnTo>
                      <a:lnTo>
                        <a:pt x="152" y="105"/>
                      </a:lnTo>
                      <a:lnTo>
                        <a:pt x="150" y="106"/>
                      </a:lnTo>
                      <a:lnTo>
                        <a:pt x="150" y="109"/>
                      </a:lnTo>
                      <a:lnTo>
                        <a:pt x="150" y="109"/>
                      </a:lnTo>
                      <a:lnTo>
                        <a:pt x="150" y="112"/>
                      </a:lnTo>
                      <a:lnTo>
                        <a:pt x="148" y="113"/>
                      </a:lnTo>
                      <a:lnTo>
                        <a:pt x="147" y="113"/>
                      </a:lnTo>
                      <a:lnTo>
                        <a:pt x="147" y="113"/>
                      </a:lnTo>
                      <a:lnTo>
                        <a:pt x="144" y="113"/>
                      </a:lnTo>
                      <a:lnTo>
                        <a:pt x="143" y="114"/>
                      </a:lnTo>
                      <a:lnTo>
                        <a:pt x="140" y="116"/>
                      </a:lnTo>
                      <a:lnTo>
                        <a:pt x="140" y="117"/>
                      </a:lnTo>
                      <a:lnTo>
                        <a:pt x="139" y="118"/>
                      </a:lnTo>
                      <a:lnTo>
                        <a:pt x="138" y="120"/>
                      </a:lnTo>
                      <a:lnTo>
                        <a:pt x="137" y="121"/>
                      </a:lnTo>
                      <a:lnTo>
                        <a:pt x="137" y="124"/>
                      </a:lnTo>
                      <a:lnTo>
                        <a:pt x="135" y="124"/>
                      </a:lnTo>
                      <a:lnTo>
                        <a:pt x="134" y="125"/>
                      </a:lnTo>
                      <a:lnTo>
                        <a:pt x="129" y="125"/>
                      </a:lnTo>
                      <a:lnTo>
                        <a:pt x="129" y="125"/>
                      </a:lnTo>
                      <a:lnTo>
                        <a:pt x="127" y="125"/>
                      </a:lnTo>
                      <a:lnTo>
                        <a:pt x="127" y="126"/>
                      </a:lnTo>
                      <a:lnTo>
                        <a:pt x="123" y="125"/>
                      </a:lnTo>
                      <a:lnTo>
                        <a:pt x="123" y="125"/>
                      </a:lnTo>
                      <a:lnTo>
                        <a:pt x="123" y="125"/>
                      </a:lnTo>
                      <a:lnTo>
                        <a:pt x="122" y="125"/>
                      </a:lnTo>
                      <a:lnTo>
                        <a:pt x="122" y="126"/>
                      </a:lnTo>
                      <a:lnTo>
                        <a:pt x="121" y="125"/>
                      </a:lnTo>
                      <a:lnTo>
                        <a:pt x="121" y="125"/>
                      </a:lnTo>
                      <a:lnTo>
                        <a:pt x="120" y="125"/>
                      </a:lnTo>
                      <a:lnTo>
                        <a:pt x="117" y="124"/>
                      </a:lnTo>
                      <a:lnTo>
                        <a:pt x="116" y="126"/>
                      </a:lnTo>
                      <a:lnTo>
                        <a:pt x="112" y="127"/>
                      </a:lnTo>
                      <a:lnTo>
                        <a:pt x="112" y="127"/>
                      </a:lnTo>
                      <a:lnTo>
                        <a:pt x="110" y="129"/>
                      </a:lnTo>
                      <a:lnTo>
                        <a:pt x="109" y="129"/>
                      </a:lnTo>
                      <a:lnTo>
                        <a:pt x="108" y="130"/>
                      </a:lnTo>
                      <a:lnTo>
                        <a:pt x="103" y="129"/>
                      </a:lnTo>
                      <a:lnTo>
                        <a:pt x="101" y="127"/>
                      </a:lnTo>
                      <a:lnTo>
                        <a:pt x="101" y="126"/>
                      </a:lnTo>
                      <a:lnTo>
                        <a:pt x="100" y="126"/>
                      </a:lnTo>
                      <a:lnTo>
                        <a:pt x="100" y="122"/>
                      </a:lnTo>
                      <a:lnTo>
                        <a:pt x="99" y="122"/>
                      </a:lnTo>
                      <a:lnTo>
                        <a:pt x="96" y="118"/>
                      </a:lnTo>
                      <a:lnTo>
                        <a:pt x="92" y="118"/>
                      </a:lnTo>
                      <a:lnTo>
                        <a:pt x="92" y="120"/>
                      </a:lnTo>
                      <a:lnTo>
                        <a:pt x="89" y="120"/>
                      </a:lnTo>
                      <a:lnTo>
                        <a:pt x="88" y="120"/>
                      </a:lnTo>
                      <a:lnTo>
                        <a:pt x="87" y="121"/>
                      </a:lnTo>
                      <a:lnTo>
                        <a:pt x="84" y="121"/>
                      </a:lnTo>
                      <a:lnTo>
                        <a:pt x="84" y="121"/>
                      </a:lnTo>
                      <a:lnTo>
                        <a:pt x="83" y="120"/>
                      </a:lnTo>
                      <a:lnTo>
                        <a:pt x="80" y="120"/>
                      </a:lnTo>
                      <a:lnTo>
                        <a:pt x="80" y="118"/>
                      </a:lnTo>
                      <a:lnTo>
                        <a:pt x="79" y="118"/>
                      </a:lnTo>
                      <a:lnTo>
                        <a:pt x="76" y="120"/>
                      </a:lnTo>
                      <a:lnTo>
                        <a:pt x="75" y="120"/>
                      </a:lnTo>
                      <a:lnTo>
                        <a:pt x="76" y="110"/>
                      </a:lnTo>
                      <a:lnTo>
                        <a:pt x="76" y="110"/>
                      </a:lnTo>
                      <a:lnTo>
                        <a:pt x="75" y="104"/>
                      </a:lnTo>
                      <a:lnTo>
                        <a:pt x="74" y="104"/>
                      </a:lnTo>
                      <a:lnTo>
                        <a:pt x="74" y="103"/>
                      </a:lnTo>
                      <a:lnTo>
                        <a:pt x="74" y="103"/>
                      </a:lnTo>
                      <a:lnTo>
                        <a:pt x="75" y="101"/>
                      </a:lnTo>
                      <a:lnTo>
                        <a:pt x="75" y="101"/>
                      </a:lnTo>
                      <a:lnTo>
                        <a:pt x="75" y="101"/>
                      </a:lnTo>
                      <a:lnTo>
                        <a:pt x="75" y="99"/>
                      </a:lnTo>
                      <a:lnTo>
                        <a:pt x="74" y="99"/>
                      </a:lnTo>
                      <a:lnTo>
                        <a:pt x="74" y="101"/>
                      </a:lnTo>
                      <a:lnTo>
                        <a:pt x="72" y="101"/>
                      </a:lnTo>
                      <a:lnTo>
                        <a:pt x="72" y="100"/>
                      </a:lnTo>
                      <a:lnTo>
                        <a:pt x="72" y="100"/>
                      </a:lnTo>
                      <a:lnTo>
                        <a:pt x="72" y="97"/>
                      </a:lnTo>
                      <a:lnTo>
                        <a:pt x="72" y="95"/>
                      </a:lnTo>
                      <a:lnTo>
                        <a:pt x="74" y="93"/>
                      </a:lnTo>
                      <a:lnTo>
                        <a:pt x="72" y="92"/>
                      </a:lnTo>
                      <a:lnTo>
                        <a:pt x="75" y="92"/>
                      </a:lnTo>
                      <a:lnTo>
                        <a:pt x="75" y="89"/>
                      </a:lnTo>
                      <a:lnTo>
                        <a:pt x="75" y="88"/>
                      </a:lnTo>
                      <a:lnTo>
                        <a:pt x="76" y="87"/>
                      </a:lnTo>
                      <a:lnTo>
                        <a:pt x="76" y="87"/>
                      </a:lnTo>
                      <a:lnTo>
                        <a:pt x="76" y="86"/>
                      </a:lnTo>
                      <a:lnTo>
                        <a:pt x="76" y="84"/>
                      </a:lnTo>
                      <a:lnTo>
                        <a:pt x="76" y="83"/>
                      </a:lnTo>
                      <a:lnTo>
                        <a:pt x="78" y="82"/>
                      </a:lnTo>
                      <a:lnTo>
                        <a:pt x="78" y="80"/>
                      </a:lnTo>
                      <a:lnTo>
                        <a:pt x="79" y="80"/>
                      </a:lnTo>
                      <a:lnTo>
                        <a:pt x="79" y="76"/>
                      </a:lnTo>
                      <a:lnTo>
                        <a:pt x="80" y="76"/>
                      </a:lnTo>
                      <a:lnTo>
                        <a:pt x="80" y="72"/>
                      </a:lnTo>
                      <a:lnTo>
                        <a:pt x="79" y="72"/>
                      </a:lnTo>
                      <a:lnTo>
                        <a:pt x="80" y="71"/>
                      </a:lnTo>
                      <a:lnTo>
                        <a:pt x="78" y="71"/>
                      </a:lnTo>
                      <a:lnTo>
                        <a:pt x="78" y="63"/>
                      </a:lnTo>
                      <a:lnTo>
                        <a:pt x="76" y="63"/>
                      </a:lnTo>
                      <a:lnTo>
                        <a:pt x="78" y="61"/>
                      </a:lnTo>
                      <a:lnTo>
                        <a:pt x="79" y="59"/>
                      </a:lnTo>
                      <a:lnTo>
                        <a:pt x="78" y="59"/>
                      </a:lnTo>
                      <a:lnTo>
                        <a:pt x="78" y="58"/>
                      </a:lnTo>
                      <a:lnTo>
                        <a:pt x="78" y="58"/>
                      </a:lnTo>
                      <a:lnTo>
                        <a:pt x="76" y="55"/>
                      </a:lnTo>
                      <a:lnTo>
                        <a:pt x="75" y="55"/>
                      </a:lnTo>
                      <a:lnTo>
                        <a:pt x="75" y="53"/>
                      </a:lnTo>
                      <a:lnTo>
                        <a:pt x="74" y="53"/>
                      </a:lnTo>
                      <a:lnTo>
                        <a:pt x="74" y="52"/>
                      </a:lnTo>
                      <a:lnTo>
                        <a:pt x="74" y="52"/>
                      </a:lnTo>
                      <a:lnTo>
                        <a:pt x="74" y="52"/>
                      </a:lnTo>
                      <a:lnTo>
                        <a:pt x="72" y="50"/>
                      </a:lnTo>
                      <a:lnTo>
                        <a:pt x="72" y="50"/>
                      </a:lnTo>
                      <a:lnTo>
                        <a:pt x="74" y="50"/>
                      </a:lnTo>
                      <a:lnTo>
                        <a:pt x="74" y="49"/>
                      </a:lnTo>
                      <a:lnTo>
                        <a:pt x="75" y="48"/>
                      </a:lnTo>
                      <a:lnTo>
                        <a:pt x="76" y="48"/>
                      </a:lnTo>
                      <a:lnTo>
                        <a:pt x="78" y="46"/>
                      </a:lnTo>
                      <a:lnTo>
                        <a:pt x="79" y="46"/>
                      </a:lnTo>
                      <a:lnTo>
                        <a:pt x="79" y="46"/>
                      </a:lnTo>
                      <a:lnTo>
                        <a:pt x="79" y="46"/>
                      </a:lnTo>
                      <a:lnTo>
                        <a:pt x="79" y="46"/>
                      </a:lnTo>
                      <a:lnTo>
                        <a:pt x="79" y="46"/>
                      </a:lnTo>
                      <a:lnTo>
                        <a:pt x="80" y="46"/>
                      </a:lnTo>
                      <a:lnTo>
                        <a:pt x="84" y="46"/>
                      </a:lnTo>
                      <a:lnTo>
                        <a:pt x="84" y="44"/>
                      </a:lnTo>
                      <a:lnTo>
                        <a:pt x="84" y="44"/>
                      </a:lnTo>
                      <a:lnTo>
                        <a:pt x="84" y="44"/>
                      </a:lnTo>
                      <a:lnTo>
                        <a:pt x="87" y="44"/>
                      </a:lnTo>
                      <a:lnTo>
                        <a:pt x="87" y="42"/>
                      </a:lnTo>
                      <a:lnTo>
                        <a:pt x="89" y="42"/>
                      </a:lnTo>
                      <a:lnTo>
                        <a:pt x="92" y="41"/>
                      </a:lnTo>
                      <a:lnTo>
                        <a:pt x="95" y="42"/>
                      </a:lnTo>
                      <a:lnTo>
                        <a:pt x="95" y="42"/>
                      </a:lnTo>
                      <a:lnTo>
                        <a:pt x="96" y="44"/>
                      </a:lnTo>
                      <a:lnTo>
                        <a:pt x="97" y="45"/>
                      </a:lnTo>
                      <a:lnTo>
                        <a:pt x="97" y="45"/>
                      </a:lnTo>
                      <a:lnTo>
                        <a:pt x="97" y="44"/>
                      </a:lnTo>
                      <a:lnTo>
                        <a:pt x="110" y="44"/>
                      </a:lnTo>
                      <a:lnTo>
                        <a:pt x="110" y="44"/>
                      </a:lnTo>
                      <a:lnTo>
                        <a:pt x="113" y="44"/>
                      </a:lnTo>
                      <a:lnTo>
                        <a:pt x="113" y="45"/>
                      </a:lnTo>
                      <a:lnTo>
                        <a:pt x="114" y="45"/>
                      </a:lnTo>
                      <a:lnTo>
                        <a:pt x="114" y="45"/>
                      </a:lnTo>
                      <a:lnTo>
                        <a:pt x="117" y="45"/>
                      </a:lnTo>
                      <a:lnTo>
                        <a:pt x="117" y="45"/>
                      </a:lnTo>
                      <a:lnTo>
                        <a:pt x="123" y="45"/>
                      </a:lnTo>
                      <a:lnTo>
                        <a:pt x="123" y="45"/>
                      </a:lnTo>
                      <a:lnTo>
                        <a:pt x="123" y="45"/>
                      </a:lnTo>
                      <a:lnTo>
                        <a:pt x="126" y="45"/>
                      </a:lnTo>
                      <a:lnTo>
                        <a:pt x="127" y="45"/>
                      </a:lnTo>
                      <a:lnTo>
                        <a:pt x="127" y="45"/>
                      </a:lnTo>
                      <a:lnTo>
                        <a:pt x="127" y="45"/>
                      </a:lnTo>
                      <a:lnTo>
                        <a:pt x="133" y="46"/>
                      </a:lnTo>
                      <a:lnTo>
                        <a:pt x="134" y="48"/>
                      </a:lnTo>
                      <a:lnTo>
                        <a:pt x="142" y="48"/>
                      </a:lnTo>
                      <a:lnTo>
                        <a:pt x="144" y="46"/>
                      </a:lnTo>
                      <a:lnTo>
                        <a:pt x="146" y="45"/>
                      </a:lnTo>
                      <a:lnTo>
                        <a:pt x="147" y="44"/>
                      </a:lnTo>
                      <a:lnTo>
                        <a:pt x="148" y="38"/>
                      </a:lnTo>
                      <a:lnTo>
                        <a:pt x="147" y="38"/>
                      </a:lnTo>
                      <a:lnTo>
                        <a:pt x="147" y="38"/>
                      </a:lnTo>
                      <a:lnTo>
                        <a:pt x="147" y="38"/>
                      </a:lnTo>
                      <a:lnTo>
                        <a:pt x="147" y="37"/>
                      </a:lnTo>
                      <a:lnTo>
                        <a:pt x="150" y="32"/>
                      </a:lnTo>
                      <a:lnTo>
                        <a:pt x="148" y="32"/>
                      </a:lnTo>
                      <a:lnTo>
                        <a:pt x="148" y="25"/>
                      </a:lnTo>
                      <a:lnTo>
                        <a:pt x="150" y="25"/>
                      </a:lnTo>
                      <a:lnTo>
                        <a:pt x="148" y="23"/>
                      </a:lnTo>
                      <a:lnTo>
                        <a:pt x="148" y="23"/>
                      </a:lnTo>
                      <a:lnTo>
                        <a:pt x="148" y="23"/>
                      </a:lnTo>
                      <a:lnTo>
                        <a:pt x="148" y="23"/>
                      </a:lnTo>
                      <a:lnTo>
                        <a:pt x="148" y="21"/>
                      </a:lnTo>
                      <a:lnTo>
                        <a:pt x="148" y="15"/>
                      </a:lnTo>
                      <a:lnTo>
                        <a:pt x="146" y="16"/>
                      </a:lnTo>
                      <a:lnTo>
                        <a:pt x="144" y="14"/>
                      </a:lnTo>
                      <a:lnTo>
                        <a:pt x="140" y="12"/>
                      </a:lnTo>
                      <a:lnTo>
                        <a:pt x="139" y="11"/>
                      </a:lnTo>
                      <a:lnTo>
                        <a:pt x="138" y="10"/>
                      </a:lnTo>
                      <a:lnTo>
                        <a:pt x="138" y="8"/>
                      </a:lnTo>
                      <a:lnTo>
                        <a:pt x="137" y="8"/>
                      </a:lnTo>
                      <a:lnTo>
                        <a:pt x="137" y="4"/>
                      </a:lnTo>
                      <a:lnTo>
                        <a:pt x="135" y="4"/>
                      </a:lnTo>
                      <a:lnTo>
                        <a:pt x="135" y="4"/>
                      </a:lnTo>
                      <a:lnTo>
                        <a:pt x="135" y="3"/>
                      </a:lnTo>
                      <a:lnTo>
                        <a:pt x="135" y="3"/>
                      </a:lnTo>
                      <a:lnTo>
                        <a:pt x="135" y="3"/>
                      </a:lnTo>
                      <a:lnTo>
                        <a:pt x="137" y="2"/>
                      </a:lnTo>
                      <a:lnTo>
                        <a:pt x="133" y="2"/>
                      </a:lnTo>
                      <a:lnTo>
                        <a:pt x="133" y="0"/>
                      </a:lnTo>
                      <a:lnTo>
                        <a:pt x="131" y="0"/>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5" name="Freeform 15">
                  <a:extLst>
                    <a:ext uri="{FF2B5EF4-FFF2-40B4-BE49-F238E27FC236}">
                      <a16:creationId xmlns:a16="http://schemas.microsoft.com/office/drawing/2014/main" id="{30139070-9B2F-4723-950C-31E7B8593ED3}"/>
                    </a:ext>
                  </a:extLst>
                </p:cNvPr>
                <p:cNvSpPr>
                  <a:spLocks noEditPoints="1"/>
                </p:cNvSpPr>
                <p:nvPr/>
              </p:nvSpPr>
              <p:spPr bwMode="auto">
                <a:xfrm>
                  <a:off x="6531735" y="1329192"/>
                  <a:ext cx="982663" cy="708025"/>
                </a:xfrm>
                <a:custGeom>
                  <a:avLst/>
                  <a:gdLst>
                    <a:gd name="T0" fmla="*/ 514 w 619"/>
                    <a:gd name="T1" fmla="*/ 340 h 446"/>
                    <a:gd name="T2" fmla="*/ 480 w 619"/>
                    <a:gd name="T3" fmla="*/ 385 h 446"/>
                    <a:gd name="T4" fmla="*/ 480 w 619"/>
                    <a:gd name="T5" fmla="*/ 395 h 446"/>
                    <a:gd name="T6" fmla="*/ 509 w 619"/>
                    <a:gd name="T7" fmla="*/ 368 h 446"/>
                    <a:gd name="T8" fmla="*/ 454 w 619"/>
                    <a:gd name="T9" fmla="*/ 100 h 446"/>
                    <a:gd name="T10" fmla="*/ 527 w 619"/>
                    <a:gd name="T11" fmla="*/ 72 h 446"/>
                    <a:gd name="T12" fmla="*/ 458 w 619"/>
                    <a:gd name="T13" fmla="*/ 37 h 446"/>
                    <a:gd name="T14" fmla="*/ 454 w 619"/>
                    <a:gd name="T15" fmla="*/ 46 h 446"/>
                    <a:gd name="T16" fmla="*/ 476 w 619"/>
                    <a:gd name="T17" fmla="*/ 0 h 446"/>
                    <a:gd name="T18" fmla="*/ 487 w 619"/>
                    <a:gd name="T19" fmla="*/ 13 h 446"/>
                    <a:gd name="T20" fmla="*/ 525 w 619"/>
                    <a:gd name="T21" fmla="*/ 14 h 446"/>
                    <a:gd name="T22" fmla="*/ 553 w 619"/>
                    <a:gd name="T23" fmla="*/ 29 h 446"/>
                    <a:gd name="T24" fmla="*/ 546 w 619"/>
                    <a:gd name="T25" fmla="*/ 52 h 446"/>
                    <a:gd name="T26" fmla="*/ 508 w 619"/>
                    <a:gd name="T27" fmla="*/ 76 h 446"/>
                    <a:gd name="T28" fmla="*/ 496 w 619"/>
                    <a:gd name="T29" fmla="*/ 84 h 446"/>
                    <a:gd name="T30" fmla="*/ 519 w 619"/>
                    <a:gd name="T31" fmla="*/ 71 h 446"/>
                    <a:gd name="T32" fmla="*/ 536 w 619"/>
                    <a:gd name="T33" fmla="*/ 72 h 446"/>
                    <a:gd name="T34" fmla="*/ 548 w 619"/>
                    <a:gd name="T35" fmla="*/ 83 h 446"/>
                    <a:gd name="T36" fmla="*/ 555 w 619"/>
                    <a:gd name="T37" fmla="*/ 71 h 446"/>
                    <a:gd name="T38" fmla="*/ 591 w 619"/>
                    <a:gd name="T39" fmla="*/ 68 h 446"/>
                    <a:gd name="T40" fmla="*/ 251 w 619"/>
                    <a:gd name="T41" fmla="*/ 445 h 446"/>
                    <a:gd name="T42" fmla="*/ 9 w 619"/>
                    <a:gd name="T43" fmla="*/ 151 h 446"/>
                    <a:gd name="T44" fmla="*/ 23 w 619"/>
                    <a:gd name="T45" fmla="*/ 157 h 446"/>
                    <a:gd name="T46" fmla="*/ 56 w 619"/>
                    <a:gd name="T47" fmla="*/ 153 h 446"/>
                    <a:gd name="T48" fmla="*/ 77 w 619"/>
                    <a:gd name="T49" fmla="*/ 152 h 446"/>
                    <a:gd name="T50" fmla="*/ 87 w 619"/>
                    <a:gd name="T51" fmla="*/ 132 h 446"/>
                    <a:gd name="T52" fmla="*/ 119 w 619"/>
                    <a:gd name="T53" fmla="*/ 143 h 446"/>
                    <a:gd name="T54" fmla="*/ 145 w 619"/>
                    <a:gd name="T55" fmla="*/ 156 h 446"/>
                    <a:gd name="T56" fmla="*/ 150 w 619"/>
                    <a:gd name="T57" fmla="*/ 136 h 446"/>
                    <a:gd name="T58" fmla="*/ 144 w 619"/>
                    <a:gd name="T59" fmla="*/ 119 h 446"/>
                    <a:gd name="T60" fmla="*/ 159 w 619"/>
                    <a:gd name="T61" fmla="*/ 88 h 446"/>
                    <a:gd name="T62" fmla="*/ 192 w 619"/>
                    <a:gd name="T63" fmla="*/ 90 h 446"/>
                    <a:gd name="T64" fmla="*/ 191 w 619"/>
                    <a:gd name="T65" fmla="*/ 120 h 446"/>
                    <a:gd name="T66" fmla="*/ 199 w 619"/>
                    <a:gd name="T67" fmla="*/ 155 h 446"/>
                    <a:gd name="T68" fmla="*/ 187 w 619"/>
                    <a:gd name="T69" fmla="*/ 178 h 446"/>
                    <a:gd name="T70" fmla="*/ 184 w 619"/>
                    <a:gd name="T71" fmla="*/ 187 h 446"/>
                    <a:gd name="T72" fmla="*/ 203 w 619"/>
                    <a:gd name="T73" fmla="*/ 178 h 446"/>
                    <a:gd name="T74" fmla="*/ 229 w 619"/>
                    <a:gd name="T75" fmla="*/ 148 h 446"/>
                    <a:gd name="T76" fmla="*/ 251 w 619"/>
                    <a:gd name="T77" fmla="*/ 173 h 446"/>
                    <a:gd name="T78" fmla="*/ 239 w 619"/>
                    <a:gd name="T79" fmla="*/ 153 h 446"/>
                    <a:gd name="T80" fmla="*/ 213 w 619"/>
                    <a:gd name="T81" fmla="*/ 141 h 446"/>
                    <a:gd name="T82" fmla="*/ 199 w 619"/>
                    <a:gd name="T83" fmla="*/ 117 h 446"/>
                    <a:gd name="T84" fmla="*/ 212 w 619"/>
                    <a:gd name="T85" fmla="*/ 88 h 446"/>
                    <a:gd name="T86" fmla="*/ 226 w 619"/>
                    <a:gd name="T87" fmla="*/ 114 h 446"/>
                    <a:gd name="T88" fmla="*/ 237 w 619"/>
                    <a:gd name="T89" fmla="*/ 111 h 446"/>
                    <a:gd name="T90" fmla="*/ 242 w 619"/>
                    <a:gd name="T91" fmla="*/ 97 h 446"/>
                    <a:gd name="T92" fmla="*/ 260 w 619"/>
                    <a:gd name="T93" fmla="*/ 96 h 446"/>
                    <a:gd name="T94" fmla="*/ 273 w 619"/>
                    <a:gd name="T95" fmla="*/ 127 h 446"/>
                    <a:gd name="T96" fmla="*/ 301 w 619"/>
                    <a:gd name="T97" fmla="*/ 135 h 446"/>
                    <a:gd name="T98" fmla="*/ 292 w 619"/>
                    <a:gd name="T99" fmla="*/ 134 h 446"/>
                    <a:gd name="T100" fmla="*/ 289 w 619"/>
                    <a:gd name="T101" fmla="*/ 106 h 446"/>
                    <a:gd name="T102" fmla="*/ 265 w 619"/>
                    <a:gd name="T103" fmla="*/ 73 h 446"/>
                    <a:gd name="T104" fmla="*/ 302 w 619"/>
                    <a:gd name="T105" fmla="*/ 67 h 446"/>
                    <a:gd name="T106" fmla="*/ 319 w 619"/>
                    <a:gd name="T107" fmla="*/ 59 h 446"/>
                    <a:gd name="T108" fmla="*/ 323 w 619"/>
                    <a:gd name="T109" fmla="*/ 46 h 446"/>
                    <a:gd name="T110" fmla="*/ 334 w 619"/>
                    <a:gd name="T111" fmla="*/ 38 h 446"/>
                    <a:gd name="T112" fmla="*/ 360 w 619"/>
                    <a:gd name="T113" fmla="*/ 31 h 446"/>
                    <a:gd name="T114" fmla="*/ 394 w 619"/>
                    <a:gd name="T115" fmla="*/ 25 h 446"/>
                    <a:gd name="T116" fmla="*/ 404 w 619"/>
                    <a:gd name="T117" fmla="*/ 34 h 446"/>
                    <a:gd name="T118" fmla="*/ 430 w 619"/>
                    <a:gd name="T119" fmla="*/ 28 h 446"/>
                    <a:gd name="T120" fmla="*/ 432 w 619"/>
                    <a:gd name="T121" fmla="*/ 20 h 446"/>
                    <a:gd name="T122" fmla="*/ 446 w 619"/>
                    <a:gd name="T123" fmla="*/ 1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9" h="446">
                      <a:moveTo>
                        <a:pt x="369" y="405"/>
                      </a:moveTo>
                      <a:lnTo>
                        <a:pt x="369" y="405"/>
                      </a:lnTo>
                      <a:lnTo>
                        <a:pt x="368" y="406"/>
                      </a:lnTo>
                      <a:lnTo>
                        <a:pt x="366" y="407"/>
                      </a:lnTo>
                      <a:lnTo>
                        <a:pt x="368" y="408"/>
                      </a:lnTo>
                      <a:lnTo>
                        <a:pt x="368" y="408"/>
                      </a:lnTo>
                      <a:lnTo>
                        <a:pt x="370" y="408"/>
                      </a:lnTo>
                      <a:lnTo>
                        <a:pt x="371" y="406"/>
                      </a:lnTo>
                      <a:lnTo>
                        <a:pt x="370" y="405"/>
                      </a:lnTo>
                      <a:lnTo>
                        <a:pt x="370" y="405"/>
                      </a:lnTo>
                      <a:lnTo>
                        <a:pt x="369" y="405"/>
                      </a:lnTo>
                      <a:close/>
                      <a:moveTo>
                        <a:pt x="437" y="395"/>
                      </a:moveTo>
                      <a:lnTo>
                        <a:pt x="436" y="399"/>
                      </a:lnTo>
                      <a:lnTo>
                        <a:pt x="437" y="399"/>
                      </a:lnTo>
                      <a:lnTo>
                        <a:pt x="437" y="402"/>
                      </a:lnTo>
                      <a:lnTo>
                        <a:pt x="438" y="402"/>
                      </a:lnTo>
                      <a:lnTo>
                        <a:pt x="438" y="399"/>
                      </a:lnTo>
                      <a:lnTo>
                        <a:pt x="438" y="398"/>
                      </a:lnTo>
                      <a:lnTo>
                        <a:pt x="438" y="395"/>
                      </a:lnTo>
                      <a:lnTo>
                        <a:pt x="437" y="395"/>
                      </a:lnTo>
                      <a:close/>
                      <a:moveTo>
                        <a:pt x="517" y="338"/>
                      </a:moveTo>
                      <a:lnTo>
                        <a:pt x="515" y="340"/>
                      </a:lnTo>
                      <a:lnTo>
                        <a:pt x="515" y="340"/>
                      </a:lnTo>
                      <a:lnTo>
                        <a:pt x="514" y="340"/>
                      </a:lnTo>
                      <a:lnTo>
                        <a:pt x="514" y="344"/>
                      </a:lnTo>
                      <a:lnTo>
                        <a:pt x="513" y="344"/>
                      </a:lnTo>
                      <a:lnTo>
                        <a:pt x="513" y="347"/>
                      </a:lnTo>
                      <a:lnTo>
                        <a:pt x="512" y="347"/>
                      </a:lnTo>
                      <a:lnTo>
                        <a:pt x="510" y="354"/>
                      </a:lnTo>
                      <a:lnTo>
                        <a:pt x="508" y="355"/>
                      </a:lnTo>
                      <a:lnTo>
                        <a:pt x="505" y="360"/>
                      </a:lnTo>
                      <a:lnTo>
                        <a:pt x="501" y="364"/>
                      </a:lnTo>
                      <a:lnTo>
                        <a:pt x="501" y="365"/>
                      </a:lnTo>
                      <a:lnTo>
                        <a:pt x="497" y="368"/>
                      </a:lnTo>
                      <a:lnTo>
                        <a:pt x="497" y="369"/>
                      </a:lnTo>
                      <a:lnTo>
                        <a:pt x="496" y="369"/>
                      </a:lnTo>
                      <a:lnTo>
                        <a:pt x="495" y="371"/>
                      </a:lnTo>
                      <a:lnTo>
                        <a:pt x="492" y="371"/>
                      </a:lnTo>
                      <a:lnTo>
                        <a:pt x="492" y="372"/>
                      </a:lnTo>
                      <a:lnTo>
                        <a:pt x="492" y="373"/>
                      </a:lnTo>
                      <a:lnTo>
                        <a:pt x="491" y="374"/>
                      </a:lnTo>
                      <a:lnTo>
                        <a:pt x="489" y="376"/>
                      </a:lnTo>
                      <a:lnTo>
                        <a:pt x="489" y="376"/>
                      </a:lnTo>
                      <a:lnTo>
                        <a:pt x="485" y="377"/>
                      </a:lnTo>
                      <a:lnTo>
                        <a:pt x="484" y="380"/>
                      </a:lnTo>
                      <a:lnTo>
                        <a:pt x="483" y="380"/>
                      </a:lnTo>
                      <a:lnTo>
                        <a:pt x="481" y="384"/>
                      </a:lnTo>
                      <a:lnTo>
                        <a:pt x="480" y="385"/>
                      </a:lnTo>
                      <a:lnTo>
                        <a:pt x="480" y="386"/>
                      </a:lnTo>
                      <a:lnTo>
                        <a:pt x="478" y="386"/>
                      </a:lnTo>
                      <a:lnTo>
                        <a:pt x="478" y="388"/>
                      </a:lnTo>
                      <a:lnTo>
                        <a:pt x="476" y="389"/>
                      </a:lnTo>
                      <a:lnTo>
                        <a:pt x="476" y="390"/>
                      </a:lnTo>
                      <a:lnTo>
                        <a:pt x="475" y="390"/>
                      </a:lnTo>
                      <a:lnTo>
                        <a:pt x="472" y="393"/>
                      </a:lnTo>
                      <a:lnTo>
                        <a:pt x="471" y="393"/>
                      </a:lnTo>
                      <a:lnTo>
                        <a:pt x="470" y="393"/>
                      </a:lnTo>
                      <a:lnTo>
                        <a:pt x="468" y="394"/>
                      </a:lnTo>
                      <a:lnTo>
                        <a:pt x="467" y="394"/>
                      </a:lnTo>
                      <a:lnTo>
                        <a:pt x="463" y="394"/>
                      </a:lnTo>
                      <a:lnTo>
                        <a:pt x="463" y="394"/>
                      </a:lnTo>
                      <a:lnTo>
                        <a:pt x="464" y="397"/>
                      </a:lnTo>
                      <a:lnTo>
                        <a:pt x="468" y="397"/>
                      </a:lnTo>
                      <a:lnTo>
                        <a:pt x="468" y="398"/>
                      </a:lnTo>
                      <a:lnTo>
                        <a:pt x="470" y="398"/>
                      </a:lnTo>
                      <a:lnTo>
                        <a:pt x="470" y="398"/>
                      </a:lnTo>
                      <a:lnTo>
                        <a:pt x="475" y="398"/>
                      </a:lnTo>
                      <a:lnTo>
                        <a:pt x="476" y="398"/>
                      </a:lnTo>
                      <a:lnTo>
                        <a:pt x="476" y="397"/>
                      </a:lnTo>
                      <a:lnTo>
                        <a:pt x="476" y="397"/>
                      </a:lnTo>
                      <a:lnTo>
                        <a:pt x="479" y="397"/>
                      </a:lnTo>
                      <a:lnTo>
                        <a:pt x="480" y="395"/>
                      </a:lnTo>
                      <a:lnTo>
                        <a:pt x="481" y="394"/>
                      </a:lnTo>
                      <a:lnTo>
                        <a:pt x="483" y="393"/>
                      </a:lnTo>
                      <a:lnTo>
                        <a:pt x="484" y="391"/>
                      </a:lnTo>
                      <a:lnTo>
                        <a:pt x="485" y="389"/>
                      </a:lnTo>
                      <a:lnTo>
                        <a:pt x="487" y="386"/>
                      </a:lnTo>
                      <a:lnTo>
                        <a:pt x="489" y="384"/>
                      </a:lnTo>
                      <a:lnTo>
                        <a:pt x="491" y="381"/>
                      </a:lnTo>
                      <a:lnTo>
                        <a:pt x="492" y="382"/>
                      </a:lnTo>
                      <a:lnTo>
                        <a:pt x="493" y="382"/>
                      </a:lnTo>
                      <a:lnTo>
                        <a:pt x="495" y="382"/>
                      </a:lnTo>
                      <a:lnTo>
                        <a:pt x="496" y="381"/>
                      </a:lnTo>
                      <a:lnTo>
                        <a:pt x="497" y="380"/>
                      </a:lnTo>
                      <a:lnTo>
                        <a:pt x="498" y="378"/>
                      </a:lnTo>
                      <a:lnTo>
                        <a:pt x="500" y="378"/>
                      </a:lnTo>
                      <a:lnTo>
                        <a:pt x="500" y="376"/>
                      </a:lnTo>
                      <a:lnTo>
                        <a:pt x="502" y="376"/>
                      </a:lnTo>
                      <a:lnTo>
                        <a:pt x="505" y="376"/>
                      </a:lnTo>
                      <a:lnTo>
                        <a:pt x="506" y="373"/>
                      </a:lnTo>
                      <a:lnTo>
                        <a:pt x="508" y="373"/>
                      </a:lnTo>
                      <a:lnTo>
                        <a:pt x="508" y="372"/>
                      </a:lnTo>
                      <a:lnTo>
                        <a:pt x="509" y="371"/>
                      </a:lnTo>
                      <a:lnTo>
                        <a:pt x="512" y="369"/>
                      </a:lnTo>
                      <a:lnTo>
                        <a:pt x="512" y="367"/>
                      </a:lnTo>
                      <a:lnTo>
                        <a:pt x="509" y="368"/>
                      </a:lnTo>
                      <a:lnTo>
                        <a:pt x="509" y="367"/>
                      </a:lnTo>
                      <a:lnTo>
                        <a:pt x="510" y="365"/>
                      </a:lnTo>
                      <a:lnTo>
                        <a:pt x="512" y="361"/>
                      </a:lnTo>
                      <a:lnTo>
                        <a:pt x="514" y="364"/>
                      </a:lnTo>
                      <a:lnTo>
                        <a:pt x="515" y="361"/>
                      </a:lnTo>
                      <a:lnTo>
                        <a:pt x="517" y="359"/>
                      </a:lnTo>
                      <a:lnTo>
                        <a:pt x="518" y="356"/>
                      </a:lnTo>
                      <a:lnTo>
                        <a:pt x="518" y="354"/>
                      </a:lnTo>
                      <a:lnTo>
                        <a:pt x="517" y="352"/>
                      </a:lnTo>
                      <a:lnTo>
                        <a:pt x="517" y="350"/>
                      </a:lnTo>
                      <a:lnTo>
                        <a:pt x="518" y="350"/>
                      </a:lnTo>
                      <a:lnTo>
                        <a:pt x="518" y="350"/>
                      </a:lnTo>
                      <a:lnTo>
                        <a:pt x="518" y="348"/>
                      </a:lnTo>
                      <a:lnTo>
                        <a:pt x="517" y="348"/>
                      </a:lnTo>
                      <a:lnTo>
                        <a:pt x="517" y="343"/>
                      </a:lnTo>
                      <a:lnTo>
                        <a:pt x="519" y="342"/>
                      </a:lnTo>
                      <a:lnTo>
                        <a:pt x="518" y="338"/>
                      </a:lnTo>
                      <a:lnTo>
                        <a:pt x="517" y="338"/>
                      </a:lnTo>
                      <a:close/>
                      <a:moveTo>
                        <a:pt x="451" y="97"/>
                      </a:moveTo>
                      <a:lnTo>
                        <a:pt x="451" y="98"/>
                      </a:lnTo>
                      <a:lnTo>
                        <a:pt x="451" y="98"/>
                      </a:lnTo>
                      <a:lnTo>
                        <a:pt x="451" y="98"/>
                      </a:lnTo>
                      <a:lnTo>
                        <a:pt x="451" y="100"/>
                      </a:lnTo>
                      <a:lnTo>
                        <a:pt x="454" y="100"/>
                      </a:lnTo>
                      <a:lnTo>
                        <a:pt x="453" y="97"/>
                      </a:lnTo>
                      <a:lnTo>
                        <a:pt x="451" y="97"/>
                      </a:lnTo>
                      <a:close/>
                      <a:moveTo>
                        <a:pt x="459" y="92"/>
                      </a:moveTo>
                      <a:lnTo>
                        <a:pt x="459" y="92"/>
                      </a:lnTo>
                      <a:lnTo>
                        <a:pt x="459" y="93"/>
                      </a:lnTo>
                      <a:lnTo>
                        <a:pt x="460" y="93"/>
                      </a:lnTo>
                      <a:lnTo>
                        <a:pt x="459" y="92"/>
                      </a:lnTo>
                      <a:lnTo>
                        <a:pt x="459" y="92"/>
                      </a:lnTo>
                      <a:lnTo>
                        <a:pt x="459" y="92"/>
                      </a:lnTo>
                      <a:close/>
                      <a:moveTo>
                        <a:pt x="466" y="89"/>
                      </a:moveTo>
                      <a:lnTo>
                        <a:pt x="463" y="90"/>
                      </a:lnTo>
                      <a:lnTo>
                        <a:pt x="463" y="92"/>
                      </a:lnTo>
                      <a:lnTo>
                        <a:pt x="467" y="92"/>
                      </a:lnTo>
                      <a:lnTo>
                        <a:pt x="467" y="92"/>
                      </a:lnTo>
                      <a:lnTo>
                        <a:pt x="471" y="90"/>
                      </a:lnTo>
                      <a:lnTo>
                        <a:pt x="471" y="90"/>
                      </a:lnTo>
                      <a:lnTo>
                        <a:pt x="467" y="90"/>
                      </a:lnTo>
                      <a:lnTo>
                        <a:pt x="466" y="89"/>
                      </a:lnTo>
                      <a:close/>
                      <a:moveTo>
                        <a:pt x="527" y="72"/>
                      </a:moveTo>
                      <a:lnTo>
                        <a:pt x="526" y="73"/>
                      </a:lnTo>
                      <a:lnTo>
                        <a:pt x="527" y="73"/>
                      </a:lnTo>
                      <a:lnTo>
                        <a:pt x="527" y="73"/>
                      </a:lnTo>
                      <a:lnTo>
                        <a:pt x="527" y="73"/>
                      </a:lnTo>
                      <a:lnTo>
                        <a:pt x="527" y="72"/>
                      </a:lnTo>
                      <a:lnTo>
                        <a:pt x="527" y="72"/>
                      </a:lnTo>
                      <a:lnTo>
                        <a:pt x="527" y="72"/>
                      </a:lnTo>
                      <a:close/>
                      <a:moveTo>
                        <a:pt x="310" y="71"/>
                      </a:moveTo>
                      <a:lnTo>
                        <a:pt x="310" y="72"/>
                      </a:lnTo>
                      <a:lnTo>
                        <a:pt x="309" y="73"/>
                      </a:lnTo>
                      <a:lnTo>
                        <a:pt x="309" y="75"/>
                      </a:lnTo>
                      <a:lnTo>
                        <a:pt x="309" y="75"/>
                      </a:lnTo>
                      <a:lnTo>
                        <a:pt x="309" y="73"/>
                      </a:lnTo>
                      <a:lnTo>
                        <a:pt x="310" y="73"/>
                      </a:lnTo>
                      <a:lnTo>
                        <a:pt x="310" y="72"/>
                      </a:lnTo>
                      <a:lnTo>
                        <a:pt x="313" y="72"/>
                      </a:lnTo>
                      <a:lnTo>
                        <a:pt x="313" y="71"/>
                      </a:lnTo>
                      <a:lnTo>
                        <a:pt x="313" y="71"/>
                      </a:lnTo>
                      <a:lnTo>
                        <a:pt x="313" y="71"/>
                      </a:lnTo>
                      <a:lnTo>
                        <a:pt x="310" y="71"/>
                      </a:lnTo>
                      <a:close/>
                      <a:moveTo>
                        <a:pt x="467" y="29"/>
                      </a:moveTo>
                      <a:lnTo>
                        <a:pt x="467" y="31"/>
                      </a:lnTo>
                      <a:lnTo>
                        <a:pt x="468" y="31"/>
                      </a:lnTo>
                      <a:lnTo>
                        <a:pt x="468" y="33"/>
                      </a:lnTo>
                      <a:lnTo>
                        <a:pt x="467" y="33"/>
                      </a:lnTo>
                      <a:lnTo>
                        <a:pt x="466" y="34"/>
                      </a:lnTo>
                      <a:lnTo>
                        <a:pt x="466" y="34"/>
                      </a:lnTo>
                      <a:lnTo>
                        <a:pt x="463" y="34"/>
                      </a:lnTo>
                      <a:lnTo>
                        <a:pt x="458" y="37"/>
                      </a:lnTo>
                      <a:lnTo>
                        <a:pt x="451" y="37"/>
                      </a:lnTo>
                      <a:lnTo>
                        <a:pt x="450" y="34"/>
                      </a:lnTo>
                      <a:lnTo>
                        <a:pt x="449" y="34"/>
                      </a:lnTo>
                      <a:lnTo>
                        <a:pt x="449" y="35"/>
                      </a:lnTo>
                      <a:lnTo>
                        <a:pt x="447" y="35"/>
                      </a:lnTo>
                      <a:lnTo>
                        <a:pt x="447" y="35"/>
                      </a:lnTo>
                      <a:lnTo>
                        <a:pt x="449" y="35"/>
                      </a:lnTo>
                      <a:lnTo>
                        <a:pt x="449" y="35"/>
                      </a:lnTo>
                      <a:lnTo>
                        <a:pt x="449" y="35"/>
                      </a:lnTo>
                      <a:lnTo>
                        <a:pt x="447" y="41"/>
                      </a:lnTo>
                      <a:lnTo>
                        <a:pt x="446" y="41"/>
                      </a:lnTo>
                      <a:lnTo>
                        <a:pt x="446" y="42"/>
                      </a:lnTo>
                      <a:lnTo>
                        <a:pt x="447" y="42"/>
                      </a:lnTo>
                      <a:lnTo>
                        <a:pt x="447" y="42"/>
                      </a:lnTo>
                      <a:lnTo>
                        <a:pt x="447" y="43"/>
                      </a:lnTo>
                      <a:lnTo>
                        <a:pt x="451" y="43"/>
                      </a:lnTo>
                      <a:lnTo>
                        <a:pt x="451" y="43"/>
                      </a:lnTo>
                      <a:lnTo>
                        <a:pt x="451" y="46"/>
                      </a:lnTo>
                      <a:lnTo>
                        <a:pt x="451" y="46"/>
                      </a:lnTo>
                      <a:lnTo>
                        <a:pt x="451" y="46"/>
                      </a:lnTo>
                      <a:lnTo>
                        <a:pt x="453" y="46"/>
                      </a:lnTo>
                      <a:lnTo>
                        <a:pt x="453" y="46"/>
                      </a:lnTo>
                      <a:lnTo>
                        <a:pt x="454" y="46"/>
                      </a:lnTo>
                      <a:lnTo>
                        <a:pt x="454" y="46"/>
                      </a:lnTo>
                      <a:lnTo>
                        <a:pt x="454" y="43"/>
                      </a:lnTo>
                      <a:lnTo>
                        <a:pt x="455" y="43"/>
                      </a:lnTo>
                      <a:lnTo>
                        <a:pt x="455" y="43"/>
                      </a:lnTo>
                      <a:lnTo>
                        <a:pt x="457" y="42"/>
                      </a:lnTo>
                      <a:lnTo>
                        <a:pt x="458" y="42"/>
                      </a:lnTo>
                      <a:lnTo>
                        <a:pt x="458" y="39"/>
                      </a:lnTo>
                      <a:lnTo>
                        <a:pt x="459" y="39"/>
                      </a:lnTo>
                      <a:lnTo>
                        <a:pt x="460" y="39"/>
                      </a:lnTo>
                      <a:lnTo>
                        <a:pt x="460" y="39"/>
                      </a:lnTo>
                      <a:lnTo>
                        <a:pt x="462" y="38"/>
                      </a:lnTo>
                      <a:lnTo>
                        <a:pt x="462" y="38"/>
                      </a:lnTo>
                      <a:lnTo>
                        <a:pt x="464" y="38"/>
                      </a:lnTo>
                      <a:lnTo>
                        <a:pt x="467" y="35"/>
                      </a:lnTo>
                      <a:lnTo>
                        <a:pt x="472" y="34"/>
                      </a:lnTo>
                      <a:lnTo>
                        <a:pt x="474" y="31"/>
                      </a:lnTo>
                      <a:lnTo>
                        <a:pt x="471" y="31"/>
                      </a:lnTo>
                      <a:lnTo>
                        <a:pt x="471" y="31"/>
                      </a:lnTo>
                      <a:lnTo>
                        <a:pt x="471" y="30"/>
                      </a:lnTo>
                      <a:lnTo>
                        <a:pt x="470" y="29"/>
                      </a:lnTo>
                      <a:lnTo>
                        <a:pt x="470" y="29"/>
                      </a:lnTo>
                      <a:lnTo>
                        <a:pt x="467" y="29"/>
                      </a:lnTo>
                      <a:close/>
                      <a:moveTo>
                        <a:pt x="471" y="0"/>
                      </a:moveTo>
                      <a:lnTo>
                        <a:pt x="475" y="0"/>
                      </a:lnTo>
                      <a:lnTo>
                        <a:pt x="476" y="0"/>
                      </a:lnTo>
                      <a:lnTo>
                        <a:pt x="478" y="1"/>
                      </a:lnTo>
                      <a:lnTo>
                        <a:pt x="479" y="0"/>
                      </a:lnTo>
                      <a:lnTo>
                        <a:pt x="481" y="0"/>
                      </a:lnTo>
                      <a:lnTo>
                        <a:pt x="481" y="3"/>
                      </a:lnTo>
                      <a:lnTo>
                        <a:pt x="481" y="3"/>
                      </a:lnTo>
                      <a:lnTo>
                        <a:pt x="481" y="4"/>
                      </a:lnTo>
                      <a:lnTo>
                        <a:pt x="483" y="4"/>
                      </a:lnTo>
                      <a:lnTo>
                        <a:pt x="485" y="4"/>
                      </a:lnTo>
                      <a:lnTo>
                        <a:pt x="487" y="4"/>
                      </a:lnTo>
                      <a:lnTo>
                        <a:pt x="488" y="5"/>
                      </a:lnTo>
                      <a:lnTo>
                        <a:pt x="488" y="7"/>
                      </a:lnTo>
                      <a:lnTo>
                        <a:pt x="485" y="7"/>
                      </a:lnTo>
                      <a:lnTo>
                        <a:pt x="484" y="9"/>
                      </a:lnTo>
                      <a:lnTo>
                        <a:pt x="483" y="11"/>
                      </a:lnTo>
                      <a:lnTo>
                        <a:pt x="483" y="12"/>
                      </a:lnTo>
                      <a:lnTo>
                        <a:pt x="484" y="12"/>
                      </a:lnTo>
                      <a:lnTo>
                        <a:pt x="484" y="11"/>
                      </a:lnTo>
                      <a:lnTo>
                        <a:pt x="487" y="11"/>
                      </a:lnTo>
                      <a:lnTo>
                        <a:pt x="487" y="11"/>
                      </a:lnTo>
                      <a:lnTo>
                        <a:pt x="487" y="11"/>
                      </a:lnTo>
                      <a:lnTo>
                        <a:pt x="487" y="12"/>
                      </a:lnTo>
                      <a:lnTo>
                        <a:pt x="485" y="12"/>
                      </a:lnTo>
                      <a:lnTo>
                        <a:pt x="485" y="13"/>
                      </a:lnTo>
                      <a:lnTo>
                        <a:pt x="487" y="13"/>
                      </a:lnTo>
                      <a:lnTo>
                        <a:pt x="487" y="13"/>
                      </a:lnTo>
                      <a:lnTo>
                        <a:pt x="491" y="13"/>
                      </a:lnTo>
                      <a:lnTo>
                        <a:pt x="491" y="12"/>
                      </a:lnTo>
                      <a:lnTo>
                        <a:pt x="495" y="12"/>
                      </a:lnTo>
                      <a:lnTo>
                        <a:pt x="495" y="13"/>
                      </a:lnTo>
                      <a:lnTo>
                        <a:pt x="501" y="14"/>
                      </a:lnTo>
                      <a:lnTo>
                        <a:pt x="501" y="16"/>
                      </a:lnTo>
                      <a:lnTo>
                        <a:pt x="500" y="17"/>
                      </a:lnTo>
                      <a:lnTo>
                        <a:pt x="500" y="17"/>
                      </a:lnTo>
                      <a:lnTo>
                        <a:pt x="500" y="18"/>
                      </a:lnTo>
                      <a:lnTo>
                        <a:pt x="500" y="20"/>
                      </a:lnTo>
                      <a:lnTo>
                        <a:pt x="498" y="20"/>
                      </a:lnTo>
                      <a:lnTo>
                        <a:pt x="498" y="22"/>
                      </a:lnTo>
                      <a:lnTo>
                        <a:pt x="498" y="22"/>
                      </a:lnTo>
                      <a:lnTo>
                        <a:pt x="501" y="22"/>
                      </a:lnTo>
                      <a:lnTo>
                        <a:pt x="502" y="22"/>
                      </a:lnTo>
                      <a:lnTo>
                        <a:pt x="505" y="21"/>
                      </a:lnTo>
                      <a:lnTo>
                        <a:pt x="509" y="16"/>
                      </a:lnTo>
                      <a:lnTo>
                        <a:pt x="514" y="16"/>
                      </a:lnTo>
                      <a:lnTo>
                        <a:pt x="515" y="16"/>
                      </a:lnTo>
                      <a:lnTo>
                        <a:pt x="518" y="14"/>
                      </a:lnTo>
                      <a:lnTo>
                        <a:pt x="521" y="13"/>
                      </a:lnTo>
                      <a:lnTo>
                        <a:pt x="523" y="13"/>
                      </a:lnTo>
                      <a:lnTo>
                        <a:pt x="525" y="14"/>
                      </a:lnTo>
                      <a:lnTo>
                        <a:pt x="526" y="16"/>
                      </a:lnTo>
                      <a:lnTo>
                        <a:pt x="530" y="14"/>
                      </a:lnTo>
                      <a:lnTo>
                        <a:pt x="530" y="14"/>
                      </a:lnTo>
                      <a:lnTo>
                        <a:pt x="535" y="14"/>
                      </a:lnTo>
                      <a:lnTo>
                        <a:pt x="535" y="13"/>
                      </a:lnTo>
                      <a:lnTo>
                        <a:pt x="536" y="13"/>
                      </a:lnTo>
                      <a:lnTo>
                        <a:pt x="536" y="13"/>
                      </a:lnTo>
                      <a:lnTo>
                        <a:pt x="536" y="12"/>
                      </a:lnTo>
                      <a:lnTo>
                        <a:pt x="536" y="13"/>
                      </a:lnTo>
                      <a:lnTo>
                        <a:pt x="538" y="13"/>
                      </a:lnTo>
                      <a:lnTo>
                        <a:pt x="539" y="13"/>
                      </a:lnTo>
                      <a:lnTo>
                        <a:pt x="539" y="14"/>
                      </a:lnTo>
                      <a:lnTo>
                        <a:pt x="540" y="14"/>
                      </a:lnTo>
                      <a:lnTo>
                        <a:pt x="540" y="17"/>
                      </a:lnTo>
                      <a:lnTo>
                        <a:pt x="542" y="20"/>
                      </a:lnTo>
                      <a:lnTo>
                        <a:pt x="542" y="21"/>
                      </a:lnTo>
                      <a:lnTo>
                        <a:pt x="543" y="21"/>
                      </a:lnTo>
                      <a:lnTo>
                        <a:pt x="544" y="21"/>
                      </a:lnTo>
                      <a:lnTo>
                        <a:pt x="544" y="22"/>
                      </a:lnTo>
                      <a:lnTo>
                        <a:pt x="548" y="22"/>
                      </a:lnTo>
                      <a:lnTo>
                        <a:pt x="550" y="24"/>
                      </a:lnTo>
                      <a:lnTo>
                        <a:pt x="552" y="24"/>
                      </a:lnTo>
                      <a:lnTo>
                        <a:pt x="552" y="26"/>
                      </a:lnTo>
                      <a:lnTo>
                        <a:pt x="553" y="29"/>
                      </a:lnTo>
                      <a:lnTo>
                        <a:pt x="553" y="30"/>
                      </a:lnTo>
                      <a:lnTo>
                        <a:pt x="556" y="30"/>
                      </a:lnTo>
                      <a:lnTo>
                        <a:pt x="557" y="33"/>
                      </a:lnTo>
                      <a:lnTo>
                        <a:pt x="557" y="33"/>
                      </a:lnTo>
                      <a:lnTo>
                        <a:pt x="556" y="39"/>
                      </a:lnTo>
                      <a:lnTo>
                        <a:pt x="555" y="39"/>
                      </a:lnTo>
                      <a:lnTo>
                        <a:pt x="552" y="38"/>
                      </a:lnTo>
                      <a:lnTo>
                        <a:pt x="551" y="37"/>
                      </a:lnTo>
                      <a:lnTo>
                        <a:pt x="551" y="39"/>
                      </a:lnTo>
                      <a:lnTo>
                        <a:pt x="552" y="41"/>
                      </a:lnTo>
                      <a:lnTo>
                        <a:pt x="552" y="41"/>
                      </a:lnTo>
                      <a:lnTo>
                        <a:pt x="553" y="41"/>
                      </a:lnTo>
                      <a:lnTo>
                        <a:pt x="553" y="41"/>
                      </a:lnTo>
                      <a:lnTo>
                        <a:pt x="555" y="41"/>
                      </a:lnTo>
                      <a:lnTo>
                        <a:pt x="556" y="43"/>
                      </a:lnTo>
                      <a:lnTo>
                        <a:pt x="556" y="45"/>
                      </a:lnTo>
                      <a:lnTo>
                        <a:pt x="557" y="46"/>
                      </a:lnTo>
                      <a:lnTo>
                        <a:pt x="557" y="48"/>
                      </a:lnTo>
                      <a:lnTo>
                        <a:pt x="557" y="48"/>
                      </a:lnTo>
                      <a:lnTo>
                        <a:pt x="556" y="50"/>
                      </a:lnTo>
                      <a:lnTo>
                        <a:pt x="555" y="50"/>
                      </a:lnTo>
                      <a:lnTo>
                        <a:pt x="555" y="51"/>
                      </a:lnTo>
                      <a:lnTo>
                        <a:pt x="546" y="52"/>
                      </a:lnTo>
                      <a:lnTo>
                        <a:pt x="546" y="52"/>
                      </a:lnTo>
                      <a:lnTo>
                        <a:pt x="544" y="52"/>
                      </a:lnTo>
                      <a:lnTo>
                        <a:pt x="544" y="54"/>
                      </a:lnTo>
                      <a:lnTo>
                        <a:pt x="542" y="54"/>
                      </a:lnTo>
                      <a:lnTo>
                        <a:pt x="542" y="54"/>
                      </a:lnTo>
                      <a:lnTo>
                        <a:pt x="532" y="55"/>
                      </a:lnTo>
                      <a:lnTo>
                        <a:pt x="532" y="56"/>
                      </a:lnTo>
                      <a:lnTo>
                        <a:pt x="531" y="56"/>
                      </a:lnTo>
                      <a:lnTo>
                        <a:pt x="531" y="56"/>
                      </a:lnTo>
                      <a:lnTo>
                        <a:pt x="529" y="56"/>
                      </a:lnTo>
                      <a:lnTo>
                        <a:pt x="525" y="58"/>
                      </a:lnTo>
                      <a:lnTo>
                        <a:pt x="522" y="59"/>
                      </a:lnTo>
                      <a:lnTo>
                        <a:pt x="518" y="59"/>
                      </a:lnTo>
                      <a:lnTo>
                        <a:pt x="517" y="63"/>
                      </a:lnTo>
                      <a:lnTo>
                        <a:pt x="515" y="63"/>
                      </a:lnTo>
                      <a:lnTo>
                        <a:pt x="514" y="64"/>
                      </a:lnTo>
                      <a:lnTo>
                        <a:pt x="514" y="66"/>
                      </a:lnTo>
                      <a:lnTo>
                        <a:pt x="515" y="66"/>
                      </a:lnTo>
                      <a:lnTo>
                        <a:pt x="515" y="69"/>
                      </a:lnTo>
                      <a:lnTo>
                        <a:pt x="513" y="69"/>
                      </a:lnTo>
                      <a:lnTo>
                        <a:pt x="512" y="71"/>
                      </a:lnTo>
                      <a:lnTo>
                        <a:pt x="510" y="71"/>
                      </a:lnTo>
                      <a:lnTo>
                        <a:pt x="510" y="73"/>
                      </a:lnTo>
                      <a:lnTo>
                        <a:pt x="509" y="75"/>
                      </a:lnTo>
                      <a:lnTo>
                        <a:pt x="508" y="76"/>
                      </a:lnTo>
                      <a:lnTo>
                        <a:pt x="504" y="76"/>
                      </a:lnTo>
                      <a:lnTo>
                        <a:pt x="504" y="77"/>
                      </a:lnTo>
                      <a:lnTo>
                        <a:pt x="502" y="77"/>
                      </a:lnTo>
                      <a:lnTo>
                        <a:pt x="501" y="79"/>
                      </a:lnTo>
                      <a:lnTo>
                        <a:pt x="493" y="80"/>
                      </a:lnTo>
                      <a:lnTo>
                        <a:pt x="492" y="83"/>
                      </a:lnTo>
                      <a:lnTo>
                        <a:pt x="491" y="85"/>
                      </a:lnTo>
                      <a:lnTo>
                        <a:pt x="488" y="85"/>
                      </a:lnTo>
                      <a:lnTo>
                        <a:pt x="485" y="86"/>
                      </a:lnTo>
                      <a:lnTo>
                        <a:pt x="474" y="89"/>
                      </a:lnTo>
                      <a:lnTo>
                        <a:pt x="474" y="89"/>
                      </a:lnTo>
                      <a:lnTo>
                        <a:pt x="480" y="89"/>
                      </a:lnTo>
                      <a:lnTo>
                        <a:pt x="480" y="89"/>
                      </a:lnTo>
                      <a:lnTo>
                        <a:pt x="481" y="89"/>
                      </a:lnTo>
                      <a:lnTo>
                        <a:pt x="484" y="89"/>
                      </a:lnTo>
                      <a:lnTo>
                        <a:pt x="485" y="89"/>
                      </a:lnTo>
                      <a:lnTo>
                        <a:pt x="488" y="89"/>
                      </a:lnTo>
                      <a:lnTo>
                        <a:pt x="488" y="88"/>
                      </a:lnTo>
                      <a:lnTo>
                        <a:pt x="491" y="88"/>
                      </a:lnTo>
                      <a:lnTo>
                        <a:pt x="492" y="86"/>
                      </a:lnTo>
                      <a:lnTo>
                        <a:pt x="495" y="86"/>
                      </a:lnTo>
                      <a:lnTo>
                        <a:pt x="495" y="84"/>
                      </a:lnTo>
                      <a:lnTo>
                        <a:pt x="496" y="84"/>
                      </a:lnTo>
                      <a:lnTo>
                        <a:pt x="496" y="84"/>
                      </a:lnTo>
                      <a:lnTo>
                        <a:pt x="501" y="84"/>
                      </a:lnTo>
                      <a:lnTo>
                        <a:pt x="502" y="83"/>
                      </a:lnTo>
                      <a:lnTo>
                        <a:pt x="505" y="84"/>
                      </a:lnTo>
                      <a:lnTo>
                        <a:pt x="508" y="84"/>
                      </a:lnTo>
                      <a:lnTo>
                        <a:pt x="508" y="83"/>
                      </a:lnTo>
                      <a:lnTo>
                        <a:pt x="514" y="81"/>
                      </a:lnTo>
                      <a:lnTo>
                        <a:pt x="515" y="80"/>
                      </a:lnTo>
                      <a:lnTo>
                        <a:pt x="515" y="79"/>
                      </a:lnTo>
                      <a:lnTo>
                        <a:pt x="515" y="79"/>
                      </a:lnTo>
                      <a:lnTo>
                        <a:pt x="517" y="79"/>
                      </a:lnTo>
                      <a:lnTo>
                        <a:pt x="515" y="76"/>
                      </a:lnTo>
                      <a:lnTo>
                        <a:pt x="517" y="76"/>
                      </a:lnTo>
                      <a:lnTo>
                        <a:pt x="518" y="77"/>
                      </a:lnTo>
                      <a:lnTo>
                        <a:pt x="519" y="79"/>
                      </a:lnTo>
                      <a:lnTo>
                        <a:pt x="521" y="79"/>
                      </a:lnTo>
                      <a:lnTo>
                        <a:pt x="522" y="79"/>
                      </a:lnTo>
                      <a:lnTo>
                        <a:pt x="523" y="77"/>
                      </a:lnTo>
                      <a:lnTo>
                        <a:pt x="525" y="76"/>
                      </a:lnTo>
                      <a:lnTo>
                        <a:pt x="525" y="76"/>
                      </a:lnTo>
                      <a:lnTo>
                        <a:pt x="523" y="76"/>
                      </a:lnTo>
                      <a:lnTo>
                        <a:pt x="521" y="76"/>
                      </a:lnTo>
                      <a:lnTo>
                        <a:pt x="519" y="75"/>
                      </a:lnTo>
                      <a:lnTo>
                        <a:pt x="518" y="72"/>
                      </a:lnTo>
                      <a:lnTo>
                        <a:pt x="519" y="71"/>
                      </a:lnTo>
                      <a:lnTo>
                        <a:pt x="519" y="71"/>
                      </a:lnTo>
                      <a:lnTo>
                        <a:pt x="519" y="71"/>
                      </a:lnTo>
                      <a:lnTo>
                        <a:pt x="521" y="71"/>
                      </a:lnTo>
                      <a:lnTo>
                        <a:pt x="525" y="66"/>
                      </a:lnTo>
                      <a:lnTo>
                        <a:pt x="525" y="66"/>
                      </a:lnTo>
                      <a:lnTo>
                        <a:pt x="525" y="66"/>
                      </a:lnTo>
                      <a:lnTo>
                        <a:pt x="526" y="66"/>
                      </a:lnTo>
                      <a:lnTo>
                        <a:pt x="527" y="66"/>
                      </a:lnTo>
                      <a:lnTo>
                        <a:pt x="527" y="67"/>
                      </a:lnTo>
                      <a:lnTo>
                        <a:pt x="529" y="67"/>
                      </a:lnTo>
                      <a:lnTo>
                        <a:pt x="529" y="68"/>
                      </a:lnTo>
                      <a:lnTo>
                        <a:pt x="529" y="68"/>
                      </a:lnTo>
                      <a:lnTo>
                        <a:pt x="529" y="67"/>
                      </a:lnTo>
                      <a:lnTo>
                        <a:pt x="530" y="67"/>
                      </a:lnTo>
                      <a:lnTo>
                        <a:pt x="530" y="67"/>
                      </a:lnTo>
                      <a:lnTo>
                        <a:pt x="530" y="66"/>
                      </a:lnTo>
                      <a:lnTo>
                        <a:pt x="530" y="66"/>
                      </a:lnTo>
                      <a:lnTo>
                        <a:pt x="530" y="66"/>
                      </a:lnTo>
                      <a:lnTo>
                        <a:pt x="531" y="64"/>
                      </a:lnTo>
                      <a:lnTo>
                        <a:pt x="532" y="67"/>
                      </a:lnTo>
                      <a:lnTo>
                        <a:pt x="534" y="69"/>
                      </a:lnTo>
                      <a:lnTo>
                        <a:pt x="535" y="72"/>
                      </a:lnTo>
                      <a:lnTo>
                        <a:pt x="536" y="72"/>
                      </a:lnTo>
                      <a:lnTo>
                        <a:pt x="536" y="72"/>
                      </a:lnTo>
                      <a:lnTo>
                        <a:pt x="536" y="72"/>
                      </a:lnTo>
                      <a:lnTo>
                        <a:pt x="536" y="72"/>
                      </a:lnTo>
                      <a:lnTo>
                        <a:pt x="546" y="72"/>
                      </a:lnTo>
                      <a:lnTo>
                        <a:pt x="546" y="67"/>
                      </a:lnTo>
                      <a:lnTo>
                        <a:pt x="547" y="67"/>
                      </a:lnTo>
                      <a:lnTo>
                        <a:pt x="548" y="68"/>
                      </a:lnTo>
                      <a:lnTo>
                        <a:pt x="550" y="69"/>
                      </a:lnTo>
                      <a:lnTo>
                        <a:pt x="550" y="71"/>
                      </a:lnTo>
                      <a:lnTo>
                        <a:pt x="551" y="73"/>
                      </a:lnTo>
                      <a:lnTo>
                        <a:pt x="550" y="75"/>
                      </a:lnTo>
                      <a:lnTo>
                        <a:pt x="550" y="77"/>
                      </a:lnTo>
                      <a:lnTo>
                        <a:pt x="551" y="79"/>
                      </a:lnTo>
                      <a:lnTo>
                        <a:pt x="551" y="79"/>
                      </a:lnTo>
                      <a:lnTo>
                        <a:pt x="552" y="80"/>
                      </a:lnTo>
                      <a:lnTo>
                        <a:pt x="552" y="80"/>
                      </a:lnTo>
                      <a:lnTo>
                        <a:pt x="551" y="80"/>
                      </a:lnTo>
                      <a:lnTo>
                        <a:pt x="551" y="81"/>
                      </a:lnTo>
                      <a:lnTo>
                        <a:pt x="551" y="81"/>
                      </a:lnTo>
                      <a:lnTo>
                        <a:pt x="548" y="81"/>
                      </a:lnTo>
                      <a:lnTo>
                        <a:pt x="548" y="83"/>
                      </a:lnTo>
                      <a:lnTo>
                        <a:pt x="548" y="83"/>
                      </a:lnTo>
                      <a:lnTo>
                        <a:pt x="548" y="83"/>
                      </a:lnTo>
                      <a:lnTo>
                        <a:pt x="548" y="83"/>
                      </a:lnTo>
                      <a:lnTo>
                        <a:pt x="548" y="83"/>
                      </a:lnTo>
                      <a:lnTo>
                        <a:pt x="548" y="84"/>
                      </a:lnTo>
                      <a:lnTo>
                        <a:pt x="550" y="84"/>
                      </a:lnTo>
                      <a:lnTo>
                        <a:pt x="550" y="85"/>
                      </a:lnTo>
                      <a:lnTo>
                        <a:pt x="548" y="86"/>
                      </a:lnTo>
                      <a:lnTo>
                        <a:pt x="548" y="88"/>
                      </a:lnTo>
                      <a:lnTo>
                        <a:pt x="547" y="88"/>
                      </a:lnTo>
                      <a:lnTo>
                        <a:pt x="548" y="92"/>
                      </a:lnTo>
                      <a:lnTo>
                        <a:pt x="550" y="92"/>
                      </a:lnTo>
                      <a:lnTo>
                        <a:pt x="550" y="90"/>
                      </a:lnTo>
                      <a:lnTo>
                        <a:pt x="548" y="90"/>
                      </a:lnTo>
                      <a:lnTo>
                        <a:pt x="550" y="88"/>
                      </a:lnTo>
                      <a:lnTo>
                        <a:pt x="551" y="86"/>
                      </a:lnTo>
                      <a:lnTo>
                        <a:pt x="553" y="84"/>
                      </a:lnTo>
                      <a:lnTo>
                        <a:pt x="553" y="84"/>
                      </a:lnTo>
                      <a:lnTo>
                        <a:pt x="553" y="83"/>
                      </a:lnTo>
                      <a:lnTo>
                        <a:pt x="555" y="83"/>
                      </a:lnTo>
                      <a:lnTo>
                        <a:pt x="553" y="79"/>
                      </a:lnTo>
                      <a:lnTo>
                        <a:pt x="551" y="79"/>
                      </a:lnTo>
                      <a:lnTo>
                        <a:pt x="551" y="76"/>
                      </a:lnTo>
                      <a:lnTo>
                        <a:pt x="552" y="75"/>
                      </a:lnTo>
                      <a:lnTo>
                        <a:pt x="552" y="73"/>
                      </a:lnTo>
                      <a:lnTo>
                        <a:pt x="552" y="73"/>
                      </a:lnTo>
                      <a:lnTo>
                        <a:pt x="553" y="73"/>
                      </a:lnTo>
                      <a:lnTo>
                        <a:pt x="555" y="71"/>
                      </a:lnTo>
                      <a:lnTo>
                        <a:pt x="556" y="71"/>
                      </a:lnTo>
                      <a:lnTo>
                        <a:pt x="556" y="71"/>
                      </a:lnTo>
                      <a:lnTo>
                        <a:pt x="557" y="71"/>
                      </a:lnTo>
                      <a:lnTo>
                        <a:pt x="560" y="67"/>
                      </a:lnTo>
                      <a:lnTo>
                        <a:pt x="563" y="67"/>
                      </a:lnTo>
                      <a:lnTo>
                        <a:pt x="564" y="66"/>
                      </a:lnTo>
                      <a:lnTo>
                        <a:pt x="565" y="64"/>
                      </a:lnTo>
                      <a:lnTo>
                        <a:pt x="568" y="64"/>
                      </a:lnTo>
                      <a:lnTo>
                        <a:pt x="569" y="66"/>
                      </a:lnTo>
                      <a:lnTo>
                        <a:pt x="572" y="66"/>
                      </a:lnTo>
                      <a:lnTo>
                        <a:pt x="573" y="66"/>
                      </a:lnTo>
                      <a:lnTo>
                        <a:pt x="573" y="67"/>
                      </a:lnTo>
                      <a:lnTo>
                        <a:pt x="574" y="67"/>
                      </a:lnTo>
                      <a:lnTo>
                        <a:pt x="577" y="67"/>
                      </a:lnTo>
                      <a:lnTo>
                        <a:pt x="578" y="66"/>
                      </a:lnTo>
                      <a:lnTo>
                        <a:pt x="578" y="66"/>
                      </a:lnTo>
                      <a:lnTo>
                        <a:pt x="580" y="68"/>
                      </a:lnTo>
                      <a:lnTo>
                        <a:pt x="581" y="68"/>
                      </a:lnTo>
                      <a:lnTo>
                        <a:pt x="584" y="68"/>
                      </a:lnTo>
                      <a:lnTo>
                        <a:pt x="585" y="67"/>
                      </a:lnTo>
                      <a:lnTo>
                        <a:pt x="590" y="67"/>
                      </a:lnTo>
                      <a:lnTo>
                        <a:pt x="590" y="68"/>
                      </a:lnTo>
                      <a:lnTo>
                        <a:pt x="590" y="68"/>
                      </a:lnTo>
                      <a:lnTo>
                        <a:pt x="591" y="68"/>
                      </a:lnTo>
                      <a:lnTo>
                        <a:pt x="593" y="67"/>
                      </a:lnTo>
                      <a:lnTo>
                        <a:pt x="595" y="68"/>
                      </a:lnTo>
                      <a:lnTo>
                        <a:pt x="595" y="71"/>
                      </a:lnTo>
                      <a:lnTo>
                        <a:pt x="595" y="72"/>
                      </a:lnTo>
                      <a:lnTo>
                        <a:pt x="595" y="75"/>
                      </a:lnTo>
                      <a:lnTo>
                        <a:pt x="594" y="75"/>
                      </a:lnTo>
                      <a:lnTo>
                        <a:pt x="594" y="76"/>
                      </a:lnTo>
                      <a:lnTo>
                        <a:pt x="594" y="76"/>
                      </a:lnTo>
                      <a:lnTo>
                        <a:pt x="594" y="77"/>
                      </a:lnTo>
                      <a:lnTo>
                        <a:pt x="595" y="77"/>
                      </a:lnTo>
                      <a:lnTo>
                        <a:pt x="597" y="79"/>
                      </a:lnTo>
                      <a:lnTo>
                        <a:pt x="598" y="79"/>
                      </a:lnTo>
                      <a:lnTo>
                        <a:pt x="598" y="79"/>
                      </a:lnTo>
                      <a:lnTo>
                        <a:pt x="602" y="80"/>
                      </a:lnTo>
                      <a:lnTo>
                        <a:pt x="603" y="81"/>
                      </a:lnTo>
                      <a:lnTo>
                        <a:pt x="606" y="81"/>
                      </a:lnTo>
                      <a:lnTo>
                        <a:pt x="606" y="83"/>
                      </a:lnTo>
                      <a:lnTo>
                        <a:pt x="608" y="84"/>
                      </a:lnTo>
                      <a:lnTo>
                        <a:pt x="611" y="84"/>
                      </a:lnTo>
                      <a:lnTo>
                        <a:pt x="611" y="83"/>
                      </a:lnTo>
                      <a:lnTo>
                        <a:pt x="619" y="84"/>
                      </a:lnTo>
                      <a:lnTo>
                        <a:pt x="619" y="446"/>
                      </a:lnTo>
                      <a:lnTo>
                        <a:pt x="251" y="446"/>
                      </a:lnTo>
                      <a:lnTo>
                        <a:pt x="251" y="445"/>
                      </a:lnTo>
                      <a:lnTo>
                        <a:pt x="252" y="445"/>
                      </a:lnTo>
                      <a:lnTo>
                        <a:pt x="252" y="445"/>
                      </a:lnTo>
                      <a:lnTo>
                        <a:pt x="254" y="445"/>
                      </a:lnTo>
                      <a:lnTo>
                        <a:pt x="254" y="444"/>
                      </a:lnTo>
                      <a:lnTo>
                        <a:pt x="254" y="443"/>
                      </a:lnTo>
                      <a:lnTo>
                        <a:pt x="252" y="443"/>
                      </a:lnTo>
                      <a:lnTo>
                        <a:pt x="250" y="444"/>
                      </a:lnTo>
                      <a:lnTo>
                        <a:pt x="250" y="444"/>
                      </a:lnTo>
                      <a:lnTo>
                        <a:pt x="247" y="444"/>
                      </a:lnTo>
                      <a:lnTo>
                        <a:pt x="247" y="444"/>
                      </a:lnTo>
                      <a:lnTo>
                        <a:pt x="246" y="446"/>
                      </a:lnTo>
                      <a:lnTo>
                        <a:pt x="0" y="446"/>
                      </a:lnTo>
                      <a:lnTo>
                        <a:pt x="0" y="153"/>
                      </a:lnTo>
                      <a:lnTo>
                        <a:pt x="4" y="153"/>
                      </a:lnTo>
                      <a:lnTo>
                        <a:pt x="8" y="152"/>
                      </a:lnTo>
                      <a:lnTo>
                        <a:pt x="8" y="155"/>
                      </a:lnTo>
                      <a:lnTo>
                        <a:pt x="8" y="155"/>
                      </a:lnTo>
                      <a:lnTo>
                        <a:pt x="8" y="155"/>
                      </a:lnTo>
                      <a:lnTo>
                        <a:pt x="8" y="155"/>
                      </a:lnTo>
                      <a:lnTo>
                        <a:pt x="8" y="153"/>
                      </a:lnTo>
                      <a:lnTo>
                        <a:pt x="9" y="153"/>
                      </a:lnTo>
                      <a:lnTo>
                        <a:pt x="9" y="153"/>
                      </a:lnTo>
                      <a:lnTo>
                        <a:pt x="9" y="152"/>
                      </a:lnTo>
                      <a:lnTo>
                        <a:pt x="9" y="151"/>
                      </a:lnTo>
                      <a:lnTo>
                        <a:pt x="11" y="149"/>
                      </a:lnTo>
                      <a:lnTo>
                        <a:pt x="13" y="148"/>
                      </a:lnTo>
                      <a:lnTo>
                        <a:pt x="14" y="148"/>
                      </a:lnTo>
                      <a:lnTo>
                        <a:pt x="14" y="147"/>
                      </a:lnTo>
                      <a:lnTo>
                        <a:pt x="17" y="145"/>
                      </a:lnTo>
                      <a:lnTo>
                        <a:pt x="18" y="145"/>
                      </a:lnTo>
                      <a:lnTo>
                        <a:pt x="18" y="147"/>
                      </a:lnTo>
                      <a:lnTo>
                        <a:pt x="17" y="148"/>
                      </a:lnTo>
                      <a:lnTo>
                        <a:pt x="17" y="149"/>
                      </a:lnTo>
                      <a:lnTo>
                        <a:pt x="21" y="149"/>
                      </a:lnTo>
                      <a:lnTo>
                        <a:pt x="21" y="152"/>
                      </a:lnTo>
                      <a:lnTo>
                        <a:pt x="22" y="152"/>
                      </a:lnTo>
                      <a:lnTo>
                        <a:pt x="22" y="153"/>
                      </a:lnTo>
                      <a:lnTo>
                        <a:pt x="23" y="155"/>
                      </a:lnTo>
                      <a:lnTo>
                        <a:pt x="22" y="155"/>
                      </a:lnTo>
                      <a:lnTo>
                        <a:pt x="22" y="156"/>
                      </a:lnTo>
                      <a:lnTo>
                        <a:pt x="19" y="156"/>
                      </a:lnTo>
                      <a:lnTo>
                        <a:pt x="17" y="155"/>
                      </a:lnTo>
                      <a:lnTo>
                        <a:pt x="17" y="156"/>
                      </a:lnTo>
                      <a:lnTo>
                        <a:pt x="17" y="157"/>
                      </a:lnTo>
                      <a:lnTo>
                        <a:pt x="15" y="158"/>
                      </a:lnTo>
                      <a:lnTo>
                        <a:pt x="18" y="157"/>
                      </a:lnTo>
                      <a:lnTo>
                        <a:pt x="22" y="157"/>
                      </a:lnTo>
                      <a:lnTo>
                        <a:pt x="23" y="157"/>
                      </a:lnTo>
                      <a:lnTo>
                        <a:pt x="23" y="158"/>
                      </a:lnTo>
                      <a:lnTo>
                        <a:pt x="25" y="158"/>
                      </a:lnTo>
                      <a:lnTo>
                        <a:pt x="25" y="158"/>
                      </a:lnTo>
                      <a:lnTo>
                        <a:pt x="25" y="157"/>
                      </a:lnTo>
                      <a:lnTo>
                        <a:pt x="27" y="156"/>
                      </a:lnTo>
                      <a:lnTo>
                        <a:pt x="28" y="156"/>
                      </a:lnTo>
                      <a:lnTo>
                        <a:pt x="28" y="156"/>
                      </a:lnTo>
                      <a:lnTo>
                        <a:pt x="30" y="157"/>
                      </a:lnTo>
                      <a:lnTo>
                        <a:pt x="31" y="157"/>
                      </a:lnTo>
                      <a:lnTo>
                        <a:pt x="32" y="158"/>
                      </a:lnTo>
                      <a:lnTo>
                        <a:pt x="32" y="157"/>
                      </a:lnTo>
                      <a:lnTo>
                        <a:pt x="32" y="157"/>
                      </a:lnTo>
                      <a:lnTo>
                        <a:pt x="32" y="157"/>
                      </a:lnTo>
                      <a:lnTo>
                        <a:pt x="34" y="156"/>
                      </a:lnTo>
                      <a:lnTo>
                        <a:pt x="32" y="156"/>
                      </a:lnTo>
                      <a:lnTo>
                        <a:pt x="31" y="153"/>
                      </a:lnTo>
                      <a:lnTo>
                        <a:pt x="36" y="153"/>
                      </a:lnTo>
                      <a:lnTo>
                        <a:pt x="39" y="151"/>
                      </a:lnTo>
                      <a:lnTo>
                        <a:pt x="43" y="149"/>
                      </a:lnTo>
                      <a:lnTo>
                        <a:pt x="51" y="151"/>
                      </a:lnTo>
                      <a:lnTo>
                        <a:pt x="51" y="152"/>
                      </a:lnTo>
                      <a:lnTo>
                        <a:pt x="51" y="152"/>
                      </a:lnTo>
                      <a:lnTo>
                        <a:pt x="52" y="153"/>
                      </a:lnTo>
                      <a:lnTo>
                        <a:pt x="56" y="153"/>
                      </a:lnTo>
                      <a:lnTo>
                        <a:pt x="56" y="152"/>
                      </a:lnTo>
                      <a:lnTo>
                        <a:pt x="57" y="151"/>
                      </a:lnTo>
                      <a:lnTo>
                        <a:pt x="60" y="149"/>
                      </a:lnTo>
                      <a:lnTo>
                        <a:pt x="63" y="148"/>
                      </a:lnTo>
                      <a:lnTo>
                        <a:pt x="66" y="148"/>
                      </a:lnTo>
                      <a:lnTo>
                        <a:pt x="69" y="147"/>
                      </a:lnTo>
                      <a:lnTo>
                        <a:pt x="69" y="148"/>
                      </a:lnTo>
                      <a:lnTo>
                        <a:pt x="69" y="149"/>
                      </a:lnTo>
                      <a:lnTo>
                        <a:pt x="68" y="151"/>
                      </a:lnTo>
                      <a:lnTo>
                        <a:pt x="69" y="152"/>
                      </a:lnTo>
                      <a:lnTo>
                        <a:pt x="69" y="153"/>
                      </a:lnTo>
                      <a:lnTo>
                        <a:pt x="69" y="153"/>
                      </a:lnTo>
                      <a:lnTo>
                        <a:pt x="69" y="155"/>
                      </a:lnTo>
                      <a:lnTo>
                        <a:pt x="70" y="156"/>
                      </a:lnTo>
                      <a:lnTo>
                        <a:pt x="72" y="156"/>
                      </a:lnTo>
                      <a:lnTo>
                        <a:pt x="72" y="157"/>
                      </a:lnTo>
                      <a:lnTo>
                        <a:pt x="74" y="158"/>
                      </a:lnTo>
                      <a:lnTo>
                        <a:pt x="74" y="158"/>
                      </a:lnTo>
                      <a:lnTo>
                        <a:pt x="74" y="158"/>
                      </a:lnTo>
                      <a:lnTo>
                        <a:pt x="74" y="157"/>
                      </a:lnTo>
                      <a:lnTo>
                        <a:pt x="74" y="155"/>
                      </a:lnTo>
                      <a:lnTo>
                        <a:pt x="74" y="153"/>
                      </a:lnTo>
                      <a:lnTo>
                        <a:pt x="74" y="153"/>
                      </a:lnTo>
                      <a:lnTo>
                        <a:pt x="77" y="152"/>
                      </a:lnTo>
                      <a:lnTo>
                        <a:pt x="77" y="152"/>
                      </a:lnTo>
                      <a:lnTo>
                        <a:pt x="77" y="151"/>
                      </a:lnTo>
                      <a:lnTo>
                        <a:pt x="77" y="151"/>
                      </a:lnTo>
                      <a:lnTo>
                        <a:pt x="78" y="152"/>
                      </a:lnTo>
                      <a:lnTo>
                        <a:pt x="81" y="153"/>
                      </a:lnTo>
                      <a:lnTo>
                        <a:pt x="83" y="153"/>
                      </a:lnTo>
                      <a:lnTo>
                        <a:pt x="83" y="152"/>
                      </a:lnTo>
                      <a:lnTo>
                        <a:pt x="85" y="152"/>
                      </a:lnTo>
                      <a:lnTo>
                        <a:pt x="85" y="149"/>
                      </a:lnTo>
                      <a:lnTo>
                        <a:pt x="85" y="149"/>
                      </a:lnTo>
                      <a:lnTo>
                        <a:pt x="85" y="145"/>
                      </a:lnTo>
                      <a:lnTo>
                        <a:pt x="85" y="145"/>
                      </a:lnTo>
                      <a:lnTo>
                        <a:pt x="83" y="140"/>
                      </a:lnTo>
                      <a:lnTo>
                        <a:pt x="83" y="140"/>
                      </a:lnTo>
                      <a:lnTo>
                        <a:pt x="82" y="139"/>
                      </a:lnTo>
                      <a:lnTo>
                        <a:pt x="82" y="138"/>
                      </a:lnTo>
                      <a:lnTo>
                        <a:pt x="81" y="136"/>
                      </a:lnTo>
                      <a:lnTo>
                        <a:pt x="82" y="136"/>
                      </a:lnTo>
                      <a:lnTo>
                        <a:pt x="82" y="135"/>
                      </a:lnTo>
                      <a:lnTo>
                        <a:pt x="86" y="135"/>
                      </a:lnTo>
                      <a:lnTo>
                        <a:pt x="86" y="135"/>
                      </a:lnTo>
                      <a:lnTo>
                        <a:pt x="87" y="135"/>
                      </a:lnTo>
                      <a:lnTo>
                        <a:pt x="87" y="132"/>
                      </a:lnTo>
                      <a:lnTo>
                        <a:pt x="87" y="132"/>
                      </a:lnTo>
                      <a:lnTo>
                        <a:pt x="87" y="132"/>
                      </a:lnTo>
                      <a:lnTo>
                        <a:pt x="90" y="132"/>
                      </a:lnTo>
                      <a:lnTo>
                        <a:pt x="93" y="134"/>
                      </a:lnTo>
                      <a:lnTo>
                        <a:pt x="97" y="134"/>
                      </a:lnTo>
                      <a:lnTo>
                        <a:pt x="99" y="134"/>
                      </a:lnTo>
                      <a:lnTo>
                        <a:pt x="100" y="132"/>
                      </a:lnTo>
                      <a:lnTo>
                        <a:pt x="100" y="131"/>
                      </a:lnTo>
                      <a:lnTo>
                        <a:pt x="102" y="131"/>
                      </a:lnTo>
                      <a:lnTo>
                        <a:pt x="104" y="131"/>
                      </a:lnTo>
                      <a:lnTo>
                        <a:pt x="104" y="131"/>
                      </a:lnTo>
                      <a:lnTo>
                        <a:pt x="106" y="132"/>
                      </a:lnTo>
                      <a:lnTo>
                        <a:pt x="106" y="132"/>
                      </a:lnTo>
                      <a:lnTo>
                        <a:pt x="107" y="132"/>
                      </a:lnTo>
                      <a:lnTo>
                        <a:pt x="107" y="134"/>
                      </a:lnTo>
                      <a:lnTo>
                        <a:pt x="108" y="134"/>
                      </a:lnTo>
                      <a:lnTo>
                        <a:pt x="110" y="134"/>
                      </a:lnTo>
                      <a:lnTo>
                        <a:pt x="110" y="135"/>
                      </a:lnTo>
                      <a:lnTo>
                        <a:pt x="111" y="136"/>
                      </a:lnTo>
                      <a:lnTo>
                        <a:pt x="111" y="136"/>
                      </a:lnTo>
                      <a:lnTo>
                        <a:pt x="118" y="136"/>
                      </a:lnTo>
                      <a:lnTo>
                        <a:pt x="118" y="136"/>
                      </a:lnTo>
                      <a:lnTo>
                        <a:pt x="120" y="138"/>
                      </a:lnTo>
                      <a:lnTo>
                        <a:pt x="120" y="143"/>
                      </a:lnTo>
                      <a:lnTo>
                        <a:pt x="119" y="143"/>
                      </a:lnTo>
                      <a:lnTo>
                        <a:pt x="120" y="145"/>
                      </a:lnTo>
                      <a:lnTo>
                        <a:pt x="121" y="145"/>
                      </a:lnTo>
                      <a:lnTo>
                        <a:pt x="121" y="143"/>
                      </a:lnTo>
                      <a:lnTo>
                        <a:pt x="123" y="140"/>
                      </a:lnTo>
                      <a:lnTo>
                        <a:pt x="125" y="141"/>
                      </a:lnTo>
                      <a:lnTo>
                        <a:pt x="128" y="143"/>
                      </a:lnTo>
                      <a:lnTo>
                        <a:pt x="131" y="143"/>
                      </a:lnTo>
                      <a:lnTo>
                        <a:pt x="131" y="144"/>
                      </a:lnTo>
                      <a:lnTo>
                        <a:pt x="131" y="144"/>
                      </a:lnTo>
                      <a:lnTo>
                        <a:pt x="129" y="144"/>
                      </a:lnTo>
                      <a:lnTo>
                        <a:pt x="131" y="145"/>
                      </a:lnTo>
                      <a:lnTo>
                        <a:pt x="132" y="147"/>
                      </a:lnTo>
                      <a:lnTo>
                        <a:pt x="132" y="147"/>
                      </a:lnTo>
                      <a:lnTo>
                        <a:pt x="133" y="147"/>
                      </a:lnTo>
                      <a:lnTo>
                        <a:pt x="136" y="147"/>
                      </a:lnTo>
                      <a:lnTo>
                        <a:pt x="136" y="147"/>
                      </a:lnTo>
                      <a:lnTo>
                        <a:pt x="137" y="147"/>
                      </a:lnTo>
                      <a:lnTo>
                        <a:pt x="137" y="148"/>
                      </a:lnTo>
                      <a:lnTo>
                        <a:pt x="140" y="151"/>
                      </a:lnTo>
                      <a:lnTo>
                        <a:pt x="140" y="152"/>
                      </a:lnTo>
                      <a:lnTo>
                        <a:pt x="144" y="153"/>
                      </a:lnTo>
                      <a:lnTo>
                        <a:pt x="144" y="155"/>
                      </a:lnTo>
                      <a:lnTo>
                        <a:pt x="145" y="155"/>
                      </a:lnTo>
                      <a:lnTo>
                        <a:pt x="145" y="156"/>
                      </a:lnTo>
                      <a:lnTo>
                        <a:pt x="146" y="156"/>
                      </a:lnTo>
                      <a:lnTo>
                        <a:pt x="146" y="160"/>
                      </a:lnTo>
                      <a:lnTo>
                        <a:pt x="149" y="160"/>
                      </a:lnTo>
                      <a:lnTo>
                        <a:pt x="150" y="157"/>
                      </a:lnTo>
                      <a:lnTo>
                        <a:pt x="150" y="157"/>
                      </a:lnTo>
                      <a:lnTo>
                        <a:pt x="150" y="156"/>
                      </a:lnTo>
                      <a:lnTo>
                        <a:pt x="152" y="156"/>
                      </a:lnTo>
                      <a:lnTo>
                        <a:pt x="152" y="153"/>
                      </a:lnTo>
                      <a:lnTo>
                        <a:pt x="154" y="148"/>
                      </a:lnTo>
                      <a:lnTo>
                        <a:pt x="152" y="148"/>
                      </a:lnTo>
                      <a:lnTo>
                        <a:pt x="152" y="148"/>
                      </a:lnTo>
                      <a:lnTo>
                        <a:pt x="152" y="149"/>
                      </a:lnTo>
                      <a:lnTo>
                        <a:pt x="152" y="149"/>
                      </a:lnTo>
                      <a:lnTo>
                        <a:pt x="152" y="149"/>
                      </a:lnTo>
                      <a:lnTo>
                        <a:pt x="150" y="148"/>
                      </a:lnTo>
                      <a:lnTo>
                        <a:pt x="150" y="148"/>
                      </a:lnTo>
                      <a:lnTo>
                        <a:pt x="150" y="145"/>
                      </a:lnTo>
                      <a:lnTo>
                        <a:pt x="149" y="145"/>
                      </a:lnTo>
                      <a:lnTo>
                        <a:pt x="149" y="144"/>
                      </a:lnTo>
                      <a:lnTo>
                        <a:pt x="148" y="143"/>
                      </a:lnTo>
                      <a:lnTo>
                        <a:pt x="148" y="140"/>
                      </a:lnTo>
                      <a:lnTo>
                        <a:pt x="149" y="140"/>
                      </a:lnTo>
                      <a:lnTo>
                        <a:pt x="150" y="139"/>
                      </a:lnTo>
                      <a:lnTo>
                        <a:pt x="150" y="136"/>
                      </a:lnTo>
                      <a:lnTo>
                        <a:pt x="150" y="136"/>
                      </a:lnTo>
                      <a:lnTo>
                        <a:pt x="150" y="136"/>
                      </a:lnTo>
                      <a:lnTo>
                        <a:pt x="149" y="136"/>
                      </a:lnTo>
                      <a:lnTo>
                        <a:pt x="149" y="136"/>
                      </a:lnTo>
                      <a:lnTo>
                        <a:pt x="148" y="138"/>
                      </a:lnTo>
                      <a:lnTo>
                        <a:pt x="148" y="138"/>
                      </a:lnTo>
                      <a:lnTo>
                        <a:pt x="148" y="138"/>
                      </a:lnTo>
                      <a:lnTo>
                        <a:pt x="148" y="136"/>
                      </a:lnTo>
                      <a:lnTo>
                        <a:pt x="146" y="136"/>
                      </a:lnTo>
                      <a:lnTo>
                        <a:pt x="145" y="135"/>
                      </a:lnTo>
                      <a:lnTo>
                        <a:pt x="144" y="135"/>
                      </a:lnTo>
                      <a:lnTo>
                        <a:pt x="142" y="135"/>
                      </a:lnTo>
                      <a:lnTo>
                        <a:pt x="140" y="135"/>
                      </a:lnTo>
                      <a:lnTo>
                        <a:pt x="140" y="131"/>
                      </a:lnTo>
                      <a:lnTo>
                        <a:pt x="140" y="127"/>
                      </a:lnTo>
                      <a:lnTo>
                        <a:pt x="144" y="127"/>
                      </a:lnTo>
                      <a:lnTo>
                        <a:pt x="144" y="126"/>
                      </a:lnTo>
                      <a:lnTo>
                        <a:pt x="144" y="126"/>
                      </a:lnTo>
                      <a:lnTo>
                        <a:pt x="145" y="124"/>
                      </a:lnTo>
                      <a:lnTo>
                        <a:pt x="144" y="123"/>
                      </a:lnTo>
                      <a:lnTo>
                        <a:pt x="144" y="122"/>
                      </a:lnTo>
                      <a:lnTo>
                        <a:pt x="144" y="120"/>
                      </a:lnTo>
                      <a:lnTo>
                        <a:pt x="144" y="120"/>
                      </a:lnTo>
                      <a:lnTo>
                        <a:pt x="144" y="119"/>
                      </a:lnTo>
                      <a:lnTo>
                        <a:pt x="144" y="119"/>
                      </a:lnTo>
                      <a:lnTo>
                        <a:pt x="144" y="117"/>
                      </a:lnTo>
                      <a:lnTo>
                        <a:pt x="142" y="117"/>
                      </a:lnTo>
                      <a:lnTo>
                        <a:pt x="142" y="115"/>
                      </a:lnTo>
                      <a:lnTo>
                        <a:pt x="141" y="114"/>
                      </a:lnTo>
                      <a:lnTo>
                        <a:pt x="141" y="111"/>
                      </a:lnTo>
                      <a:lnTo>
                        <a:pt x="142" y="111"/>
                      </a:lnTo>
                      <a:lnTo>
                        <a:pt x="141" y="107"/>
                      </a:lnTo>
                      <a:lnTo>
                        <a:pt x="142" y="106"/>
                      </a:lnTo>
                      <a:lnTo>
                        <a:pt x="142" y="106"/>
                      </a:lnTo>
                      <a:lnTo>
                        <a:pt x="145" y="106"/>
                      </a:lnTo>
                      <a:lnTo>
                        <a:pt x="146" y="105"/>
                      </a:lnTo>
                      <a:lnTo>
                        <a:pt x="148" y="105"/>
                      </a:lnTo>
                      <a:lnTo>
                        <a:pt x="148" y="103"/>
                      </a:lnTo>
                      <a:lnTo>
                        <a:pt x="149" y="103"/>
                      </a:lnTo>
                      <a:lnTo>
                        <a:pt x="150" y="100"/>
                      </a:lnTo>
                      <a:lnTo>
                        <a:pt x="155" y="94"/>
                      </a:lnTo>
                      <a:lnTo>
                        <a:pt x="155" y="93"/>
                      </a:lnTo>
                      <a:lnTo>
                        <a:pt x="158" y="92"/>
                      </a:lnTo>
                      <a:lnTo>
                        <a:pt x="158" y="90"/>
                      </a:lnTo>
                      <a:lnTo>
                        <a:pt x="158" y="90"/>
                      </a:lnTo>
                      <a:lnTo>
                        <a:pt x="158" y="89"/>
                      </a:lnTo>
                      <a:lnTo>
                        <a:pt x="159" y="89"/>
                      </a:lnTo>
                      <a:lnTo>
                        <a:pt x="159" y="88"/>
                      </a:lnTo>
                      <a:lnTo>
                        <a:pt x="159" y="88"/>
                      </a:lnTo>
                      <a:lnTo>
                        <a:pt x="159" y="86"/>
                      </a:lnTo>
                      <a:lnTo>
                        <a:pt x="161" y="86"/>
                      </a:lnTo>
                      <a:lnTo>
                        <a:pt x="161" y="85"/>
                      </a:lnTo>
                      <a:lnTo>
                        <a:pt x="161" y="85"/>
                      </a:lnTo>
                      <a:lnTo>
                        <a:pt x="161" y="84"/>
                      </a:lnTo>
                      <a:lnTo>
                        <a:pt x="162" y="84"/>
                      </a:lnTo>
                      <a:lnTo>
                        <a:pt x="162" y="83"/>
                      </a:lnTo>
                      <a:lnTo>
                        <a:pt x="167" y="79"/>
                      </a:lnTo>
                      <a:lnTo>
                        <a:pt x="167" y="77"/>
                      </a:lnTo>
                      <a:lnTo>
                        <a:pt x="167" y="77"/>
                      </a:lnTo>
                      <a:lnTo>
                        <a:pt x="167" y="79"/>
                      </a:lnTo>
                      <a:lnTo>
                        <a:pt x="169" y="79"/>
                      </a:lnTo>
                      <a:lnTo>
                        <a:pt x="183" y="77"/>
                      </a:lnTo>
                      <a:lnTo>
                        <a:pt x="184" y="79"/>
                      </a:lnTo>
                      <a:lnTo>
                        <a:pt x="190" y="80"/>
                      </a:lnTo>
                      <a:lnTo>
                        <a:pt x="190" y="83"/>
                      </a:lnTo>
                      <a:lnTo>
                        <a:pt x="191" y="85"/>
                      </a:lnTo>
                      <a:lnTo>
                        <a:pt x="191" y="85"/>
                      </a:lnTo>
                      <a:lnTo>
                        <a:pt x="191" y="86"/>
                      </a:lnTo>
                      <a:lnTo>
                        <a:pt x="192" y="86"/>
                      </a:lnTo>
                      <a:lnTo>
                        <a:pt x="191" y="90"/>
                      </a:lnTo>
                      <a:lnTo>
                        <a:pt x="192" y="90"/>
                      </a:lnTo>
                      <a:lnTo>
                        <a:pt x="192" y="90"/>
                      </a:lnTo>
                      <a:lnTo>
                        <a:pt x="192" y="92"/>
                      </a:lnTo>
                      <a:lnTo>
                        <a:pt x="191" y="92"/>
                      </a:lnTo>
                      <a:lnTo>
                        <a:pt x="191" y="94"/>
                      </a:lnTo>
                      <a:lnTo>
                        <a:pt x="190" y="94"/>
                      </a:lnTo>
                      <a:lnTo>
                        <a:pt x="191" y="100"/>
                      </a:lnTo>
                      <a:lnTo>
                        <a:pt x="190" y="100"/>
                      </a:lnTo>
                      <a:lnTo>
                        <a:pt x="190" y="101"/>
                      </a:lnTo>
                      <a:lnTo>
                        <a:pt x="190" y="101"/>
                      </a:lnTo>
                      <a:lnTo>
                        <a:pt x="190" y="102"/>
                      </a:lnTo>
                      <a:lnTo>
                        <a:pt x="190" y="103"/>
                      </a:lnTo>
                      <a:lnTo>
                        <a:pt x="188" y="105"/>
                      </a:lnTo>
                      <a:lnTo>
                        <a:pt x="187" y="106"/>
                      </a:lnTo>
                      <a:lnTo>
                        <a:pt x="187" y="107"/>
                      </a:lnTo>
                      <a:lnTo>
                        <a:pt x="186" y="107"/>
                      </a:lnTo>
                      <a:lnTo>
                        <a:pt x="184" y="109"/>
                      </a:lnTo>
                      <a:lnTo>
                        <a:pt x="184" y="110"/>
                      </a:lnTo>
                      <a:lnTo>
                        <a:pt x="184" y="113"/>
                      </a:lnTo>
                      <a:lnTo>
                        <a:pt x="186" y="113"/>
                      </a:lnTo>
                      <a:lnTo>
                        <a:pt x="186" y="117"/>
                      </a:lnTo>
                      <a:lnTo>
                        <a:pt x="187" y="117"/>
                      </a:lnTo>
                      <a:lnTo>
                        <a:pt x="188" y="117"/>
                      </a:lnTo>
                      <a:lnTo>
                        <a:pt x="191" y="118"/>
                      </a:lnTo>
                      <a:lnTo>
                        <a:pt x="191" y="119"/>
                      </a:lnTo>
                      <a:lnTo>
                        <a:pt x="191" y="120"/>
                      </a:lnTo>
                      <a:lnTo>
                        <a:pt x="190" y="122"/>
                      </a:lnTo>
                      <a:lnTo>
                        <a:pt x="190" y="122"/>
                      </a:lnTo>
                      <a:lnTo>
                        <a:pt x="192" y="123"/>
                      </a:lnTo>
                      <a:lnTo>
                        <a:pt x="192" y="127"/>
                      </a:lnTo>
                      <a:lnTo>
                        <a:pt x="191" y="127"/>
                      </a:lnTo>
                      <a:lnTo>
                        <a:pt x="192" y="128"/>
                      </a:lnTo>
                      <a:lnTo>
                        <a:pt x="191" y="128"/>
                      </a:lnTo>
                      <a:lnTo>
                        <a:pt x="191" y="131"/>
                      </a:lnTo>
                      <a:lnTo>
                        <a:pt x="190" y="131"/>
                      </a:lnTo>
                      <a:lnTo>
                        <a:pt x="190" y="134"/>
                      </a:lnTo>
                      <a:lnTo>
                        <a:pt x="190" y="134"/>
                      </a:lnTo>
                      <a:lnTo>
                        <a:pt x="190" y="135"/>
                      </a:lnTo>
                      <a:lnTo>
                        <a:pt x="190" y="136"/>
                      </a:lnTo>
                      <a:lnTo>
                        <a:pt x="190" y="138"/>
                      </a:lnTo>
                      <a:lnTo>
                        <a:pt x="190" y="138"/>
                      </a:lnTo>
                      <a:lnTo>
                        <a:pt x="188" y="140"/>
                      </a:lnTo>
                      <a:lnTo>
                        <a:pt x="190" y="140"/>
                      </a:lnTo>
                      <a:lnTo>
                        <a:pt x="190" y="143"/>
                      </a:lnTo>
                      <a:lnTo>
                        <a:pt x="191" y="143"/>
                      </a:lnTo>
                      <a:lnTo>
                        <a:pt x="191" y="145"/>
                      </a:lnTo>
                      <a:lnTo>
                        <a:pt x="192" y="147"/>
                      </a:lnTo>
                      <a:lnTo>
                        <a:pt x="192" y="148"/>
                      </a:lnTo>
                      <a:lnTo>
                        <a:pt x="199" y="152"/>
                      </a:lnTo>
                      <a:lnTo>
                        <a:pt x="199" y="155"/>
                      </a:lnTo>
                      <a:lnTo>
                        <a:pt x="197" y="155"/>
                      </a:lnTo>
                      <a:lnTo>
                        <a:pt x="197" y="157"/>
                      </a:lnTo>
                      <a:lnTo>
                        <a:pt x="196" y="158"/>
                      </a:lnTo>
                      <a:lnTo>
                        <a:pt x="196" y="161"/>
                      </a:lnTo>
                      <a:lnTo>
                        <a:pt x="195" y="161"/>
                      </a:lnTo>
                      <a:lnTo>
                        <a:pt x="195" y="162"/>
                      </a:lnTo>
                      <a:lnTo>
                        <a:pt x="196" y="162"/>
                      </a:lnTo>
                      <a:lnTo>
                        <a:pt x="196" y="164"/>
                      </a:lnTo>
                      <a:lnTo>
                        <a:pt x="196" y="164"/>
                      </a:lnTo>
                      <a:lnTo>
                        <a:pt x="196" y="165"/>
                      </a:lnTo>
                      <a:lnTo>
                        <a:pt x="197" y="165"/>
                      </a:lnTo>
                      <a:lnTo>
                        <a:pt x="197" y="168"/>
                      </a:lnTo>
                      <a:lnTo>
                        <a:pt x="193" y="168"/>
                      </a:lnTo>
                      <a:lnTo>
                        <a:pt x="193" y="169"/>
                      </a:lnTo>
                      <a:lnTo>
                        <a:pt x="193" y="169"/>
                      </a:lnTo>
                      <a:lnTo>
                        <a:pt x="193" y="172"/>
                      </a:lnTo>
                      <a:lnTo>
                        <a:pt x="191" y="173"/>
                      </a:lnTo>
                      <a:lnTo>
                        <a:pt x="191" y="174"/>
                      </a:lnTo>
                      <a:lnTo>
                        <a:pt x="191" y="174"/>
                      </a:lnTo>
                      <a:lnTo>
                        <a:pt x="191" y="175"/>
                      </a:lnTo>
                      <a:lnTo>
                        <a:pt x="191" y="175"/>
                      </a:lnTo>
                      <a:lnTo>
                        <a:pt x="190" y="177"/>
                      </a:lnTo>
                      <a:lnTo>
                        <a:pt x="190" y="178"/>
                      </a:lnTo>
                      <a:lnTo>
                        <a:pt x="187" y="178"/>
                      </a:lnTo>
                      <a:lnTo>
                        <a:pt x="187" y="177"/>
                      </a:lnTo>
                      <a:lnTo>
                        <a:pt x="186" y="175"/>
                      </a:lnTo>
                      <a:lnTo>
                        <a:pt x="183" y="175"/>
                      </a:lnTo>
                      <a:lnTo>
                        <a:pt x="182" y="178"/>
                      </a:lnTo>
                      <a:lnTo>
                        <a:pt x="180" y="179"/>
                      </a:lnTo>
                      <a:lnTo>
                        <a:pt x="178" y="181"/>
                      </a:lnTo>
                      <a:lnTo>
                        <a:pt x="178" y="181"/>
                      </a:lnTo>
                      <a:lnTo>
                        <a:pt x="176" y="181"/>
                      </a:lnTo>
                      <a:lnTo>
                        <a:pt x="174" y="181"/>
                      </a:lnTo>
                      <a:lnTo>
                        <a:pt x="171" y="181"/>
                      </a:lnTo>
                      <a:lnTo>
                        <a:pt x="170" y="179"/>
                      </a:lnTo>
                      <a:lnTo>
                        <a:pt x="163" y="181"/>
                      </a:lnTo>
                      <a:lnTo>
                        <a:pt x="163" y="185"/>
                      </a:lnTo>
                      <a:lnTo>
                        <a:pt x="166" y="185"/>
                      </a:lnTo>
                      <a:lnTo>
                        <a:pt x="166" y="186"/>
                      </a:lnTo>
                      <a:lnTo>
                        <a:pt x="167" y="186"/>
                      </a:lnTo>
                      <a:lnTo>
                        <a:pt x="169" y="187"/>
                      </a:lnTo>
                      <a:lnTo>
                        <a:pt x="171" y="187"/>
                      </a:lnTo>
                      <a:lnTo>
                        <a:pt x="171" y="187"/>
                      </a:lnTo>
                      <a:lnTo>
                        <a:pt x="174" y="187"/>
                      </a:lnTo>
                      <a:lnTo>
                        <a:pt x="174" y="189"/>
                      </a:lnTo>
                      <a:lnTo>
                        <a:pt x="176" y="187"/>
                      </a:lnTo>
                      <a:lnTo>
                        <a:pt x="176" y="187"/>
                      </a:lnTo>
                      <a:lnTo>
                        <a:pt x="184" y="187"/>
                      </a:lnTo>
                      <a:lnTo>
                        <a:pt x="186" y="190"/>
                      </a:lnTo>
                      <a:lnTo>
                        <a:pt x="187" y="191"/>
                      </a:lnTo>
                      <a:lnTo>
                        <a:pt x="188" y="192"/>
                      </a:lnTo>
                      <a:lnTo>
                        <a:pt x="188" y="194"/>
                      </a:lnTo>
                      <a:lnTo>
                        <a:pt x="190" y="196"/>
                      </a:lnTo>
                      <a:lnTo>
                        <a:pt x="192" y="195"/>
                      </a:lnTo>
                      <a:lnTo>
                        <a:pt x="192" y="198"/>
                      </a:lnTo>
                      <a:lnTo>
                        <a:pt x="193" y="198"/>
                      </a:lnTo>
                      <a:lnTo>
                        <a:pt x="193" y="195"/>
                      </a:lnTo>
                      <a:lnTo>
                        <a:pt x="192" y="195"/>
                      </a:lnTo>
                      <a:lnTo>
                        <a:pt x="192" y="191"/>
                      </a:lnTo>
                      <a:lnTo>
                        <a:pt x="191" y="190"/>
                      </a:lnTo>
                      <a:lnTo>
                        <a:pt x="191" y="189"/>
                      </a:lnTo>
                      <a:lnTo>
                        <a:pt x="191" y="186"/>
                      </a:lnTo>
                      <a:lnTo>
                        <a:pt x="186" y="185"/>
                      </a:lnTo>
                      <a:lnTo>
                        <a:pt x="186" y="185"/>
                      </a:lnTo>
                      <a:lnTo>
                        <a:pt x="187" y="185"/>
                      </a:lnTo>
                      <a:lnTo>
                        <a:pt x="188" y="182"/>
                      </a:lnTo>
                      <a:lnTo>
                        <a:pt x="191" y="182"/>
                      </a:lnTo>
                      <a:lnTo>
                        <a:pt x="195" y="181"/>
                      </a:lnTo>
                      <a:lnTo>
                        <a:pt x="197" y="179"/>
                      </a:lnTo>
                      <a:lnTo>
                        <a:pt x="201" y="179"/>
                      </a:lnTo>
                      <a:lnTo>
                        <a:pt x="201" y="178"/>
                      </a:lnTo>
                      <a:lnTo>
                        <a:pt x="203" y="178"/>
                      </a:lnTo>
                      <a:lnTo>
                        <a:pt x="203" y="177"/>
                      </a:lnTo>
                      <a:lnTo>
                        <a:pt x="204" y="175"/>
                      </a:lnTo>
                      <a:lnTo>
                        <a:pt x="204" y="173"/>
                      </a:lnTo>
                      <a:lnTo>
                        <a:pt x="207" y="172"/>
                      </a:lnTo>
                      <a:lnTo>
                        <a:pt x="205" y="168"/>
                      </a:lnTo>
                      <a:lnTo>
                        <a:pt x="207" y="168"/>
                      </a:lnTo>
                      <a:lnTo>
                        <a:pt x="207" y="166"/>
                      </a:lnTo>
                      <a:lnTo>
                        <a:pt x="207" y="166"/>
                      </a:lnTo>
                      <a:lnTo>
                        <a:pt x="209" y="158"/>
                      </a:lnTo>
                      <a:lnTo>
                        <a:pt x="208" y="157"/>
                      </a:lnTo>
                      <a:lnTo>
                        <a:pt x="207" y="156"/>
                      </a:lnTo>
                      <a:lnTo>
                        <a:pt x="209" y="148"/>
                      </a:lnTo>
                      <a:lnTo>
                        <a:pt x="213" y="147"/>
                      </a:lnTo>
                      <a:lnTo>
                        <a:pt x="216" y="145"/>
                      </a:lnTo>
                      <a:lnTo>
                        <a:pt x="218" y="145"/>
                      </a:lnTo>
                      <a:lnTo>
                        <a:pt x="218" y="145"/>
                      </a:lnTo>
                      <a:lnTo>
                        <a:pt x="220" y="145"/>
                      </a:lnTo>
                      <a:lnTo>
                        <a:pt x="221" y="143"/>
                      </a:lnTo>
                      <a:lnTo>
                        <a:pt x="227" y="143"/>
                      </a:lnTo>
                      <a:lnTo>
                        <a:pt x="227" y="144"/>
                      </a:lnTo>
                      <a:lnTo>
                        <a:pt x="229" y="144"/>
                      </a:lnTo>
                      <a:lnTo>
                        <a:pt x="229" y="144"/>
                      </a:lnTo>
                      <a:lnTo>
                        <a:pt x="229" y="147"/>
                      </a:lnTo>
                      <a:lnTo>
                        <a:pt x="229" y="148"/>
                      </a:lnTo>
                      <a:lnTo>
                        <a:pt x="229" y="149"/>
                      </a:lnTo>
                      <a:lnTo>
                        <a:pt x="230" y="149"/>
                      </a:lnTo>
                      <a:lnTo>
                        <a:pt x="230" y="151"/>
                      </a:lnTo>
                      <a:lnTo>
                        <a:pt x="231" y="151"/>
                      </a:lnTo>
                      <a:lnTo>
                        <a:pt x="231" y="152"/>
                      </a:lnTo>
                      <a:lnTo>
                        <a:pt x="231" y="152"/>
                      </a:lnTo>
                      <a:lnTo>
                        <a:pt x="231" y="158"/>
                      </a:lnTo>
                      <a:lnTo>
                        <a:pt x="231" y="161"/>
                      </a:lnTo>
                      <a:lnTo>
                        <a:pt x="231" y="164"/>
                      </a:lnTo>
                      <a:lnTo>
                        <a:pt x="231" y="166"/>
                      </a:lnTo>
                      <a:lnTo>
                        <a:pt x="230" y="169"/>
                      </a:lnTo>
                      <a:lnTo>
                        <a:pt x="239" y="175"/>
                      </a:lnTo>
                      <a:lnTo>
                        <a:pt x="239" y="174"/>
                      </a:lnTo>
                      <a:lnTo>
                        <a:pt x="238" y="174"/>
                      </a:lnTo>
                      <a:lnTo>
                        <a:pt x="238" y="172"/>
                      </a:lnTo>
                      <a:lnTo>
                        <a:pt x="241" y="170"/>
                      </a:lnTo>
                      <a:lnTo>
                        <a:pt x="241" y="170"/>
                      </a:lnTo>
                      <a:lnTo>
                        <a:pt x="242" y="170"/>
                      </a:lnTo>
                      <a:lnTo>
                        <a:pt x="243" y="172"/>
                      </a:lnTo>
                      <a:lnTo>
                        <a:pt x="244" y="172"/>
                      </a:lnTo>
                      <a:lnTo>
                        <a:pt x="246" y="172"/>
                      </a:lnTo>
                      <a:lnTo>
                        <a:pt x="248" y="173"/>
                      </a:lnTo>
                      <a:lnTo>
                        <a:pt x="248" y="173"/>
                      </a:lnTo>
                      <a:lnTo>
                        <a:pt x="251" y="173"/>
                      </a:lnTo>
                      <a:lnTo>
                        <a:pt x="251" y="174"/>
                      </a:lnTo>
                      <a:lnTo>
                        <a:pt x="255" y="173"/>
                      </a:lnTo>
                      <a:lnTo>
                        <a:pt x="255" y="173"/>
                      </a:lnTo>
                      <a:lnTo>
                        <a:pt x="254" y="172"/>
                      </a:lnTo>
                      <a:lnTo>
                        <a:pt x="254" y="172"/>
                      </a:lnTo>
                      <a:lnTo>
                        <a:pt x="251" y="172"/>
                      </a:lnTo>
                      <a:lnTo>
                        <a:pt x="251" y="170"/>
                      </a:lnTo>
                      <a:lnTo>
                        <a:pt x="248" y="170"/>
                      </a:lnTo>
                      <a:lnTo>
                        <a:pt x="248" y="170"/>
                      </a:lnTo>
                      <a:lnTo>
                        <a:pt x="247" y="170"/>
                      </a:lnTo>
                      <a:lnTo>
                        <a:pt x="247" y="169"/>
                      </a:lnTo>
                      <a:lnTo>
                        <a:pt x="244" y="169"/>
                      </a:lnTo>
                      <a:lnTo>
                        <a:pt x="244" y="169"/>
                      </a:lnTo>
                      <a:lnTo>
                        <a:pt x="242" y="169"/>
                      </a:lnTo>
                      <a:lnTo>
                        <a:pt x="242" y="168"/>
                      </a:lnTo>
                      <a:lnTo>
                        <a:pt x="239" y="166"/>
                      </a:lnTo>
                      <a:lnTo>
                        <a:pt x="237" y="165"/>
                      </a:lnTo>
                      <a:lnTo>
                        <a:pt x="237" y="164"/>
                      </a:lnTo>
                      <a:lnTo>
                        <a:pt x="237" y="162"/>
                      </a:lnTo>
                      <a:lnTo>
                        <a:pt x="237" y="160"/>
                      </a:lnTo>
                      <a:lnTo>
                        <a:pt x="242" y="157"/>
                      </a:lnTo>
                      <a:lnTo>
                        <a:pt x="242" y="156"/>
                      </a:lnTo>
                      <a:lnTo>
                        <a:pt x="241" y="155"/>
                      </a:lnTo>
                      <a:lnTo>
                        <a:pt x="239" y="153"/>
                      </a:lnTo>
                      <a:lnTo>
                        <a:pt x="239" y="151"/>
                      </a:lnTo>
                      <a:lnTo>
                        <a:pt x="238" y="151"/>
                      </a:lnTo>
                      <a:lnTo>
                        <a:pt x="238" y="151"/>
                      </a:lnTo>
                      <a:lnTo>
                        <a:pt x="238" y="149"/>
                      </a:lnTo>
                      <a:lnTo>
                        <a:pt x="237" y="149"/>
                      </a:lnTo>
                      <a:lnTo>
                        <a:pt x="237" y="147"/>
                      </a:lnTo>
                      <a:lnTo>
                        <a:pt x="237" y="147"/>
                      </a:lnTo>
                      <a:lnTo>
                        <a:pt x="235" y="145"/>
                      </a:lnTo>
                      <a:lnTo>
                        <a:pt x="235" y="143"/>
                      </a:lnTo>
                      <a:lnTo>
                        <a:pt x="234" y="141"/>
                      </a:lnTo>
                      <a:lnTo>
                        <a:pt x="233" y="141"/>
                      </a:lnTo>
                      <a:lnTo>
                        <a:pt x="230" y="140"/>
                      </a:lnTo>
                      <a:lnTo>
                        <a:pt x="229" y="140"/>
                      </a:lnTo>
                      <a:lnTo>
                        <a:pt x="227" y="140"/>
                      </a:lnTo>
                      <a:lnTo>
                        <a:pt x="227" y="140"/>
                      </a:lnTo>
                      <a:lnTo>
                        <a:pt x="225" y="140"/>
                      </a:lnTo>
                      <a:lnTo>
                        <a:pt x="225" y="139"/>
                      </a:lnTo>
                      <a:lnTo>
                        <a:pt x="224" y="139"/>
                      </a:lnTo>
                      <a:lnTo>
                        <a:pt x="224" y="139"/>
                      </a:lnTo>
                      <a:lnTo>
                        <a:pt x="221" y="139"/>
                      </a:lnTo>
                      <a:lnTo>
                        <a:pt x="218" y="139"/>
                      </a:lnTo>
                      <a:lnTo>
                        <a:pt x="216" y="140"/>
                      </a:lnTo>
                      <a:lnTo>
                        <a:pt x="213" y="140"/>
                      </a:lnTo>
                      <a:lnTo>
                        <a:pt x="213" y="141"/>
                      </a:lnTo>
                      <a:lnTo>
                        <a:pt x="205" y="141"/>
                      </a:lnTo>
                      <a:lnTo>
                        <a:pt x="205" y="143"/>
                      </a:lnTo>
                      <a:lnTo>
                        <a:pt x="204" y="143"/>
                      </a:lnTo>
                      <a:lnTo>
                        <a:pt x="204" y="143"/>
                      </a:lnTo>
                      <a:lnTo>
                        <a:pt x="203" y="143"/>
                      </a:lnTo>
                      <a:lnTo>
                        <a:pt x="203" y="138"/>
                      </a:lnTo>
                      <a:lnTo>
                        <a:pt x="201" y="136"/>
                      </a:lnTo>
                      <a:lnTo>
                        <a:pt x="201" y="131"/>
                      </a:lnTo>
                      <a:lnTo>
                        <a:pt x="201" y="131"/>
                      </a:lnTo>
                      <a:lnTo>
                        <a:pt x="201" y="130"/>
                      </a:lnTo>
                      <a:lnTo>
                        <a:pt x="201" y="130"/>
                      </a:lnTo>
                      <a:lnTo>
                        <a:pt x="201" y="128"/>
                      </a:lnTo>
                      <a:lnTo>
                        <a:pt x="203" y="127"/>
                      </a:lnTo>
                      <a:lnTo>
                        <a:pt x="204" y="124"/>
                      </a:lnTo>
                      <a:lnTo>
                        <a:pt x="203" y="123"/>
                      </a:lnTo>
                      <a:lnTo>
                        <a:pt x="203" y="123"/>
                      </a:lnTo>
                      <a:lnTo>
                        <a:pt x="203" y="122"/>
                      </a:lnTo>
                      <a:lnTo>
                        <a:pt x="201" y="122"/>
                      </a:lnTo>
                      <a:lnTo>
                        <a:pt x="201" y="120"/>
                      </a:lnTo>
                      <a:lnTo>
                        <a:pt x="201" y="120"/>
                      </a:lnTo>
                      <a:lnTo>
                        <a:pt x="201" y="119"/>
                      </a:lnTo>
                      <a:lnTo>
                        <a:pt x="200" y="119"/>
                      </a:lnTo>
                      <a:lnTo>
                        <a:pt x="199" y="118"/>
                      </a:lnTo>
                      <a:lnTo>
                        <a:pt x="199" y="117"/>
                      </a:lnTo>
                      <a:lnTo>
                        <a:pt x="197" y="114"/>
                      </a:lnTo>
                      <a:lnTo>
                        <a:pt x="199" y="113"/>
                      </a:lnTo>
                      <a:lnTo>
                        <a:pt x="200" y="110"/>
                      </a:lnTo>
                      <a:lnTo>
                        <a:pt x="200" y="106"/>
                      </a:lnTo>
                      <a:lnTo>
                        <a:pt x="201" y="106"/>
                      </a:lnTo>
                      <a:lnTo>
                        <a:pt x="201" y="105"/>
                      </a:lnTo>
                      <a:lnTo>
                        <a:pt x="203" y="105"/>
                      </a:lnTo>
                      <a:lnTo>
                        <a:pt x="203" y="105"/>
                      </a:lnTo>
                      <a:lnTo>
                        <a:pt x="205" y="103"/>
                      </a:lnTo>
                      <a:lnTo>
                        <a:pt x="205" y="102"/>
                      </a:lnTo>
                      <a:lnTo>
                        <a:pt x="207" y="101"/>
                      </a:lnTo>
                      <a:lnTo>
                        <a:pt x="207" y="100"/>
                      </a:lnTo>
                      <a:lnTo>
                        <a:pt x="208" y="96"/>
                      </a:lnTo>
                      <a:lnTo>
                        <a:pt x="208" y="90"/>
                      </a:lnTo>
                      <a:lnTo>
                        <a:pt x="208" y="86"/>
                      </a:lnTo>
                      <a:lnTo>
                        <a:pt x="207" y="83"/>
                      </a:lnTo>
                      <a:lnTo>
                        <a:pt x="207" y="83"/>
                      </a:lnTo>
                      <a:lnTo>
                        <a:pt x="207" y="81"/>
                      </a:lnTo>
                      <a:lnTo>
                        <a:pt x="208" y="81"/>
                      </a:lnTo>
                      <a:lnTo>
                        <a:pt x="209" y="83"/>
                      </a:lnTo>
                      <a:lnTo>
                        <a:pt x="209" y="84"/>
                      </a:lnTo>
                      <a:lnTo>
                        <a:pt x="210" y="85"/>
                      </a:lnTo>
                      <a:lnTo>
                        <a:pt x="212" y="85"/>
                      </a:lnTo>
                      <a:lnTo>
                        <a:pt x="212" y="88"/>
                      </a:lnTo>
                      <a:lnTo>
                        <a:pt x="210" y="88"/>
                      </a:lnTo>
                      <a:lnTo>
                        <a:pt x="210" y="92"/>
                      </a:lnTo>
                      <a:lnTo>
                        <a:pt x="213" y="93"/>
                      </a:lnTo>
                      <a:lnTo>
                        <a:pt x="213" y="96"/>
                      </a:lnTo>
                      <a:lnTo>
                        <a:pt x="212" y="96"/>
                      </a:lnTo>
                      <a:lnTo>
                        <a:pt x="212" y="97"/>
                      </a:lnTo>
                      <a:lnTo>
                        <a:pt x="210" y="97"/>
                      </a:lnTo>
                      <a:lnTo>
                        <a:pt x="210" y="100"/>
                      </a:lnTo>
                      <a:lnTo>
                        <a:pt x="212" y="100"/>
                      </a:lnTo>
                      <a:lnTo>
                        <a:pt x="212" y="103"/>
                      </a:lnTo>
                      <a:lnTo>
                        <a:pt x="212" y="103"/>
                      </a:lnTo>
                      <a:lnTo>
                        <a:pt x="212" y="105"/>
                      </a:lnTo>
                      <a:lnTo>
                        <a:pt x="213" y="106"/>
                      </a:lnTo>
                      <a:lnTo>
                        <a:pt x="214" y="109"/>
                      </a:lnTo>
                      <a:lnTo>
                        <a:pt x="214" y="109"/>
                      </a:lnTo>
                      <a:lnTo>
                        <a:pt x="213" y="113"/>
                      </a:lnTo>
                      <a:lnTo>
                        <a:pt x="214" y="113"/>
                      </a:lnTo>
                      <a:lnTo>
                        <a:pt x="216" y="114"/>
                      </a:lnTo>
                      <a:lnTo>
                        <a:pt x="217" y="115"/>
                      </a:lnTo>
                      <a:lnTo>
                        <a:pt x="220" y="117"/>
                      </a:lnTo>
                      <a:lnTo>
                        <a:pt x="221" y="114"/>
                      </a:lnTo>
                      <a:lnTo>
                        <a:pt x="224" y="115"/>
                      </a:lnTo>
                      <a:lnTo>
                        <a:pt x="224" y="114"/>
                      </a:lnTo>
                      <a:lnTo>
                        <a:pt x="226" y="114"/>
                      </a:lnTo>
                      <a:lnTo>
                        <a:pt x="226" y="114"/>
                      </a:lnTo>
                      <a:lnTo>
                        <a:pt x="227" y="115"/>
                      </a:lnTo>
                      <a:lnTo>
                        <a:pt x="229" y="115"/>
                      </a:lnTo>
                      <a:lnTo>
                        <a:pt x="229" y="115"/>
                      </a:lnTo>
                      <a:lnTo>
                        <a:pt x="229" y="115"/>
                      </a:lnTo>
                      <a:lnTo>
                        <a:pt x="230" y="115"/>
                      </a:lnTo>
                      <a:lnTo>
                        <a:pt x="230" y="114"/>
                      </a:lnTo>
                      <a:lnTo>
                        <a:pt x="237" y="114"/>
                      </a:lnTo>
                      <a:lnTo>
                        <a:pt x="237" y="115"/>
                      </a:lnTo>
                      <a:lnTo>
                        <a:pt x="238" y="115"/>
                      </a:lnTo>
                      <a:lnTo>
                        <a:pt x="238" y="117"/>
                      </a:lnTo>
                      <a:lnTo>
                        <a:pt x="238" y="118"/>
                      </a:lnTo>
                      <a:lnTo>
                        <a:pt x="239" y="119"/>
                      </a:lnTo>
                      <a:lnTo>
                        <a:pt x="239" y="118"/>
                      </a:lnTo>
                      <a:lnTo>
                        <a:pt x="242" y="118"/>
                      </a:lnTo>
                      <a:lnTo>
                        <a:pt x="242" y="118"/>
                      </a:lnTo>
                      <a:lnTo>
                        <a:pt x="241" y="117"/>
                      </a:lnTo>
                      <a:lnTo>
                        <a:pt x="239" y="117"/>
                      </a:lnTo>
                      <a:lnTo>
                        <a:pt x="238" y="115"/>
                      </a:lnTo>
                      <a:lnTo>
                        <a:pt x="238" y="115"/>
                      </a:lnTo>
                      <a:lnTo>
                        <a:pt x="238" y="113"/>
                      </a:lnTo>
                      <a:lnTo>
                        <a:pt x="238" y="113"/>
                      </a:lnTo>
                      <a:lnTo>
                        <a:pt x="237" y="111"/>
                      </a:lnTo>
                      <a:lnTo>
                        <a:pt x="237" y="111"/>
                      </a:lnTo>
                      <a:lnTo>
                        <a:pt x="237" y="111"/>
                      </a:lnTo>
                      <a:lnTo>
                        <a:pt x="235" y="111"/>
                      </a:lnTo>
                      <a:lnTo>
                        <a:pt x="235" y="111"/>
                      </a:lnTo>
                      <a:lnTo>
                        <a:pt x="234" y="111"/>
                      </a:lnTo>
                      <a:lnTo>
                        <a:pt x="233" y="109"/>
                      </a:lnTo>
                      <a:lnTo>
                        <a:pt x="229" y="109"/>
                      </a:lnTo>
                      <a:lnTo>
                        <a:pt x="229" y="107"/>
                      </a:lnTo>
                      <a:lnTo>
                        <a:pt x="227" y="106"/>
                      </a:lnTo>
                      <a:lnTo>
                        <a:pt x="225" y="106"/>
                      </a:lnTo>
                      <a:lnTo>
                        <a:pt x="224" y="106"/>
                      </a:lnTo>
                      <a:lnTo>
                        <a:pt x="224" y="103"/>
                      </a:lnTo>
                      <a:lnTo>
                        <a:pt x="225" y="101"/>
                      </a:lnTo>
                      <a:lnTo>
                        <a:pt x="226" y="100"/>
                      </a:lnTo>
                      <a:lnTo>
                        <a:pt x="226" y="98"/>
                      </a:lnTo>
                      <a:lnTo>
                        <a:pt x="230" y="98"/>
                      </a:lnTo>
                      <a:lnTo>
                        <a:pt x="231" y="100"/>
                      </a:lnTo>
                      <a:lnTo>
                        <a:pt x="234" y="100"/>
                      </a:lnTo>
                      <a:lnTo>
                        <a:pt x="235" y="101"/>
                      </a:lnTo>
                      <a:lnTo>
                        <a:pt x="238" y="103"/>
                      </a:lnTo>
                      <a:lnTo>
                        <a:pt x="239" y="103"/>
                      </a:lnTo>
                      <a:lnTo>
                        <a:pt x="241" y="101"/>
                      </a:lnTo>
                      <a:lnTo>
                        <a:pt x="242" y="100"/>
                      </a:lnTo>
                      <a:lnTo>
                        <a:pt x="243" y="98"/>
                      </a:lnTo>
                      <a:lnTo>
                        <a:pt x="242" y="97"/>
                      </a:lnTo>
                      <a:lnTo>
                        <a:pt x="242" y="97"/>
                      </a:lnTo>
                      <a:lnTo>
                        <a:pt x="241" y="97"/>
                      </a:lnTo>
                      <a:lnTo>
                        <a:pt x="241" y="96"/>
                      </a:lnTo>
                      <a:lnTo>
                        <a:pt x="237" y="96"/>
                      </a:lnTo>
                      <a:lnTo>
                        <a:pt x="237" y="96"/>
                      </a:lnTo>
                      <a:lnTo>
                        <a:pt x="238" y="96"/>
                      </a:lnTo>
                      <a:lnTo>
                        <a:pt x="238" y="94"/>
                      </a:lnTo>
                      <a:lnTo>
                        <a:pt x="239" y="94"/>
                      </a:lnTo>
                      <a:lnTo>
                        <a:pt x="241" y="94"/>
                      </a:lnTo>
                      <a:lnTo>
                        <a:pt x="241" y="93"/>
                      </a:lnTo>
                      <a:lnTo>
                        <a:pt x="242" y="93"/>
                      </a:lnTo>
                      <a:lnTo>
                        <a:pt x="243" y="92"/>
                      </a:lnTo>
                      <a:lnTo>
                        <a:pt x="246" y="92"/>
                      </a:lnTo>
                      <a:lnTo>
                        <a:pt x="246" y="90"/>
                      </a:lnTo>
                      <a:lnTo>
                        <a:pt x="248" y="90"/>
                      </a:lnTo>
                      <a:lnTo>
                        <a:pt x="251" y="90"/>
                      </a:lnTo>
                      <a:lnTo>
                        <a:pt x="252" y="92"/>
                      </a:lnTo>
                      <a:lnTo>
                        <a:pt x="252" y="92"/>
                      </a:lnTo>
                      <a:lnTo>
                        <a:pt x="255" y="92"/>
                      </a:lnTo>
                      <a:lnTo>
                        <a:pt x="255" y="93"/>
                      </a:lnTo>
                      <a:lnTo>
                        <a:pt x="256" y="93"/>
                      </a:lnTo>
                      <a:lnTo>
                        <a:pt x="256" y="93"/>
                      </a:lnTo>
                      <a:lnTo>
                        <a:pt x="259" y="93"/>
                      </a:lnTo>
                      <a:lnTo>
                        <a:pt x="260" y="96"/>
                      </a:lnTo>
                      <a:lnTo>
                        <a:pt x="263" y="96"/>
                      </a:lnTo>
                      <a:lnTo>
                        <a:pt x="267" y="101"/>
                      </a:lnTo>
                      <a:lnTo>
                        <a:pt x="268" y="101"/>
                      </a:lnTo>
                      <a:lnTo>
                        <a:pt x="268" y="101"/>
                      </a:lnTo>
                      <a:lnTo>
                        <a:pt x="271" y="102"/>
                      </a:lnTo>
                      <a:lnTo>
                        <a:pt x="273" y="102"/>
                      </a:lnTo>
                      <a:lnTo>
                        <a:pt x="279" y="102"/>
                      </a:lnTo>
                      <a:lnTo>
                        <a:pt x="281" y="102"/>
                      </a:lnTo>
                      <a:lnTo>
                        <a:pt x="282" y="102"/>
                      </a:lnTo>
                      <a:lnTo>
                        <a:pt x="282" y="102"/>
                      </a:lnTo>
                      <a:lnTo>
                        <a:pt x="284" y="103"/>
                      </a:lnTo>
                      <a:lnTo>
                        <a:pt x="284" y="105"/>
                      </a:lnTo>
                      <a:lnTo>
                        <a:pt x="282" y="106"/>
                      </a:lnTo>
                      <a:lnTo>
                        <a:pt x="281" y="107"/>
                      </a:lnTo>
                      <a:lnTo>
                        <a:pt x="280" y="109"/>
                      </a:lnTo>
                      <a:lnTo>
                        <a:pt x="279" y="109"/>
                      </a:lnTo>
                      <a:lnTo>
                        <a:pt x="276" y="115"/>
                      </a:lnTo>
                      <a:lnTo>
                        <a:pt x="276" y="117"/>
                      </a:lnTo>
                      <a:lnTo>
                        <a:pt x="277" y="118"/>
                      </a:lnTo>
                      <a:lnTo>
                        <a:pt x="277" y="120"/>
                      </a:lnTo>
                      <a:lnTo>
                        <a:pt x="276" y="120"/>
                      </a:lnTo>
                      <a:lnTo>
                        <a:pt x="276" y="122"/>
                      </a:lnTo>
                      <a:lnTo>
                        <a:pt x="275" y="122"/>
                      </a:lnTo>
                      <a:lnTo>
                        <a:pt x="273" y="127"/>
                      </a:lnTo>
                      <a:lnTo>
                        <a:pt x="272" y="127"/>
                      </a:lnTo>
                      <a:lnTo>
                        <a:pt x="271" y="130"/>
                      </a:lnTo>
                      <a:lnTo>
                        <a:pt x="271" y="130"/>
                      </a:lnTo>
                      <a:lnTo>
                        <a:pt x="269" y="131"/>
                      </a:lnTo>
                      <a:lnTo>
                        <a:pt x="272" y="131"/>
                      </a:lnTo>
                      <a:lnTo>
                        <a:pt x="277" y="127"/>
                      </a:lnTo>
                      <a:lnTo>
                        <a:pt x="277" y="126"/>
                      </a:lnTo>
                      <a:lnTo>
                        <a:pt x="277" y="126"/>
                      </a:lnTo>
                      <a:lnTo>
                        <a:pt x="277" y="127"/>
                      </a:lnTo>
                      <a:lnTo>
                        <a:pt x="279" y="128"/>
                      </a:lnTo>
                      <a:lnTo>
                        <a:pt x="280" y="130"/>
                      </a:lnTo>
                      <a:lnTo>
                        <a:pt x="280" y="130"/>
                      </a:lnTo>
                      <a:lnTo>
                        <a:pt x="282" y="131"/>
                      </a:lnTo>
                      <a:lnTo>
                        <a:pt x="282" y="134"/>
                      </a:lnTo>
                      <a:lnTo>
                        <a:pt x="285" y="135"/>
                      </a:lnTo>
                      <a:lnTo>
                        <a:pt x="285" y="135"/>
                      </a:lnTo>
                      <a:lnTo>
                        <a:pt x="294" y="135"/>
                      </a:lnTo>
                      <a:lnTo>
                        <a:pt x="294" y="136"/>
                      </a:lnTo>
                      <a:lnTo>
                        <a:pt x="296" y="136"/>
                      </a:lnTo>
                      <a:lnTo>
                        <a:pt x="296" y="135"/>
                      </a:lnTo>
                      <a:lnTo>
                        <a:pt x="297" y="135"/>
                      </a:lnTo>
                      <a:lnTo>
                        <a:pt x="298" y="134"/>
                      </a:lnTo>
                      <a:lnTo>
                        <a:pt x="299" y="134"/>
                      </a:lnTo>
                      <a:lnTo>
                        <a:pt x="301" y="135"/>
                      </a:lnTo>
                      <a:lnTo>
                        <a:pt x="305" y="136"/>
                      </a:lnTo>
                      <a:lnTo>
                        <a:pt x="305" y="140"/>
                      </a:lnTo>
                      <a:lnTo>
                        <a:pt x="305" y="140"/>
                      </a:lnTo>
                      <a:lnTo>
                        <a:pt x="306" y="141"/>
                      </a:lnTo>
                      <a:lnTo>
                        <a:pt x="307" y="141"/>
                      </a:lnTo>
                      <a:lnTo>
                        <a:pt x="307" y="140"/>
                      </a:lnTo>
                      <a:lnTo>
                        <a:pt x="307" y="140"/>
                      </a:lnTo>
                      <a:lnTo>
                        <a:pt x="307" y="136"/>
                      </a:lnTo>
                      <a:lnTo>
                        <a:pt x="306" y="135"/>
                      </a:lnTo>
                      <a:lnTo>
                        <a:pt x="306" y="135"/>
                      </a:lnTo>
                      <a:lnTo>
                        <a:pt x="305" y="135"/>
                      </a:lnTo>
                      <a:lnTo>
                        <a:pt x="305" y="134"/>
                      </a:lnTo>
                      <a:lnTo>
                        <a:pt x="302" y="134"/>
                      </a:lnTo>
                      <a:lnTo>
                        <a:pt x="302" y="134"/>
                      </a:lnTo>
                      <a:lnTo>
                        <a:pt x="301" y="132"/>
                      </a:lnTo>
                      <a:lnTo>
                        <a:pt x="301" y="132"/>
                      </a:lnTo>
                      <a:lnTo>
                        <a:pt x="299" y="131"/>
                      </a:lnTo>
                      <a:lnTo>
                        <a:pt x="298" y="131"/>
                      </a:lnTo>
                      <a:lnTo>
                        <a:pt x="297" y="132"/>
                      </a:lnTo>
                      <a:lnTo>
                        <a:pt x="296" y="132"/>
                      </a:lnTo>
                      <a:lnTo>
                        <a:pt x="294" y="132"/>
                      </a:lnTo>
                      <a:lnTo>
                        <a:pt x="293" y="134"/>
                      </a:lnTo>
                      <a:lnTo>
                        <a:pt x="293" y="135"/>
                      </a:lnTo>
                      <a:lnTo>
                        <a:pt x="292" y="134"/>
                      </a:lnTo>
                      <a:lnTo>
                        <a:pt x="292" y="134"/>
                      </a:lnTo>
                      <a:lnTo>
                        <a:pt x="289" y="132"/>
                      </a:lnTo>
                      <a:lnTo>
                        <a:pt x="288" y="131"/>
                      </a:lnTo>
                      <a:lnTo>
                        <a:pt x="286" y="130"/>
                      </a:lnTo>
                      <a:lnTo>
                        <a:pt x="285" y="130"/>
                      </a:lnTo>
                      <a:lnTo>
                        <a:pt x="284" y="130"/>
                      </a:lnTo>
                      <a:lnTo>
                        <a:pt x="282" y="128"/>
                      </a:lnTo>
                      <a:lnTo>
                        <a:pt x="282" y="127"/>
                      </a:lnTo>
                      <a:lnTo>
                        <a:pt x="282" y="127"/>
                      </a:lnTo>
                      <a:lnTo>
                        <a:pt x="282" y="124"/>
                      </a:lnTo>
                      <a:lnTo>
                        <a:pt x="282" y="124"/>
                      </a:lnTo>
                      <a:lnTo>
                        <a:pt x="285" y="124"/>
                      </a:lnTo>
                      <a:lnTo>
                        <a:pt x="288" y="124"/>
                      </a:lnTo>
                      <a:lnTo>
                        <a:pt x="288" y="122"/>
                      </a:lnTo>
                      <a:lnTo>
                        <a:pt x="288" y="119"/>
                      </a:lnTo>
                      <a:lnTo>
                        <a:pt x="286" y="118"/>
                      </a:lnTo>
                      <a:lnTo>
                        <a:pt x="286" y="114"/>
                      </a:lnTo>
                      <a:lnTo>
                        <a:pt x="286" y="111"/>
                      </a:lnTo>
                      <a:lnTo>
                        <a:pt x="286" y="109"/>
                      </a:lnTo>
                      <a:lnTo>
                        <a:pt x="286" y="109"/>
                      </a:lnTo>
                      <a:lnTo>
                        <a:pt x="286" y="107"/>
                      </a:lnTo>
                      <a:lnTo>
                        <a:pt x="288" y="107"/>
                      </a:lnTo>
                      <a:lnTo>
                        <a:pt x="288" y="106"/>
                      </a:lnTo>
                      <a:lnTo>
                        <a:pt x="289" y="106"/>
                      </a:lnTo>
                      <a:lnTo>
                        <a:pt x="289" y="103"/>
                      </a:lnTo>
                      <a:lnTo>
                        <a:pt x="288" y="102"/>
                      </a:lnTo>
                      <a:lnTo>
                        <a:pt x="288" y="101"/>
                      </a:lnTo>
                      <a:lnTo>
                        <a:pt x="281" y="98"/>
                      </a:lnTo>
                      <a:lnTo>
                        <a:pt x="281" y="97"/>
                      </a:lnTo>
                      <a:lnTo>
                        <a:pt x="279" y="96"/>
                      </a:lnTo>
                      <a:lnTo>
                        <a:pt x="279" y="94"/>
                      </a:lnTo>
                      <a:lnTo>
                        <a:pt x="272" y="94"/>
                      </a:lnTo>
                      <a:lnTo>
                        <a:pt x="272" y="94"/>
                      </a:lnTo>
                      <a:lnTo>
                        <a:pt x="271" y="94"/>
                      </a:lnTo>
                      <a:lnTo>
                        <a:pt x="271" y="93"/>
                      </a:lnTo>
                      <a:lnTo>
                        <a:pt x="269" y="93"/>
                      </a:lnTo>
                      <a:lnTo>
                        <a:pt x="267" y="92"/>
                      </a:lnTo>
                      <a:lnTo>
                        <a:pt x="265" y="90"/>
                      </a:lnTo>
                      <a:lnTo>
                        <a:pt x="265" y="89"/>
                      </a:lnTo>
                      <a:lnTo>
                        <a:pt x="264" y="86"/>
                      </a:lnTo>
                      <a:lnTo>
                        <a:pt x="264" y="84"/>
                      </a:lnTo>
                      <a:lnTo>
                        <a:pt x="264" y="81"/>
                      </a:lnTo>
                      <a:lnTo>
                        <a:pt x="265" y="81"/>
                      </a:lnTo>
                      <a:lnTo>
                        <a:pt x="265" y="79"/>
                      </a:lnTo>
                      <a:lnTo>
                        <a:pt x="265" y="79"/>
                      </a:lnTo>
                      <a:lnTo>
                        <a:pt x="265" y="76"/>
                      </a:lnTo>
                      <a:lnTo>
                        <a:pt x="267" y="76"/>
                      </a:lnTo>
                      <a:lnTo>
                        <a:pt x="265" y="73"/>
                      </a:lnTo>
                      <a:lnTo>
                        <a:pt x="267" y="73"/>
                      </a:lnTo>
                      <a:lnTo>
                        <a:pt x="267" y="72"/>
                      </a:lnTo>
                      <a:lnTo>
                        <a:pt x="268" y="71"/>
                      </a:lnTo>
                      <a:lnTo>
                        <a:pt x="268" y="69"/>
                      </a:lnTo>
                      <a:lnTo>
                        <a:pt x="268" y="68"/>
                      </a:lnTo>
                      <a:lnTo>
                        <a:pt x="271" y="68"/>
                      </a:lnTo>
                      <a:lnTo>
                        <a:pt x="273" y="68"/>
                      </a:lnTo>
                      <a:lnTo>
                        <a:pt x="273" y="67"/>
                      </a:lnTo>
                      <a:lnTo>
                        <a:pt x="280" y="67"/>
                      </a:lnTo>
                      <a:lnTo>
                        <a:pt x="280" y="67"/>
                      </a:lnTo>
                      <a:lnTo>
                        <a:pt x="282" y="67"/>
                      </a:lnTo>
                      <a:lnTo>
                        <a:pt x="282" y="66"/>
                      </a:lnTo>
                      <a:lnTo>
                        <a:pt x="288" y="67"/>
                      </a:lnTo>
                      <a:lnTo>
                        <a:pt x="288" y="66"/>
                      </a:lnTo>
                      <a:lnTo>
                        <a:pt x="290" y="66"/>
                      </a:lnTo>
                      <a:lnTo>
                        <a:pt x="290" y="66"/>
                      </a:lnTo>
                      <a:lnTo>
                        <a:pt x="293" y="66"/>
                      </a:lnTo>
                      <a:lnTo>
                        <a:pt x="293" y="64"/>
                      </a:lnTo>
                      <a:lnTo>
                        <a:pt x="294" y="64"/>
                      </a:lnTo>
                      <a:lnTo>
                        <a:pt x="297" y="64"/>
                      </a:lnTo>
                      <a:lnTo>
                        <a:pt x="298" y="66"/>
                      </a:lnTo>
                      <a:lnTo>
                        <a:pt x="299" y="67"/>
                      </a:lnTo>
                      <a:lnTo>
                        <a:pt x="301" y="67"/>
                      </a:lnTo>
                      <a:lnTo>
                        <a:pt x="302" y="67"/>
                      </a:lnTo>
                      <a:lnTo>
                        <a:pt x="303" y="66"/>
                      </a:lnTo>
                      <a:lnTo>
                        <a:pt x="307" y="66"/>
                      </a:lnTo>
                      <a:lnTo>
                        <a:pt x="307" y="66"/>
                      </a:lnTo>
                      <a:lnTo>
                        <a:pt x="310" y="66"/>
                      </a:lnTo>
                      <a:lnTo>
                        <a:pt x="310" y="64"/>
                      </a:lnTo>
                      <a:lnTo>
                        <a:pt x="314" y="64"/>
                      </a:lnTo>
                      <a:lnTo>
                        <a:pt x="314" y="64"/>
                      </a:lnTo>
                      <a:lnTo>
                        <a:pt x="316" y="64"/>
                      </a:lnTo>
                      <a:lnTo>
                        <a:pt x="316" y="66"/>
                      </a:lnTo>
                      <a:lnTo>
                        <a:pt x="318" y="66"/>
                      </a:lnTo>
                      <a:lnTo>
                        <a:pt x="318" y="66"/>
                      </a:lnTo>
                      <a:lnTo>
                        <a:pt x="319" y="67"/>
                      </a:lnTo>
                      <a:lnTo>
                        <a:pt x="318" y="68"/>
                      </a:lnTo>
                      <a:lnTo>
                        <a:pt x="316" y="69"/>
                      </a:lnTo>
                      <a:lnTo>
                        <a:pt x="315" y="71"/>
                      </a:lnTo>
                      <a:lnTo>
                        <a:pt x="322" y="71"/>
                      </a:lnTo>
                      <a:lnTo>
                        <a:pt x="323" y="69"/>
                      </a:lnTo>
                      <a:lnTo>
                        <a:pt x="323" y="67"/>
                      </a:lnTo>
                      <a:lnTo>
                        <a:pt x="322" y="66"/>
                      </a:lnTo>
                      <a:lnTo>
                        <a:pt x="320" y="64"/>
                      </a:lnTo>
                      <a:lnTo>
                        <a:pt x="320" y="64"/>
                      </a:lnTo>
                      <a:lnTo>
                        <a:pt x="320" y="63"/>
                      </a:lnTo>
                      <a:lnTo>
                        <a:pt x="319" y="62"/>
                      </a:lnTo>
                      <a:lnTo>
                        <a:pt x="319" y="59"/>
                      </a:lnTo>
                      <a:lnTo>
                        <a:pt x="316" y="58"/>
                      </a:lnTo>
                      <a:lnTo>
                        <a:pt x="315" y="58"/>
                      </a:lnTo>
                      <a:lnTo>
                        <a:pt x="313" y="56"/>
                      </a:lnTo>
                      <a:lnTo>
                        <a:pt x="313" y="55"/>
                      </a:lnTo>
                      <a:lnTo>
                        <a:pt x="315" y="54"/>
                      </a:lnTo>
                      <a:lnTo>
                        <a:pt x="318" y="54"/>
                      </a:lnTo>
                      <a:lnTo>
                        <a:pt x="319" y="54"/>
                      </a:lnTo>
                      <a:lnTo>
                        <a:pt x="319" y="54"/>
                      </a:lnTo>
                      <a:lnTo>
                        <a:pt x="320" y="55"/>
                      </a:lnTo>
                      <a:lnTo>
                        <a:pt x="320" y="54"/>
                      </a:lnTo>
                      <a:lnTo>
                        <a:pt x="319" y="52"/>
                      </a:lnTo>
                      <a:lnTo>
                        <a:pt x="319" y="50"/>
                      </a:lnTo>
                      <a:lnTo>
                        <a:pt x="314" y="50"/>
                      </a:lnTo>
                      <a:lnTo>
                        <a:pt x="314" y="47"/>
                      </a:lnTo>
                      <a:lnTo>
                        <a:pt x="315" y="46"/>
                      </a:lnTo>
                      <a:lnTo>
                        <a:pt x="316" y="47"/>
                      </a:lnTo>
                      <a:lnTo>
                        <a:pt x="318" y="47"/>
                      </a:lnTo>
                      <a:lnTo>
                        <a:pt x="319" y="47"/>
                      </a:lnTo>
                      <a:lnTo>
                        <a:pt x="319" y="48"/>
                      </a:lnTo>
                      <a:lnTo>
                        <a:pt x="320" y="50"/>
                      </a:lnTo>
                      <a:lnTo>
                        <a:pt x="322" y="50"/>
                      </a:lnTo>
                      <a:lnTo>
                        <a:pt x="323" y="50"/>
                      </a:lnTo>
                      <a:lnTo>
                        <a:pt x="323" y="46"/>
                      </a:lnTo>
                      <a:lnTo>
                        <a:pt x="323" y="46"/>
                      </a:lnTo>
                      <a:lnTo>
                        <a:pt x="323" y="45"/>
                      </a:lnTo>
                      <a:lnTo>
                        <a:pt x="324" y="45"/>
                      </a:lnTo>
                      <a:lnTo>
                        <a:pt x="324" y="43"/>
                      </a:lnTo>
                      <a:lnTo>
                        <a:pt x="327" y="43"/>
                      </a:lnTo>
                      <a:lnTo>
                        <a:pt x="327" y="42"/>
                      </a:lnTo>
                      <a:lnTo>
                        <a:pt x="328" y="42"/>
                      </a:lnTo>
                      <a:lnTo>
                        <a:pt x="328" y="41"/>
                      </a:lnTo>
                      <a:lnTo>
                        <a:pt x="327" y="41"/>
                      </a:lnTo>
                      <a:lnTo>
                        <a:pt x="327" y="39"/>
                      </a:lnTo>
                      <a:lnTo>
                        <a:pt x="326" y="39"/>
                      </a:lnTo>
                      <a:lnTo>
                        <a:pt x="326" y="39"/>
                      </a:lnTo>
                      <a:lnTo>
                        <a:pt x="324" y="39"/>
                      </a:lnTo>
                      <a:lnTo>
                        <a:pt x="323" y="39"/>
                      </a:lnTo>
                      <a:lnTo>
                        <a:pt x="323" y="38"/>
                      </a:lnTo>
                      <a:lnTo>
                        <a:pt x="327" y="38"/>
                      </a:lnTo>
                      <a:lnTo>
                        <a:pt x="327" y="38"/>
                      </a:lnTo>
                      <a:lnTo>
                        <a:pt x="327" y="38"/>
                      </a:lnTo>
                      <a:lnTo>
                        <a:pt x="327" y="38"/>
                      </a:lnTo>
                      <a:lnTo>
                        <a:pt x="330" y="38"/>
                      </a:lnTo>
                      <a:lnTo>
                        <a:pt x="330" y="38"/>
                      </a:lnTo>
                      <a:lnTo>
                        <a:pt x="331" y="38"/>
                      </a:lnTo>
                      <a:lnTo>
                        <a:pt x="331" y="38"/>
                      </a:lnTo>
                      <a:lnTo>
                        <a:pt x="331" y="38"/>
                      </a:lnTo>
                      <a:lnTo>
                        <a:pt x="334" y="38"/>
                      </a:lnTo>
                      <a:lnTo>
                        <a:pt x="334" y="37"/>
                      </a:lnTo>
                      <a:lnTo>
                        <a:pt x="337" y="37"/>
                      </a:lnTo>
                      <a:lnTo>
                        <a:pt x="339" y="35"/>
                      </a:lnTo>
                      <a:lnTo>
                        <a:pt x="341" y="35"/>
                      </a:lnTo>
                      <a:lnTo>
                        <a:pt x="343" y="33"/>
                      </a:lnTo>
                      <a:lnTo>
                        <a:pt x="345" y="33"/>
                      </a:lnTo>
                      <a:lnTo>
                        <a:pt x="345" y="33"/>
                      </a:lnTo>
                      <a:lnTo>
                        <a:pt x="348" y="33"/>
                      </a:lnTo>
                      <a:lnTo>
                        <a:pt x="348" y="31"/>
                      </a:lnTo>
                      <a:lnTo>
                        <a:pt x="349" y="31"/>
                      </a:lnTo>
                      <a:lnTo>
                        <a:pt x="349" y="31"/>
                      </a:lnTo>
                      <a:lnTo>
                        <a:pt x="351" y="33"/>
                      </a:lnTo>
                      <a:lnTo>
                        <a:pt x="352" y="33"/>
                      </a:lnTo>
                      <a:lnTo>
                        <a:pt x="353" y="33"/>
                      </a:lnTo>
                      <a:lnTo>
                        <a:pt x="354" y="33"/>
                      </a:lnTo>
                      <a:lnTo>
                        <a:pt x="354" y="31"/>
                      </a:lnTo>
                      <a:lnTo>
                        <a:pt x="356" y="31"/>
                      </a:lnTo>
                      <a:lnTo>
                        <a:pt x="356" y="31"/>
                      </a:lnTo>
                      <a:lnTo>
                        <a:pt x="357" y="31"/>
                      </a:lnTo>
                      <a:lnTo>
                        <a:pt x="358" y="31"/>
                      </a:lnTo>
                      <a:lnTo>
                        <a:pt x="358" y="31"/>
                      </a:lnTo>
                      <a:lnTo>
                        <a:pt x="358" y="31"/>
                      </a:lnTo>
                      <a:lnTo>
                        <a:pt x="360" y="31"/>
                      </a:lnTo>
                      <a:lnTo>
                        <a:pt x="360" y="31"/>
                      </a:lnTo>
                      <a:lnTo>
                        <a:pt x="364" y="31"/>
                      </a:lnTo>
                      <a:lnTo>
                        <a:pt x="364" y="30"/>
                      </a:lnTo>
                      <a:lnTo>
                        <a:pt x="365" y="30"/>
                      </a:lnTo>
                      <a:lnTo>
                        <a:pt x="365" y="30"/>
                      </a:lnTo>
                      <a:lnTo>
                        <a:pt x="378" y="29"/>
                      </a:lnTo>
                      <a:lnTo>
                        <a:pt x="378" y="28"/>
                      </a:lnTo>
                      <a:lnTo>
                        <a:pt x="378" y="28"/>
                      </a:lnTo>
                      <a:lnTo>
                        <a:pt x="377" y="26"/>
                      </a:lnTo>
                      <a:lnTo>
                        <a:pt x="378" y="26"/>
                      </a:lnTo>
                      <a:lnTo>
                        <a:pt x="379" y="26"/>
                      </a:lnTo>
                      <a:lnTo>
                        <a:pt x="381" y="25"/>
                      </a:lnTo>
                      <a:lnTo>
                        <a:pt x="381" y="25"/>
                      </a:lnTo>
                      <a:lnTo>
                        <a:pt x="381" y="25"/>
                      </a:lnTo>
                      <a:lnTo>
                        <a:pt x="382" y="26"/>
                      </a:lnTo>
                      <a:lnTo>
                        <a:pt x="385" y="26"/>
                      </a:lnTo>
                      <a:lnTo>
                        <a:pt x="385" y="25"/>
                      </a:lnTo>
                      <a:lnTo>
                        <a:pt x="387" y="25"/>
                      </a:lnTo>
                      <a:lnTo>
                        <a:pt x="387" y="25"/>
                      </a:lnTo>
                      <a:lnTo>
                        <a:pt x="391" y="25"/>
                      </a:lnTo>
                      <a:lnTo>
                        <a:pt x="391" y="25"/>
                      </a:lnTo>
                      <a:lnTo>
                        <a:pt x="391" y="26"/>
                      </a:lnTo>
                      <a:lnTo>
                        <a:pt x="392" y="26"/>
                      </a:lnTo>
                      <a:lnTo>
                        <a:pt x="394" y="26"/>
                      </a:lnTo>
                      <a:lnTo>
                        <a:pt x="394" y="25"/>
                      </a:lnTo>
                      <a:lnTo>
                        <a:pt x="395" y="25"/>
                      </a:lnTo>
                      <a:lnTo>
                        <a:pt x="396" y="24"/>
                      </a:lnTo>
                      <a:lnTo>
                        <a:pt x="396" y="25"/>
                      </a:lnTo>
                      <a:lnTo>
                        <a:pt x="398" y="25"/>
                      </a:lnTo>
                      <a:lnTo>
                        <a:pt x="398" y="25"/>
                      </a:lnTo>
                      <a:lnTo>
                        <a:pt x="398" y="25"/>
                      </a:lnTo>
                      <a:lnTo>
                        <a:pt x="398" y="25"/>
                      </a:lnTo>
                      <a:lnTo>
                        <a:pt x="399" y="25"/>
                      </a:lnTo>
                      <a:lnTo>
                        <a:pt x="399" y="26"/>
                      </a:lnTo>
                      <a:lnTo>
                        <a:pt x="400" y="26"/>
                      </a:lnTo>
                      <a:lnTo>
                        <a:pt x="400" y="26"/>
                      </a:lnTo>
                      <a:lnTo>
                        <a:pt x="400" y="25"/>
                      </a:lnTo>
                      <a:lnTo>
                        <a:pt x="403" y="25"/>
                      </a:lnTo>
                      <a:lnTo>
                        <a:pt x="404" y="25"/>
                      </a:lnTo>
                      <a:lnTo>
                        <a:pt x="407" y="26"/>
                      </a:lnTo>
                      <a:lnTo>
                        <a:pt x="408" y="26"/>
                      </a:lnTo>
                      <a:lnTo>
                        <a:pt x="408" y="28"/>
                      </a:lnTo>
                      <a:lnTo>
                        <a:pt x="406" y="30"/>
                      </a:lnTo>
                      <a:lnTo>
                        <a:pt x="406" y="31"/>
                      </a:lnTo>
                      <a:lnTo>
                        <a:pt x="404" y="31"/>
                      </a:lnTo>
                      <a:lnTo>
                        <a:pt x="404" y="33"/>
                      </a:lnTo>
                      <a:lnTo>
                        <a:pt x="403" y="33"/>
                      </a:lnTo>
                      <a:lnTo>
                        <a:pt x="403" y="34"/>
                      </a:lnTo>
                      <a:lnTo>
                        <a:pt x="404" y="34"/>
                      </a:lnTo>
                      <a:lnTo>
                        <a:pt x="404" y="33"/>
                      </a:lnTo>
                      <a:lnTo>
                        <a:pt x="408" y="33"/>
                      </a:lnTo>
                      <a:lnTo>
                        <a:pt x="408" y="31"/>
                      </a:lnTo>
                      <a:lnTo>
                        <a:pt x="408" y="31"/>
                      </a:lnTo>
                      <a:lnTo>
                        <a:pt x="408" y="30"/>
                      </a:lnTo>
                      <a:lnTo>
                        <a:pt x="411" y="30"/>
                      </a:lnTo>
                      <a:lnTo>
                        <a:pt x="411" y="31"/>
                      </a:lnTo>
                      <a:lnTo>
                        <a:pt x="411" y="33"/>
                      </a:lnTo>
                      <a:lnTo>
                        <a:pt x="412" y="33"/>
                      </a:lnTo>
                      <a:lnTo>
                        <a:pt x="412" y="33"/>
                      </a:lnTo>
                      <a:lnTo>
                        <a:pt x="413" y="31"/>
                      </a:lnTo>
                      <a:lnTo>
                        <a:pt x="413" y="30"/>
                      </a:lnTo>
                      <a:lnTo>
                        <a:pt x="415" y="30"/>
                      </a:lnTo>
                      <a:lnTo>
                        <a:pt x="415" y="31"/>
                      </a:lnTo>
                      <a:lnTo>
                        <a:pt x="416" y="31"/>
                      </a:lnTo>
                      <a:lnTo>
                        <a:pt x="416" y="30"/>
                      </a:lnTo>
                      <a:lnTo>
                        <a:pt x="417" y="30"/>
                      </a:lnTo>
                      <a:lnTo>
                        <a:pt x="421" y="26"/>
                      </a:lnTo>
                      <a:lnTo>
                        <a:pt x="424" y="26"/>
                      </a:lnTo>
                      <a:lnTo>
                        <a:pt x="425" y="24"/>
                      </a:lnTo>
                      <a:lnTo>
                        <a:pt x="426" y="25"/>
                      </a:lnTo>
                      <a:lnTo>
                        <a:pt x="429" y="25"/>
                      </a:lnTo>
                      <a:lnTo>
                        <a:pt x="429" y="26"/>
                      </a:lnTo>
                      <a:lnTo>
                        <a:pt x="430" y="28"/>
                      </a:lnTo>
                      <a:lnTo>
                        <a:pt x="430" y="29"/>
                      </a:lnTo>
                      <a:lnTo>
                        <a:pt x="429" y="31"/>
                      </a:lnTo>
                      <a:lnTo>
                        <a:pt x="429" y="34"/>
                      </a:lnTo>
                      <a:lnTo>
                        <a:pt x="430" y="34"/>
                      </a:lnTo>
                      <a:lnTo>
                        <a:pt x="430" y="33"/>
                      </a:lnTo>
                      <a:lnTo>
                        <a:pt x="432" y="31"/>
                      </a:lnTo>
                      <a:lnTo>
                        <a:pt x="433" y="31"/>
                      </a:lnTo>
                      <a:lnTo>
                        <a:pt x="433" y="29"/>
                      </a:lnTo>
                      <a:lnTo>
                        <a:pt x="432" y="29"/>
                      </a:lnTo>
                      <a:lnTo>
                        <a:pt x="432" y="25"/>
                      </a:lnTo>
                      <a:lnTo>
                        <a:pt x="430" y="25"/>
                      </a:lnTo>
                      <a:lnTo>
                        <a:pt x="430" y="24"/>
                      </a:lnTo>
                      <a:lnTo>
                        <a:pt x="430" y="24"/>
                      </a:lnTo>
                      <a:lnTo>
                        <a:pt x="430" y="24"/>
                      </a:lnTo>
                      <a:lnTo>
                        <a:pt x="429" y="24"/>
                      </a:lnTo>
                      <a:lnTo>
                        <a:pt x="429" y="22"/>
                      </a:lnTo>
                      <a:lnTo>
                        <a:pt x="428" y="22"/>
                      </a:lnTo>
                      <a:lnTo>
                        <a:pt x="428" y="22"/>
                      </a:lnTo>
                      <a:lnTo>
                        <a:pt x="428" y="22"/>
                      </a:lnTo>
                      <a:lnTo>
                        <a:pt x="428" y="22"/>
                      </a:lnTo>
                      <a:lnTo>
                        <a:pt x="426" y="22"/>
                      </a:lnTo>
                      <a:lnTo>
                        <a:pt x="426" y="21"/>
                      </a:lnTo>
                      <a:lnTo>
                        <a:pt x="429" y="21"/>
                      </a:lnTo>
                      <a:lnTo>
                        <a:pt x="432" y="20"/>
                      </a:lnTo>
                      <a:lnTo>
                        <a:pt x="432" y="20"/>
                      </a:lnTo>
                      <a:lnTo>
                        <a:pt x="432" y="21"/>
                      </a:lnTo>
                      <a:lnTo>
                        <a:pt x="437" y="20"/>
                      </a:lnTo>
                      <a:lnTo>
                        <a:pt x="438" y="20"/>
                      </a:lnTo>
                      <a:lnTo>
                        <a:pt x="438" y="21"/>
                      </a:lnTo>
                      <a:lnTo>
                        <a:pt x="440" y="21"/>
                      </a:lnTo>
                      <a:lnTo>
                        <a:pt x="440" y="21"/>
                      </a:lnTo>
                      <a:lnTo>
                        <a:pt x="441" y="20"/>
                      </a:lnTo>
                      <a:lnTo>
                        <a:pt x="442" y="20"/>
                      </a:lnTo>
                      <a:lnTo>
                        <a:pt x="443" y="20"/>
                      </a:lnTo>
                      <a:lnTo>
                        <a:pt x="443" y="21"/>
                      </a:lnTo>
                      <a:lnTo>
                        <a:pt x="446" y="22"/>
                      </a:lnTo>
                      <a:lnTo>
                        <a:pt x="449" y="22"/>
                      </a:lnTo>
                      <a:lnTo>
                        <a:pt x="449" y="21"/>
                      </a:lnTo>
                      <a:lnTo>
                        <a:pt x="446" y="18"/>
                      </a:lnTo>
                      <a:lnTo>
                        <a:pt x="446" y="18"/>
                      </a:lnTo>
                      <a:lnTo>
                        <a:pt x="445" y="17"/>
                      </a:lnTo>
                      <a:lnTo>
                        <a:pt x="445" y="17"/>
                      </a:lnTo>
                      <a:lnTo>
                        <a:pt x="443" y="17"/>
                      </a:lnTo>
                      <a:lnTo>
                        <a:pt x="443" y="16"/>
                      </a:lnTo>
                      <a:lnTo>
                        <a:pt x="443" y="13"/>
                      </a:lnTo>
                      <a:lnTo>
                        <a:pt x="446" y="13"/>
                      </a:lnTo>
                      <a:lnTo>
                        <a:pt x="446" y="12"/>
                      </a:lnTo>
                      <a:lnTo>
                        <a:pt x="446" y="12"/>
                      </a:lnTo>
                      <a:lnTo>
                        <a:pt x="447" y="12"/>
                      </a:lnTo>
                      <a:lnTo>
                        <a:pt x="449" y="11"/>
                      </a:lnTo>
                      <a:lnTo>
                        <a:pt x="450" y="9"/>
                      </a:lnTo>
                      <a:lnTo>
                        <a:pt x="451" y="9"/>
                      </a:lnTo>
                      <a:lnTo>
                        <a:pt x="451" y="8"/>
                      </a:lnTo>
                      <a:lnTo>
                        <a:pt x="451" y="7"/>
                      </a:lnTo>
                      <a:lnTo>
                        <a:pt x="453" y="7"/>
                      </a:lnTo>
                      <a:lnTo>
                        <a:pt x="453" y="7"/>
                      </a:lnTo>
                      <a:lnTo>
                        <a:pt x="451" y="7"/>
                      </a:lnTo>
                      <a:lnTo>
                        <a:pt x="453" y="5"/>
                      </a:lnTo>
                      <a:lnTo>
                        <a:pt x="454" y="5"/>
                      </a:lnTo>
                      <a:lnTo>
                        <a:pt x="454" y="4"/>
                      </a:lnTo>
                      <a:lnTo>
                        <a:pt x="457" y="3"/>
                      </a:lnTo>
                      <a:lnTo>
                        <a:pt x="458" y="3"/>
                      </a:lnTo>
                      <a:lnTo>
                        <a:pt x="460" y="1"/>
                      </a:lnTo>
                      <a:lnTo>
                        <a:pt x="463" y="1"/>
                      </a:lnTo>
                      <a:lnTo>
                        <a:pt x="463" y="1"/>
                      </a:lnTo>
                      <a:lnTo>
                        <a:pt x="464" y="4"/>
                      </a:lnTo>
                      <a:lnTo>
                        <a:pt x="470" y="3"/>
                      </a:lnTo>
                      <a:lnTo>
                        <a:pt x="470" y="0"/>
                      </a:lnTo>
                      <a:lnTo>
                        <a:pt x="471" y="0"/>
                      </a:lnTo>
                      <a:lnTo>
                        <a:pt x="4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6" name="Freeform 16">
                  <a:extLst>
                    <a:ext uri="{FF2B5EF4-FFF2-40B4-BE49-F238E27FC236}">
                      <a16:creationId xmlns:a16="http://schemas.microsoft.com/office/drawing/2014/main" id="{63208E9E-3D30-4FD4-9C90-2B2B569DE82D}"/>
                    </a:ext>
                  </a:extLst>
                </p:cNvPr>
                <p:cNvSpPr>
                  <a:spLocks noEditPoints="1"/>
                </p:cNvSpPr>
                <p:nvPr/>
              </p:nvSpPr>
              <p:spPr bwMode="auto">
                <a:xfrm>
                  <a:off x="4054475" y="1148217"/>
                  <a:ext cx="3903663" cy="927100"/>
                </a:xfrm>
                <a:custGeom>
                  <a:avLst/>
                  <a:gdLst>
                    <a:gd name="T0" fmla="*/ 782 w 2459"/>
                    <a:gd name="T1" fmla="*/ 297 h 584"/>
                    <a:gd name="T2" fmla="*/ 235 w 2459"/>
                    <a:gd name="T3" fmla="*/ 174 h 584"/>
                    <a:gd name="T4" fmla="*/ 216 w 2459"/>
                    <a:gd name="T5" fmla="*/ 206 h 584"/>
                    <a:gd name="T6" fmla="*/ 224 w 2459"/>
                    <a:gd name="T7" fmla="*/ 173 h 584"/>
                    <a:gd name="T8" fmla="*/ 32 w 2459"/>
                    <a:gd name="T9" fmla="*/ 161 h 584"/>
                    <a:gd name="T10" fmla="*/ 29 w 2459"/>
                    <a:gd name="T11" fmla="*/ 212 h 584"/>
                    <a:gd name="T12" fmla="*/ 943 w 2459"/>
                    <a:gd name="T13" fmla="*/ 160 h 584"/>
                    <a:gd name="T14" fmla="*/ 2438 w 2459"/>
                    <a:gd name="T15" fmla="*/ 149 h 584"/>
                    <a:gd name="T16" fmla="*/ 258 w 2459"/>
                    <a:gd name="T17" fmla="*/ 159 h 584"/>
                    <a:gd name="T18" fmla="*/ 2341 w 2459"/>
                    <a:gd name="T19" fmla="*/ 153 h 584"/>
                    <a:gd name="T20" fmla="*/ 1651 w 2459"/>
                    <a:gd name="T21" fmla="*/ 160 h 584"/>
                    <a:gd name="T22" fmla="*/ 1615 w 2459"/>
                    <a:gd name="T23" fmla="*/ 187 h 584"/>
                    <a:gd name="T24" fmla="*/ 1617 w 2459"/>
                    <a:gd name="T25" fmla="*/ 232 h 584"/>
                    <a:gd name="T26" fmla="*/ 1574 w 2459"/>
                    <a:gd name="T27" fmla="*/ 216 h 584"/>
                    <a:gd name="T28" fmla="*/ 1599 w 2459"/>
                    <a:gd name="T29" fmla="*/ 169 h 584"/>
                    <a:gd name="T30" fmla="*/ 1662 w 2459"/>
                    <a:gd name="T31" fmla="*/ 136 h 584"/>
                    <a:gd name="T32" fmla="*/ 294 w 2459"/>
                    <a:gd name="T33" fmla="*/ 127 h 584"/>
                    <a:gd name="T34" fmla="*/ 338 w 2459"/>
                    <a:gd name="T35" fmla="*/ 145 h 584"/>
                    <a:gd name="T36" fmla="*/ 380 w 2459"/>
                    <a:gd name="T37" fmla="*/ 162 h 584"/>
                    <a:gd name="T38" fmla="*/ 319 w 2459"/>
                    <a:gd name="T39" fmla="*/ 159 h 584"/>
                    <a:gd name="T40" fmla="*/ 257 w 2459"/>
                    <a:gd name="T41" fmla="*/ 128 h 584"/>
                    <a:gd name="T42" fmla="*/ 160 w 2459"/>
                    <a:gd name="T43" fmla="*/ 135 h 584"/>
                    <a:gd name="T44" fmla="*/ 104 w 2459"/>
                    <a:gd name="T45" fmla="*/ 157 h 584"/>
                    <a:gd name="T46" fmla="*/ 74 w 2459"/>
                    <a:gd name="T47" fmla="*/ 153 h 584"/>
                    <a:gd name="T48" fmla="*/ 130 w 2459"/>
                    <a:gd name="T49" fmla="*/ 131 h 584"/>
                    <a:gd name="T50" fmla="*/ 798 w 2459"/>
                    <a:gd name="T51" fmla="*/ 21 h 584"/>
                    <a:gd name="T52" fmla="*/ 815 w 2459"/>
                    <a:gd name="T53" fmla="*/ 11 h 584"/>
                    <a:gd name="T54" fmla="*/ 905 w 2459"/>
                    <a:gd name="T55" fmla="*/ 16 h 584"/>
                    <a:gd name="T56" fmla="*/ 829 w 2459"/>
                    <a:gd name="T57" fmla="*/ 38 h 584"/>
                    <a:gd name="T58" fmla="*/ 904 w 2459"/>
                    <a:gd name="T59" fmla="*/ 49 h 584"/>
                    <a:gd name="T60" fmla="*/ 1003 w 2459"/>
                    <a:gd name="T61" fmla="*/ 47 h 584"/>
                    <a:gd name="T62" fmla="*/ 935 w 2459"/>
                    <a:gd name="T63" fmla="*/ 70 h 584"/>
                    <a:gd name="T64" fmla="*/ 925 w 2459"/>
                    <a:gd name="T65" fmla="*/ 108 h 584"/>
                    <a:gd name="T66" fmla="*/ 926 w 2459"/>
                    <a:gd name="T67" fmla="*/ 134 h 584"/>
                    <a:gd name="T68" fmla="*/ 933 w 2459"/>
                    <a:gd name="T69" fmla="*/ 165 h 584"/>
                    <a:gd name="T70" fmla="*/ 901 w 2459"/>
                    <a:gd name="T71" fmla="*/ 181 h 584"/>
                    <a:gd name="T72" fmla="*/ 906 w 2459"/>
                    <a:gd name="T73" fmla="*/ 203 h 584"/>
                    <a:gd name="T74" fmla="*/ 866 w 2459"/>
                    <a:gd name="T75" fmla="*/ 208 h 584"/>
                    <a:gd name="T76" fmla="*/ 887 w 2459"/>
                    <a:gd name="T77" fmla="*/ 233 h 584"/>
                    <a:gd name="T78" fmla="*/ 888 w 2459"/>
                    <a:gd name="T79" fmla="*/ 253 h 584"/>
                    <a:gd name="T80" fmla="*/ 825 w 2459"/>
                    <a:gd name="T81" fmla="*/ 279 h 584"/>
                    <a:gd name="T82" fmla="*/ 749 w 2459"/>
                    <a:gd name="T83" fmla="*/ 326 h 584"/>
                    <a:gd name="T84" fmla="*/ 730 w 2459"/>
                    <a:gd name="T85" fmla="*/ 376 h 584"/>
                    <a:gd name="T86" fmla="*/ 717 w 2459"/>
                    <a:gd name="T87" fmla="*/ 381 h 584"/>
                    <a:gd name="T88" fmla="*/ 688 w 2459"/>
                    <a:gd name="T89" fmla="*/ 368 h 584"/>
                    <a:gd name="T90" fmla="*/ 660 w 2459"/>
                    <a:gd name="T91" fmla="*/ 343 h 584"/>
                    <a:gd name="T92" fmla="*/ 647 w 2459"/>
                    <a:gd name="T93" fmla="*/ 310 h 584"/>
                    <a:gd name="T94" fmla="*/ 660 w 2459"/>
                    <a:gd name="T95" fmla="*/ 280 h 584"/>
                    <a:gd name="T96" fmla="*/ 651 w 2459"/>
                    <a:gd name="T97" fmla="*/ 266 h 584"/>
                    <a:gd name="T98" fmla="*/ 635 w 2459"/>
                    <a:gd name="T99" fmla="*/ 233 h 584"/>
                    <a:gd name="T100" fmla="*/ 626 w 2459"/>
                    <a:gd name="T101" fmla="*/ 225 h 584"/>
                    <a:gd name="T102" fmla="*/ 645 w 2459"/>
                    <a:gd name="T103" fmla="*/ 211 h 584"/>
                    <a:gd name="T104" fmla="*/ 622 w 2459"/>
                    <a:gd name="T105" fmla="*/ 178 h 584"/>
                    <a:gd name="T106" fmla="*/ 552 w 2459"/>
                    <a:gd name="T107" fmla="*/ 132 h 584"/>
                    <a:gd name="T108" fmla="*/ 489 w 2459"/>
                    <a:gd name="T109" fmla="*/ 123 h 584"/>
                    <a:gd name="T110" fmla="*/ 474 w 2459"/>
                    <a:gd name="T111" fmla="*/ 94 h 584"/>
                    <a:gd name="T112" fmla="*/ 527 w 2459"/>
                    <a:gd name="T113" fmla="*/ 70 h 584"/>
                    <a:gd name="T114" fmla="*/ 563 w 2459"/>
                    <a:gd name="T115" fmla="*/ 50 h 584"/>
                    <a:gd name="T116" fmla="*/ 634 w 2459"/>
                    <a:gd name="T117" fmla="*/ 32 h 584"/>
                    <a:gd name="T118" fmla="*/ 688 w 2459"/>
                    <a:gd name="T119" fmla="*/ 33 h 584"/>
                    <a:gd name="T120" fmla="*/ 719 w 2459"/>
                    <a:gd name="T121" fmla="*/ 25 h 584"/>
                    <a:gd name="T122" fmla="*/ 744 w 2459"/>
                    <a:gd name="T123" fmla="*/ 12 h 584"/>
                    <a:gd name="T124" fmla="*/ 795 w 2459"/>
                    <a:gd name="T125"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9" h="584">
                      <a:moveTo>
                        <a:pt x="384" y="581"/>
                      </a:moveTo>
                      <a:lnTo>
                        <a:pt x="387" y="583"/>
                      </a:lnTo>
                      <a:lnTo>
                        <a:pt x="387" y="584"/>
                      </a:lnTo>
                      <a:lnTo>
                        <a:pt x="384" y="584"/>
                      </a:lnTo>
                      <a:lnTo>
                        <a:pt x="384" y="581"/>
                      </a:lnTo>
                      <a:close/>
                      <a:moveTo>
                        <a:pt x="341" y="575"/>
                      </a:moveTo>
                      <a:lnTo>
                        <a:pt x="342" y="575"/>
                      </a:lnTo>
                      <a:lnTo>
                        <a:pt x="342" y="575"/>
                      </a:lnTo>
                      <a:lnTo>
                        <a:pt x="342" y="575"/>
                      </a:lnTo>
                      <a:lnTo>
                        <a:pt x="342" y="576"/>
                      </a:lnTo>
                      <a:lnTo>
                        <a:pt x="342" y="576"/>
                      </a:lnTo>
                      <a:lnTo>
                        <a:pt x="342" y="576"/>
                      </a:lnTo>
                      <a:lnTo>
                        <a:pt x="342" y="576"/>
                      </a:lnTo>
                      <a:lnTo>
                        <a:pt x="342" y="577"/>
                      </a:lnTo>
                      <a:lnTo>
                        <a:pt x="341" y="577"/>
                      </a:lnTo>
                      <a:lnTo>
                        <a:pt x="341" y="577"/>
                      </a:lnTo>
                      <a:lnTo>
                        <a:pt x="341" y="576"/>
                      </a:lnTo>
                      <a:lnTo>
                        <a:pt x="341" y="575"/>
                      </a:lnTo>
                      <a:close/>
                      <a:moveTo>
                        <a:pt x="372" y="574"/>
                      </a:moveTo>
                      <a:lnTo>
                        <a:pt x="376" y="575"/>
                      </a:lnTo>
                      <a:lnTo>
                        <a:pt x="379" y="575"/>
                      </a:lnTo>
                      <a:lnTo>
                        <a:pt x="380" y="576"/>
                      </a:lnTo>
                      <a:lnTo>
                        <a:pt x="383" y="577"/>
                      </a:lnTo>
                      <a:lnTo>
                        <a:pt x="383" y="577"/>
                      </a:lnTo>
                      <a:lnTo>
                        <a:pt x="383" y="577"/>
                      </a:lnTo>
                      <a:lnTo>
                        <a:pt x="383" y="577"/>
                      </a:lnTo>
                      <a:lnTo>
                        <a:pt x="383" y="577"/>
                      </a:lnTo>
                      <a:lnTo>
                        <a:pt x="383" y="579"/>
                      </a:lnTo>
                      <a:lnTo>
                        <a:pt x="380" y="577"/>
                      </a:lnTo>
                      <a:lnTo>
                        <a:pt x="377" y="577"/>
                      </a:lnTo>
                      <a:lnTo>
                        <a:pt x="375" y="576"/>
                      </a:lnTo>
                      <a:lnTo>
                        <a:pt x="374" y="576"/>
                      </a:lnTo>
                      <a:lnTo>
                        <a:pt x="372" y="574"/>
                      </a:lnTo>
                      <a:close/>
                      <a:moveTo>
                        <a:pt x="367" y="572"/>
                      </a:moveTo>
                      <a:lnTo>
                        <a:pt x="368" y="572"/>
                      </a:lnTo>
                      <a:lnTo>
                        <a:pt x="368" y="574"/>
                      </a:lnTo>
                      <a:lnTo>
                        <a:pt x="367" y="574"/>
                      </a:lnTo>
                      <a:lnTo>
                        <a:pt x="367" y="574"/>
                      </a:lnTo>
                      <a:lnTo>
                        <a:pt x="367" y="572"/>
                      </a:lnTo>
                      <a:close/>
                      <a:moveTo>
                        <a:pt x="317" y="542"/>
                      </a:moveTo>
                      <a:lnTo>
                        <a:pt x="319" y="542"/>
                      </a:lnTo>
                      <a:lnTo>
                        <a:pt x="319" y="542"/>
                      </a:lnTo>
                      <a:lnTo>
                        <a:pt x="319" y="542"/>
                      </a:lnTo>
                      <a:lnTo>
                        <a:pt x="319" y="542"/>
                      </a:lnTo>
                      <a:lnTo>
                        <a:pt x="319" y="542"/>
                      </a:lnTo>
                      <a:lnTo>
                        <a:pt x="319" y="543"/>
                      </a:lnTo>
                      <a:lnTo>
                        <a:pt x="319" y="543"/>
                      </a:lnTo>
                      <a:lnTo>
                        <a:pt x="317" y="543"/>
                      </a:lnTo>
                      <a:lnTo>
                        <a:pt x="317" y="543"/>
                      </a:lnTo>
                      <a:lnTo>
                        <a:pt x="317" y="542"/>
                      </a:lnTo>
                      <a:close/>
                      <a:moveTo>
                        <a:pt x="328" y="536"/>
                      </a:moveTo>
                      <a:lnTo>
                        <a:pt x="329" y="537"/>
                      </a:lnTo>
                      <a:lnTo>
                        <a:pt x="329" y="537"/>
                      </a:lnTo>
                      <a:lnTo>
                        <a:pt x="328" y="537"/>
                      </a:lnTo>
                      <a:lnTo>
                        <a:pt x="328" y="536"/>
                      </a:lnTo>
                      <a:close/>
                      <a:moveTo>
                        <a:pt x="711" y="373"/>
                      </a:moveTo>
                      <a:lnTo>
                        <a:pt x="710" y="376"/>
                      </a:lnTo>
                      <a:lnTo>
                        <a:pt x="711" y="376"/>
                      </a:lnTo>
                      <a:lnTo>
                        <a:pt x="711" y="375"/>
                      </a:lnTo>
                      <a:lnTo>
                        <a:pt x="711" y="375"/>
                      </a:lnTo>
                      <a:lnTo>
                        <a:pt x="711" y="375"/>
                      </a:lnTo>
                      <a:lnTo>
                        <a:pt x="711" y="373"/>
                      </a:lnTo>
                      <a:lnTo>
                        <a:pt x="711" y="373"/>
                      </a:lnTo>
                      <a:close/>
                      <a:moveTo>
                        <a:pt x="782" y="296"/>
                      </a:moveTo>
                      <a:lnTo>
                        <a:pt x="782" y="297"/>
                      </a:lnTo>
                      <a:lnTo>
                        <a:pt x="781" y="297"/>
                      </a:lnTo>
                      <a:lnTo>
                        <a:pt x="782" y="301"/>
                      </a:lnTo>
                      <a:lnTo>
                        <a:pt x="785" y="300"/>
                      </a:lnTo>
                      <a:lnTo>
                        <a:pt x="786" y="299"/>
                      </a:lnTo>
                      <a:lnTo>
                        <a:pt x="786" y="299"/>
                      </a:lnTo>
                      <a:lnTo>
                        <a:pt x="787" y="297"/>
                      </a:lnTo>
                      <a:lnTo>
                        <a:pt x="782" y="296"/>
                      </a:lnTo>
                      <a:close/>
                      <a:moveTo>
                        <a:pt x="647" y="292"/>
                      </a:moveTo>
                      <a:lnTo>
                        <a:pt x="647" y="293"/>
                      </a:lnTo>
                      <a:lnTo>
                        <a:pt x="650" y="293"/>
                      </a:lnTo>
                      <a:lnTo>
                        <a:pt x="650" y="293"/>
                      </a:lnTo>
                      <a:lnTo>
                        <a:pt x="648" y="292"/>
                      </a:lnTo>
                      <a:lnTo>
                        <a:pt x="648" y="292"/>
                      </a:lnTo>
                      <a:lnTo>
                        <a:pt x="647" y="292"/>
                      </a:lnTo>
                      <a:close/>
                      <a:moveTo>
                        <a:pt x="673" y="289"/>
                      </a:moveTo>
                      <a:lnTo>
                        <a:pt x="669" y="291"/>
                      </a:lnTo>
                      <a:lnTo>
                        <a:pt x="665" y="292"/>
                      </a:lnTo>
                      <a:lnTo>
                        <a:pt x="664" y="295"/>
                      </a:lnTo>
                      <a:lnTo>
                        <a:pt x="665" y="295"/>
                      </a:lnTo>
                      <a:lnTo>
                        <a:pt x="665" y="295"/>
                      </a:lnTo>
                      <a:lnTo>
                        <a:pt x="668" y="295"/>
                      </a:lnTo>
                      <a:lnTo>
                        <a:pt x="668" y="293"/>
                      </a:lnTo>
                      <a:lnTo>
                        <a:pt x="672" y="293"/>
                      </a:lnTo>
                      <a:lnTo>
                        <a:pt x="672" y="292"/>
                      </a:lnTo>
                      <a:lnTo>
                        <a:pt x="672" y="292"/>
                      </a:lnTo>
                      <a:lnTo>
                        <a:pt x="673" y="289"/>
                      </a:lnTo>
                      <a:close/>
                      <a:moveTo>
                        <a:pt x="668" y="279"/>
                      </a:moveTo>
                      <a:lnTo>
                        <a:pt x="668" y="280"/>
                      </a:lnTo>
                      <a:lnTo>
                        <a:pt x="669" y="280"/>
                      </a:lnTo>
                      <a:lnTo>
                        <a:pt x="669" y="279"/>
                      </a:lnTo>
                      <a:lnTo>
                        <a:pt x="668" y="279"/>
                      </a:lnTo>
                      <a:close/>
                      <a:moveTo>
                        <a:pt x="668" y="276"/>
                      </a:moveTo>
                      <a:lnTo>
                        <a:pt x="669" y="278"/>
                      </a:lnTo>
                      <a:lnTo>
                        <a:pt x="671" y="278"/>
                      </a:lnTo>
                      <a:lnTo>
                        <a:pt x="671" y="276"/>
                      </a:lnTo>
                      <a:lnTo>
                        <a:pt x="671" y="276"/>
                      </a:lnTo>
                      <a:lnTo>
                        <a:pt x="671" y="276"/>
                      </a:lnTo>
                      <a:lnTo>
                        <a:pt x="668" y="276"/>
                      </a:lnTo>
                      <a:close/>
                      <a:moveTo>
                        <a:pt x="871" y="236"/>
                      </a:moveTo>
                      <a:lnTo>
                        <a:pt x="871" y="236"/>
                      </a:lnTo>
                      <a:lnTo>
                        <a:pt x="871" y="236"/>
                      </a:lnTo>
                      <a:lnTo>
                        <a:pt x="871" y="236"/>
                      </a:lnTo>
                      <a:close/>
                      <a:moveTo>
                        <a:pt x="875" y="234"/>
                      </a:moveTo>
                      <a:lnTo>
                        <a:pt x="874" y="234"/>
                      </a:lnTo>
                      <a:lnTo>
                        <a:pt x="872" y="236"/>
                      </a:lnTo>
                      <a:lnTo>
                        <a:pt x="872" y="236"/>
                      </a:lnTo>
                      <a:lnTo>
                        <a:pt x="872" y="236"/>
                      </a:lnTo>
                      <a:lnTo>
                        <a:pt x="874" y="236"/>
                      </a:lnTo>
                      <a:lnTo>
                        <a:pt x="875" y="236"/>
                      </a:lnTo>
                      <a:lnTo>
                        <a:pt x="876" y="236"/>
                      </a:lnTo>
                      <a:lnTo>
                        <a:pt x="876" y="236"/>
                      </a:lnTo>
                      <a:lnTo>
                        <a:pt x="878" y="234"/>
                      </a:lnTo>
                      <a:lnTo>
                        <a:pt x="878" y="234"/>
                      </a:lnTo>
                      <a:lnTo>
                        <a:pt x="875" y="234"/>
                      </a:lnTo>
                      <a:close/>
                      <a:moveTo>
                        <a:pt x="235" y="168"/>
                      </a:moveTo>
                      <a:lnTo>
                        <a:pt x="240" y="168"/>
                      </a:lnTo>
                      <a:lnTo>
                        <a:pt x="240" y="170"/>
                      </a:lnTo>
                      <a:lnTo>
                        <a:pt x="236" y="172"/>
                      </a:lnTo>
                      <a:lnTo>
                        <a:pt x="233" y="173"/>
                      </a:lnTo>
                      <a:lnTo>
                        <a:pt x="230" y="174"/>
                      </a:lnTo>
                      <a:lnTo>
                        <a:pt x="230" y="176"/>
                      </a:lnTo>
                      <a:lnTo>
                        <a:pt x="233" y="176"/>
                      </a:lnTo>
                      <a:lnTo>
                        <a:pt x="233" y="174"/>
                      </a:lnTo>
                      <a:lnTo>
                        <a:pt x="235" y="174"/>
                      </a:lnTo>
                      <a:lnTo>
                        <a:pt x="235" y="174"/>
                      </a:lnTo>
                      <a:lnTo>
                        <a:pt x="236" y="174"/>
                      </a:lnTo>
                      <a:lnTo>
                        <a:pt x="237" y="174"/>
                      </a:lnTo>
                      <a:lnTo>
                        <a:pt x="237" y="173"/>
                      </a:lnTo>
                      <a:lnTo>
                        <a:pt x="239" y="173"/>
                      </a:lnTo>
                      <a:lnTo>
                        <a:pt x="241" y="174"/>
                      </a:lnTo>
                      <a:lnTo>
                        <a:pt x="243" y="176"/>
                      </a:lnTo>
                      <a:lnTo>
                        <a:pt x="245" y="176"/>
                      </a:lnTo>
                      <a:lnTo>
                        <a:pt x="245" y="178"/>
                      </a:lnTo>
                      <a:lnTo>
                        <a:pt x="245" y="180"/>
                      </a:lnTo>
                      <a:lnTo>
                        <a:pt x="245" y="182"/>
                      </a:lnTo>
                      <a:lnTo>
                        <a:pt x="245" y="182"/>
                      </a:lnTo>
                      <a:lnTo>
                        <a:pt x="243" y="182"/>
                      </a:lnTo>
                      <a:lnTo>
                        <a:pt x="239" y="182"/>
                      </a:lnTo>
                      <a:lnTo>
                        <a:pt x="237" y="183"/>
                      </a:lnTo>
                      <a:lnTo>
                        <a:pt x="237" y="183"/>
                      </a:lnTo>
                      <a:lnTo>
                        <a:pt x="237" y="183"/>
                      </a:lnTo>
                      <a:lnTo>
                        <a:pt x="237" y="185"/>
                      </a:lnTo>
                      <a:lnTo>
                        <a:pt x="239" y="185"/>
                      </a:lnTo>
                      <a:lnTo>
                        <a:pt x="239" y="189"/>
                      </a:lnTo>
                      <a:lnTo>
                        <a:pt x="240" y="189"/>
                      </a:lnTo>
                      <a:lnTo>
                        <a:pt x="240" y="189"/>
                      </a:lnTo>
                      <a:lnTo>
                        <a:pt x="243" y="189"/>
                      </a:lnTo>
                      <a:lnTo>
                        <a:pt x="243" y="187"/>
                      </a:lnTo>
                      <a:lnTo>
                        <a:pt x="243" y="187"/>
                      </a:lnTo>
                      <a:lnTo>
                        <a:pt x="244" y="187"/>
                      </a:lnTo>
                      <a:lnTo>
                        <a:pt x="245" y="191"/>
                      </a:lnTo>
                      <a:lnTo>
                        <a:pt x="247" y="193"/>
                      </a:lnTo>
                      <a:lnTo>
                        <a:pt x="247" y="195"/>
                      </a:lnTo>
                      <a:lnTo>
                        <a:pt x="249" y="194"/>
                      </a:lnTo>
                      <a:lnTo>
                        <a:pt x="251" y="193"/>
                      </a:lnTo>
                      <a:lnTo>
                        <a:pt x="252" y="191"/>
                      </a:lnTo>
                      <a:lnTo>
                        <a:pt x="253" y="191"/>
                      </a:lnTo>
                      <a:lnTo>
                        <a:pt x="253" y="191"/>
                      </a:lnTo>
                      <a:lnTo>
                        <a:pt x="254" y="193"/>
                      </a:lnTo>
                      <a:lnTo>
                        <a:pt x="254" y="193"/>
                      </a:lnTo>
                      <a:lnTo>
                        <a:pt x="254" y="194"/>
                      </a:lnTo>
                      <a:lnTo>
                        <a:pt x="254" y="195"/>
                      </a:lnTo>
                      <a:lnTo>
                        <a:pt x="254" y="197"/>
                      </a:lnTo>
                      <a:lnTo>
                        <a:pt x="256" y="198"/>
                      </a:lnTo>
                      <a:lnTo>
                        <a:pt x="256" y="200"/>
                      </a:lnTo>
                      <a:lnTo>
                        <a:pt x="254" y="200"/>
                      </a:lnTo>
                      <a:lnTo>
                        <a:pt x="254" y="204"/>
                      </a:lnTo>
                      <a:lnTo>
                        <a:pt x="253" y="206"/>
                      </a:lnTo>
                      <a:lnTo>
                        <a:pt x="253" y="206"/>
                      </a:lnTo>
                      <a:lnTo>
                        <a:pt x="253" y="208"/>
                      </a:lnTo>
                      <a:lnTo>
                        <a:pt x="249" y="208"/>
                      </a:lnTo>
                      <a:lnTo>
                        <a:pt x="249" y="210"/>
                      </a:lnTo>
                      <a:lnTo>
                        <a:pt x="243" y="211"/>
                      </a:lnTo>
                      <a:lnTo>
                        <a:pt x="243" y="212"/>
                      </a:lnTo>
                      <a:lnTo>
                        <a:pt x="239" y="212"/>
                      </a:lnTo>
                      <a:lnTo>
                        <a:pt x="239" y="214"/>
                      </a:lnTo>
                      <a:lnTo>
                        <a:pt x="236" y="215"/>
                      </a:lnTo>
                      <a:lnTo>
                        <a:pt x="235" y="216"/>
                      </a:lnTo>
                      <a:lnTo>
                        <a:pt x="232" y="217"/>
                      </a:lnTo>
                      <a:lnTo>
                        <a:pt x="230" y="219"/>
                      </a:lnTo>
                      <a:lnTo>
                        <a:pt x="228" y="217"/>
                      </a:lnTo>
                      <a:lnTo>
                        <a:pt x="228" y="217"/>
                      </a:lnTo>
                      <a:lnTo>
                        <a:pt x="228" y="217"/>
                      </a:lnTo>
                      <a:lnTo>
                        <a:pt x="227" y="215"/>
                      </a:lnTo>
                      <a:lnTo>
                        <a:pt x="226" y="215"/>
                      </a:lnTo>
                      <a:lnTo>
                        <a:pt x="226" y="211"/>
                      </a:lnTo>
                      <a:lnTo>
                        <a:pt x="222" y="208"/>
                      </a:lnTo>
                      <a:lnTo>
                        <a:pt x="222" y="207"/>
                      </a:lnTo>
                      <a:lnTo>
                        <a:pt x="218" y="207"/>
                      </a:lnTo>
                      <a:lnTo>
                        <a:pt x="216" y="206"/>
                      </a:lnTo>
                      <a:lnTo>
                        <a:pt x="214" y="203"/>
                      </a:lnTo>
                      <a:lnTo>
                        <a:pt x="213" y="202"/>
                      </a:lnTo>
                      <a:lnTo>
                        <a:pt x="213" y="200"/>
                      </a:lnTo>
                      <a:lnTo>
                        <a:pt x="211" y="200"/>
                      </a:lnTo>
                      <a:lnTo>
                        <a:pt x="210" y="200"/>
                      </a:lnTo>
                      <a:lnTo>
                        <a:pt x="209" y="200"/>
                      </a:lnTo>
                      <a:lnTo>
                        <a:pt x="209" y="200"/>
                      </a:lnTo>
                      <a:lnTo>
                        <a:pt x="207" y="200"/>
                      </a:lnTo>
                      <a:lnTo>
                        <a:pt x="207" y="203"/>
                      </a:lnTo>
                      <a:lnTo>
                        <a:pt x="205" y="203"/>
                      </a:lnTo>
                      <a:lnTo>
                        <a:pt x="205" y="202"/>
                      </a:lnTo>
                      <a:lnTo>
                        <a:pt x="201" y="202"/>
                      </a:lnTo>
                      <a:lnTo>
                        <a:pt x="201" y="199"/>
                      </a:lnTo>
                      <a:lnTo>
                        <a:pt x="196" y="195"/>
                      </a:lnTo>
                      <a:lnTo>
                        <a:pt x="196" y="194"/>
                      </a:lnTo>
                      <a:lnTo>
                        <a:pt x="197" y="194"/>
                      </a:lnTo>
                      <a:lnTo>
                        <a:pt x="196" y="191"/>
                      </a:lnTo>
                      <a:lnTo>
                        <a:pt x="194" y="191"/>
                      </a:lnTo>
                      <a:lnTo>
                        <a:pt x="194" y="189"/>
                      </a:lnTo>
                      <a:lnTo>
                        <a:pt x="196" y="189"/>
                      </a:lnTo>
                      <a:lnTo>
                        <a:pt x="196" y="189"/>
                      </a:lnTo>
                      <a:lnTo>
                        <a:pt x="197" y="189"/>
                      </a:lnTo>
                      <a:lnTo>
                        <a:pt x="199" y="189"/>
                      </a:lnTo>
                      <a:lnTo>
                        <a:pt x="201" y="187"/>
                      </a:lnTo>
                      <a:lnTo>
                        <a:pt x="201" y="189"/>
                      </a:lnTo>
                      <a:lnTo>
                        <a:pt x="202" y="190"/>
                      </a:lnTo>
                      <a:lnTo>
                        <a:pt x="202" y="193"/>
                      </a:lnTo>
                      <a:lnTo>
                        <a:pt x="203" y="193"/>
                      </a:lnTo>
                      <a:lnTo>
                        <a:pt x="203" y="194"/>
                      </a:lnTo>
                      <a:lnTo>
                        <a:pt x="211" y="193"/>
                      </a:lnTo>
                      <a:lnTo>
                        <a:pt x="211" y="194"/>
                      </a:lnTo>
                      <a:lnTo>
                        <a:pt x="216" y="194"/>
                      </a:lnTo>
                      <a:lnTo>
                        <a:pt x="218" y="193"/>
                      </a:lnTo>
                      <a:lnTo>
                        <a:pt x="218" y="190"/>
                      </a:lnTo>
                      <a:lnTo>
                        <a:pt x="218" y="190"/>
                      </a:lnTo>
                      <a:lnTo>
                        <a:pt x="219" y="186"/>
                      </a:lnTo>
                      <a:lnTo>
                        <a:pt x="218" y="186"/>
                      </a:lnTo>
                      <a:lnTo>
                        <a:pt x="218" y="185"/>
                      </a:lnTo>
                      <a:lnTo>
                        <a:pt x="214" y="185"/>
                      </a:lnTo>
                      <a:lnTo>
                        <a:pt x="214" y="183"/>
                      </a:lnTo>
                      <a:lnTo>
                        <a:pt x="210" y="183"/>
                      </a:lnTo>
                      <a:lnTo>
                        <a:pt x="210" y="183"/>
                      </a:lnTo>
                      <a:lnTo>
                        <a:pt x="209" y="182"/>
                      </a:lnTo>
                      <a:lnTo>
                        <a:pt x="207" y="182"/>
                      </a:lnTo>
                      <a:lnTo>
                        <a:pt x="209" y="181"/>
                      </a:lnTo>
                      <a:lnTo>
                        <a:pt x="209" y="181"/>
                      </a:lnTo>
                      <a:lnTo>
                        <a:pt x="209" y="181"/>
                      </a:lnTo>
                      <a:lnTo>
                        <a:pt x="209" y="180"/>
                      </a:lnTo>
                      <a:lnTo>
                        <a:pt x="210" y="178"/>
                      </a:lnTo>
                      <a:lnTo>
                        <a:pt x="210" y="177"/>
                      </a:lnTo>
                      <a:lnTo>
                        <a:pt x="211" y="177"/>
                      </a:lnTo>
                      <a:lnTo>
                        <a:pt x="213" y="174"/>
                      </a:lnTo>
                      <a:lnTo>
                        <a:pt x="215" y="174"/>
                      </a:lnTo>
                      <a:lnTo>
                        <a:pt x="216" y="173"/>
                      </a:lnTo>
                      <a:lnTo>
                        <a:pt x="216" y="173"/>
                      </a:lnTo>
                      <a:lnTo>
                        <a:pt x="216" y="173"/>
                      </a:lnTo>
                      <a:lnTo>
                        <a:pt x="218" y="173"/>
                      </a:lnTo>
                      <a:lnTo>
                        <a:pt x="218" y="176"/>
                      </a:lnTo>
                      <a:lnTo>
                        <a:pt x="226" y="177"/>
                      </a:lnTo>
                      <a:lnTo>
                        <a:pt x="226" y="174"/>
                      </a:lnTo>
                      <a:lnTo>
                        <a:pt x="224" y="174"/>
                      </a:lnTo>
                      <a:lnTo>
                        <a:pt x="224" y="174"/>
                      </a:lnTo>
                      <a:lnTo>
                        <a:pt x="223" y="174"/>
                      </a:lnTo>
                      <a:lnTo>
                        <a:pt x="223" y="173"/>
                      </a:lnTo>
                      <a:lnTo>
                        <a:pt x="224" y="173"/>
                      </a:lnTo>
                      <a:lnTo>
                        <a:pt x="224" y="173"/>
                      </a:lnTo>
                      <a:lnTo>
                        <a:pt x="227" y="173"/>
                      </a:lnTo>
                      <a:lnTo>
                        <a:pt x="227" y="172"/>
                      </a:lnTo>
                      <a:lnTo>
                        <a:pt x="228" y="172"/>
                      </a:lnTo>
                      <a:lnTo>
                        <a:pt x="230" y="172"/>
                      </a:lnTo>
                      <a:lnTo>
                        <a:pt x="230" y="172"/>
                      </a:lnTo>
                      <a:lnTo>
                        <a:pt x="232" y="172"/>
                      </a:lnTo>
                      <a:lnTo>
                        <a:pt x="233" y="169"/>
                      </a:lnTo>
                      <a:lnTo>
                        <a:pt x="235" y="169"/>
                      </a:lnTo>
                      <a:lnTo>
                        <a:pt x="235" y="168"/>
                      </a:lnTo>
                      <a:close/>
                      <a:moveTo>
                        <a:pt x="1598" y="166"/>
                      </a:moveTo>
                      <a:lnTo>
                        <a:pt x="1600" y="168"/>
                      </a:lnTo>
                      <a:lnTo>
                        <a:pt x="1600" y="168"/>
                      </a:lnTo>
                      <a:lnTo>
                        <a:pt x="1598" y="168"/>
                      </a:lnTo>
                      <a:lnTo>
                        <a:pt x="1598" y="166"/>
                      </a:lnTo>
                      <a:close/>
                      <a:moveTo>
                        <a:pt x="925" y="166"/>
                      </a:moveTo>
                      <a:lnTo>
                        <a:pt x="926" y="168"/>
                      </a:lnTo>
                      <a:lnTo>
                        <a:pt x="929" y="169"/>
                      </a:lnTo>
                      <a:lnTo>
                        <a:pt x="931" y="169"/>
                      </a:lnTo>
                      <a:lnTo>
                        <a:pt x="931" y="172"/>
                      </a:lnTo>
                      <a:lnTo>
                        <a:pt x="925" y="172"/>
                      </a:lnTo>
                      <a:lnTo>
                        <a:pt x="925" y="173"/>
                      </a:lnTo>
                      <a:lnTo>
                        <a:pt x="922" y="172"/>
                      </a:lnTo>
                      <a:lnTo>
                        <a:pt x="921" y="170"/>
                      </a:lnTo>
                      <a:lnTo>
                        <a:pt x="921" y="168"/>
                      </a:lnTo>
                      <a:lnTo>
                        <a:pt x="922" y="166"/>
                      </a:lnTo>
                      <a:lnTo>
                        <a:pt x="925" y="166"/>
                      </a:lnTo>
                      <a:close/>
                      <a:moveTo>
                        <a:pt x="258" y="164"/>
                      </a:moveTo>
                      <a:lnTo>
                        <a:pt x="261" y="164"/>
                      </a:lnTo>
                      <a:lnTo>
                        <a:pt x="261" y="165"/>
                      </a:lnTo>
                      <a:lnTo>
                        <a:pt x="261" y="165"/>
                      </a:lnTo>
                      <a:lnTo>
                        <a:pt x="261" y="165"/>
                      </a:lnTo>
                      <a:lnTo>
                        <a:pt x="260" y="165"/>
                      </a:lnTo>
                      <a:lnTo>
                        <a:pt x="260" y="165"/>
                      </a:lnTo>
                      <a:lnTo>
                        <a:pt x="260" y="165"/>
                      </a:lnTo>
                      <a:lnTo>
                        <a:pt x="258" y="165"/>
                      </a:lnTo>
                      <a:lnTo>
                        <a:pt x="258" y="164"/>
                      </a:lnTo>
                      <a:lnTo>
                        <a:pt x="258" y="164"/>
                      </a:lnTo>
                      <a:close/>
                      <a:moveTo>
                        <a:pt x="609" y="162"/>
                      </a:moveTo>
                      <a:lnTo>
                        <a:pt x="609" y="164"/>
                      </a:lnTo>
                      <a:lnTo>
                        <a:pt x="611" y="164"/>
                      </a:lnTo>
                      <a:lnTo>
                        <a:pt x="611" y="164"/>
                      </a:lnTo>
                      <a:lnTo>
                        <a:pt x="611" y="164"/>
                      </a:lnTo>
                      <a:lnTo>
                        <a:pt x="604" y="165"/>
                      </a:lnTo>
                      <a:lnTo>
                        <a:pt x="604" y="164"/>
                      </a:lnTo>
                      <a:lnTo>
                        <a:pt x="605" y="164"/>
                      </a:lnTo>
                      <a:lnTo>
                        <a:pt x="608" y="164"/>
                      </a:lnTo>
                      <a:lnTo>
                        <a:pt x="609" y="162"/>
                      </a:lnTo>
                      <a:close/>
                      <a:moveTo>
                        <a:pt x="951" y="161"/>
                      </a:moveTo>
                      <a:lnTo>
                        <a:pt x="951" y="164"/>
                      </a:lnTo>
                      <a:lnTo>
                        <a:pt x="948" y="162"/>
                      </a:lnTo>
                      <a:lnTo>
                        <a:pt x="948" y="162"/>
                      </a:lnTo>
                      <a:lnTo>
                        <a:pt x="950" y="162"/>
                      </a:lnTo>
                      <a:lnTo>
                        <a:pt x="950" y="162"/>
                      </a:lnTo>
                      <a:lnTo>
                        <a:pt x="950" y="161"/>
                      </a:lnTo>
                      <a:lnTo>
                        <a:pt x="951" y="161"/>
                      </a:lnTo>
                      <a:close/>
                      <a:moveTo>
                        <a:pt x="244" y="161"/>
                      </a:moveTo>
                      <a:lnTo>
                        <a:pt x="244" y="162"/>
                      </a:lnTo>
                      <a:lnTo>
                        <a:pt x="243" y="162"/>
                      </a:lnTo>
                      <a:lnTo>
                        <a:pt x="243" y="164"/>
                      </a:lnTo>
                      <a:lnTo>
                        <a:pt x="241" y="164"/>
                      </a:lnTo>
                      <a:lnTo>
                        <a:pt x="241" y="162"/>
                      </a:lnTo>
                      <a:lnTo>
                        <a:pt x="243" y="161"/>
                      </a:lnTo>
                      <a:lnTo>
                        <a:pt x="244" y="161"/>
                      </a:lnTo>
                      <a:close/>
                      <a:moveTo>
                        <a:pt x="32" y="161"/>
                      </a:moveTo>
                      <a:lnTo>
                        <a:pt x="32" y="161"/>
                      </a:lnTo>
                      <a:lnTo>
                        <a:pt x="37" y="164"/>
                      </a:lnTo>
                      <a:lnTo>
                        <a:pt x="42" y="166"/>
                      </a:lnTo>
                      <a:lnTo>
                        <a:pt x="50" y="168"/>
                      </a:lnTo>
                      <a:lnTo>
                        <a:pt x="52" y="169"/>
                      </a:lnTo>
                      <a:lnTo>
                        <a:pt x="54" y="169"/>
                      </a:lnTo>
                      <a:lnTo>
                        <a:pt x="54" y="169"/>
                      </a:lnTo>
                      <a:lnTo>
                        <a:pt x="55" y="169"/>
                      </a:lnTo>
                      <a:lnTo>
                        <a:pt x="55" y="170"/>
                      </a:lnTo>
                      <a:lnTo>
                        <a:pt x="57" y="170"/>
                      </a:lnTo>
                      <a:lnTo>
                        <a:pt x="58" y="169"/>
                      </a:lnTo>
                      <a:lnTo>
                        <a:pt x="58" y="169"/>
                      </a:lnTo>
                      <a:lnTo>
                        <a:pt x="58" y="168"/>
                      </a:lnTo>
                      <a:lnTo>
                        <a:pt x="71" y="169"/>
                      </a:lnTo>
                      <a:lnTo>
                        <a:pt x="71" y="170"/>
                      </a:lnTo>
                      <a:lnTo>
                        <a:pt x="72" y="170"/>
                      </a:lnTo>
                      <a:lnTo>
                        <a:pt x="72" y="170"/>
                      </a:lnTo>
                      <a:lnTo>
                        <a:pt x="78" y="172"/>
                      </a:lnTo>
                      <a:lnTo>
                        <a:pt x="78" y="172"/>
                      </a:lnTo>
                      <a:lnTo>
                        <a:pt x="79" y="173"/>
                      </a:lnTo>
                      <a:lnTo>
                        <a:pt x="79" y="176"/>
                      </a:lnTo>
                      <a:lnTo>
                        <a:pt x="82" y="176"/>
                      </a:lnTo>
                      <a:lnTo>
                        <a:pt x="83" y="177"/>
                      </a:lnTo>
                      <a:lnTo>
                        <a:pt x="84" y="177"/>
                      </a:lnTo>
                      <a:lnTo>
                        <a:pt x="84" y="180"/>
                      </a:lnTo>
                      <a:lnTo>
                        <a:pt x="83" y="181"/>
                      </a:lnTo>
                      <a:lnTo>
                        <a:pt x="82" y="182"/>
                      </a:lnTo>
                      <a:lnTo>
                        <a:pt x="76" y="182"/>
                      </a:lnTo>
                      <a:lnTo>
                        <a:pt x="76" y="182"/>
                      </a:lnTo>
                      <a:lnTo>
                        <a:pt x="75" y="182"/>
                      </a:lnTo>
                      <a:lnTo>
                        <a:pt x="75" y="183"/>
                      </a:lnTo>
                      <a:lnTo>
                        <a:pt x="74" y="183"/>
                      </a:lnTo>
                      <a:lnTo>
                        <a:pt x="74" y="182"/>
                      </a:lnTo>
                      <a:lnTo>
                        <a:pt x="69" y="183"/>
                      </a:lnTo>
                      <a:lnTo>
                        <a:pt x="69" y="185"/>
                      </a:lnTo>
                      <a:lnTo>
                        <a:pt x="66" y="185"/>
                      </a:lnTo>
                      <a:lnTo>
                        <a:pt x="65" y="186"/>
                      </a:lnTo>
                      <a:lnTo>
                        <a:pt x="63" y="186"/>
                      </a:lnTo>
                      <a:lnTo>
                        <a:pt x="63" y="187"/>
                      </a:lnTo>
                      <a:lnTo>
                        <a:pt x="59" y="187"/>
                      </a:lnTo>
                      <a:lnTo>
                        <a:pt x="58" y="190"/>
                      </a:lnTo>
                      <a:lnTo>
                        <a:pt x="57" y="190"/>
                      </a:lnTo>
                      <a:lnTo>
                        <a:pt x="55" y="191"/>
                      </a:lnTo>
                      <a:lnTo>
                        <a:pt x="54" y="193"/>
                      </a:lnTo>
                      <a:lnTo>
                        <a:pt x="53" y="194"/>
                      </a:lnTo>
                      <a:lnTo>
                        <a:pt x="52" y="194"/>
                      </a:lnTo>
                      <a:lnTo>
                        <a:pt x="52" y="195"/>
                      </a:lnTo>
                      <a:lnTo>
                        <a:pt x="49" y="197"/>
                      </a:lnTo>
                      <a:lnTo>
                        <a:pt x="49" y="198"/>
                      </a:lnTo>
                      <a:lnTo>
                        <a:pt x="48" y="198"/>
                      </a:lnTo>
                      <a:lnTo>
                        <a:pt x="48" y="199"/>
                      </a:lnTo>
                      <a:lnTo>
                        <a:pt x="46" y="199"/>
                      </a:lnTo>
                      <a:lnTo>
                        <a:pt x="45" y="200"/>
                      </a:lnTo>
                      <a:lnTo>
                        <a:pt x="45" y="202"/>
                      </a:lnTo>
                      <a:lnTo>
                        <a:pt x="45" y="204"/>
                      </a:lnTo>
                      <a:lnTo>
                        <a:pt x="45" y="206"/>
                      </a:lnTo>
                      <a:lnTo>
                        <a:pt x="42" y="207"/>
                      </a:lnTo>
                      <a:lnTo>
                        <a:pt x="42" y="210"/>
                      </a:lnTo>
                      <a:lnTo>
                        <a:pt x="42" y="210"/>
                      </a:lnTo>
                      <a:lnTo>
                        <a:pt x="41" y="211"/>
                      </a:lnTo>
                      <a:lnTo>
                        <a:pt x="38" y="212"/>
                      </a:lnTo>
                      <a:lnTo>
                        <a:pt x="36" y="212"/>
                      </a:lnTo>
                      <a:lnTo>
                        <a:pt x="33" y="214"/>
                      </a:lnTo>
                      <a:lnTo>
                        <a:pt x="31" y="212"/>
                      </a:lnTo>
                      <a:lnTo>
                        <a:pt x="29" y="212"/>
                      </a:lnTo>
                      <a:lnTo>
                        <a:pt x="29" y="211"/>
                      </a:lnTo>
                      <a:lnTo>
                        <a:pt x="28" y="211"/>
                      </a:lnTo>
                      <a:lnTo>
                        <a:pt x="28" y="211"/>
                      </a:lnTo>
                      <a:lnTo>
                        <a:pt x="27" y="211"/>
                      </a:lnTo>
                      <a:lnTo>
                        <a:pt x="27" y="212"/>
                      </a:lnTo>
                      <a:lnTo>
                        <a:pt x="21" y="216"/>
                      </a:lnTo>
                      <a:lnTo>
                        <a:pt x="21" y="217"/>
                      </a:lnTo>
                      <a:lnTo>
                        <a:pt x="20" y="217"/>
                      </a:lnTo>
                      <a:lnTo>
                        <a:pt x="20" y="219"/>
                      </a:lnTo>
                      <a:lnTo>
                        <a:pt x="12" y="219"/>
                      </a:lnTo>
                      <a:lnTo>
                        <a:pt x="11" y="217"/>
                      </a:lnTo>
                      <a:lnTo>
                        <a:pt x="11" y="217"/>
                      </a:lnTo>
                      <a:lnTo>
                        <a:pt x="11" y="216"/>
                      </a:lnTo>
                      <a:lnTo>
                        <a:pt x="10" y="215"/>
                      </a:lnTo>
                      <a:lnTo>
                        <a:pt x="8" y="214"/>
                      </a:lnTo>
                      <a:lnTo>
                        <a:pt x="8" y="211"/>
                      </a:lnTo>
                      <a:lnTo>
                        <a:pt x="6" y="210"/>
                      </a:lnTo>
                      <a:lnTo>
                        <a:pt x="4" y="208"/>
                      </a:lnTo>
                      <a:lnTo>
                        <a:pt x="3" y="207"/>
                      </a:lnTo>
                      <a:lnTo>
                        <a:pt x="0" y="207"/>
                      </a:lnTo>
                      <a:lnTo>
                        <a:pt x="2" y="200"/>
                      </a:lnTo>
                      <a:lnTo>
                        <a:pt x="4" y="199"/>
                      </a:lnTo>
                      <a:lnTo>
                        <a:pt x="4" y="197"/>
                      </a:lnTo>
                      <a:lnTo>
                        <a:pt x="4" y="197"/>
                      </a:lnTo>
                      <a:lnTo>
                        <a:pt x="3" y="189"/>
                      </a:lnTo>
                      <a:lnTo>
                        <a:pt x="7" y="189"/>
                      </a:lnTo>
                      <a:lnTo>
                        <a:pt x="7" y="187"/>
                      </a:lnTo>
                      <a:lnTo>
                        <a:pt x="4" y="187"/>
                      </a:lnTo>
                      <a:lnTo>
                        <a:pt x="4" y="185"/>
                      </a:lnTo>
                      <a:lnTo>
                        <a:pt x="4" y="182"/>
                      </a:lnTo>
                      <a:lnTo>
                        <a:pt x="4" y="180"/>
                      </a:lnTo>
                      <a:lnTo>
                        <a:pt x="6" y="180"/>
                      </a:lnTo>
                      <a:lnTo>
                        <a:pt x="6" y="177"/>
                      </a:lnTo>
                      <a:lnTo>
                        <a:pt x="7" y="177"/>
                      </a:lnTo>
                      <a:lnTo>
                        <a:pt x="7" y="177"/>
                      </a:lnTo>
                      <a:lnTo>
                        <a:pt x="6" y="177"/>
                      </a:lnTo>
                      <a:lnTo>
                        <a:pt x="6" y="176"/>
                      </a:lnTo>
                      <a:lnTo>
                        <a:pt x="4" y="176"/>
                      </a:lnTo>
                      <a:lnTo>
                        <a:pt x="4" y="173"/>
                      </a:lnTo>
                      <a:lnTo>
                        <a:pt x="3" y="170"/>
                      </a:lnTo>
                      <a:lnTo>
                        <a:pt x="10" y="168"/>
                      </a:lnTo>
                      <a:lnTo>
                        <a:pt x="10" y="168"/>
                      </a:lnTo>
                      <a:lnTo>
                        <a:pt x="11" y="168"/>
                      </a:lnTo>
                      <a:lnTo>
                        <a:pt x="11" y="166"/>
                      </a:lnTo>
                      <a:lnTo>
                        <a:pt x="15" y="166"/>
                      </a:lnTo>
                      <a:lnTo>
                        <a:pt x="15" y="165"/>
                      </a:lnTo>
                      <a:lnTo>
                        <a:pt x="16" y="165"/>
                      </a:lnTo>
                      <a:lnTo>
                        <a:pt x="16" y="165"/>
                      </a:lnTo>
                      <a:lnTo>
                        <a:pt x="21" y="165"/>
                      </a:lnTo>
                      <a:lnTo>
                        <a:pt x="21" y="164"/>
                      </a:lnTo>
                      <a:lnTo>
                        <a:pt x="24" y="164"/>
                      </a:lnTo>
                      <a:lnTo>
                        <a:pt x="24" y="164"/>
                      </a:lnTo>
                      <a:lnTo>
                        <a:pt x="27" y="164"/>
                      </a:lnTo>
                      <a:lnTo>
                        <a:pt x="27" y="162"/>
                      </a:lnTo>
                      <a:lnTo>
                        <a:pt x="29" y="162"/>
                      </a:lnTo>
                      <a:lnTo>
                        <a:pt x="29" y="161"/>
                      </a:lnTo>
                      <a:lnTo>
                        <a:pt x="32" y="161"/>
                      </a:lnTo>
                      <a:close/>
                      <a:moveTo>
                        <a:pt x="936" y="157"/>
                      </a:moveTo>
                      <a:lnTo>
                        <a:pt x="938" y="157"/>
                      </a:lnTo>
                      <a:lnTo>
                        <a:pt x="938" y="157"/>
                      </a:lnTo>
                      <a:lnTo>
                        <a:pt x="938" y="157"/>
                      </a:lnTo>
                      <a:lnTo>
                        <a:pt x="939" y="157"/>
                      </a:lnTo>
                      <a:lnTo>
                        <a:pt x="939" y="159"/>
                      </a:lnTo>
                      <a:lnTo>
                        <a:pt x="940" y="160"/>
                      </a:lnTo>
                      <a:lnTo>
                        <a:pt x="943" y="160"/>
                      </a:lnTo>
                      <a:lnTo>
                        <a:pt x="942" y="161"/>
                      </a:lnTo>
                      <a:lnTo>
                        <a:pt x="940" y="162"/>
                      </a:lnTo>
                      <a:lnTo>
                        <a:pt x="939" y="164"/>
                      </a:lnTo>
                      <a:lnTo>
                        <a:pt x="939" y="164"/>
                      </a:lnTo>
                      <a:lnTo>
                        <a:pt x="939" y="164"/>
                      </a:lnTo>
                      <a:lnTo>
                        <a:pt x="938" y="162"/>
                      </a:lnTo>
                      <a:lnTo>
                        <a:pt x="936" y="161"/>
                      </a:lnTo>
                      <a:lnTo>
                        <a:pt x="936" y="160"/>
                      </a:lnTo>
                      <a:lnTo>
                        <a:pt x="936" y="157"/>
                      </a:lnTo>
                      <a:close/>
                      <a:moveTo>
                        <a:pt x="918" y="152"/>
                      </a:moveTo>
                      <a:lnTo>
                        <a:pt x="918" y="157"/>
                      </a:lnTo>
                      <a:lnTo>
                        <a:pt x="918" y="157"/>
                      </a:lnTo>
                      <a:lnTo>
                        <a:pt x="918" y="157"/>
                      </a:lnTo>
                      <a:lnTo>
                        <a:pt x="921" y="157"/>
                      </a:lnTo>
                      <a:lnTo>
                        <a:pt x="919" y="152"/>
                      </a:lnTo>
                      <a:lnTo>
                        <a:pt x="918" y="152"/>
                      </a:lnTo>
                      <a:close/>
                      <a:moveTo>
                        <a:pt x="2443" y="148"/>
                      </a:moveTo>
                      <a:lnTo>
                        <a:pt x="2443" y="148"/>
                      </a:lnTo>
                      <a:lnTo>
                        <a:pt x="2443" y="149"/>
                      </a:lnTo>
                      <a:lnTo>
                        <a:pt x="2446" y="149"/>
                      </a:lnTo>
                      <a:lnTo>
                        <a:pt x="2446" y="149"/>
                      </a:lnTo>
                      <a:lnTo>
                        <a:pt x="2448" y="149"/>
                      </a:lnTo>
                      <a:lnTo>
                        <a:pt x="2448" y="151"/>
                      </a:lnTo>
                      <a:lnTo>
                        <a:pt x="2450" y="151"/>
                      </a:lnTo>
                      <a:lnTo>
                        <a:pt x="2452" y="151"/>
                      </a:lnTo>
                      <a:lnTo>
                        <a:pt x="2455" y="151"/>
                      </a:lnTo>
                      <a:lnTo>
                        <a:pt x="2456" y="152"/>
                      </a:lnTo>
                      <a:lnTo>
                        <a:pt x="2458" y="153"/>
                      </a:lnTo>
                      <a:lnTo>
                        <a:pt x="2458" y="155"/>
                      </a:lnTo>
                      <a:lnTo>
                        <a:pt x="2459" y="155"/>
                      </a:lnTo>
                      <a:lnTo>
                        <a:pt x="2459" y="156"/>
                      </a:lnTo>
                      <a:lnTo>
                        <a:pt x="2458" y="156"/>
                      </a:lnTo>
                      <a:lnTo>
                        <a:pt x="2458" y="156"/>
                      </a:lnTo>
                      <a:lnTo>
                        <a:pt x="2455" y="156"/>
                      </a:lnTo>
                      <a:lnTo>
                        <a:pt x="2455" y="157"/>
                      </a:lnTo>
                      <a:lnTo>
                        <a:pt x="2454" y="157"/>
                      </a:lnTo>
                      <a:lnTo>
                        <a:pt x="2454" y="157"/>
                      </a:lnTo>
                      <a:lnTo>
                        <a:pt x="2451" y="159"/>
                      </a:lnTo>
                      <a:lnTo>
                        <a:pt x="2451" y="160"/>
                      </a:lnTo>
                      <a:lnTo>
                        <a:pt x="2447" y="161"/>
                      </a:lnTo>
                      <a:lnTo>
                        <a:pt x="2447" y="161"/>
                      </a:lnTo>
                      <a:lnTo>
                        <a:pt x="2443" y="161"/>
                      </a:lnTo>
                      <a:lnTo>
                        <a:pt x="2443" y="161"/>
                      </a:lnTo>
                      <a:lnTo>
                        <a:pt x="2443" y="161"/>
                      </a:lnTo>
                      <a:lnTo>
                        <a:pt x="2442" y="161"/>
                      </a:lnTo>
                      <a:lnTo>
                        <a:pt x="2441" y="161"/>
                      </a:lnTo>
                      <a:lnTo>
                        <a:pt x="2439" y="160"/>
                      </a:lnTo>
                      <a:lnTo>
                        <a:pt x="2434" y="160"/>
                      </a:lnTo>
                      <a:lnTo>
                        <a:pt x="2433" y="159"/>
                      </a:lnTo>
                      <a:lnTo>
                        <a:pt x="2431" y="159"/>
                      </a:lnTo>
                      <a:lnTo>
                        <a:pt x="2431" y="157"/>
                      </a:lnTo>
                      <a:lnTo>
                        <a:pt x="2430" y="157"/>
                      </a:lnTo>
                      <a:lnTo>
                        <a:pt x="2429" y="156"/>
                      </a:lnTo>
                      <a:lnTo>
                        <a:pt x="2428" y="156"/>
                      </a:lnTo>
                      <a:lnTo>
                        <a:pt x="2428" y="153"/>
                      </a:lnTo>
                      <a:lnTo>
                        <a:pt x="2428" y="152"/>
                      </a:lnTo>
                      <a:lnTo>
                        <a:pt x="2428" y="151"/>
                      </a:lnTo>
                      <a:lnTo>
                        <a:pt x="2428" y="148"/>
                      </a:lnTo>
                      <a:lnTo>
                        <a:pt x="2428" y="148"/>
                      </a:lnTo>
                      <a:lnTo>
                        <a:pt x="2428" y="148"/>
                      </a:lnTo>
                      <a:lnTo>
                        <a:pt x="2430" y="148"/>
                      </a:lnTo>
                      <a:lnTo>
                        <a:pt x="2433" y="149"/>
                      </a:lnTo>
                      <a:lnTo>
                        <a:pt x="2435" y="149"/>
                      </a:lnTo>
                      <a:lnTo>
                        <a:pt x="2437" y="149"/>
                      </a:lnTo>
                      <a:lnTo>
                        <a:pt x="2438" y="149"/>
                      </a:lnTo>
                      <a:lnTo>
                        <a:pt x="2439" y="148"/>
                      </a:lnTo>
                      <a:lnTo>
                        <a:pt x="2442" y="148"/>
                      </a:lnTo>
                      <a:lnTo>
                        <a:pt x="2443" y="148"/>
                      </a:lnTo>
                      <a:close/>
                      <a:moveTo>
                        <a:pt x="2388" y="147"/>
                      </a:moveTo>
                      <a:lnTo>
                        <a:pt x="2390" y="147"/>
                      </a:lnTo>
                      <a:lnTo>
                        <a:pt x="2390" y="148"/>
                      </a:lnTo>
                      <a:lnTo>
                        <a:pt x="2391" y="148"/>
                      </a:lnTo>
                      <a:lnTo>
                        <a:pt x="2392" y="149"/>
                      </a:lnTo>
                      <a:lnTo>
                        <a:pt x="2393" y="149"/>
                      </a:lnTo>
                      <a:lnTo>
                        <a:pt x="2395" y="151"/>
                      </a:lnTo>
                      <a:lnTo>
                        <a:pt x="2397" y="151"/>
                      </a:lnTo>
                      <a:lnTo>
                        <a:pt x="2397" y="151"/>
                      </a:lnTo>
                      <a:lnTo>
                        <a:pt x="2399" y="151"/>
                      </a:lnTo>
                      <a:lnTo>
                        <a:pt x="2400" y="151"/>
                      </a:lnTo>
                      <a:lnTo>
                        <a:pt x="2401" y="151"/>
                      </a:lnTo>
                      <a:lnTo>
                        <a:pt x="2403" y="152"/>
                      </a:lnTo>
                      <a:lnTo>
                        <a:pt x="2404" y="153"/>
                      </a:lnTo>
                      <a:lnTo>
                        <a:pt x="2403" y="159"/>
                      </a:lnTo>
                      <a:lnTo>
                        <a:pt x="2401" y="159"/>
                      </a:lnTo>
                      <a:lnTo>
                        <a:pt x="2399" y="160"/>
                      </a:lnTo>
                      <a:lnTo>
                        <a:pt x="2399" y="160"/>
                      </a:lnTo>
                      <a:lnTo>
                        <a:pt x="2397" y="161"/>
                      </a:lnTo>
                      <a:lnTo>
                        <a:pt x="2395" y="162"/>
                      </a:lnTo>
                      <a:lnTo>
                        <a:pt x="2393" y="162"/>
                      </a:lnTo>
                      <a:lnTo>
                        <a:pt x="2392" y="160"/>
                      </a:lnTo>
                      <a:lnTo>
                        <a:pt x="2391" y="157"/>
                      </a:lnTo>
                      <a:lnTo>
                        <a:pt x="2390" y="157"/>
                      </a:lnTo>
                      <a:lnTo>
                        <a:pt x="2391" y="156"/>
                      </a:lnTo>
                      <a:lnTo>
                        <a:pt x="2391" y="155"/>
                      </a:lnTo>
                      <a:lnTo>
                        <a:pt x="2391" y="152"/>
                      </a:lnTo>
                      <a:lnTo>
                        <a:pt x="2391" y="149"/>
                      </a:lnTo>
                      <a:lnTo>
                        <a:pt x="2390" y="149"/>
                      </a:lnTo>
                      <a:lnTo>
                        <a:pt x="2390" y="148"/>
                      </a:lnTo>
                      <a:lnTo>
                        <a:pt x="2390" y="148"/>
                      </a:lnTo>
                      <a:lnTo>
                        <a:pt x="2388" y="147"/>
                      </a:lnTo>
                      <a:close/>
                      <a:moveTo>
                        <a:pt x="268" y="143"/>
                      </a:moveTo>
                      <a:lnTo>
                        <a:pt x="270" y="143"/>
                      </a:lnTo>
                      <a:lnTo>
                        <a:pt x="270" y="144"/>
                      </a:lnTo>
                      <a:lnTo>
                        <a:pt x="271" y="144"/>
                      </a:lnTo>
                      <a:lnTo>
                        <a:pt x="271" y="145"/>
                      </a:lnTo>
                      <a:lnTo>
                        <a:pt x="273" y="145"/>
                      </a:lnTo>
                      <a:lnTo>
                        <a:pt x="273" y="147"/>
                      </a:lnTo>
                      <a:lnTo>
                        <a:pt x="274" y="148"/>
                      </a:lnTo>
                      <a:lnTo>
                        <a:pt x="274" y="148"/>
                      </a:lnTo>
                      <a:lnTo>
                        <a:pt x="275" y="149"/>
                      </a:lnTo>
                      <a:lnTo>
                        <a:pt x="275" y="149"/>
                      </a:lnTo>
                      <a:lnTo>
                        <a:pt x="275" y="151"/>
                      </a:lnTo>
                      <a:lnTo>
                        <a:pt x="275" y="152"/>
                      </a:lnTo>
                      <a:lnTo>
                        <a:pt x="277" y="152"/>
                      </a:lnTo>
                      <a:lnTo>
                        <a:pt x="275" y="162"/>
                      </a:lnTo>
                      <a:lnTo>
                        <a:pt x="273" y="162"/>
                      </a:lnTo>
                      <a:lnTo>
                        <a:pt x="273" y="164"/>
                      </a:lnTo>
                      <a:lnTo>
                        <a:pt x="271" y="164"/>
                      </a:lnTo>
                      <a:lnTo>
                        <a:pt x="270" y="162"/>
                      </a:lnTo>
                      <a:lnTo>
                        <a:pt x="269" y="161"/>
                      </a:lnTo>
                      <a:lnTo>
                        <a:pt x="268" y="161"/>
                      </a:lnTo>
                      <a:lnTo>
                        <a:pt x="268" y="162"/>
                      </a:lnTo>
                      <a:lnTo>
                        <a:pt x="265" y="162"/>
                      </a:lnTo>
                      <a:lnTo>
                        <a:pt x="265" y="161"/>
                      </a:lnTo>
                      <a:lnTo>
                        <a:pt x="265" y="161"/>
                      </a:lnTo>
                      <a:lnTo>
                        <a:pt x="262" y="161"/>
                      </a:lnTo>
                      <a:lnTo>
                        <a:pt x="261" y="160"/>
                      </a:lnTo>
                      <a:lnTo>
                        <a:pt x="260" y="160"/>
                      </a:lnTo>
                      <a:lnTo>
                        <a:pt x="260" y="159"/>
                      </a:lnTo>
                      <a:lnTo>
                        <a:pt x="258" y="159"/>
                      </a:lnTo>
                      <a:lnTo>
                        <a:pt x="257" y="157"/>
                      </a:lnTo>
                      <a:lnTo>
                        <a:pt x="256" y="157"/>
                      </a:lnTo>
                      <a:lnTo>
                        <a:pt x="254" y="157"/>
                      </a:lnTo>
                      <a:lnTo>
                        <a:pt x="254" y="159"/>
                      </a:lnTo>
                      <a:lnTo>
                        <a:pt x="254" y="157"/>
                      </a:lnTo>
                      <a:lnTo>
                        <a:pt x="253" y="157"/>
                      </a:lnTo>
                      <a:lnTo>
                        <a:pt x="253" y="155"/>
                      </a:lnTo>
                      <a:lnTo>
                        <a:pt x="254" y="153"/>
                      </a:lnTo>
                      <a:lnTo>
                        <a:pt x="254" y="153"/>
                      </a:lnTo>
                      <a:lnTo>
                        <a:pt x="254" y="152"/>
                      </a:lnTo>
                      <a:lnTo>
                        <a:pt x="256" y="151"/>
                      </a:lnTo>
                      <a:lnTo>
                        <a:pt x="256" y="151"/>
                      </a:lnTo>
                      <a:lnTo>
                        <a:pt x="257" y="151"/>
                      </a:lnTo>
                      <a:lnTo>
                        <a:pt x="257" y="151"/>
                      </a:lnTo>
                      <a:lnTo>
                        <a:pt x="258" y="149"/>
                      </a:lnTo>
                      <a:lnTo>
                        <a:pt x="260" y="148"/>
                      </a:lnTo>
                      <a:lnTo>
                        <a:pt x="260" y="148"/>
                      </a:lnTo>
                      <a:lnTo>
                        <a:pt x="260" y="145"/>
                      </a:lnTo>
                      <a:lnTo>
                        <a:pt x="261" y="145"/>
                      </a:lnTo>
                      <a:lnTo>
                        <a:pt x="261" y="143"/>
                      </a:lnTo>
                      <a:lnTo>
                        <a:pt x="264" y="144"/>
                      </a:lnTo>
                      <a:lnTo>
                        <a:pt x="266" y="143"/>
                      </a:lnTo>
                      <a:lnTo>
                        <a:pt x="268" y="143"/>
                      </a:lnTo>
                      <a:close/>
                      <a:moveTo>
                        <a:pt x="2350" y="142"/>
                      </a:moveTo>
                      <a:lnTo>
                        <a:pt x="2350" y="142"/>
                      </a:lnTo>
                      <a:lnTo>
                        <a:pt x="2350" y="142"/>
                      </a:lnTo>
                      <a:lnTo>
                        <a:pt x="2352" y="143"/>
                      </a:lnTo>
                      <a:lnTo>
                        <a:pt x="2353" y="143"/>
                      </a:lnTo>
                      <a:lnTo>
                        <a:pt x="2354" y="144"/>
                      </a:lnTo>
                      <a:lnTo>
                        <a:pt x="2356" y="145"/>
                      </a:lnTo>
                      <a:lnTo>
                        <a:pt x="2357" y="147"/>
                      </a:lnTo>
                      <a:lnTo>
                        <a:pt x="2359" y="147"/>
                      </a:lnTo>
                      <a:lnTo>
                        <a:pt x="2359" y="149"/>
                      </a:lnTo>
                      <a:lnTo>
                        <a:pt x="2361" y="151"/>
                      </a:lnTo>
                      <a:lnTo>
                        <a:pt x="2362" y="151"/>
                      </a:lnTo>
                      <a:lnTo>
                        <a:pt x="2363" y="152"/>
                      </a:lnTo>
                      <a:lnTo>
                        <a:pt x="2363" y="155"/>
                      </a:lnTo>
                      <a:lnTo>
                        <a:pt x="2365" y="156"/>
                      </a:lnTo>
                      <a:lnTo>
                        <a:pt x="2365" y="159"/>
                      </a:lnTo>
                      <a:lnTo>
                        <a:pt x="2363" y="160"/>
                      </a:lnTo>
                      <a:lnTo>
                        <a:pt x="2362" y="161"/>
                      </a:lnTo>
                      <a:lnTo>
                        <a:pt x="2361" y="164"/>
                      </a:lnTo>
                      <a:lnTo>
                        <a:pt x="2358" y="164"/>
                      </a:lnTo>
                      <a:lnTo>
                        <a:pt x="2358" y="166"/>
                      </a:lnTo>
                      <a:lnTo>
                        <a:pt x="2358" y="166"/>
                      </a:lnTo>
                      <a:lnTo>
                        <a:pt x="2357" y="169"/>
                      </a:lnTo>
                      <a:lnTo>
                        <a:pt x="2354" y="172"/>
                      </a:lnTo>
                      <a:lnTo>
                        <a:pt x="2350" y="173"/>
                      </a:lnTo>
                      <a:lnTo>
                        <a:pt x="2349" y="172"/>
                      </a:lnTo>
                      <a:lnTo>
                        <a:pt x="2346" y="170"/>
                      </a:lnTo>
                      <a:lnTo>
                        <a:pt x="2345" y="169"/>
                      </a:lnTo>
                      <a:lnTo>
                        <a:pt x="2344" y="166"/>
                      </a:lnTo>
                      <a:lnTo>
                        <a:pt x="2342" y="166"/>
                      </a:lnTo>
                      <a:lnTo>
                        <a:pt x="2341" y="165"/>
                      </a:lnTo>
                      <a:lnTo>
                        <a:pt x="2342" y="165"/>
                      </a:lnTo>
                      <a:lnTo>
                        <a:pt x="2342" y="165"/>
                      </a:lnTo>
                      <a:lnTo>
                        <a:pt x="2344" y="164"/>
                      </a:lnTo>
                      <a:lnTo>
                        <a:pt x="2342" y="164"/>
                      </a:lnTo>
                      <a:lnTo>
                        <a:pt x="2341" y="161"/>
                      </a:lnTo>
                      <a:lnTo>
                        <a:pt x="2341" y="161"/>
                      </a:lnTo>
                      <a:lnTo>
                        <a:pt x="2340" y="160"/>
                      </a:lnTo>
                      <a:lnTo>
                        <a:pt x="2341" y="160"/>
                      </a:lnTo>
                      <a:lnTo>
                        <a:pt x="2341" y="157"/>
                      </a:lnTo>
                      <a:lnTo>
                        <a:pt x="2340" y="156"/>
                      </a:lnTo>
                      <a:lnTo>
                        <a:pt x="2341" y="153"/>
                      </a:lnTo>
                      <a:lnTo>
                        <a:pt x="2342" y="152"/>
                      </a:lnTo>
                      <a:lnTo>
                        <a:pt x="2342" y="148"/>
                      </a:lnTo>
                      <a:lnTo>
                        <a:pt x="2344" y="148"/>
                      </a:lnTo>
                      <a:lnTo>
                        <a:pt x="2344" y="148"/>
                      </a:lnTo>
                      <a:lnTo>
                        <a:pt x="2345" y="147"/>
                      </a:lnTo>
                      <a:lnTo>
                        <a:pt x="2345" y="145"/>
                      </a:lnTo>
                      <a:lnTo>
                        <a:pt x="2348" y="144"/>
                      </a:lnTo>
                      <a:lnTo>
                        <a:pt x="2349" y="143"/>
                      </a:lnTo>
                      <a:lnTo>
                        <a:pt x="2350" y="142"/>
                      </a:lnTo>
                      <a:close/>
                      <a:moveTo>
                        <a:pt x="1714" y="126"/>
                      </a:moveTo>
                      <a:lnTo>
                        <a:pt x="1715" y="126"/>
                      </a:lnTo>
                      <a:lnTo>
                        <a:pt x="1718" y="126"/>
                      </a:lnTo>
                      <a:lnTo>
                        <a:pt x="1718" y="127"/>
                      </a:lnTo>
                      <a:lnTo>
                        <a:pt x="1719" y="128"/>
                      </a:lnTo>
                      <a:lnTo>
                        <a:pt x="1721" y="130"/>
                      </a:lnTo>
                      <a:lnTo>
                        <a:pt x="1721" y="131"/>
                      </a:lnTo>
                      <a:lnTo>
                        <a:pt x="1721" y="131"/>
                      </a:lnTo>
                      <a:lnTo>
                        <a:pt x="1721" y="131"/>
                      </a:lnTo>
                      <a:lnTo>
                        <a:pt x="1721" y="135"/>
                      </a:lnTo>
                      <a:lnTo>
                        <a:pt x="1721" y="135"/>
                      </a:lnTo>
                      <a:lnTo>
                        <a:pt x="1719" y="136"/>
                      </a:lnTo>
                      <a:lnTo>
                        <a:pt x="1719" y="136"/>
                      </a:lnTo>
                      <a:lnTo>
                        <a:pt x="1718" y="136"/>
                      </a:lnTo>
                      <a:lnTo>
                        <a:pt x="1718" y="138"/>
                      </a:lnTo>
                      <a:lnTo>
                        <a:pt x="1717" y="138"/>
                      </a:lnTo>
                      <a:lnTo>
                        <a:pt x="1715" y="139"/>
                      </a:lnTo>
                      <a:lnTo>
                        <a:pt x="1711" y="140"/>
                      </a:lnTo>
                      <a:lnTo>
                        <a:pt x="1710" y="142"/>
                      </a:lnTo>
                      <a:lnTo>
                        <a:pt x="1706" y="142"/>
                      </a:lnTo>
                      <a:lnTo>
                        <a:pt x="1706" y="142"/>
                      </a:lnTo>
                      <a:lnTo>
                        <a:pt x="1705" y="142"/>
                      </a:lnTo>
                      <a:lnTo>
                        <a:pt x="1705" y="143"/>
                      </a:lnTo>
                      <a:lnTo>
                        <a:pt x="1704" y="143"/>
                      </a:lnTo>
                      <a:lnTo>
                        <a:pt x="1704" y="143"/>
                      </a:lnTo>
                      <a:lnTo>
                        <a:pt x="1698" y="143"/>
                      </a:lnTo>
                      <a:lnTo>
                        <a:pt x="1698" y="144"/>
                      </a:lnTo>
                      <a:lnTo>
                        <a:pt x="1692" y="144"/>
                      </a:lnTo>
                      <a:lnTo>
                        <a:pt x="1692" y="145"/>
                      </a:lnTo>
                      <a:lnTo>
                        <a:pt x="1689" y="145"/>
                      </a:lnTo>
                      <a:lnTo>
                        <a:pt x="1689" y="147"/>
                      </a:lnTo>
                      <a:lnTo>
                        <a:pt x="1685" y="147"/>
                      </a:lnTo>
                      <a:lnTo>
                        <a:pt x="1684" y="148"/>
                      </a:lnTo>
                      <a:lnTo>
                        <a:pt x="1684" y="148"/>
                      </a:lnTo>
                      <a:lnTo>
                        <a:pt x="1684" y="148"/>
                      </a:lnTo>
                      <a:lnTo>
                        <a:pt x="1684" y="147"/>
                      </a:lnTo>
                      <a:lnTo>
                        <a:pt x="1683" y="147"/>
                      </a:lnTo>
                      <a:lnTo>
                        <a:pt x="1680" y="148"/>
                      </a:lnTo>
                      <a:lnTo>
                        <a:pt x="1676" y="149"/>
                      </a:lnTo>
                      <a:lnTo>
                        <a:pt x="1673" y="151"/>
                      </a:lnTo>
                      <a:lnTo>
                        <a:pt x="1668" y="149"/>
                      </a:lnTo>
                      <a:lnTo>
                        <a:pt x="1668" y="151"/>
                      </a:lnTo>
                      <a:lnTo>
                        <a:pt x="1667" y="151"/>
                      </a:lnTo>
                      <a:lnTo>
                        <a:pt x="1667" y="151"/>
                      </a:lnTo>
                      <a:lnTo>
                        <a:pt x="1663" y="152"/>
                      </a:lnTo>
                      <a:lnTo>
                        <a:pt x="1663" y="152"/>
                      </a:lnTo>
                      <a:lnTo>
                        <a:pt x="1662" y="152"/>
                      </a:lnTo>
                      <a:lnTo>
                        <a:pt x="1660" y="153"/>
                      </a:lnTo>
                      <a:lnTo>
                        <a:pt x="1656" y="153"/>
                      </a:lnTo>
                      <a:lnTo>
                        <a:pt x="1656" y="155"/>
                      </a:lnTo>
                      <a:lnTo>
                        <a:pt x="1656" y="156"/>
                      </a:lnTo>
                      <a:lnTo>
                        <a:pt x="1655" y="156"/>
                      </a:lnTo>
                      <a:lnTo>
                        <a:pt x="1654" y="157"/>
                      </a:lnTo>
                      <a:lnTo>
                        <a:pt x="1653" y="157"/>
                      </a:lnTo>
                      <a:lnTo>
                        <a:pt x="1653" y="160"/>
                      </a:lnTo>
                      <a:lnTo>
                        <a:pt x="1651" y="160"/>
                      </a:lnTo>
                      <a:lnTo>
                        <a:pt x="1649" y="160"/>
                      </a:lnTo>
                      <a:lnTo>
                        <a:pt x="1649" y="160"/>
                      </a:lnTo>
                      <a:lnTo>
                        <a:pt x="1647" y="160"/>
                      </a:lnTo>
                      <a:lnTo>
                        <a:pt x="1646" y="159"/>
                      </a:lnTo>
                      <a:lnTo>
                        <a:pt x="1646" y="160"/>
                      </a:lnTo>
                      <a:lnTo>
                        <a:pt x="1645" y="160"/>
                      </a:lnTo>
                      <a:lnTo>
                        <a:pt x="1645" y="161"/>
                      </a:lnTo>
                      <a:lnTo>
                        <a:pt x="1641" y="161"/>
                      </a:lnTo>
                      <a:lnTo>
                        <a:pt x="1641" y="161"/>
                      </a:lnTo>
                      <a:lnTo>
                        <a:pt x="1641" y="161"/>
                      </a:lnTo>
                      <a:lnTo>
                        <a:pt x="1639" y="161"/>
                      </a:lnTo>
                      <a:lnTo>
                        <a:pt x="1638" y="164"/>
                      </a:lnTo>
                      <a:lnTo>
                        <a:pt x="1634" y="164"/>
                      </a:lnTo>
                      <a:lnTo>
                        <a:pt x="1634" y="165"/>
                      </a:lnTo>
                      <a:lnTo>
                        <a:pt x="1636" y="166"/>
                      </a:lnTo>
                      <a:lnTo>
                        <a:pt x="1636" y="168"/>
                      </a:lnTo>
                      <a:lnTo>
                        <a:pt x="1634" y="168"/>
                      </a:lnTo>
                      <a:lnTo>
                        <a:pt x="1633" y="169"/>
                      </a:lnTo>
                      <a:lnTo>
                        <a:pt x="1632" y="172"/>
                      </a:lnTo>
                      <a:lnTo>
                        <a:pt x="1630" y="172"/>
                      </a:lnTo>
                      <a:lnTo>
                        <a:pt x="1630" y="172"/>
                      </a:lnTo>
                      <a:lnTo>
                        <a:pt x="1630" y="173"/>
                      </a:lnTo>
                      <a:lnTo>
                        <a:pt x="1629" y="173"/>
                      </a:lnTo>
                      <a:lnTo>
                        <a:pt x="1629" y="173"/>
                      </a:lnTo>
                      <a:lnTo>
                        <a:pt x="1629" y="173"/>
                      </a:lnTo>
                      <a:lnTo>
                        <a:pt x="1628" y="173"/>
                      </a:lnTo>
                      <a:lnTo>
                        <a:pt x="1628" y="170"/>
                      </a:lnTo>
                      <a:lnTo>
                        <a:pt x="1625" y="170"/>
                      </a:lnTo>
                      <a:lnTo>
                        <a:pt x="1626" y="177"/>
                      </a:lnTo>
                      <a:lnTo>
                        <a:pt x="1624" y="177"/>
                      </a:lnTo>
                      <a:lnTo>
                        <a:pt x="1624" y="180"/>
                      </a:lnTo>
                      <a:lnTo>
                        <a:pt x="1622" y="180"/>
                      </a:lnTo>
                      <a:lnTo>
                        <a:pt x="1621" y="181"/>
                      </a:lnTo>
                      <a:lnTo>
                        <a:pt x="1621" y="180"/>
                      </a:lnTo>
                      <a:lnTo>
                        <a:pt x="1620" y="180"/>
                      </a:lnTo>
                      <a:lnTo>
                        <a:pt x="1619" y="178"/>
                      </a:lnTo>
                      <a:lnTo>
                        <a:pt x="1619" y="181"/>
                      </a:lnTo>
                      <a:lnTo>
                        <a:pt x="1619" y="182"/>
                      </a:lnTo>
                      <a:lnTo>
                        <a:pt x="1619" y="185"/>
                      </a:lnTo>
                      <a:lnTo>
                        <a:pt x="1617" y="185"/>
                      </a:lnTo>
                      <a:lnTo>
                        <a:pt x="1616" y="186"/>
                      </a:lnTo>
                      <a:lnTo>
                        <a:pt x="1613" y="186"/>
                      </a:lnTo>
                      <a:lnTo>
                        <a:pt x="1611" y="186"/>
                      </a:lnTo>
                      <a:lnTo>
                        <a:pt x="1611" y="185"/>
                      </a:lnTo>
                      <a:lnTo>
                        <a:pt x="1609" y="185"/>
                      </a:lnTo>
                      <a:lnTo>
                        <a:pt x="1608" y="183"/>
                      </a:lnTo>
                      <a:lnTo>
                        <a:pt x="1608" y="185"/>
                      </a:lnTo>
                      <a:lnTo>
                        <a:pt x="1603" y="185"/>
                      </a:lnTo>
                      <a:lnTo>
                        <a:pt x="1603" y="185"/>
                      </a:lnTo>
                      <a:lnTo>
                        <a:pt x="1601" y="185"/>
                      </a:lnTo>
                      <a:lnTo>
                        <a:pt x="1601" y="183"/>
                      </a:lnTo>
                      <a:lnTo>
                        <a:pt x="1600" y="183"/>
                      </a:lnTo>
                      <a:lnTo>
                        <a:pt x="1600" y="185"/>
                      </a:lnTo>
                      <a:lnTo>
                        <a:pt x="1601" y="186"/>
                      </a:lnTo>
                      <a:lnTo>
                        <a:pt x="1601" y="186"/>
                      </a:lnTo>
                      <a:lnTo>
                        <a:pt x="1603" y="186"/>
                      </a:lnTo>
                      <a:lnTo>
                        <a:pt x="1604" y="186"/>
                      </a:lnTo>
                      <a:lnTo>
                        <a:pt x="1607" y="186"/>
                      </a:lnTo>
                      <a:lnTo>
                        <a:pt x="1608" y="186"/>
                      </a:lnTo>
                      <a:lnTo>
                        <a:pt x="1609" y="187"/>
                      </a:lnTo>
                      <a:lnTo>
                        <a:pt x="1611" y="187"/>
                      </a:lnTo>
                      <a:lnTo>
                        <a:pt x="1611" y="187"/>
                      </a:lnTo>
                      <a:lnTo>
                        <a:pt x="1612" y="189"/>
                      </a:lnTo>
                      <a:lnTo>
                        <a:pt x="1613" y="187"/>
                      </a:lnTo>
                      <a:lnTo>
                        <a:pt x="1615" y="187"/>
                      </a:lnTo>
                      <a:lnTo>
                        <a:pt x="1615" y="189"/>
                      </a:lnTo>
                      <a:lnTo>
                        <a:pt x="1616" y="189"/>
                      </a:lnTo>
                      <a:lnTo>
                        <a:pt x="1616" y="191"/>
                      </a:lnTo>
                      <a:lnTo>
                        <a:pt x="1615" y="191"/>
                      </a:lnTo>
                      <a:lnTo>
                        <a:pt x="1613" y="193"/>
                      </a:lnTo>
                      <a:lnTo>
                        <a:pt x="1613" y="194"/>
                      </a:lnTo>
                      <a:lnTo>
                        <a:pt x="1613" y="194"/>
                      </a:lnTo>
                      <a:lnTo>
                        <a:pt x="1613" y="195"/>
                      </a:lnTo>
                      <a:lnTo>
                        <a:pt x="1612" y="195"/>
                      </a:lnTo>
                      <a:lnTo>
                        <a:pt x="1612" y="197"/>
                      </a:lnTo>
                      <a:lnTo>
                        <a:pt x="1613" y="197"/>
                      </a:lnTo>
                      <a:lnTo>
                        <a:pt x="1613" y="198"/>
                      </a:lnTo>
                      <a:lnTo>
                        <a:pt x="1612" y="198"/>
                      </a:lnTo>
                      <a:lnTo>
                        <a:pt x="1611" y="199"/>
                      </a:lnTo>
                      <a:lnTo>
                        <a:pt x="1611" y="199"/>
                      </a:lnTo>
                      <a:lnTo>
                        <a:pt x="1611" y="200"/>
                      </a:lnTo>
                      <a:lnTo>
                        <a:pt x="1611" y="202"/>
                      </a:lnTo>
                      <a:lnTo>
                        <a:pt x="1612" y="202"/>
                      </a:lnTo>
                      <a:lnTo>
                        <a:pt x="1612" y="204"/>
                      </a:lnTo>
                      <a:lnTo>
                        <a:pt x="1611" y="204"/>
                      </a:lnTo>
                      <a:lnTo>
                        <a:pt x="1611" y="204"/>
                      </a:lnTo>
                      <a:lnTo>
                        <a:pt x="1611" y="206"/>
                      </a:lnTo>
                      <a:lnTo>
                        <a:pt x="1609" y="206"/>
                      </a:lnTo>
                      <a:lnTo>
                        <a:pt x="1609" y="206"/>
                      </a:lnTo>
                      <a:lnTo>
                        <a:pt x="1609" y="207"/>
                      </a:lnTo>
                      <a:lnTo>
                        <a:pt x="1611" y="207"/>
                      </a:lnTo>
                      <a:lnTo>
                        <a:pt x="1611" y="211"/>
                      </a:lnTo>
                      <a:lnTo>
                        <a:pt x="1609" y="214"/>
                      </a:lnTo>
                      <a:lnTo>
                        <a:pt x="1611" y="214"/>
                      </a:lnTo>
                      <a:lnTo>
                        <a:pt x="1612" y="214"/>
                      </a:lnTo>
                      <a:lnTo>
                        <a:pt x="1612" y="215"/>
                      </a:lnTo>
                      <a:lnTo>
                        <a:pt x="1612" y="216"/>
                      </a:lnTo>
                      <a:lnTo>
                        <a:pt x="1613" y="216"/>
                      </a:lnTo>
                      <a:lnTo>
                        <a:pt x="1613" y="219"/>
                      </a:lnTo>
                      <a:lnTo>
                        <a:pt x="1617" y="223"/>
                      </a:lnTo>
                      <a:lnTo>
                        <a:pt x="1617" y="223"/>
                      </a:lnTo>
                      <a:lnTo>
                        <a:pt x="1620" y="223"/>
                      </a:lnTo>
                      <a:lnTo>
                        <a:pt x="1621" y="225"/>
                      </a:lnTo>
                      <a:lnTo>
                        <a:pt x="1624" y="225"/>
                      </a:lnTo>
                      <a:lnTo>
                        <a:pt x="1624" y="227"/>
                      </a:lnTo>
                      <a:lnTo>
                        <a:pt x="1625" y="227"/>
                      </a:lnTo>
                      <a:lnTo>
                        <a:pt x="1625" y="227"/>
                      </a:lnTo>
                      <a:lnTo>
                        <a:pt x="1629" y="227"/>
                      </a:lnTo>
                      <a:lnTo>
                        <a:pt x="1629" y="228"/>
                      </a:lnTo>
                      <a:lnTo>
                        <a:pt x="1630" y="228"/>
                      </a:lnTo>
                      <a:lnTo>
                        <a:pt x="1630" y="229"/>
                      </a:lnTo>
                      <a:lnTo>
                        <a:pt x="1630" y="229"/>
                      </a:lnTo>
                      <a:lnTo>
                        <a:pt x="1630" y="229"/>
                      </a:lnTo>
                      <a:lnTo>
                        <a:pt x="1628" y="229"/>
                      </a:lnTo>
                      <a:lnTo>
                        <a:pt x="1626" y="231"/>
                      </a:lnTo>
                      <a:lnTo>
                        <a:pt x="1626" y="231"/>
                      </a:lnTo>
                      <a:lnTo>
                        <a:pt x="1624" y="231"/>
                      </a:lnTo>
                      <a:lnTo>
                        <a:pt x="1622" y="229"/>
                      </a:lnTo>
                      <a:lnTo>
                        <a:pt x="1622" y="229"/>
                      </a:lnTo>
                      <a:lnTo>
                        <a:pt x="1617" y="228"/>
                      </a:lnTo>
                      <a:lnTo>
                        <a:pt x="1617" y="229"/>
                      </a:lnTo>
                      <a:lnTo>
                        <a:pt x="1617" y="231"/>
                      </a:lnTo>
                      <a:lnTo>
                        <a:pt x="1619" y="232"/>
                      </a:lnTo>
                      <a:lnTo>
                        <a:pt x="1620" y="232"/>
                      </a:lnTo>
                      <a:lnTo>
                        <a:pt x="1620" y="234"/>
                      </a:lnTo>
                      <a:lnTo>
                        <a:pt x="1619" y="234"/>
                      </a:lnTo>
                      <a:lnTo>
                        <a:pt x="1619" y="233"/>
                      </a:lnTo>
                      <a:lnTo>
                        <a:pt x="1619" y="233"/>
                      </a:lnTo>
                      <a:lnTo>
                        <a:pt x="1619" y="233"/>
                      </a:lnTo>
                      <a:lnTo>
                        <a:pt x="1617" y="232"/>
                      </a:lnTo>
                      <a:lnTo>
                        <a:pt x="1616" y="232"/>
                      </a:lnTo>
                      <a:lnTo>
                        <a:pt x="1613" y="233"/>
                      </a:lnTo>
                      <a:lnTo>
                        <a:pt x="1611" y="233"/>
                      </a:lnTo>
                      <a:lnTo>
                        <a:pt x="1611" y="233"/>
                      </a:lnTo>
                      <a:lnTo>
                        <a:pt x="1611" y="233"/>
                      </a:lnTo>
                      <a:lnTo>
                        <a:pt x="1609" y="232"/>
                      </a:lnTo>
                      <a:lnTo>
                        <a:pt x="1608" y="231"/>
                      </a:lnTo>
                      <a:lnTo>
                        <a:pt x="1607" y="231"/>
                      </a:lnTo>
                      <a:lnTo>
                        <a:pt x="1607" y="232"/>
                      </a:lnTo>
                      <a:lnTo>
                        <a:pt x="1605" y="232"/>
                      </a:lnTo>
                      <a:lnTo>
                        <a:pt x="1604" y="233"/>
                      </a:lnTo>
                      <a:lnTo>
                        <a:pt x="1604" y="236"/>
                      </a:lnTo>
                      <a:lnTo>
                        <a:pt x="1603" y="234"/>
                      </a:lnTo>
                      <a:lnTo>
                        <a:pt x="1603" y="234"/>
                      </a:lnTo>
                      <a:lnTo>
                        <a:pt x="1600" y="234"/>
                      </a:lnTo>
                      <a:lnTo>
                        <a:pt x="1599" y="232"/>
                      </a:lnTo>
                      <a:lnTo>
                        <a:pt x="1596" y="232"/>
                      </a:lnTo>
                      <a:lnTo>
                        <a:pt x="1594" y="233"/>
                      </a:lnTo>
                      <a:lnTo>
                        <a:pt x="1591" y="233"/>
                      </a:lnTo>
                      <a:lnTo>
                        <a:pt x="1590" y="233"/>
                      </a:lnTo>
                      <a:lnTo>
                        <a:pt x="1590" y="233"/>
                      </a:lnTo>
                      <a:lnTo>
                        <a:pt x="1590" y="233"/>
                      </a:lnTo>
                      <a:lnTo>
                        <a:pt x="1590" y="231"/>
                      </a:lnTo>
                      <a:lnTo>
                        <a:pt x="1592" y="231"/>
                      </a:lnTo>
                      <a:lnTo>
                        <a:pt x="1592" y="231"/>
                      </a:lnTo>
                      <a:lnTo>
                        <a:pt x="1594" y="231"/>
                      </a:lnTo>
                      <a:lnTo>
                        <a:pt x="1594" y="228"/>
                      </a:lnTo>
                      <a:lnTo>
                        <a:pt x="1591" y="228"/>
                      </a:lnTo>
                      <a:lnTo>
                        <a:pt x="1590" y="225"/>
                      </a:lnTo>
                      <a:lnTo>
                        <a:pt x="1591" y="225"/>
                      </a:lnTo>
                      <a:lnTo>
                        <a:pt x="1591" y="225"/>
                      </a:lnTo>
                      <a:lnTo>
                        <a:pt x="1594" y="225"/>
                      </a:lnTo>
                      <a:lnTo>
                        <a:pt x="1594" y="225"/>
                      </a:lnTo>
                      <a:lnTo>
                        <a:pt x="1594" y="224"/>
                      </a:lnTo>
                      <a:lnTo>
                        <a:pt x="1594" y="224"/>
                      </a:lnTo>
                      <a:lnTo>
                        <a:pt x="1595" y="224"/>
                      </a:lnTo>
                      <a:lnTo>
                        <a:pt x="1598" y="224"/>
                      </a:lnTo>
                      <a:lnTo>
                        <a:pt x="1598" y="220"/>
                      </a:lnTo>
                      <a:lnTo>
                        <a:pt x="1595" y="221"/>
                      </a:lnTo>
                      <a:lnTo>
                        <a:pt x="1595" y="221"/>
                      </a:lnTo>
                      <a:lnTo>
                        <a:pt x="1590" y="221"/>
                      </a:lnTo>
                      <a:lnTo>
                        <a:pt x="1590" y="219"/>
                      </a:lnTo>
                      <a:lnTo>
                        <a:pt x="1588" y="217"/>
                      </a:lnTo>
                      <a:lnTo>
                        <a:pt x="1588" y="216"/>
                      </a:lnTo>
                      <a:lnTo>
                        <a:pt x="1590" y="216"/>
                      </a:lnTo>
                      <a:lnTo>
                        <a:pt x="1590" y="215"/>
                      </a:lnTo>
                      <a:lnTo>
                        <a:pt x="1586" y="215"/>
                      </a:lnTo>
                      <a:lnTo>
                        <a:pt x="1586" y="216"/>
                      </a:lnTo>
                      <a:lnTo>
                        <a:pt x="1586" y="216"/>
                      </a:lnTo>
                      <a:lnTo>
                        <a:pt x="1584" y="216"/>
                      </a:lnTo>
                      <a:lnTo>
                        <a:pt x="1583" y="217"/>
                      </a:lnTo>
                      <a:lnTo>
                        <a:pt x="1582" y="216"/>
                      </a:lnTo>
                      <a:lnTo>
                        <a:pt x="1582" y="215"/>
                      </a:lnTo>
                      <a:lnTo>
                        <a:pt x="1581" y="215"/>
                      </a:lnTo>
                      <a:lnTo>
                        <a:pt x="1579" y="216"/>
                      </a:lnTo>
                      <a:lnTo>
                        <a:pt x="1581" y="216"/>
                      </a:lnTo>
                      <a:lnTo>
                        <a:pt x="1581" y="216"/>
                      </a:lnTo>
                      <a:lnTo>
                        <a:pt x="1579" y="217"/>
                      </a:lnTo>
                      <a:lnTo>
                        <a:pt x="1578" y="217"/>
                      </a:lnTo>
                      <a:lnTo>
                        <a:pt x="1577" y="217"/>
                      </a:lnTo>
                      <a:lnTo>
                        <a:pt x="1577" y="219"/>
                      </a:lnTo>
                      <a:lnTo>
                        <a:pt x="1574" y="219"/>
                      </a:lnTo>
                      <a:lnTo>
                        <a:pt x="1574" y="219"/>
                      </a:lnTo>
                      <a:lnTo>
                        <a:pt x="1574" y="219"/>
                      </a:lnTo>
                      <a:lnTo>
                        <a:pt x="1574" y="216"/>
                      </a:lnTo>
                      <a:lnTo>
                        <a:pt x="1573" y="214"/>
                      </a:lnTo>
                      <a:lnTo>
                        <a:pt x="1573" y="212"/>
                      </a:lnTo>
                      <a:lnTo>
                        <a:pt x="1571" y="210"/>
                      </a:lnTo>
                      <a:lnTo>
                        <a:pt x="1573" y="208"/>
                      </a:lnTo>
                      <a:lnTo>
                        <a:pt x="1574" y="206"/>
                      </a:lnTo>
                      <a:lnTo>
                        <a:pt x="1575" y="206"/>
                      </a:lnTo>
                      <a:lnTo>
                        <a:pt x="1577" y="207"/>
                      </a:lnTo>
                      <a:lnTo>
                        <a:pt x="1577" y="207"/>
                      </a:lnTo>
                      <a:lnTo>
                        <a:pt x="1579" y="207"/>
                      </a:lnTo>
                      <a:lnTo>
                        <a:pt x="1579" y="206"/>
                      </a:lnTo>
                      <a:lnTo>
                        <a:pt x="1581" y="207"/>
                      </a:lnTo>
                      <a:lnTo>
                        <a:pt x="1581" y="206"/>
                      </a:lnTo>
                      <a:lnTo>
                        <a:pt x="1581" y="206"/>
                      </a:lnTo>
                      <a:lnTo>
                        <a:pt x="1582" y="206"/>
                      </a:lnTo>
                      <a:lnTo>
                        <a:pt x="1581" y="204"/>
                      </a:lnTo>
                      <a:lnTo>
                        <a:pt x="1581" y="203"/>
                      </a:lnTo>
                      <a:lnTo>
                        <a:pt x="1579" y="202"/>
                      </a:lnTo>
                      <a:lnTo>
                        <a:pt x="1581" y="202"/>
                      </a:lnTo>
                      <a:lnTo>
                        <a:pt x="1581" y="202"/>
                      </a:lnTo>
                      <a:lnTo>
                        <a:pt x="1581" y="202"/>
                      </a:lnTo>
                      <a:lnTo>
                        <a:pt x="1582" y="202"/>
                      </a:lnTo>
                      <a:lnTo>
                        <a:pt x="1582" y="198"/>
                      </a:lnTo>
                      <a:lnTo>
                        <a:pt x="1584" y="198"/>
                      </a:lnTo>
                      <a:lnTo>
                        <a:pt x="1584" y="197"/>
                      </a:lnTo>
                      <a:lnTo>
                        <a:pt x="1583" y="197"/>
                      </a:lnTo>
                      <a:lnTo>
                        <a:pt x="1582" y="191"/>
                      </a:lnTo>
                      <a:lnTo>
                        <a:pt x="1583" y="191"/>
                      </a:lnTo>
                      <a:lnTo>
                        <a:pt x="1583" y="190"/>
                      </a:lnTo>
                      <a:lnTo>
                        <a:pt x="1584" y="189"/>
                      </a:lnTo>
                      <a:lnTo>
                        <a:pt x="1584" y="189"/>
                      </a:lnTo>
                      <a:lnTo>
                        <a:pt x="1584" y="189"/>
                      </a:lnTo>
                      <a:lnTo>
                        <a:pt x="1587" y="187"/>
                      </a:lnTo>
                      <a:lnTo>
                        <a:pt x="1590" y="189"/>
                      </a:lnTo>
                      <a:lnTo>
                        <a:pt x="1591" y="189"/>
                      </a:lnTo>
                      <a:lnTo>
                        <a:pt x="1591" y="187"/>
                      </a:lnTo>
                      <a:lnTo>
                        <a:pt x="1595" y="185"/>
                      </a:lnTo>
                      <a:lnTo>
                        <a:pt x="1595" y="183"/>
                      </a:lnTo>
                      <a:lnTo>
                        <a:pt x="1594" y="183"/>
                      </a:lnTo>
                      <a:lnTo>
                        <a:pt x="1592" y="185"/>
                      </a:lnTo>
                      <a:lnTo>
                        <a:pt x="1592" y="185"/>
                      </a:lnTo>
                      <a:lnTo>
                        <a:pt x="1592" y="185"/>
                      </a:lnTo>
                      <a:lnTo>
                        <a:pt x="1591" y="183"/>
                      </a:lnTo>
                      <a:lnTo>
                        <a:pt x="1590" y="183"/>
                      </a:lnTo>
                      <a:lnTo>
                        <a:pt x="1591" y="183"/>
                      </a:lnTo>
                      <a:lnTo>
                        <a:pt x="1591" y="181"/>
                      </a:lnTo>
                      <a:lnTo>
                        <a:pt x="1592" y="181"/>
                      </a:lnTo>
                      <a:lnTo>
                        <a:pt x="1592" y="180"/>
                      </a:lnTo>
                      <a:lnTo>
                        <a:pt x="1594" y="178"/>
                      </a:lnTo>
                      <a:lnTo>
                        <a:pt x="1598" y="178"/>
                      </a:lnTo>
                      <a:lnTo>
                        <a:pt x="1598" y="177"/>
                      </a:lnTo>
                      <a:lnTo>
                        <a:pt x="1594" y="177"/>
                      </a:lnTo>
                      <a:lnTo>
                        <a:pt x="1594" y="177"/>
                      </a:lnTo>
                      <a:lnTo>
                        <a:pt x="1588" y="178"/>
                      </a:lnTo>
                      <a:lnTo>
                        <a:pt x="1588" y="177"/>
                      </a:lnTo>
                      <a:lnTo>
                        <a:pt x="1587" y="177"/>
                      </a:lnTo>
                      <a:lnTo>
                        <a:pt x="1586" y="176"/>
                      </a:lnTo>
                      <a:lnTo>
                        <a:pt x="1586" y="174"/>
                      </a:lnTo>
                      <a:lnTo>
                        <a:pt x="1590" y="174"/>
                      </a:lnTo>
                      <a:lnTo>
                        <a:pt x="1591" y="173"/>
                      </a:lnTo>
                      <a:lnTo>
                        <a:pt x="1594" y="173"/>
                      </a:lnTo>
                      <a:lnTo>
                        <a:pt x="1594" y="170"/>
                      </a:lnTo>
                      <a:lnTo>
                        <a:pt x="1596" y="169"/>
                      </a:lnTo>
                      <a:lnTo>
                        <a:pt x="1599" y="169"/>
                      </a:lnTo>
                      <a:lnTo>
                        <a:pt x="1599" y="169"/>
                      </a:lnTo>
                      <a:lnTo>
                        <a:pt x="1599" y="169"/>
                      </a:lnTo>
                      <a:lnTo>
                        <a:pt x="1600" y="169"/>
                      </a:lnTo>
                      <a:lnTo>
                        <a:pt x="1600" y="168"/>
                      </a:lnTo>
                      <a:lnTo>
                        <a:pt x="1600" y="168"/>
                      </a:lnTo>
                      <a:lnTo>
                        <a:pt x="1600" y="165"/>
                      </a:lnTo>
                      <a:lnTo>
                        <a:pt x="1601" y="165"/>
                      </a:lnTo>
                      <a:lnTo>
                        <a:pt x="1601" y="165"/>
                      </a:lnTo>
                      <a:lnTo>
                        <a:pt x="1603" y="165"/>
                      </a:lnTo>
                      <a:lnTo>
                        <a:pt x="1603" y="162"/>
                      </a:lnTo>
                      <a:lnTo>
                        <a:pt x="1604" y="161"/>
                      </a:lnTo>
                      <a:lnTo>
                        <a:pt x="1604" y="161"/>
                      </a:lnTo>
                      <a:lnTo>
                        <a:pt x="1611" y="162"/>
                      </a:lnTo>
                      <a:lnTo>
                        <a:pt x="1611" y="162"/>
                      </a:lnTo>
                      <a:lnTo>
                        <a:pt x="1609" y="161"/>
                      </a:lnTo>
                      <a:lnTo>
                        <a:pt x="1608" y="161"/>
                      </a:lnTo>
                      <a:lnTo>
                        <a:pt x="1608" y="159"/>
                      </a:lnTo>
                      <a:lnTo>
                        <a:pt x="1611" y="159"/>
                      </a:lnTo>
                      <a:lnTo>
                        <a:pt x="1612" y="157"/>
                      </a:lnTo>
                      <a:lnTo>
                        <a:pt x="1612" y="157"/>
                      </a:lnTo>
                      <a:lnTo>
                        <a:pt x="1609" y="157"/>
                      </a:lnTo>
                      <a:lnTo>
                        <a:pt x="1609" y="156"/>
                      </a:lnTo>
                      <a:lnTo>
                        <a:pt x="1609" y="156"/>
                      </a:lnTo>
                      <a:lnTo>
                        <a:pt x="1611" y="155"/>
                      </a:lnTo>
                      <a:lnTo>
                        <a:pt x="1612" y="156"/>
                      </a:lnTo>
                      <a:lnTo>
                        <a:pt x="1613" y="156"/>
                      </a:lnTo>
                      <a:lnTo>
                        <a:pt x="1615" y="156"/>
                      </a:lnTo>
                      <a:lnTo>
                        <a:pt x="1616" y="155"/>
                      </a:lnTo>
                      <a:lnTo>
                        <a:pt x="1617" y="155"/>
                      </a:lnTo>
                      <a:lnTo>
                        <a:pt x="1617" y="153"/>
                      </a:lnTo>
                      <a:lnTo>
                        <a:pt x="1620" y="152"/>
                      </a:lnTo>
                      <a:lnTo>
                        <a:pt x="1620" y="152"/>
                      </a:lnTo>
                      <a:lnTo>
                        <a:pt x="1622" y="152"/>
                      </a:lnTo>
                      <a:lnTo>
                        <a:pt x="1624" y="152"/>
                      </a:lnTo>
                      <a:lnTo>
                        <a:pt x="1625" y="151"/>
                      </a:lnTo>
                      <a:lnTo>
                        <a:pt x="1626" y="152"/>
                      </a:lnTo>
                      <a:lnTo>
                        <a:pt x="1628" y="152"/>
                      </a:lnTo>
                      <a:lnTo>
                        <a:pt x="1629" y="152"/>
                      </a:lnTo>
                      <a:lnTo>
                        <a:pt x="1630" y="151"/>
                      </a:lnTo>
                      <a:lnTo>
                        <a:pt x="1632" y="151"/>
                      </a:lnTo>
                      <a:lnTo>
                        <a:pt x="1633" y="151"/>
                      </a:lnTo>
                      <a:lnTo>
                        <a:pt x="1633" y="151"/>
                      </a:lnTo>
                      <a:lnTo>
                        <a:pt x="1633" y="149"/>
                      </a:lnTo>
                      <a:lnTo>
                        <a:pt x="1634" y="148"/>
                      </a:lnTo>
                      <a:lnTo>
                        <a:pt x="1641" y="147"/>
                      </a:lnTo>
                      <a:lnTo>
                        <a:pt x="1642" y="145"/>
                      </a:lnTo>
                      <a:lnTo>
                        <a:pt x="1642" y="145"/>
                      </a:lnTo>
                      <a:lnTo>
                        <a:pt x="1643" y="144"/>
                      </a:lnTo>
                      <a:lnTo>
                        <a:pt x="1643" y="144"/>
                      </a:lnTo>
                      <a:lnTo>
                        <a:pt x="1647" y="144"/>
                      </a:lnTo>
                      <a:lnTo>
                        <a:pt x="1647" y="143"/>
                      </a:lnTo>
                      <a:lnTo>
                        <a:pt x="1649" y="143"/>
                      </a:lnTo>
                      <a:lnTo>
                        <a:pt x="1649" y="142"/>
                      </a:lnTo>
                      <a:lnTo>
                        <a:pt x="1651" y="142"/>
                      </a:lnTo>
                      <a:lnTo>
                        <a:pt x="1651" y="142"/>
                      </a:lnTo>
                      <a:lnTo>
                        <a:pt x="1651" y="142"/>
                      </a:lnTo>
                      <a:lnTo>
                        <a:pt x="1651" y="142"/>
                      </a:lnTo>
                      <a:lnTo>
                        <a:pt x="1654" y="142"/>
                      </a:lnTo>
                      <a:lnTo>
                        <a:pt x="1654" y="142"/>
                      </a:lnTo>
                      <a:lnTo>
                        <a:pt x="1655" y="142"/>
                      </a:lnTo>
                      <a:lnTo>
                        <a:pt x="1655" y="140"/>
                      </a:lnTo>
                      <a:lnTo>
                        <a:pt x="1655" y="140"/>
                      </a:lnTo>
                      <a:lnTo>
                        <a:pt x="1655" y="142"/>
                      </a:lnTo>
                      <a:lnTo>
                        <a:pt x="1656" y="142"/>
                      </a:lnTo>
                      <a:lnTo>
                        <a:pt x="1656" y="142"/>
                      </a:lnTo>
                      <a:lnTo>
                        <a:pt x="1662" y="142"/>
                      </a:lnTo>
                      <a:lnTo>
                        <a:pt x="1662" y="136"/>
                      </a:lnTo>
                      <a:lnTo>
                        <a:pt x="1662" y="136"/>
                      </a:lnTo>
                      <a:lnTo>
                        <a:pt x="1662" y="136"/>
                      </a:lnTo>
                      <a:lnTo>
                        <a:pt x="1667" y="135"/>
                      </a:lnTo>
                      <a:lnTo>
                        <a:pt x="1668" y="136"/>
                      </a:lnTo>
                      <a:lnTo>
                        <a:pt x="1671" y="138"/>
                      </a:lnTo>
                      <a:lnTo>
                        <a:pt x="1671" y="139"/>
                      </a:lnTo>
                      <a:lnTo>
                        <a:pt x="1675" y="138"/>
                      </a:lnTo>
                      <a:lnTo>
                        <a:pt x="1676" y="139"/>
                      </a:lnTo>
                      <a:lnTo>
                        <a:pt x="1679" y="139"/>
                      </a:lnTo>
                      <a:lnTo>
                        <a:pt x="1680" y="138"/>
                      </a:lnTo>
                      <a:lnTo>
                        <a:pt x="1681" y="138"/>
                      </a:lnTo>
                      <a:lnTo>
                        <a:pt x="1681" y="136"/>
                      </a:lnTo>
                      <a:lnTo>
                        <a:pt x="1681" y="136"/>
                      </a:lnTo>
                      <a:lnTo>
                        <a:pt x="1683" y="138"/>
                      </a:lnTo>
                      <a:lnTo>
                        <a:pt x="1683" y="138"/>
                      </a:lnTo>
                      <a:lnTo>
                        <a:pt x="1688" y="136"/>
                      </a:lnTo>
                      <a:lnTo>
                        <a:pt x="1688" y="136"/>
                      </a:lnTo>
                      <a:lnTo>
                        <a:pt x="1691" y="135"/>
                      </a:lnTo>
                      <a:lnTo>
                        <a:pt x="1691" y="135"/>
                      </a:lnTo>
                      <a:lnTo>
                        <a:pt x="1692" y="135"/>
                      </a:lnTo>
                      <a:lnTo>
                        <a:pt x="1693" y="134"/>
                      </a:lnTo>
                      <a:lnTo>
                        <a:pt x="1693" y="134"/>
                      </a:lnTo>
                      <a:lnTo>
                        <a:pt x="1694" y="134"/>
                      </a:lnTo>
                      <a:lnTo>
                        <a:pt x="1694" y="134"/>
                      </a:lnTo>
                      <a:lnTo>
                        <a:pt x="1696" y="134"/>
                      </a:lnTo>
                      <a:lnTo>
                        <a:pt x="1696" y="132"/>
                      </a:lnTo>
                      <a:lnTo>
                        <a:pt x="1697" y="132"/>
                      </a:lnTo>
                      <a:lnTo>
                        <a:pt x="1697" y="132"/>
                      </a:lnTo>
                      <a:lnTo>
                        <a:pt x="1698" y="132"/>
                      </a:lnTo>
                      <a:lnTo>
                        <a:pt x="1698" y="131"/>
                      </a:lnTo>
                      <a:lnTo>
                        <a:pt x="1700" y="131"/>
                      </a:lnTo>
                      <a:lnTo>
                        <a:pt x="1702" y="131"/>
                      </a:lnTo>
                      <a:lnTo>
                        <a:pt x="1702" y="132"/>
                      </a:lnTo>
                      <a:lnTo>
                        <a:pt x="1702" y="132"/>
                      </a:lnTo>
                      <a:lnTo>
                        <a:pt x="1704" y="132"/>
                      </a:lnTo>
                      <a:lnTo>
                        <a:pt x="1705" y="130"/>
                      </a:lnTo>
                      <a:lnTo>
                        <a:pt x="1708" y="128"/>
                      </a:lnTo>
                      <a:lnTo>
                        <a:pt x="1708" y="128"/>
                      </a:lnTo>
                      <a:lnTo>
                        <a:pt x="1710" y="128"/>
                      </a:lnTo>
                      <a:lnTo>
                        <a:pt x="1710" y="127"/>
                      </a:lnTo>
                      <a:lnTo>
                        <a:pt x="1713" y="126"/>
                      </a:lnTo>
                      <a:lnTo>
                        <a:pt x="1714" y="126"/>
                      </a:lnTo>
                      <a:close/>
                      <a:moveTo>
                        <a:pt x="260" y="121"/>
                      </a:moveTo>
                      <a:lnTo>
                        <a:pt x="261" y="121"/>
                      </a:lnTo>
                      <a:lnTo>
                        <a:pt x="261" y="121"/>
                      </a:lnTo>
                      <a:lnTo>
                        <a:pt x="262" y="121"/>
                      </a:lnTo>
                      <a:lnTo>
                        <a:pt x="262" y="121"/>
                      </a:lnTo>
                      <a:lnTo>
                        <a:pt x="264" y="121"/>
                      </a:lnTo>
                      <a:lnTo>
                        <a:pt x="265" y="121"/>
                      </a:lnTo>
                      <a:lnTo>
                        <a:pt x="265" y="122"/>
                      </a:lnTo>
                      <a:lnTo>
                        <a:pt x="268" y="123"/>
                      </a:lnTo>
                      <a:lnTo>
                        <a:pt x="270" y="123"/>
                      </a:lnTo>
                      <a:lnTo>
                        <a:pt x="274" y="123"/>
                      </a:lnTo>
                      <a:lnTo>
                        <a:pt x="278" y="123"/>
                      </a:lnTo>
                      <a:lnTo>
                        <a:pt x="279" y="123"/>
                      </a:lnTo>
                      <a:lnTo>
                        <a:pt x="281" y="125"/>
                      </a:lnTo>
                      <a:lnTo>
                        <a:pt x="281" y="126"/>
                      </a:lnTo>
                      <a:lnTo>
                        <a:pt x="282" y="128"/>
                      </a:lnTo>
                      <a:lnTo>
                        <a:pt x="283" y="127"/>
                      </a:lnTo>
                      <a:lnTo>
                        <a:pt x="283" y="128"/>
                      </a:lnTo>
                      <a:lnTo>
                        <a:pt x="288" y="128"/>
                      </a:lnTo>
                      <a:lnTo>
                        <a:pt x="288" y="127"/>
                      </a:lnTo>
                      <a:lnTo>
                        <a:pt x="292" y="127"/>
                      </a:lnTo>
                      <a:lnTo>
                        <a:pt x="292" y="127"/>
                      </a:lnTo>
                      <a:lnTo>
                        <a:pt x="294" y="127"/>
                      </a:lnTo>
                      <a:lnTo>
                        <a:pt x="294" y="126"/>
                      </a:lnTo>
                      <a:lnTo>
                        <a:pt x="298" y="126"/>
                      </a:lnTo>
                      <a:lnTo>
                        <a:pt x="299" y="128"/>
                      </a:lnTo>
                      <a:lnTo>
                        <a:pt x="300" y="130"/>
                      </a:lnTo>
                      <a:lnTo>
                        <a:pt x="302" y="130"/>
                      </a:lnTo>
                      <a:lnTo>
                        <a:pt x="302" y="130"/>
                      </a:lnTo>
                      <a:lnTo>
                        <a:pt x="303" y="130"/>
                      </a:lnTo>
                      <a:lnTo>
                        <a:pt x="304" y="130"/>
                      </a:lnTo>
                      <a:lnTo>
                        <a:pt x="305" y="131"/>
                      </a:lnTo>
                      <a:lnTo>
                        <a:pt x="307" y="131"/>
                      </a:lnTo>
                      <a:lnTo>
                        <a:pt x="307" y="131"/>
                      </a:lnTo>
                      <a:lnTo>
                        <a:pt x="308" y="131"/>
                      </a:lnTo>
                      <a:lnTo>
                        <a:pt x="311" y="132"/>
                      </a:lnTo>
                      <a:lnTo>
                        <a:pt x="313" y="134"/>
                      </a:lnTo>
                      <a:lnTo>
                        <a:pt x="313" y="135"/>
                      </a:lnTo>
                      <a:lnTo>
                        <a:pt x="309" y="136"/>
                      </a:lnTo>
                      <a:lnTo>
                        <a:pt x="309" y="138"/>
                      </a:lnTo>
                      <a:lnTo>
                        <a:pt x="308" y="138"/>
                      </a:lnTo>
                      <a:lnTo>
                        <a:pt x="305" y="138"/>
                      </a:lnTo>
                      <a:lnTo>
                        <a:pt x="304" y="136"/>
                      </a:lnTo>
                      <a:lnTo>
                        <a:pt x="303" y="136"/>
                      </a:lnTo>
                      <a:lnTo>
                        <a:pt x="303" y="138"/>
                      </a:lnTo>
                      <a:lnTo>
                        <a:pt x="303" y="138"/>
                      </a:lnTo>
                      <a:lnTo>
                        <a:pt x="303" y="138"/>
                      </a:lnTo>
                      <a:lnTo>
                        <a:pt x="304" y="139"/>
                      </a:lnTo>
                      <a:lnTo>
                        <a:pt x="307" y="139"/>
                      </a:lnTo>
                      <a:lnTo>
                        <a:pt x="305" y="140"/>
                      </a:lnTo>
                      <a:lnTo>
                        <a:pt x="304" y="140"/>
                      </a:lnTo>
                      <a:lnTo>
                        <a:pt x="304" y="142"/>
                      </a:lnTo>
                      <a:lnTo>
                        <a:pt x="305" y="142"/>
                      </a:lnTo>
                      <a:lnTo>
                        <a:pt x="307" y="140"/>
                      </a:lnTo>
                      <a:lnTo>
                        <a:pt x="308" y="139"/>
                      </a:lnTo>
                      <a:lnTo>
                        <a:pt x="311" y="139"/>
                      </a:lnTo>
                      <a:lnTo>
                        <a:pt x="311" y="139"/>
                      </a:lnTo>
                      <a:lnTo>
                        <a:pt x="311" y="139"/>
                      </a:lnTo>
                      <a:lnTo>
                        <a:pt x="312" y="139"/>
                      </a:lnTo>
                      <a:lnTo>
                        <a:pt x="312" y="139"/>
                      </a:lnTo>
                      <a:lnTo>
                        <a:pt x="311" y="142"/>
                      </a:lnTo>
                      <a:lnTo>
                        <a:pt x="311" y="142"/>
                      </a:lnTo>
                      <a:lnTo>
                        <a:pt x="311" y="142"/>
                      </a:lnTo>
                      <a:lnTo>
                        <a:pt x="312" y="140"/>
                      </a:lnTo>
                      <a:lnTo>
                        <a:pt x="312" y="140"/>
                      </a:lnTo>
                      <a:lnTo>
                        <a:pt x="313" y="140"/>
                      </a:lnTo>
                      <a:lnTo>
                        <a:pt x="315" y="139"/>
                      </a:lnTo>
                      <a:lnTo>
                        <a:pt x="315" y="140"/>
                      </a:lnTo>
                      <a:lnTo>
                        <a:pt x="315" y="140"/>
                      </a:lnTo>
                      <a:lnTo>
                        <a:pt x="315" y="140"/>
                      </a:lnTo>
                      <a:lnTo>
                        <a:pt x="315" y="140"/>
                      </a:lnTo>
                      <a:lnTo>
                        <a:pt x="315" y="140"/>
                      </a:lnTo>
                      <a:lnTo>
                        <a:pt x="315" y="144"/>
                      </a:lnTo>
                      <a:lnTo>
                        <a:pt x="316" y="144"/>
                      </a:lnTo>
                      <a:lnTo>
                        <a:pt x="316" y="142"/>
                      </a:lnTo>
                      <a:lnTo>
                        <a:pt x="325" y="144"/>
                      </a:lnTo>
                      <a:lnTo>
                        <a:pt x="325" y="145"/>
                      </a:lnTo>
                      <a:lnTo>
                        <a:pt x="326" y="145"/>
                      </a:lnTo>
                      <a:lnTo>
                        <a:pt x="328" y="144"/>
                      </a:lnTo>
                      <a:lnTo>
                        <a:pt x="328" y="144"/>
                      </a:lnTo>
                      <a:lnTo>
                        <a:pt x="329" y="145"/>
                      </a:lnTo>
                      <a:lnTo>
                        <a:pt x="330" y="145"/>
                      </a:lnTo>
                      <a:lnTo>
                        <a:pt x="333" y="147"/>
                      </a:lnTo>
                      <a:lnTo>
                        <a:pt x="332" y="144"/>
                      </a:lnTo>
                      <a:lnTo>
                        <a:pt x="333" y="144"/>
                      </a:lnTo>
                      <a:lnTo>
                        <a:pt x="334" y="143"/>
                      </a:lnTo>
                      <a:lnTo>
                        <a:pt x="336" y="144"/>
                      </a:lnTo>
                      <a:lnTo>
                        <a:pt x="338" y="145"/>
                      </a:lnTo>
                      <a:lnTo>
                        <a:pt x="338" y="145"/>
                      </a:lnTo>
                      <a:lnTo>
                        <a:pt x="338" y="145"/>
                      </a:lnTo>
                      <a:lnTo>
                        <a:pt x="340" y="144"/>
                      </a:lnTo>
                      <a:lnTo>
                        <a:pt x="340" y="144"/>
                      </a:lnTo>
                      <a:lnTo>
                        <a:pt x="340" y="145"/>
                      </a:lnTo>
                      <a:lnTo>
                        <a:pt x="343" y="145"/>
                      </a:lnTo>
                      <a:lnTo>
                        <a:pt x="343" y="144"/>
                      </a:lnTo>
                      <a:lnTo>
                        <a:pt x="347" y="143"/>
                      </a:lnTo>
                      <a:lnTo>
                        <a:pt x="350" y="143"/>
                      </a:lnTo>
                      <a:lnTo>
                        <a:pt x="353" y="143"/>
                      </a:lnTo>
                      <a:lnTo>
                        <a:pt x="357" y="143"/>
                      </a:lnTo>
                      <a:lnTo>
                        <a:pt x="357" y="140"/>
                      </a:lnTo>
                      <a:lnTo>
                        <a:pt x="362" y="140"/>
                      </a:lnTo>
                      <a:lnTo>
                        <a:pt x="362" y="140"/>
                      </a:lnTo>
                      <a:lnTo>
                        <a:pt x="362" y="140"/>
                      </a:lnTo>
                      <a:lnTo>
                        <a:pt x="364" y="139"/>
                      </a:lnTo>
                      <a:lnTo>
                        <a:pt x="366" y="139"/>
                      </a:lnTo>
                      <a:lnTo>
                        <a:pt x="367" y="139"/>
                      </a:lnTo>
                      <a:lnTo>
                        <a:pt x="367" y="140"/>
                      </a:lnTo>
                      <a:lnTo>
                        <a:pt x="368" y="140"/>
                      </a:lnTo>
                      <a:lnTo>
                        <a:pt x="368" y="142"/>
                      </a:lnTo>
                      <a:lnTo>
                        <a:pt x="370" y="142"/>
                      </a:lnTo>
                      <a:lnTo>
                        <a:pt x="371" y="142"/>
                      </a:lnTo>
                      <a:lnTo>
                        <a:pt x="372" y="140"/>
                      </a:lnTo>
                      <a:lnTo>
                        <a:pt x="372" y="140"/>
                      </a:lnTo>
                      <a:lnTo>
                        <a:pt x="383" y="140"/>
                      </a:lnTo>
                      <a:lnTo>
                        <a:pt x="383" y="143"/>
                      </a:lnTo>
                      <a:lnTo>
                        <a:pt x="384" y="143"/>
                      </a:lnTo>
                      <a:lnTo>
                        <a:pt x="385" y="144"/>
                      </a:lnTo>
                      <a:lnTo>
                        <a:pt x="388" y="144"/>
                      </a:lnTo>
                      <a:lnTo>
                        <a:pt x="391" y="144"/>
                      </a:lnTo>
                      <a:lnTo>
                        <a:pt x="391" y="144"/>
                      </a:lnTo>
                      <a:lnTo>
                        <a:pt x="392" y="143"/>
                      </a:lnTo>
                      <a:lnTo>
                        <a:pt x="392" y="143"/>
                      </a:lnTo>
                      <a:lnTo>
                        <a:pt x="392" y="144"/>
                      </a:lnTo>
                      <a:lnTo>
                        <a:pt x="395" y="144"/>
                      </a:lnTo>
                      <a:lnTo>
                        <a:pt x="395" y="145"/>
                      </a:lnTo>
                      <a:lnTo>
                        <a:pt x="397" y="145"/>
                      </a:lnTo>
                      <a:lnTo>
                        <a:pt x="397" y="147"/>
                      </a:lnTo>
                      <a:lnTo>
                        <a:pt x="400" y="147"/>
                      </a:lnTo>
                      <a:lnTo>
                        <a:pt x="400" y="147"/>
                      </a:lnTo>
                      <a:lnTo>
                        <a:pt x="401" y="148"/>
                      </a:lnTo>
                      <a:lnTo>
                        <a:pt x="401" y="148"/>
                      </a:lnTo>
                      <a:lnTo>
                        <a:pt x="402" y="148"/>
                      </a:lnTo>
                      <a:lnTo>
                        <a:pt x="402" y="148"/>
                      </a:lnTo>
                      <a:lnTo>
                        <a:pt x="402" y="149"/>
                      </a:lnTo>
                      <a:lnTo>
                        <a:pt x="404" y="151"/>
                      </a:lnTo>
                      <a:lnTo>
                        <a:pt x="404" y="151"/>
                      </a:lnTo>
                      <a:lnTo>
                        <a:pt x="404" y="151"/>
                      </a:lnTo>
                      <a:lnTo>
                        <a:pt x="404" y="152"/>
                      </a:lnTo>
                      <a:lnTo>
                        <a:pt x="402" y="152"/>
                      </a:lnTo>
                      <a:lnTo>
                        <a:pt x="402" y="153"/>
                      </a:lnTo>
                      <a:lnTo>
                        <a:pt x="401" y="153"/>
                      </a:lnTo>
                      <a:lnTo>
                        <a:pt x="397" y="157"/>
                      </a:lnTo>
                      <a:lnTo>
                        <a:pt x="396" y="156"/>
                      </a:lnTo>
                      <a:lnTo>
                        <a:pt x="396" y="159"/>
                      </a:lnTo>
                      <a:lnTo>
                        <a:pt x="397" y="159"/>
                      </a:lnTo>
                      <a:lnTo>
                        <a:pt x="397" y="160"/>
                      </a:lnTo>
                      <a:lnTo>
                        <a:pt x="396" y="161"/>
                      </a:lnTo>
                      <a:lnTo>
                        <a:pt x="396" y="162"/>
                      </a:lnTo>
                      <a:lnTo>
                        <a:pt x="385" y="162"/>
                      </a:lnTo>
                      <a:lnTo>
                        <a:pt x="385" y="164"/>
                      </a:lnTo>
                      <a:lnTo>
                        <a:pt x="381" y="164"/>
                      </a:lnTo>
                      <a:lnTo>
                        <a:pt x="381" y="162"/>
                      </a:lnTo>
                      <a:lnTo>
                        <a:pt x="380" y="162"/>
                      </a:lnTo>
                      <a:lnTo>
                        <a:pt x="379" y="164"/>
                      </a:lnTo>
                      <a:lnTo>
                        <a:pt x="379" y="164"/>
                      </a:lnTo>
                      <a:lnTo>
                        <a:pt x="377" y="161"/>
                      </a:lnTo>
                      <a:lnTo>
                        <a:pt x="376" y="161"/>
                      </a:lnTo>
                      <a:lnTo>
                        <a:pt x="376" y="162"/>
                      </a:lnTo>
                      <a:lnTo>
                        <a:pt x="374" y="164"/>
                      </a:lnTo>
                      <a:lnTo>
                        <a:pt x="374" y="162"/>
                      </a:lnTo>
                      <a:lnTo>
                        <a:pt x="371" y="162"/>
                      </a:lnTo>
                      <a:lnTo>
                        <a:pt x="371" y="161"/>
                      </a:lnTo>
                      <a:lnTo>
                        <a:pt x="370" y="159"/>
                      </a:lnTo>
                      <a:lnTo>
                        <a:pt x="368" y="159"/>
                      </a:lnTo>
                      <a:lnTo>
                        <a:pt x="368" y="160"/>
                      </a:lnTo>
                      <a:lnTo>
                        <a:pt x="368" y="160"/>
                      </a:lnTo>
                      <a:lnTo>
                        <a:pt x="368" y="160"/>
                      </a:lnTo>
                      <a:lnTo>
                        <a:pt x="368" y="160"/>
                      </a:lnTo>
                      <a:lnTo>
                        <a:pt x="368" y="160"/>
                      </a:lnTo>
                      <a:lnTo>
                        <a:pt x="368" y="161"/>
                      </a:lnTo>
                      <a:lnTo>
                        <a:pt x="368" y="161"/>
                      </a:lnTo>
                      <a:lnTo>
                        <a:pt x="368" y="161"/>
                      </a:lnTo>
                      <a:lnTo>
                        <a:pt x="368" y="162"/>
                      </a:lnTo>
                      <a:lnTo>
                        <a:pt x="368" y="164"/>
                      </a:lnTo>
                      <a:lnTo>
                        <a:pt x="367" y="164"/>
                      </a:lnTo>
                      <a:lnTo>
                        <a:pt x="367" y="164"/>
                      </a:lnTo>
                      <a:lnTo>
                        <a:pt x="364" y="164"/>
                      </a:lnTo>
                      <a:lnTo>
                        <a:pt x="364" y="164"/>
                      </a:lnTo>
                      <a:lnTo>
                        <a:pt x="364" y="164"/>
                      </a:lnTo>
                      <a:lnTo>
                        <a:pt x="363" y="164"/>
                      </a:lnTo>
                      <a:lnTo>
                        <a:pt x="363" y="164"/>
                      </a:lnTo>
                      <a:lnTo>
                        <a:pt x="363" y="164"/>
                      </a:lnTo>
                      <a:lnTo>
                        <a:pt x="357" y="164"/>
                      </a:lnTo>
                      <a:lnTo>
                        <a:pt x="357" y="164"/>
                      </a:lnTo>
                      <a:lnTo>
                        <a:pt x="355" y="164"/>
                      </a:lnTo>
                      <a:lnTo>
                        <a:pt x="353" y="164"/>
                      </a:lnTo>
                      <a:lnTo>
                        <a:pt x="351" y="164"/>
                      </a:lnTo>
                      <a:lnTo>
                        <a:pt x="351" y="164"/>
                      </a:lnTo>
                      <a:lnTo>
                        <a:pt x="351" y="164"/>
                      </a:lnTo>
                      <a:lnTo>
                        <a:pt x="350" y="165"/>
                      </a:lnTo>
                      <a:lnTo>
                        <a:pt x="349" y="165"/>
                      </a:lnTo>
                      <a:lnTo>
                        <a:pt x="349" y="162"/>
                      </a:lnTo>
                      <a:lnTo>
                        <a:pt x="347" y="162"/>
                      </a:lnTo>
                      <a:lnTo>
                        <a:pt x="347" y="164"/>
                      </a:lnTo>
                      <a:lnTo>
                        <a:pt x="347" y="164"/>
                      </a:lnTo>
                      <a:lnTo>
                        <a:pt x="346" y="165"/>
                      </a:lnTo>
                      <a:lnTo>
                        <a:pt x="340" y="165"/>
                      </a:lnTo>
                      <a:lnTo>
                        <a:pt x="340" y="162"/>
                      </a:lnTo>
                      <a:lnTo>
                        <a:pt x="340" y="161"/>
                      </a:lnTo>
                      <a:lnTo>
                        <a:pt x="336" y="162"/>
                      </a:lnTo>
                      <a:lnTo>
                        <a:pt x="336" y="165"/>
                      </a:lnTo>
                      <a:lnTo>
                        <a:pt x="330" y="165"/>
                      </a:lnTo>
                      <a:lnTo>
                        <a:pt x="330" y="165"/>
                      </a:lnTo>
                      <a:lnTo>
                        <a:pt x="330" y="164"/>
                      </a:lnTo>
                      <a:lnTo>
                        <a:pt x="329" y="164"/>
                      </a:lnTo>
                      <a:lnTo>
                        <a:pt x="329" y="164"/>
                      </a:lnTo>
                      <a:lnTo>
                        <a:pt x="326" y="164"/>
                      </a:lnTo>
                      <a:lnTo>
                        <a:pt x="326" y="165"/>
                      </a:lnTo>
                      <a:lnTo>
                        <a:pt x="321" y="165"/>
                      </a:lnTo>
                      <a:lnTo>
                        <a:pt x="321" y="164"/>
                      </a:lnTo>
                      <a:lnTo>
                        <a:pt x="320" y="162"/>
                      </a:lnTo>
                      <a:lnTo>
                        <a:pt x="320" y="161"/>
                      </a:lnTo>
                      <a:lnTo>
                        <a:pt x="320" y="160"/>
                      </a:lnTo>
                      <a:lnTo>
                        <a:pt x="320" y="159"/>
                      </a:lnTo>
                      <a:lnTo>
                        <a:pt x="320" y="159"/>
                      </a:lnTo>
                      <a:lnTo>
                        <a:pt x="319" y="159"/>
                      </a:lnTo>
                      <a:lnTo>
                        <a:pt x="319" y="159"/>
                      </a:lnTo>
                      <a:lnTo>
                        <a:pt x="319" y="159"/>
                      </a:lnTo>
                      <a:lnTo>
                        <a:pt x="317" y="160"/>
                      </a:lnTo>
                      <a:lnTo>
                        <a:pt x="317" y="160"/>
                      </a:lnTo>
                      <a:lnTo>
                        <a:pt x="316" y="160"/>
                      </a:lnTo>
                      <a:lnTo>
                        <a:pt x="315" y="164"/>
                      </a:lnTo>
                      <a:lnTo>
                        <a:pt x="312" y="164"/>
                      </a:lnTo>
                      <a:lnTo>
                        <a:pt x="309" y="165"/>
                      </a:lnTo>
                      <a:lnTo>
                        <a:pt x="305" y="165"/>
                      </a:lnTo>
                      <a:lnTo>
                        <a:pt x="303" y="166"/>
                      </a:lnTo>
                      <a:lnTo>
                        <a:pt x="303" y="164"/>
                      </a:lnTo>
                      <a:lnTo>
                        <a:pt x="299" y="164"/>
                      </a:lnTo>
                      <a:lnTo>
                        <a:pt x="299" y="165"/>
                      </a:lnTo>
                      <a:lnTo>
                        <a:pt x="299" y="165"/>
                      </a:lnTo>
                      <a:lnTo>
                        <a:pt x="298" y="165"/>
                      </a:lnTo>
                      <a:lnTo>
                        <a:pt x="298" y="166"/>
                      </a:lnTo>
                      <a:lnTo>
                        <a:pt x="295" y="166"/>
                      </a:lnTo>
                      <a:lnTo>
                        <a:pt x="294" y="166"/>
                      </a:lnTo>
                      <a:lnTo>
                        <a:pt x="294" y="166"/>
                      </a:lnTo>
                      <a:lnTo>
                        <a:pt x="294" y="166"/>
                      </a:lnTo>
                      <a:lnTo>
                        <a:pt x="294" y="165"/>
                      </a:lnTo>
                      <a:lnTo>
                        <a:pt x="294" y="164"/>
                      </a:lnTo>
                      <a:lnTo>
                        <a:pt x="295" y="162"/>
                      </a:lnTo>
                      <a:lnTo>
                        <a:pt x="295" y="161"/>
                      </a:lnTo>
                      <a:lnTo>
                        <a:pt x="294" y="160"/>
                      </a:lnTo>
                      <a:lnTo>
                        <a:pt x="294" y="157"/>
                      </a:lnTo>
                      <a:lnTo>
                        <a:pt x="292" y="157"/>
                      </a:lnTo>
                      <a:lnTo>
                        <a:pt x="292" y="156"/>
                      </a:lnTo>
                      <a:lnTo>
                        <a:pt x="292" y="156"/>
                      </a:lnTo>
                      <a:lnTo>
                        <a:pt x="294" y="155"/>
                      </a:lnTo>
                      <a:lnTo>
                        <a:pt x="294" y="149"/>
                      </a:lnTo>
                      <a:lnTo>
                        <a:pt x="294" y="149"/>
                      </a:lnTo>
                      <a:lnTo>
                        <a:pt x="295" y="147"/>
                      </a:lnTo>
                      <a:lnTo>
                        <a:pt x="295" y="147"/>
                      </a:lnTo>
                      <a:lnTo>
                        <a:pt x="295" y="142"/>
                      </a:lnTo>
                      <a:lnTo>
                        <a:pt x="292" y="142"/>
                      </a:lnTo>
                      <a:lnTo>
                        <a:pt x="292" y="140"/>
                      </a:lnTo>
                      <a:lnTo>
                        <a:pt x="292" y="139"/>
                      </a:lnTo>
                      <a:lnTo>
                        <a:pt x="291" y="139"/>
                      </a:lnTo>
                      <a:lnTo>
                        <a:pt x="291" y="138"/>
                      </a:lnTo>
                      <a:lnTo>
                        <a:pt x="290" y="138"/>
                      </a:lnTo>
                      <a:lnTo>
                        <a:pt x="290" y="138"/>
                      </a:lnTo>
                      <a:lnTo>
                        <a:pt x="290" y="138"/>
                      </a:lnTo>
                      <a:lnTo>
                        <a:pt x="290" y="138"/>
                      </a:lnTo>
                      <a:lnTo>
                        <a:pt x="288" y="138"/>
                      </a:lnTo>
                      <a:lnTo>
                        <a:pt x="288" y="136"/>
                      </a:lnTo>
                      <a:lnTo>
                        <a:pt x="287" y="136"/>
                      </a:lnTo>
                      <a:lnTo>
                        <a:pt x="287" y="135"/>
                      </a:lnTo>
                      <a:lnTo>
                        <a:pt x="285" y="135"/>
                      </a:lnTo>
                      <a:lnTo>
                        <a:pt x="285" y="135"/>
                      </a:lnTo>
                      <a:lnTo>
                        <a:pt x="281" y="135"/>
                      </a:lnTo>
                      <a:lnTo>
                        <a:pt x="281" y="132"/>
                      </a:lnTo>
                      <a:lnTo>
                        <a:pt x="278" y="132"/>
                      </a:lnTo>
                      <a:lnTo>
                        <a:pt x="278" y="135"/>
                      </a:lnTo>
                      <a:lnTo>
                        <a:pt x="277" y="135"/>
                      </a:lnTo>
                      <a:lnTo>
                        <a:pt x="277" y="136"/>
                      </a:lnTo>
                      <a:lnTo>
                        <a:pt x="274" y="136"/>
                      </a:lnTo>
                      <a:lnTo>
                        <a:pt x="273" y="135"/>
                      </a:lnTo>
                      <a:lnTo>
                        <a:pt x="270" y="134"/>
                      </a:lnTo>
                      <a:lnTo>
                        <a:pt x="268" y="132"/>
                      </a:lnTo>
                      <a:lnTo>
                        <a:pt x="262" y="132"/>
                      </a:lnTo>
                      <a:lnTo>
                        <a:pt x="262" y="132"/>
                      </a:lnTo>
                      <a:lnTo>
                        <a:pt x="260" y="132"/>
                      </a:lnTo>
                      <a:lnTo>
                        <a:pt x="260" y="131"/>
                      </a:lnTo>
                      <a:lnTo>
                        <a:pt x="258" y="130"/>
                      </a:lnTo>
                      <a:lnTo>
                        <a:pt x="258" y="128"/>
                      </a:lnTo>
                      <a:lnTo>
                        <a:pt x="257" y="128"/>
                      </a:lnTo>
                      <a:lnTo>
                        <a:pt x="257" y="128"/>
                      </a:lnTo>
                      <a:lnTo>
                        <a:pt x="257" y="128"/>
                      </a:lnTo>
                      <a:lnTo>
                        <a:pt x="257" y="127"/>
                      </a:lnTo>
                      <a:lnTo>
                        <a:pt x="256" y="127"/>
                      </a:lnTo>
                      <a:lnTo>
                        <a:pt x="256" y="127"/>
                      </a:lnTo>
                      <a:lnTo>
                        <a:pt x="254" y="126"/>
                      </a:lnTo>
                      <a:lnTo>
                        <a:pt x="254" y="126"/>
                      </a:lnTo>
                      <a:lnTo>
                        <a:pt x="254" y="126"/>
                      </a:lnTo>
                      <a:lnTo>
                        <a:pt x="254" y="126"/>
                      </a:lnTo>
                      <a:lnTo>
                        <a:pt x="253" y="126"/>
                      </a:lnTo>
                      <a:lnTo>
                        <a:pt x="253" y="125"/>
                      </a:lnTo>
                      <a:lnTo>
                        <a:pt x="254" y="123"/>
                      </a:lnTo>
                      <a:lnTo>
                        <a:pt x="256" y="122"/>
                      </a:lnTo>
                      <a:lnTo>
                        <a:pt x="257" y="121"/>
                      </a:lnTo>
                      <a:lnTo>
                        <a:pt x="258" y="121"/>
                      </a:lnTo>
                      <a:lnTo>
                        <a:pt x="260" y="121"/>
                      </a:lnTo>
                      <a:close/>
                      <a:moveTo>
                        <a:pt x="134" y="119"/>
                      </a:moveTo>
                      <a:lnTo>
                        <a:pt x="134" y="119"/>
                      </a:lnTo>
                      <a:lnTo>
                        <a:pt x="135" y="122"/>
                      </a:lnTo>
                      <a:lnTo>
                        <a:pt x="138" y="123"/>
                      </a:lnTo>
                      <a:lnTo>
                        <a:pt x="137" y="125"/>
                      </a:lnTo>
                      <a:lnTo>
                        <a:pt x="137" y="125"/>
                      </a:lnTo>
                      <a:lnTo>
                        <a:pt x="137" y="126"/>
                      </a:lnTo>
                      <a:lnTo>
                        <a:pt x="138" y="127"/>
                      </a:lnTo>
                      <a:lnTo>
                        <a:pt x="139" y="128"/>
                      </a:lnTo>
                      <a:lnTo>
                        <a:pt x="139" y="130"/>
                      </a:lnTo>
                      <a:lnTo>
                        <a:pt x="142" y="130"/>
                      </a:lnTo>
                      <a:lnTo>
                        <a:pt x="143" y="131"/>
                      </a:lnTo>
                      <a:lnTo>
                        <a:pt x="144" y="131"/>
                      </a:lnTo>
                      <a:lnTo>
                        <a:pt x="146" y="134"/>
                      </a:lnTo>
                      <a:lnTo>
                        <a:pt x="147" y="135"/>
                      </a:lnTo>
                      <a:lnTo>
                        <a:pt x="147" y="134"/>
                      </a:lnTo>
                      <a:lnTo>
                        <a:pt x="147" y="134"/>
                      </a:lnTo>
                      <a:lnTo>
                        <a:pt x="148" y="134"/>
                      </a:lnTo>
                      <a:lnTo>
                        <a:pt x="150" y="132"/>
                      </a:lnTo>
                      <a:lnTo>
                        <a:pt x="150" y="131"/>
                      </a:lnTo>
                      <a:lnTo>
                        <a:pt x="152" y="131"/>
                      </a:lnTo>
                      <a:lnTo>
                        <a:pt x="152" y="134"/>
                      </a:lnTo>
                      <a:lnTo>
                        <a:pt x="154" y="135"/>
                      </a:lnTo>
                      <a:lnTo>
                        <a:pt x="152" y="136"/>
                      </a:lnTo>
                      <a:lnTo>
                        <a:pt x="152" y="136"/>
                      </a:lnTo>
                      <a:lnTo>
                        <a:pt x="152" y="139"/>
                      </a:lnTo>
                      <a:lnTo>
                        <a:pt x="151" y="140"/>
                      </a:lnTo>
                      <a:lnTo>
                        <a:pt x="151" y="142"/>
                      </a:lnTo>
                      <a:lnTo>
                        <a:pt x="152" y="142"/>
                      </a:lnTo>
                      <a:lnTo>
                        <a:pt x="152" y="139"/>
                      </a:lnTo>
                      <a:lnTo>
                        <a:pt x="152" y="139"/>
                      </a:lnTo>
                      <a:lnTo>
                        <a:pt x="154" y="139"/>
                      </a:lnTo>
                      <a:lnTo>
                        <a:pt x="154" y="139"/>
                      </a:lnTo>
                      <a:lnTo>
                        <a:pt x="154" y="139"/>
                      </a:lnTo>
                      <a:lnTo>
                        <a:pt x="154" y="138"/>
                      </a:lnTo>
                      <a:lnTo>
                        <a:pt x="156" y="138"/>
                      </a:lnTo>
                      <a:lnTo>
                        <a:pt x="156" y="140"/>
                      </a:lnTo>
                      <a:lnTo>
                        <a:pt x="158" y="143"/>
                      </a:lnTo>
                      <a:lnTo>
                        <a:pt x="158" y="144"/>
                      </a:lnTo>
                      <a:lnTo>
                        <a:pt x="158" y="144"/>
                      </a:lnTo>
                      <a:lnTo>
                        <a:pt x="158" y="144"/>
                      </a:lnTo>
                      <a:lnTo>
                        <a:pt x="159" y="143"/>
                      </a:lnTo>
                      <a:lnTo>
                        <a:pt x="159" y="143"/>
                      </a:lnTo>
                      <a:lnTo>
                        <a:pt x="159" y="140"/>
                      </a:lnTo>
                      <a:lnTo>
                        <a:pt x="160" y="140"/>
                      </a:lnTo>
                      <a:lnTo>
                        <a:pt x="160" y="139"/>
                      </a:lnTo>
                      <a:lnTo>
                        <a:pt x="161" y="138"/>
                      </a:lnTo>
                      <a:lnTo>
                        <a:pt x="160" y="136"/>
                      </a:lnTo>
                      <a:lnTo>
                        <a:pt x="160" y="135"/>
                      </a:lnTo>
                      <a:lnTo>
                        <a:pt x="160" y="132"/>
                      </a:lnTo>
                      <a:lnTo>
                        <a:pt x="160" y="132"/>
                      </a:lnTo>
                      <a:lnTo>
                        <a:pt x="160" y="132"/>
                      </a:lnTo>
                      <a:lnTo>
                        <a:pt x="163" y="132"/>
                      </a:lnTo>
                      <a:lnTo>
                        <a:pt x="164" y="134"/>
                      </a:lnTo>
                      <a:lnTo>
                        <a:pt x="164" y="135"/>
                      </a:lnTo>
                      <a:lnTo>
                        <a:pt x="165" y="135"/>
                      </a:lnTo>
                      <a:lnTo>
                        <a:pt x="165" y="136"/>
                      </a:lnTo>
                      <a:lnTo>
                        <a:pt x="167" y="136"/>
                      </a:lnTo>
                      <a:lnTo>
                        <a:pt x="167" y="139"/>
                      </a:lnTo>
                      <a:lnTo>
                        <a:pt x="167" y="139"/>
                      </a:lnTo>
                      <a:lnTo>
                        <a:pt x="169" y="151"/>
                      </a:lnTo>
                      <a:lnTo>
                        <a:pt x="167" y="152"/>
                      </a:lnTo>
                      <a:lnTo>
                        <a:pt x="164" y="153"/>
                      </a:lnTo>
                      <a:lnTo>
                        <a:pt x="164" y="153"/>
                      </a:lnTo>
                      <a:lnTo>
                        <a:pt x="161" y="153"/>
                      </a:lnTo>
                      <a:lnTo>
                        <a:pt x="161" y="153"/>
                      </a:lnTo>
                      <a:lnTo>
                        <a:pt x="159" y="153"/>
                      </a:lnTo>
                      <a:lnTo>
                        <a:pt x="159" y="153"/>
                      </a:lnTo>
                      <a:lnTo>
                        <a:pt x="154" y="153"/>
                      </a:lnTo>
                      <a:lnTo>
                        <a:pt x="154" y="153"/>
                      </a:lnTo>
                      <a:lnTo>
                        <a:pt x="151" y="152"/>
                      </a:lnTo>
                      <a:lnTo>
                        <a:pt x="151" y="153"/>
                      </a:lnTo>
                      <a:lnTo>
                        <a:pt x="150" y="155"/>
                      </a:lnTo>
                      <a:lnTo>
                        <a:pt x="150" y="156"/>
                      </a:lnTo>
                      <a:lnTo>
                        <a:pt x="142" y="156"/>
                      </a:lnTo>
                      <a:lnTo>
                        <a:pt x="142" y="153"/>
                      </a:lnTo>
                      <a:lnTo>
                        <a:pt x="141" y="153"/>
                      </a:lnTo>
                      <a:lnTo>
                        <a:pt x="138" y="153"/>
                      </a:lnTo>
                      <a:lnTo>
                        <a:pt x="137" y="155"/>
                      </a:lnTo>
                      <a:lnTo>
                        <a:pt x="137" y="156"/>
                      </a:lnTo>
                      <a:lnTo>
                        <a:pt x="135" y="156"/>
                      </a:lnTo>
                      <a:lnTo>
                        <a:pt x="134" y="156"/>
                      </a:lnTo>
                      <a:lnTo>
                        <a:pt x="133" y="156"/>
                      </a:lnTo>
                      <a:lnTo>
                        <a:pt x="130" y="156"/>
                      </a:lnTo>
                      <a:lnTo>
                        <a:pt x="130" y="156"/>
                      </a:lnTo>
                      <a:lnTo>
                        <a:pt x="126" y="157"/>
                      </a:lnTo>
                      <a:lnTo>
                        <a:pt x="126" y="157"/>
                      </a:lnTo>
                      <a:lnTo>
                        <a:pt x="121" y="157"/>
                      </a:lnTo>
                      <a:lnTo>
                        <a:pt x="121" y="159"/>
                      </a:lnTo>
                      <a:lnTo>
                        <a:pt x="120" y="159"/>
                      </a:lnTo>
                      <a:lnTo>
                        <a:pt x="118" y="160"/>
                      </a:lnTo>
                      <a:lnTo>
                        <a:pt x="117" y="160"/>
                      </a:lnTo>
                      <a:lnTo>
                        <a:pt x="117" y="161"/>
                      </a:lnTo>
                      <a:lnTo>
                        <a:pt x="116" y="162"/>
                      </a:lnTo>
                      <a:lnTo>
                        <a:pt x="116" y="164"/>
                      </a:lnTo>
                      <a:lnTo>
                        <a:pt x="112" y="164"/>
                      </a:lnTo>
                      <a:lnTo>
                        <a:pt x="110" y="166"/>
                      </a:lnTo>
                      <a:lnTo>
                        <a:pt x="105" y="168"/>
                      </a:lnTo>
                      <a:lnTo>
                        <a:pt x="105" y="166"/>
                      </a:lnTo>
                      <a:lnTo>
                        <a:pt x="104" y="166"/>
                      </a:lnTo>
                      <a:lnTo>
                        <a:pt x="104" y="168"/>
                      </a:lnTo>
                      <a:lnTo>
                        <a:pt x="99" y="168"/>
                      </a:lnTo>
                      <a:lnTo>
                        <a:pt x="99" y="166"/>
                      </a:lnTo>
                      <a:lnTo>
                        <a:pt x="96" y="166"/>
                      </a:lnTo>
                      <a:lnTo>
                        <a:pt x="95" y="164"/>
                      </a:lnTo>
                      <a:lnTo>
                        <a:pt x="95" y="161"/>
                      </a:lnTo>
                      <a:lnTo>
                        <a:pt x="96" y="161"/>
                      </a:lnTo>
                      <a:lnTo>
                        <a:pt x="97" y="160"/>
                      </a:lnTo>
                      <a:lnTo>
                        <a:pt x="97" y="160"/>
                      </a:lnTo>
                      <a:lnTo>
                        <a:pt x="99" y="160"/>
                      </a:lnTo>
                      <a:lnTo>
                        <a:pt x="100" y="160"/>
                      </a:lnTo>
                      <a:lnTo>
                        <a:pt x="100" y="160"/>
                      </a:lnTo>
                      <a:lnTo>
                        <a:pt x="103" y="159"/>
                      </a:lnTo>
                      <a:lnTo>
                        <a:pt x="104" y="157"/>
                      </a:lnTo>
                      <a:lnTo>
                        <a:pt x="105" y="157"/>
                      </a:lnTo>
                      <a:lnTo>
                        <a:pt x="105" y="156"/>
                      </a:lnTo>
                      <a:lnTo>
                        <a:pt x="108" y="156"/>
                      </a:lnTo>
                      <a:lnTo>
                        <a:pt x="108" y="156"/>
                      </a:lnTo>
                      <a:lnTo>
                        <a:pt x="113" y="155"/>
                      </a:lnTo>
                      <a:lnTo>
                        <a:pt x="113" y="156"/>
                      </a:lnTo>
                      <a:lnTo>
                        <a:pt x="117" y="156"/>
                      </a:lnTo>
                      <a:lnTo>
                        <a:pt x="117" y="155"/>
                      </a:lnTo>
                      <a:lnTo>
                        <a:pt x="118" y="155"/>
                      </a:lnTo>
                      <a:lnTo>
                        <a:pt x="121" y="153"/>
                      </a:lnTo>
                      <a:lnTo>
                        <a:pt x="124" y="152"/>
                      </a:lnTo>
                      <a:lnTo>
                        <a:pt x="124" y="149"/>
                      </a:lnTo>
                      <a:lnTo>
                        <a:pt x="125" y="149"/>
                      </a:lnTo>
                      <a:lnTo>
                        <a:pt x="125" y="147"/>
                      </a:lnTo>
                      <a:lnTo>
                        <a:pt x="124" y="147"/>
                      </a:lnTo>
                      <a:lnTo>
                        <a:pt x="124" y="147"/>
                      </a:lnTo>
                      <a:lnTo>
                        <a:pt x="122" y="147"/>
                      </a:lnTo>
                      <a:lnTo>
                        <a:pt x="122" y="149"/>
                      </a:lnTo>
                      <a:lnTo>
                        <a:pt x="122" y="149"/>
                      </a:lnTo>
                      <a:lnTo>
                        <a:pt x="121" y="151"/>
                      </a:lnTo>
                      <a:lnTo>
                        <a:pt x="120" y="151"/>
                      </a:lnTo>
                      <a:lnTo>
                        <a:pt x="120" y="151"/>
                      </a:lnTo>
                      <a:lnTo>
                        <a:pt x="118" y="151"/>
                      </a:lnTo>
                      <a:lnTo>
                        <a:pt x="117" y="151"/>
                      </a:lnTo>
                      <a:lnTo>
                        <a:pt x="117" y="149"/>
                      </a:lnTo>
                      <a:lnTo>
                        <a:pt x="113" y="151"/>
                      </a:lnTo>
                      <a:lnTo>
                        <a:pt x="112" y="148"/>
                      </a:lnTo>
                      <a:lnTo>
                        <a:pt x="112" y="148"/>
                      </a:lnTo>
                      <a:lnTo>
                        <a:pt x="110" y="149"/>
                      </a:lnTo>
                      <a:lnTo>
                        <a:pt x="110" y="149"/>
                      </a:lnTo>
                      <a:lnTo>
                        <a:pt x="108" y="148"/>
                      </a:lnTo>
                      <a:lnTo>
                        <a:pt x="107" y="151"/>
                      </a:lnTo>
                      <a:lnTo>
                        <a:pt x="100" y="152"/>
                      </a:lnTo>
                      <a:lnTo>
                        <a:pt x="99" y="151"/>
                      </a:lnTo>
                      <a:lnTo>
                        <a:pt x="99" y="151"/>
                      </a:lnTo>
                      <a:lnTo>
                        <a:pt x="97" y="152"/>
                      </a:lnTo>
                      <a:lnTo>
                        <a:pt x="96" y="152"/>
                      </a:lnTo>
                      <a:lnTo>
                        <a:pt x="93" y="152"/>
                      </a:lnTo>
                      <a:lnTo>
                        <a:pt x="93" y="148"/>
                      </a:lnTo>
                      <a:lnTo>
                        <a:pt x="95" y="144"/>
                      </a:lnTo>
                      <a:lnTo>
                        <a:pt x="93" y="144"/>
                      </a:lnTo>
                      <a:lnTo>
                        <a:pt x="91" y="143"/>
                      </a:lnTo>
                      <a:lnTo>
                        <a:pt x="92" y="148"/>
                      </a:lnTo>
                      <a:lnTo>
                        <a:pt x="91" y="148"/>
                      </a:lnTo>
                      <a:lnTo>
                        <a:pt x="91" y="153"/>
                      </a:lnTo>
                      <a:lnTo>
                        <a:pt x="89" y="153"/>
                      </a:lnTo>
                      <a:lnTo>
                        <a:pt x="88" y="155"/>
                      </a:lnTo>
                      <a:lnTo>
                        <a:pt x="88" y="156"/>
                      </a:lnTo>
                      <a:lnTo>
                        <a:pt x="86" y="156"/>
                      </a:lnTo>
                      <a:lnTo>
                        <a:pt x="86" y="155"/>
                      </a:lnTo>
                      <a:lnTo>
                        <a:pt x="86" y="155"/>
                      </a:lnTo>
                      <a:lnTo>
                        <a:pt x="86" y="152"/>
                      </a:lnTo>
                      <a:lnTo>
                        <a:pt x="86" y="152"/>
                      </a:lnTo>
                      <a:lnTo>
                        <a:pt x="86" y="152"/>
                      </a:lnTo>
                      <a:lnTo>
                        <a:pt x="86" y="151"/>
                      </a:lnTo>
                      <a:lnTo>
                        <a:pt x="83" y="151"/>
                      </a:lnTo>
                      <a:lnTo>
                        <a:pt x="83" y="155"/>
                      </a:lnTo>
                      <a:lnTo>
                        <a:pt x="82" y="155"/>
                      </a:lnTo>
                      <a:lnTo>
                        <a:pt x="82" y="152"/>
                      </a:lnTo>
                      <a:lnTo>
                        <a:pt x="79" y="152"/>
                      </a:lnTo>
                      <a:lnTo>
                        <a:pt x="79" y="152"/>
                      </a:lnTo>
                      <a:lnTo>
                        <a:pt x="78" y="152"/>
                      </a:lnTo>
                      <a:lnTo>
                        <a:pt x="78" y="153"/>
                      </a:lnTo>
                      <a:lnTo>
                        <a:pt x="74" y="153"/>
                      </a:lnTo>
                      <a:lnTo>
                        <a:pt x="74" y="153"/>
                      </a:lnTo>
                      <a:lnTo>
                        <a:pt x="72" y="153"/>
                      </a:lnTo>
                      <a:lnTo>
                        <a:pt x="72" y="153"/>
                      </a:lnTo>
                      <a:lnTo>
                        <a:pt x="72" y="153"/>
                      </a:lnTo>
                      <a:lnTo>
                        <a:pt x="71" y="153"/>
                      </a:lnTo>
                      <a:lnTo>
                        <a:pt x="70" y="152"/>
                      </a:lnTo>
                      <a:lnTo>
                        <a:pt x="69" y="151"/>
                      </a:lnTo>
                      <a:lnTo>
                        <a:pt x="70" y="151"/>
                      </a:lnTo>
                      <a:lnTo>
                        <a:pt x="70" y="149"/>
                      </a:lnTo>
                      <a:lnTo>
                        <a:pt x="70" y="149"/>
                      </a:lnTo>
                      <a:lnTo>
                        <a:pt x="72" y="149"/>
                      </a:lnTo>
                      <a:lnTo>
                        <a:pt x="75" y="148"/>
                      </a:lnTo>
                      <a:lnTo>
                        <a:pt x="78" y="147"/>
                      </a:lnTo>
                      <a:lnTo>
                        <a:pt x="80" y="145"/>
                      </a:lnTo>
                      <a:lnTo>
                        <a:pt x="79" y="145"/>
                      </a:lnTo>
                      <a:lnTo>
                        <a:pt x="78" y="147"/>
                      </a:lnTo>
                      <a:lnTo>
                        <a:pt x="75" y="147"/>
                      </a:lnTo>
                      <a:lnTo>
                        <a:pt x="72" y="147"/>
                      </a:lnTo>
                      <a:lnTo>
                        <a:pt x="71" y="147"/>
                      </a:lnTo>
                      <a:lnTo>
                        <a:pt x="71" y="145"/>
                      </a:lnTo>
                      <a:lnTo>
                        <a:pt x="71" y="144"/>
                      </a:lnTo>
                      <a:lnTo>
                        <a:pt x="72" y="143"/>
                      </a:lnTo>
                      <a:lnTo>
                        <a:pt x="72" y="143"/>
                      </a:lnTo>
                      <a:lnTo>
                        <a:pt x="74" y="143"/>
                      </a:lnTo>
                      <a:lnTo>
                        <a:pt x="75" y="144"/>
                      </a:lnTo>
                      <a:lnTo>
                        <a:pt x="76" y="143"/>
                      </a:lnTo>
                      <a:lnTo>
                        <a:pt x="78" y="143"/>
                      </a:lnTo>
                      <a:lnTo>
                        <a:pt x="80" y="142"/>
                      </a:lnTo>
                      <a:lnTo>
                        <a:pt x="80" y="140"/>
                      </a:lnTo>
                      <a:lnTo>
                        <a:pt x="76" y="140"/>
                      </a:lnTo>
                      <a:lnTo>
                        <a:pt x="76" y="135"/>
                      </a:lnTo>
                      <a:lnTo>
                        <a:pt x="78" y="135"/>
                      </a:lnTo>
                      <a:lnTo>
                        <a:pt x="80" y="134"/>
                      </a:lnTo>
                      <a:lnTo>
                        <a:pt x="80" y="135"/>
                      </a:lnTo>
                      <a:lnTo>
                        <a:pt x="83" y="135"/>
                      </a:lnTo>
                      <a:lnTo>
                        <a:pt x="83" y="134"/>
                      </a:lnTo>
                      <a:lnTo>
                        <a:pt x="84" y="132"/>
                      </a:lnTo>
                      <a:lnTo>
                        <a:pt x="86" y="132"/>
                      </a:lnTo>
                      <a:lnTo>
                        <a:pt x="89" y="132"/>
                      </a:lnTo>
                      <a:lnTo>
                        <a:pt x="91" y="135"/>
                      </a:lnTo>
                      <a:lnTo>
                        <a:pt x="91" y="135"/>
                      </a:lnTo>
                      <a:lnTo>
                        <a:pt x="91" y="134"/>
                      </a:lnTo>
                      <a:lnTo>
                        <a:pt x="96" y="134"/>
                      </a:lnTo>
                      <a:lnTo>
                        <a:pt x="96" y="135"/>
                      </a:lnTo>
                      <a:lnTo>
                        <a:pt x="100" y="135"/>
                      </a:lnTo>
                      <a:lnTo>
                        <a:pt x="101" y="136"/>
                      </a:lnTo>
                      <a:lnTo>
                        <a:pt x="104" y="138"/>
                      </a:lnTo>
                      <a:lnTo>
                        <a:pt x="104" y="138"/>
                      </a:lnTo>
                      <a:lnTo>
                        <a:pt x="109" y="138"/>
                      </a:lnTo>
                      <a:lnTo>
                        <a:pt x="109" y="139"/>
                      </a:lnTo>
                      <a:lnTo>
                        <a:pt x="113" y="139"/>
                      </a:lnTo>
                      <a:lnTo>
                        <a:pt x="113" y="140"/>
                      </a:lnTo>
                      <a:lnTo>
                        <a:pt x="114" y="142"/>
                      </a:lnTo>
                      <a:lnTo>
                        <a:pt x="117" y="142"/>
                      </a:lnTo>
                      <a:lnTo>
                        <a:pt x="118" y="144"/>
                      </a:lnTo>
                      <a:lnTo>
                        <a:pt x="138" y="145"/>
                      </a:lnTo>
                      <a:lnTo>
                        <a:pt x="138" y="143"/>
                      </a:lnTo>
                      <a:lnTo>
                        <a:pt x="138" y="142"/>
                      </a:lnTo>
                      <a:lnTo>
                        <a:pt x="137" y="142"/>
                      </a:lnTo>
                      <a:lnTo>
                        <a:pt x="135" y="142"/>
                      </a:lnTo>
                      <a:lnTo>
                        <a:pt x="134" y="142"/>
                      </a:lnTo>
                      <a:lnTo>
                        <a:pt x="134" y="140"/>
                      </a:lnTo>
                      <a:lnTo>
                        <a:pt x="135" y="139"/>
                      </a:lnTo>
                      <a:lnTo>
                        <a:pt x="137" y="136"/>
                      </a:lnTo>
                      <a:lnTo>
                        <a:pt x="130" y="134"/>
                      </a:lnTo>
                      <a:lnTo>
                        <a:pt x="130" y="131"/>
                      </a:lnTo>
                      <a:lnTo>
                        <a:pt x="131" y="131"/>
                      </a:lnTo>
                      <a:lnTo>
                        <a:pt x="131" y="130"/>
                      </a:lnTo>
                      <a:lnTo>
                        <a:pt x="131" y="128"/>
                      </a:lnTo>
                      <a:lnTo>
                        <a:pt x="130" y="127"/>
                      </a:lnTo>
                      <a:lnTo>
                        <a:pt x="133" y="127"/>
                      </a:lnTo>
                      <a:lnTo>
                        <a:pt x="131" y="125"/>
                      </a:lnTo>
                      <a:lnTo>
                        <a:pt x="131" y="123"/>
                      </a:lnTo>
                      <a:lnTo>
                        <a:pt x="131" y="122"/>
                      </a:lnTo>
                      <a:lnTo>
                        <a:pt x="130" y="121"/>
                      </a:lnTo>
                      <a:lnTo>
                        <a:pt x="134" y="122"/>
                      </a:lnTo>
                      <a:lnTo>
                        <a:pt x="134" y="119"/>
                      </a:lnTo>
                      <a:close/>
                      <a:moveTo>
                        <a:pt x="884" y="56"/>
                      </a:moveTo>
                      <a:lnTo>
                        <a:pt x="881" y="58"/>
                      </a:lnTo>
                      <a:lnTo>
                        <a:pt x="879" y="58"/>
                      </a:lnTo>
                      <a:lnTo>
                        <a:pt x="878" y="59"/>
                      </a:lnTo>
                      <a:lnTo>
                        <a:pt x="875" y="59"/>
                      </a:lnTo>
                      <a:lnTo>
                        <a:pt x="875" y="59"/>
                      </a:lnTo>
                      <a:lnTo>
                        <a:pt x="874" y="59"/>
                      </a:lnTo>
                      <a:lnTo>
                        <a:pt x="874" y="60"/>
                      </a:lnTo>
                      <a:lnTo>
                        <a:pt x="870" y="60"/>
                      </a:lnTo>
                      <a:lnTo>
                        <a:pt x="870" y="62"/>
                      </a:lnTo>
                      <a:lnTo>
                        <a:pt x="868" y="62"/>
                      </a:lnTo>
                      <a:lnTo>
                        <a:pt x="868" y="63"/>
                      </a:lnTo>
                      <a:lnTo>
                        <a:pt x="867" y="64"/>
                      </a:lnTo>
                      <a:lnTo>
                        <a:pt x="868" y="64"/>
                      </a:lnTo>
                      <a:lnTo>
                        <a:pt x="870" y="63"/>
                      </a:lnTo>
                      <a:lnTo>
                        <a:pt x="871" y="62"/>
                      </a:lnTo>
                      <a:lnTo>
                        <a:pt x="874" y="60"/>
                      </a:lnTo>
                      <a:lnTo>
                        <a:pt x="874" y="60"/>
                      </a:lnTo>
                      <a:lnTo>
                        <a:pt x="876" y="60"/>
                      </a:lnTo>
                      <a:lnTo>
                        <a:pt x="876" y="59"/>
                      </a:lnTo>
                      <a:lnTo>
                        <a:pt x="878" y="59"/>
                      </a:lnTo>
                      <a:lnTo>
                        <a:pt x="878" y="59"/>
                      </a:lnTo>
                      <a:lnTo>
                        <a:pt x="880" y="59"/>
                      </a:lnTo>
                      <a:lnTo>
                        <a:pt x="880" y="58"/>
                      </a:lnTo>
                      <a:lnTo>
                        <a:pt x="884" y="58"/>
                      </a:lnTo>
                      <a:lnTo>
                        <a:pt x="884" y="56"/>
                      </a:lnTo>
                      <a:lnTo>
                        <a:pt x="884" y="56"/>
                      </a:lnTo>
                      <a:close/>
                      <a:moveTo>
                        <a:pt x="887" y="55"/>
                      </a:moveTo>
                      <a:lnTo>
                        <a:pt x="885" y="56"/>
                      </a:lnTo>
                      <a:lnTo>
                        <a:pt x="888" y="55"/>
                      </a:lnTo>
                      <a:lnTo>
                        <a:pt x="888" y="55"/>
                      </a:lnTo>
                      <a:lnTo>
                        <a:pt x="887" y="55"/>
                      </a:lnTo>
                      <a:close/>
                      <a:moveTo>
                        <a:pt x="892" y="54"/>
                      </a:moveTo>
                      <a:lnTo>
                        <a:pt x="892" y="54"/>
                      </a:lnTo>
                      <a:lnTo>
                        <a:pt x="892" y="54"/>
                      </a:lnTo>
                      <a:lnTo>
                        <a:pt x="893" y="54"/>
                      </a:lnTo>
                      <a:lnTo>
                        <a:pt x="892" y="54"/>
                      </a:lnTo>
                      <a:lnTo>
                        <a:pt x="892" y="54"/>
                      </a:lnTo>
                      <a:lnTo>
                        <a:pt x="892" y="54"/>
                      </a:lnTo>
                      <a:close/>
                      <a:moveTo>
                        <a:pt x="837" y="32"/>
                      </a:moveTo>
                      <a:lnTo>
                        <a:pt x="837" y="32"/>
                      </a:lnTo>
                      <a:lnTo>
                        <a:pt x="837" y="32"/>
                      </a:lnTo>
                      <a:lnTo>
                        <a:pt x="838" y="32"/>
                      </a:lnTo>
                      <a:lnTo>
                        <a:pt x="837" y="32"/>
                      </a:lnTo>
                      <a:lnTo>
                        <a:pt x="837" y="32"/>
                      </a:lnTo>
                      <a:lnTo>
                        <a:pt x="837" y="32"/>
                      </a:lnTo>
                      <a:close/>
                      <a:moveTo>
                        <a:pt x="807" y="16"/>
                      </a:moveTo>
                      <a:lnTo>
                        <a:pt x="804" y="16"/>
                      </a:lnTo>
                      <a:lnTo>
                        <a:pt x="802" y="17"/>
                      </a:lnTo>
                      <a:lnTo>
                        <a:pt x="799" y="17"/>
                      </a:lnTo>
                      <a:lnTo>
                        <a:pt x="798" y="18"/>
                      </a:lnTo>
                      <a:lnTo>
                        <a:pt x="796" y="18"/>
                      </a:lnTo>
                      <a:lnTo>
                        <a:pt x="796" y="21"/>
                      </a:lnTo>
                      <a:lnTo>
                        <a:pt x="798" y="21"/>
                      </a:lnTo>
                      <a:lnTo>
                        <a:pt x="798" y="20"/>
                      </a:lnTo>
                      <a:lnTo>
                        <a:pt x="798" y="20"/>
                      </a:lnTo>
                      <a:lnTo>
                        <a:pt x="798" y="20"/>
                      </a:lnTo>
                      <a:lnTo>
                        <a:pt x="798" y="18"/>
                      </a:lnTo>
                      <a:lnTo>
                        <a:pt x="800" y="18"/>
                      </a:lnTo>
                      <a:lnTo>
                        <a:pt x="800" y="18"/>
                      </a:lnTo>
                      <a:lnTo>
                        <a:pt x="802" y="20"/>
                      </a:lnTo>
                      <a:lnTo>
                        <a:pt x="802" y="20"/>
                      </a:lnTo>
                      <a:lnTo>
                        <a:pt x="802" y="20"/>
                      </a:lnTo>
                      <a:lnTo>
                        <a:pt x="803" y="18"/>
                      </a:lnTo>
                      <a:lnTo>
                        <a:pt x="803" y="18"/>
                      </a:lnTo>
                      <a:lnTo>
                        <a:pt x="803" y="18"/>
                      </a:lnTo>
                      <a:lnTo>
                        <a:pt x="807" y="17"/>
                      </a:lnTo>
                      <a:lnTo>
                        <a:pt x="807" y="16"/>
                      </a:lnTo>
                      <a:close/>
                      <a:moveTo>
                        <a:pt x="845" y="13"/>
                      </a:moveTo>
                      <a:lnTo>
                        <a:pt x="842" y="13"/>
                      </a:lnTo>
                      <a:lnTo>
                        <a:pt x="840" y="15"/>
                      </a:lnTo>
                      <a:lnTo>
                        <a:pt x="836" y="15"/>
                      </a:lnTo>
                      <a:lnTo>
                        <a:pt x="832" y="16"/>
                      </a:lnTo>
                      <a:lnTo>
                        <a:pt x="832" y="17"/>
                      </a:lnTo>
                      <a:lnTo>
                        <a:pt x="836" y="17"/>
                      </a:lnTo>
                      <a:lnTo>
                        <a:pt x="836" y="17"/>
                      </a:lnTo>
                      <a:lnTo>
                        <a:pt x="836" y="17"/>
                      </a:lnTo>
                      <a:lnTo>
                        <a:pt x="838" y="17"/>
                      </a:lnTo>
                      <a:lnTo>
                        <a:pt x="838" y="17"/>
                      </a:lnTo>
                      <a:lnTo>
                        <a:pt x="840" y="17"/>
                      </a:lnTo>
                      <a:lnTo>
                        <a:pt x="842" y="17"/>
                      </a:lnTo>
                      <a:lnTo>
                        <a:pt x="842" y="16"/>
                      </a:lnTo>
                      <a:lnTo>
                        <a:pt x="845" y="16"/>
                      </a:lnTo>
                      <a:lnTo>
                        <a:pt x="859" y="15"/>
                      </a:lnTo>
                      <a:lnTo>
                        <a:pt x="872" y="15"/>
                      </a:lnTo>
                      <a:lnTo>
                        <a:pt x="872" y="13"/>
                      </a:lnTo>
                      <a:lnTo>
                        <a:pt x="845" y="13"/>
                      </a:lnTo>
                      <a:close/>
                      <a:moveTo>
                        <a:pt x="813" y="11"/>
                      </a:moveTo>
                      <a:lnTo>
                        <a:pt x="813" y="13"/>
                      </a:lnTo>
                      <a:lnTo>
                        <a:pt x="813" y="16"/>
                      </a:lnTo>
                      <a:lnTo>
                        <a:pt x="812" y="16"/>
                      </a:lnTo>
                      <a:lnTo>
                        <a:pt x="812" y="17"/>
                      </a:lnTo>
                      <a:lnTo>
                        <a:pt x="813" y="17"/>
                      </a:lnTo>
                      <a:lnTo>
                        <a:pt x="813" y="17"/>
                      </a:lnTo>
                      <a:lnTo>
                        <a:pt x="813" y="17"/>
                      </a:lnTo>
                      <a:lnTo>
                        <a:pt x="815" y="17"/>
                      </a:lnTo>
                      <a:lnTo>
                        <a:pt x="815" y="17"/>
                      </a:lnTo>
                      <a:lnTo>
                        <a:pt x="815" y="17"/>
                      </a:lnTo>
                      <a:lnTo>
                        <a:pt x="816" y="20"/>
                      </a:lnTo>
                      <a:lnTo>
                        <a:pt x="817" y="20"/>
                      </a:lnTo>
                      <a:lnTo>
                        <a:pt x="817" y="18"/>
                      </a:lnTo>
                      <a:lnTo>
                        <a:pt x="817" y="18"/>
                      </a:lnTo>
                      <a:lnTo>
                        <a:pt x="817" y="17"/>
                      </a:lnTo>
                      <a:lnTo>
                        <a:pt x="824" y="17"/>
                      </a:lnTo>
                      <a:lnTo>
                        <a:pt x="824" y="16"/>
                      </a:lnTo>
                      <a:lnTo>
                        <a:pt x="825" y="16"/>
                      </a:lnTo>
                      <a:lnTo>
                        <a:pt x="825" y="16"/>
                      </a:lnTo>
                      <a:lnTo>
                        <a:pt x="825" y="17"/>
                      </a:lnTo>
                      <a:lnTo>
                        <a:pt x="830" y="17"/>
                      </a:lnTo>
                      <a:lnTo>
                        <a:pt x="830" y="16"/>
                      </a:lnTo>
                      <a:lnTo>
                        <a:pt x="829" y="16"/>
                      </a:lnTo>
                      <a:lnTo>
                        <a:pt x="827" y="15"/>
                      </a:lnTo>
                      <a:lnTo>
                        <a:pt x="824" y="13"/>
                      </a:lnTo>
                      <a:lnTo>
                        <a:pt x="823" y="15"/>
                      </a:lnTo>
                      <a:lnTo>
                        <a:pt x="820" y="15"/>
                      </a:lnTo>
                      <a:lnTo>
                        <a:pt x="817" y="16"/>
                      </a:lnTo>
                      <a:lnTo>
                        <a:pt x="817" y="15"/>
                      </a:lnTo>
                      <a:lnTo>
                        <a:pt x="815" y="13"/>
                      </a:lnTo>
                      <a:lnTo>
                        <a:pt x="815" y="11"/>
                      </a:lnTo>
                      <a:lnTo>
                        <a:pt x="813" y="11"/>
                      </a:lnTo>
                      <a:close/>
                      <a:moveTo>
                        <a:pt x="833" y="0"/>
                      </a:moveTo>
                      <a:lnTo>
                        <a:pt x="833" y="0"/>
                      </a:lnTo>
                      <a:lnTo>
                        <a:pt x="833" y="0"/>
                      </a:lnTo>
                      <a:lnTo>
                        <a:pt x="836" y="1"/>
                      </a:lnTo>
                      <a:lnTo>
                        <a:pt x="837" y="3"/>
                      </a:lnTo>
                      <a:lnTo>
                        <a:pt x="841" y="3"/>
                      </a:lnTo>
                      <a:lnTo>
                        <a:pt x="841" y="4"/>
                      </a:lnTo>
                      <a:lnTo>
                        <a:pt x="844" y="4"/>
                      </a:lnTo>
                      <a:lnTo>
                        <a:pt x="844" y="4"/>
                      </a:lnTo>
                      <a:lnTo>
                        <a:pt x="849" y="4"/>
                      </a:lnTo>
                      <a:lnTo>
                        <a:pt x="849" y="3"/>
                      </a:lnTo>
                      <a:lnTo>
                        <a:pt x="853" y="3"/>
                      </a:lnTo>
                      <a:lnTo>
                        <a:pt x="853" y="3"/>
                      </a:lnTo>
                      <a:lnTo>
                        <a:pt x="855" y="3"/>
                      </a:lnTo>
                      <a:lnTo>
                        <a:pt x="857" y="1"/>
                      </a:lnTo>
                      <a:lnTo>
                        <a:pt x="863" y="3"/>
                      </a:lnTo>
                      <a:lnTo>
                        <a:pt x="863" y="3"/>
                      </a:lnTo>
                      <a:lnTo>
                        <a:pt x="866" y="3"/>
                      </a:lnTo>
                      <a:lnTo>
                        <a:pt x="866" y="4"/>
                      </a:lnTo>
                      <a:lnTo>
                        <a:pt x="872" y="4"/>
                      </a:lnTo>
                      <a:lnTo>
                        <a:pt x="875" y="4"/>
                      </a:lnTo>
                      <a:lnTo>
                        <a:pt x="879" y="4"/>
                      </a:lnTo>
                      <a:lnTo>
                        <a:pt x="880" y="4"/>
                      </a:lnTo>
                      <a:lnTo>
                        <a:pt x="880" y="4"/>
                      </a:lnTo>
                      <a:lnTo>
                        <a:pt x="881" y="4"/>
                      </a:lnTo>
                      <a:lnTo>
                        <a:pt x="881" y="4"/>
                      </a:lnTo>
                      <a:lnTo>
                        <a:pt x="883" y="4"/>
                      </a:lnTo>
                      <a:lnTo>
                        <a:pt x="884" y="5"/>
                      </a:lnTo>
                      <a:lnTo>
                        <a:pt x="884" y="5"/>
                      </a:lnTo>
                      <a:lnTo>
                        <a:pt x="884" y="7"/>
                      </a:lnTo>
                      <a:lnTo>
                        <a:pt x="883" y="8"/>
                      </a:lnTo>
                      <a:lnTo>
                        <a:pt x="880" y="8"/>
                      </a:lnTo>
                      <a:lnTo>
                        <a:pt x="879" y="9"/>
                      </a:lnTo>
                      <a:lnTo>
                        <a:pt x="876" y="12"/>
                      </a:lnTo>
                      <a:lnTo>
                        <a:pt x="875" y="13"/>
                      </a:lnTo>
                      <a:lnTo>
                        <a:pt x="875" y="13"/>
                      </a:lnTo>
                      <a:lnTo>
                        <a:pt x="879" y="13"/>
                      </a:lnTo>
                      <a:lnTo>
                        <a:pt x="879" y="13"/>
                      </a:lnTo>
                      <a:lnTo>
                        <a:pt x="883" y="12"/>
                      </a:lnTo>
                      <a:lnTo>
                        <a:pt x="883" y="12"/>
                      </a:lnTo>
                      <a:lnTo>
                        <a:pt x="885" y="12"/>
                      </a:lnTo>
                      <a:lnTo>
                        <a:pt x="887" y="11"/>
                      </a:lnTo>
                      <a:lnTo>
                        <a:pt x="888" y="9"/>
                      </a:lnTo>
                      <a:lnTo>
                        <a:pt x="889" y="8"/>
                      </a:lnTo>
                      <a:lnTo>
                        <a:pt x="891" y="8"/>
                      </a:lnTo>
                      <a:lnTo>
                        <a:pt x="893" y="8"/>
                      </a:lnTo>
                      <a:lnTo>
                        <a:pt x="896" y="9"/>
                      </a:lnTo>
                      <a:lnTo>
                        <a:pt x="897" y="11"/>
                      </a:lnTo>
                      <a:lnTo>
                        <a:pt x="899" y="12"/>
                      </a:lnTo>
                      <a:lnTo>
                        <a:pt x="900" y="13"/>
                      </a:lnTo>
                      <a:lnTo>
                        <a:pt x="900" y="16"/>
                      </a:lnTo>
                      <a:lnTo>
                        <a:pt x="899" y="17"/>
                      </a:lnTo>
                      <a:lnTo>
                        <a:pt x="897" y="17"/>
                      </a:lnTo>
                      <a:lnTo>
                        <a:pt x="895" y="17"/>
                      </a:lnTo>
                      <a:lnTo>
                        <a:pt x="895" y="18"/>
                      </a:lnTo>
                      <a:lnTo>
                        <a:pt x="892" y="18"/>
                      </a:lnTo>
                      <a:lnTo>
                        <a:pt x="892" y="20"/>
                      </a:lnTo>
                      <a:lnTo>
                        <a:pt x="896" y="20"/>
                      </a:lnTo>
                      <a:lnTo>
                        <a:pt x="901" y="18"/>
                      </a:lnTo>
                      <a:lnTo>
                        <a:pt x="901" y="17"/>
                      </a:lnTo>
                      <a:lnTo>
                        <a:pt x="904" y="17"/>
                      </a:lnTo>
                      <a:lnTo>
                        <a:pt x="904" y="16"/>
                      </a:lnTo>
                      <a:lnTo>
                        <a:pt x="905" y="16"/>
                      </a:lnTo>
                      <a:lnTo>
                        <a:pt x="905" y="16"/>
                      </a:lnTo>
                      <a:lnTo>
                        <a:pt x="905" y="15"/>
                      </a:lnTo>
                      <a:lnTo>
                        <a:pt x="906" y="16"/>
                      </a:lnTo>
                      <a:lnTo>
                        <a:pt x="906" y="16"/>
                      </a:lnTo>
                      <a:lnTo>
                        <a:pt x="906" y="16"/>
                      </a:lnTo>
                      <a:lnTo>
                        <a:pt x="906" y="18"/>
                      </a:lnTo>
                      <a:lnTo>
                        <a:pt x="908" y="18"/>
                      </a:lnTo>
                      <a:lnTo>
                        <a:pt x="908" y="17"/>
                      </a:lnTo>
                      <a:lnTo>
                        <a:pt x="909" y="17"/>
                      </a:lnTo>
                      <a:lnTo>
                        <a:pt x="910" y="17"/>
                      </a:lnTo>
                      <a:lnTo>
                        <a:pt x="910" y="17"/>
                      </a:lnTo>
                      <a:lnTo>
                        <a:pt x="913" y="17"/>
                      </a:lnTo>
                      <a:lnTo>
                        <a:pt x="913" y="18"/>
                      </a:lnTo>
                      <a:lnTo>
                        <a:pt x="913" y="18"/>
                      </a:lnTo>
                      <a:lnTo>
                        <a:pt x="914" y="18"/>
                      </a:lnTo>
                      <a:lnTo>
                        <a:pt x="914" y="21"/>
                      </a:lnTo>
                      <a:lnTo>
                        <a:pt x="925" y="20"/>
                      </a:lnTo>
                      <a:lnTo>
                        <a:pt x="926" y="21"/>
                      </a:lnTo>
                      <a:lnTo>
                        <a:pt x="934" y="22"/>
                      </a:lnTo>
                      <a:lnTo>
                        <a:pt x="934" y="25"/>
                      </a:lnTo>
                      <a:lnTo>
                        <a:pt x="933" y="26"/>
                      </a:lnTo>
                      <a:lnTo>
                        <a:pt x="931" y="26"/>
                      </a:lnTo>
                      <a:lnTo>
                        <a:pt x="930" y="28"/>
                      </a:lnTo>
                      <a:lnTo>
                        <a:pt x="926" y="28"/>
                      </a:lnTo>
                      <a:lnTo>
                        <a:pt x="923" y="30"/>
                      </a:lnTo>
                      <a:lnTo>
                        <a:pt x="922" y="30"/>
                      </a:lnTo>
                      <a:lnTo>
                        <a:pt x="922" y="32"/>
                      </a:lnTo>
                      <a:lnTo>
                        <a:pt x="919" y="32"/>
                      </a:lnTo>
                      <a:lnTo>
                        <a:pt x="919" y="30"/>
                      </a:lnTo>
                      <a:lnTo>
                        <a:pt x="908" y="32"/>
                      </a:lnTo>
                      <a:lnTo>
                        <a:pt x="908" y="32"/>
                      </a:lnTo>
                      <a:lnTo>
                        <a:pt x="905" y="32"/>
                      </a:lnTo>
                      <a:lnTo>
                        <a:pt x="905" y="33"/>
                      </a:lnTo>
                      <a:lnTo>
                        <a:pt x="902" y="33"/>
                      </a:lnTo>
                      <a:lnTo>
                        <a:pt x="899" y="33"/>
                      </a:lnTo>
                      <a:lnTo>
                        <a:pt x="896" y="32"/>
                      </a:lnTo>
                      <a:lnTo>
                        <a:pt x="892" y="32"/>
                      </a:lnTo>
                      <a:lnTo>
                        <a:pt x="889" y="32"/>
                      </a:lnTo>
                      <a:lnTo>
                        <a:pt x="885" y="32"/>
                      </a:lnTo>
                      <a:lnTo>
                        <a:pt x="885" y="32"/>
                      </a:lnTo>
                      <a:lnTo>
                        <a:pt x="876" y="32"/>
                      </a:lnTo>
                      <a:lnTo>
                        <a:pt x="871" y="32"/>
                      </a:lnTo>
                      <a:lnTo>
                        <a:pt x="871" y="32"/>
                      </a:lnTo>
                      <a:lnTo>
                        <a:pt x="867" y="32"/>
                      </a:lnTo>
                      <a:lnTo>
                        <a:pt x="867" y="30"/>
                      </a:lnTo>
                      <a:lnTo>
                        <a:pt x="867" y="30"/>
                      </a:lnTo>
                      <a:lnTo>
                        <a:pt x="867" y="32"/>
                      </a:lnTo>
                      <a:lnTo>
                        <a:pt x="851" y="32"/>
                      </a:lnTo>
                      <a:lnTo>
                        <a:pt x="850" y="32"/>
                      </a:lnTo>
                      <a:lnTo>
                        <a:pt x="849" y="30"/>
                      </a:lnTo>
                      <a:lnTo>
                        <a:pt x="846" y="30"/>
                      </a:lnTo>
                      <a:lnTo>
                        <a:pt x="845" y="30"/>
                      </a:lnTo>
                      <a:lnTo>
                        <a:pt x="845" y="32"/>
                      </a:lnTo>
                      <a:lnTo>
                        <a:pt x="844" y="32"/>
                      </a:lnTo>
                      <a:lnTo>
                        <a:pt x="844" y="32"/>
                      </a:lnTo>
                      <a:lnTo>
                        <a:pt x="840" y="33"/>
                      </a:lnTo>
                      <a:lnTo>
                        <a:pt x="840" y="34"/>
                      </a:lnTo>
                      <a:lnTo>
                        <a:pt x="838" y="34"/>
                      </a:lnTo>
                      <a:lnTo>
                        <a:pt x="837" y="36"/>
                      </a:lnTo>
                      <a:lnTo>
                        <a:pt x="834" y="36"/>
                      </a:lnTo>
                      <a:lnTo>
                        <a:pt x="832" y="36"/>
                      </a:lnTo>
                      <a:lnTo>
                        <a:pt x="832" y="36"/>
                      </a:lnTo>
                      <a:lnTo>
                        <a:pt x="832" y="37"/>
                      </a:lnTo>
                      <a:lnTo>
                        <a:pt x="830" y="38"/>
                      </a:lnTo>
                      <a:lnTo>
                        <a:pt x="829" y="38"/>
                      </a:lnTo>
                      <a:lnTo>
                        <a:pt x="829" y="38"/>
                      </a:lnTo>
                      <a:lnTo>
                        <a:pt x="827" y="38"/>
                      </a:lnTo>
                      <a:lnTo>
                        <a:pt x="827" y="39"/>
                      </a:lnTo>
                      <a:lnTo>
                        <a:pt x="823" y="39"/>
                      </a:lnTo>
                      <a:lnTo>
                        <a:pt x="820" y="39"/>
                      </a:lnTo>
                      <a:lnTo>
                        <a:pt x="819" y="41"/>
                      </a:lnTo>
                      <a:lnTo>
                        <a:pt x="817" y="41"/>
                      </a:lnTo>
                      <a:lnTo>
                        <a:pt x="816" y="43"/>
                      </a:lnTo>
                      <a:lnTo>
                        <a:pt x="820" y="43"/>
                      </a:lnTo>
                      <a:lnTo>
                        <a:pt x="820" y="42"/>
                      </a:lnTo>
                      <a:lnTo>
                        <a:pt x="821" y="41"/>
                      </a:lnTo>
                      <a:lnTo>
                        <a:pt x="824" y="41"/>
                      </a:lnTo>
                      <a:lnTo>
                        <a:pt x="825" y="41"/>
                      </a:lnTo>
                      <a:lnTo>
                        <a:pt x="829" y="41"/>
                      </a:lnTo>
                      <a:lnTo>
                        <a:pt x="830" y="39"/>
                      </a:lnTo>
                      <a:lnTo>
                        <a:pt x="832" y="39"/>
                      </a:lnTo>
                      <a:lnTo>
                        <a:pt x="833" y="39"/>
                      </a:lnTo>
                      <a:lnTo>
                        <a:pt x="834" y="38"/>
                      </a:lnTo>
                      <a:lnTo>
                        <a:pt x="836" y="38"/>
                      </a:lnTo>
                      <a:lnTo>
                        <a:pt x="836" y="37"/>
                      </a:lnTo>
                      <a:lnTo>
                        <a:pt x="840" y="37"/>
                      </a:lnTo>
                      <a:lnTo>
                        <a:pt x="840" y="36"/>
                      </a:lnTo>
                      <a:lnTo>
                        <a:pt x="844" y="37"/>
                      </a:lnTo>
                      <a:lnTo>
                        <a:pt x="844" y="36"/>
                      </a:lnTo>
                      <a:lnTo>
                        <a:pt x="847" y="36"/>
                      </a:lnTo>
                      <a:lnTo>
                        <a:pt x="849" y="36"/>
                      </a:lnTo>
                      <a:lnTo>
                        <a:pt x="850" y="37"/>
                      </a:lnTo>
                      <a:lnTo>
                        <a:pt x="853" y="37"/>
                      </a:lnTo>
                      <a:lnTo>
                        <a:pt x="854" y="37"/>
                      </a:lnTo>
                      <a:lnTo>
                        <a:pt x="854" y="36"/>
                      </a:lnTo>
                      <a:lnTo>
                        <a:pt x="858" y="36"/>
                      </a:lnTo>
                      <a:lnTo>
                        <a:pt x="858" y="36"/>
                      </a:lnTo>
                      <a:lnTo>
                        <a:pt x="868" y="36"/>
                      </a:lnTo>
                      <a:lnTo>
                        <a:pt x="874" y="36"/>
                      </a:lnTo>
                      <a:lnTo>
                        <a:pt x="878" y="36"/>
                      </a:lnTo>
                      <a:lnTo>
                        <a:pt x="883" y="36"/>
                      </a:lnTo>
                      <a:lnTo>
                        <a:pt x="883" y="38"/>
                      </a:lnTo>
                      <a:lnTo>
                        <a:pt x="881" y="41"/>
                      </a:lnTo>
                      <a:lnTo>
                        <a:pt x="881" y="42"/>
                      </a:lnTo>
                      <a:lnTo>
                        <a:pt x="888" y="42"/>
                      </a:lnTo>
                      <a:lnTo>
                        <a:pt x="888" y="41"/>
                      </a:lnTo>
                      <a:lnTo>
                        <a:pt x="892" y="41"/>
                      </a:lnTo>
                      <a:lnTo>
                        <a:pt x="900" y="41"/>
                      </a:lnTo>
                      <a:lnTo>
                        <a:pt x="900" y="41"/>
                      </a:lnTo>
                      <a:lnTo>
                        <a:pt x="902" y="41"/>
                      </a:lnTo>
                      <a:lnTo>
                        <a:pt x="902" y="36"/>
                      </a:lnTo>
                      <a:lnTo>
                        <a:pt x="904" y="36"/>
                      </a:lnTo>
                      <a:lnTo>
                        <a:pt x="905" y="36"/>
                      </a:lnTo>
                      <a:lnTo>
                        <a:pt x="908" y="34"/>
                      </a:lnTo>
                      <a:lnTo>
                        <a:pt x="908" y="34"/>
                      </a:lnTo>
                      <a:lnTo>
                        <a:pt x="909" y="36"/>
                      </a:lnTo>
                      <a:lnTo>
                        <a:pt x="912" y="36"/>
                      </a:lnTo>
                      <a:lnTo>
                        <a:pt x="916" y="36"/>
                      </a:lnTo>
                      <a:lnTo>
                        <a:pt x="919" y="34"/>
                      </a:lnTo>
                      <a:lnTo>
                        <a:pt x="919" y="38"/>
                      </a:lnTo>
                      <a:lnTo>
                        <a:pt x="919" y="38"/>
                      </a:lnTo>
                      <a:lnTo>
                        <a:pt x="919" y="39"/>
                      </a:lnTo>
                      <a:lnTo>
                        <a:pt x="918" y="39"/>
                      </a:lnTo>
                      <a:lnTo>
                        <a:pt x="918" y="42"/>
                      </a:lnTo>
                      <a:lnTo>
                        <a:pt x="914" y="45"/>
                      </a:lnTo>
                      <a:lnTo>
                        <a:pt x="914" y="46"/>
                      </a:lnTo>
                      <a:lnTo>
                        <a:pt x="909" y="47"/>
                      </a:lnTo>
                      <a:lnTo>
                        <a:pt x="908" y="49"/>
                      </a:lnTo>
                      <a:lnTo>
                        <a:pt x="905" y="49"/>
                      </a:lnTo>
                      <a:lnTo>
                        <a:pt x="905" y="49"/>
                      </a:lnTo>
                      <a:lnTo>
                        <a:pt x="904" y="49"/>
                      </a:lnTo>
                      <a:lnTo>
                        <a:pt x="901" y="49"/>
                      </a:lnTo>
                      <a:lnTo>
                        <a:pt x="899" y="50"/>
                      </a:lnTo>
                      <a:lnTo>
                        <a:pt x="897" y="51"/>
                      </a:lnTo>
                      <a:lnTo>
                        <a:pt x="897" y="51"/>
                      </a:lnTo>
                      <a:lnTo>
                        <a:pt x="897" y="53"/>
                      </a:lnTo>
                      <a:lnTo>
                        <a:pt x="897" y="53"/>
                      </a:lnTo>
                      <a:lnTo>
                        <a:pt x="897" y="53"/>
                      </a:lnTo>
                      <a:lnTo>
                        <a:pt x="900" y="53"/>
                      </a:lnTo>
                      <a:lnTo>
                        <a:pt x="902" y="54"/>
                      </a:lnTo>
                      <a:lnTo>
                        <a:pt x="902" y="53"/>
                      </a:lnTo>
                      <a:lnTo>
                        <a:pt x="904" y="53"/>
                      </a:lnTo>
                      <a:lnTo>
                        <a:pt x="905" y="53"/>
                      </a:lnTo>
                      <a:lnTo>
                        <a:pt x="906" y="53"/>
                      </a:lnTo>
                      <a:lnTo>
                        <a:pt x="906" y="53"/>
                      </a:lnTo>
                      <a:lnTo>
                        <a:pt x="908" y="53"/>
                      </a:lnTo>
                      <a:lnTo>
                        <a:pt x="910" y="53"/>
                      </a:lnTo>
                      <a:lnTo>
                        <a:pt x="913" y="53"/>
                      </a:lnTo>
                      <a:lnTo>
                        <a:pt x="916" y="53"/>
                      </a:lnTo>
                      <a:lnTo>
                        <a:pt x="918" y="51"/>
                      </a:lnTo>
                      <a:lnTo>
                        <a:pt x="919" y="51"/>
                      </a:lnTo>
                      <a:lnTo>
                        <a:pt x="923" y="47"/>
                      </a:lnTo>
                      <a:lnTo>
                        <a:pt x="926" y="47"/>
                      </a:lnTo>
                      <a:lnTo>
                        <a:pt x="926" y="46"/>
                      </a:lnTo>
                      <a:lnTo>
                        <a:pt x="929" y="46"/>
                      </a:lnTo>
                      <a:lnTo>
                        <a:pt x="929" y="45"/>
                      </a:lnTo>
                      <a:lnTo>
                        <a:pt x="930" y="45"/>
                      </a:lnTo>
                      <a:lnTo>
                        <a:pt x="931" y="43"/>
                      </a:lnTo>
                      <a:lnTo>
                        <a:pt x="934" y="43"/>
                      </a:lnTo>
                      <a:lnTo>
                        <a:pt x="935" y="41"/>
                      </a:lnTo>
                      <a:lnTo>
                        <a:pt x="936" y="41"/>
                      </a:lnTo>
                      <a:lnTo>
                        <a:pt x="936" y="41"/>
                      </a:lnTo>
                      <a:lnTo>
                        <a:pt x="936" y="43"/>
                      </a:lnTo>
                      <a:lnTo>
                        <a:pt x="938" y="43"/>
                      </a:lnTo>
                      <a:lnTo>
                        <a:pt x="938" y="46"/>
                      </a:lnTo>
                      <a:lnTo>
                        <a:pt x="939" y="46"/>
                      </a:lnTo>
                      <a:lnTo>
                        <a:pt x="939" y="45"/>
                      </a:lnTo>
                      <a:lnTo>
                        <a:pt x="940" y="43"/>
                      </a:lnTo>
                      <a:lnTo>
                        <a:pt x="940" y="42"/>
                      </a:lnTo>
                      <a:lnTo>
                        <a:pt x="944" y="45"/>
                      </a:lnTo>
                      <a:lnTo>
                        <a:pt x="948" y="46"/>
                      </a:lnTo>
                      <a:lnTo>
                        <a:pt x="948" y="43"/>
                      </a:lnTo>
                      <a:lnTo>
                        <a:pt x="957" y="42"/>
                      </a:lnTo>
                      <a:lnTo>
                        <a:pt x="959" y="38"/>
                      </a:lnTo>
                      <a:lnTo>
                        <a:pt x="965" y="38"/>
                      </a:lnTo>
                      <a:lnTo>
                        <a:pt x="965" y="39"/>
                      </a:lnTo>
                      <a:lnTo>
                        <a:pt x="967" y="39"/>
                      </a:lnTo>
                      <a:lnTo>
                        <a:pt x="968" y="39"/>
                      </a:lnTo>
                      <a:lnTo>
                        <a:pt x="969" y="38"/>
                      </a:lnTo>
                      <a:lnTo>
                        <a:pt x="972" y="38"/>
                      </a:lnTo>
                      <a:lnTo>
                        <a:pt x="976" y="39"/>
                      </a:lnTo>
                      <a:lnTo>
                        <a:pt x="978" y="39"/>
                      </a:lnTo>
                      <a:lnTo>
                        <a:pt x="986" y="39"/>
                      </a:lnTo>
                      <a:lnTo>
                        <a:pt x="986" y="41"/>
                      </a:lnTo>
                      <a:lnTo>
                        <a:pt x="990" y="41"/>
                      </a:lnTo>
                      <a:lnTo>
                        <a:pt x="990" y="41"/>
                      </a:lnTo>
                      <a:lnTo>
                        <a:pt x="991" y="41"/>
                      </a:lnTo>
                      <a:lnTo>
                        <a:pt x="994" y="41"/>
                      </a:lnTo>
                      <a:lnTo>
                        <a:pt x="998" y="41"/>
                      </a:lnTo>
                      <a:lnTo>
                        <a:pt x="1003" y="41"/>
                      </a:lnTo>
                      <a:lnTo>
                        <a:pt x="1003" y="42"/>
                      </a:lnTo>
                      <a:lnTo>
                        <a:pt x="1003" y="43"/>
                      </a:lnTo>
                      <a:lnTo>
                        <a:pt x="1005" y="43"/>
                      </a:lnTo>
                      <a:lnTo>
                        <a:pt x="1006" y="45"/>
                      </a:lnTo>
                      <a:lnTo>
                        <a:pt x="1005" y="45"/>
                      </a:lnTo>
                      <a:lnTo>
                        <a:pt x="1003" y="47"/>
                      </a:lnTo>
                      <a:lnTo>
                        <a:pt x="1002" y="47"/>
                      </a:lnTo>
                      <a:lnTo>
                        <a:pt x="1001" y="47"/>
                      </a:lnTo>
                      <a:lnTo>
                        <a:pt x="999" y="46"/>
                      </a:lnTo>
                      <a:lnTo>
                        <a:pt x="998" y="46"/>
                      </a:lnTo>
                      <a:lnTo>
                        <a:pt x="998" y="47"/>
                      </a:lnTo>
                      <a:lnTo>
                        <a:pt x="997" y="47"/>
                      </a:lnTo>
                      <a:lnTo>
                        <a:pt x="995" y="49"/>
                      </a:lnTo>
                      <a:lnTo>
                        <a:pt x="994" y="49"/>
                      </a:lnTo>
                      <a:lnTo>
                        <a:pt x="994" y="50"/>
                      </a:lnTo>
                      <a:lnTo>
                        <a:pt x="990" y="50"/>
                      </a:lnTo>
                      <a:lnTo>
                        <a:pt x="990" y="50"/>
                      </a:lnTo>
                      <a:lnTo>
                        <a:pt x="989" y="50"/>
                      </a:lnTo>
                      <a:lnTo>
                        <a:pt x="989" y="53"/>
                      </a:lnTo>
                      <a:lnTo>
                        <a:pt x="986" y="54"/>
                      </a:lnTo>
                      <a:lnTo>
                        <a:pt x="984" y="54"/>
                      </a:lnTo>
                      <a:lnTo>
                        <a:pt x="981" y="54"/>
                      </a:lnTo>
                      <a:lnTo>
                        <a:pt x="981" y="55"/>
                      </a:lnTo>
                      <a:lnTo>
                        <a:pt x="980" y="55"/>
                      </a:lnTo>
                      <a:lnTo>
                        <a:pt x="980" y="56"/>
                      </a:lnTo>
                      <a:lnTo>
                        <a:pt x="972" y="55"/>
                      </a:lnTo>
                      <a:lnTo>
                        <a:pt x="972" y="56"/>
                      </a:lnTo>
                      <a:lnTo>
                        <a:pt x="967" y="56"/>
                      </a:lnTo>
                      <a:lnTo>
                        <a:pt x="967" y="56"/>
                      </a:lnTo>
                      <a:lnTo>
                        <a:pt x="957" y="55"/>
                      </a:lnTo>
                      <a:lnTo>
                        <a:pt x="956" y="58"/>
                      </a:lnTo>
                      <a:lnTo>
                        <a:pt x="947" y="58"/>
                      </a:lnTo>
                      <a:lnTo>
                        <a:pt x="947" y="59"/>
                      </a:lnTo>
                      <a:lnTo>
                        <a:pt x="948" y="59"/>
                      </a:lnTo>
                      <a:lnTo>
                        <a:pt x="951" y="60"/>
                      </a:lnTo>
                      <a:lnTo>
                        <a:pt x="953" y="62"/>
                      </a:lnTo>
                      <a:lnTo>
                        <a:pt x="957" y="60"/>
                      </a:lnTo>
                      <a:lnTo>
                        <a:pt x="961" y="59"/>
                      </a:lnTo>
                      <a:lnTo>
                        <a:pt x="967" y="60"/>
                      </a:lnTo>
                      <a:lnTo>
                        <a:pt x="969" y="58"/>
                      </a:lnTo>
                      <a:lnTo>
                        <a:pt x="971" y="58"/>
                      </a:lnTo>
                      <a:lnTo>
                        <a:pt x="972" y="58"/>
                      </a:lnTo>
                      <a:lnTo>
                        <a:pt x="973" y="58"/>
                      </a:lnTo>
                      <a:lnTo>
                        <a:pt x="976" y="58"/>
                      </a:lnTo>
                      <a:lnTo>
                        <a:pt x="977" y="58"/>
                      </a:lnTo>
                      <a:lnTo>
                        <a:pt x="977" y="58"/>
                      </a:lnTo>
                      <a:lnTo>
                        <a:pt x="977" y="60"/>
                      </a:lnTo>
                      <a:lnTo>
                        <a:pt x="976" y="62"/>
                      </a:lnTo>
                      <a:lnTo>
                        <a:pt x="974" y="63"/>
                      </a:lnTo>
                      <a:lnTo>
                        <a:pt x="973" y="64"/>
                      </a:lnTo>
                      <a:lnTo>
                        <a:pt x="972" y="64"/>
                      </a:lnTo>
                      <a:lnTo>
                        <a:pt x="972" y="64"/>
                      </a:lnTo>
                      <a:lnTo>
                        <a:pt x="969" y="67"/>
                      </a:lnTo>
                      <a:lnTo>
                        <a:pt x="968" y="68"/>
                      </a:lnTo>
                      <a:lnTo>
                        <a:pt x="964" y="68"/>
                      </a:lnTo>
                      <a:lnTo>
                        <a:pt x="964" y="68"/>
                      </a:lnTo>
                      <a:lnTo>
                        <a:pt x="963" y="68"/>
                      </a:lnTo>
                      <a:lnTo>
                        <a:pt x="960" y="68"/>
                      </a:lnTo>
                      <a:lnTo>
                        <a:pt x="959" y="68"/>
                      </a:lnTo>
                      <a:lnTo>
                        <a:pt x="957" y="68"/>
                      </a:lnTo>
                      <a:lnTo>
                        <a:pt x="951" y="67"/>
                      </a:lnTo>
                      <a:lnTo>
                        <a:pt x="946" y="66"/>
                      </a:lnTo>
                      <a:lnTo>
                        <a:pt x="938" y="66"/>
                      </a:lnTo>
                      <a:lnTo>
                        <a:pt x="938" y="66"/>
                      </a:lnTo>
                      <a:lnTo>
                        <a:pt x="938" y="67"/>
                      </a:lnTo>
                      <a:lnTo>
                        <a:pt x="936" y="67"/>
                      </a:lnTo>
                      <a:lnTo>
                        <a:pt x="936" y="67"/>
                      </a:lnTo>
                      <a:lnTo>
                        <a:pt x="935" y="68"/>
                      </a:lnTo>
                      <a:lnTo>
                        <a:pt x="935" y="68"/>
                      </a:lnTo>
                      <a:lnTo>
                        <a:pt x="935" y="70"/>
                      </a:lnTo>
                      <a:lnTo>
                        <a:pt x="935" y="70"/>
                      </a:lnTo>
                      <a:lnTo>
                        <a:pt x="936" y="70"/>
                      </a:lnTo>
                      <a:lnTo>
                        <a:pt x="936" y="71"/>
                      </a:lnTo>
                      <a:lnTo>
                        <a:pt x="936" y="72"/>
                      </a:lnTo>
                      <a:lnTo>
                        <a:pt x="938" y="72"/>
                      </a:lnTo>
                      <a:lnTo>
                        <a:pt x="938" y="75"/>
                      </a:lnTo>
                      <a:lnTo>
                        <a:pt x="938" y="75"/>
                      </a:lnTo>
                      <a:lnTo>
                        <a:pt x="940" y="73"/>
                      </a:lnTo>
                      <a:lnTo>
                        <a:pt x="942" y="73"/>
                      </a:lnTo>
                      <a:lnTo>
                        <a:pt x="944" y="72"/>
                      </a:lnTo>
                      <a:lnTo>
                        <a:pt x="944" y="72"/>
                      </a:lnTo>
                      <a:lnTo>
                        <a:pt x="946" y="72"/>
                      </a:lnTo>
                      <a:lnTo>
                        <a:pt x="946" y="71"/>
                      </a:lnTo>
                      <a:lnTo>
                        <a:pt x="947" y="71"/>
                      </a:lnTo>
                      <a:lnTo>
                        <a:pt x="947" y="70"/>
                      </a:lnTo>
                      <a:lnTo>
                        <a:pt x="950" y="70"/>
                      </a:lnTo>
                      <a:lnTo>
                        <a:pt x="953" y="70"/>
                      </a:lnTo>
                      <a:lnTo>
                        <a:pt x="957" y="71"/>
                      </a:lnTo>
                      <a:lnTo>
                        <a:pt x="960" y="71"/>
                      </a:lnTo>
                      <a:lnTo>
                        <a:pt x="963" y="72"/>
                      </a:lnTo>
                      <a:lnTo>
                        <a:pt x="963" y="73"/>
                      </a:lnTo>
                      <a:lnTo>
                        <a:pt x="961" y="75"/>
                      </a:lnTo>
                      <a:lnTo>
                        <a:pt x="961" y="76"/>
                      </a:lnTo>
                      <a:lnTo>
                        <a:pt x="960" y="76"/>
                      </a:lnTo>
                      <a:lnTo>
                        <a:pt x="959" y="77"/>
                      </a:lnTo>
                      <a:lnTo>
                        <a:pt x="957" y="77"/>
                      </a:lnTo>
                      <a:lnTo>
                        <a:pt x="957" y="77"/>
                      </a:lnTo>
                      <a:lnTo>
                        <a:pt x="957" y="79"/>
                      </a:lnTo>
                      <a:lnTo>
                        <a:pt x="957" y="81"/>
                      </a:lnTo>
                      <a:lnTo>
                        <a:pt x="955" y="81"/>
                      </a:lnTo>
                      <a:lnTo>
                        <a:pt x="951" y="81"/>
                      </a:lnTo>
                      <a:lnTo>
                        <a:pt x="947" y="83"/>
                      </a:lnTo>
                      <a:lnTo>
                        <a:pt x="944" y="83"/>
                      </a:lnTo>
                      <a:lnTo>
                        <a:pt x="944" y="84"/>
                      </a:lnTo>
                      <a:lnTo>
                        <a:pt x="947" y="84"/>
                      </a:lnTo>
                      <a:lnTo>
                        <a:pt x="947" y="88"/>
                      </a:lnTo>
                      <a:lnTo>
                        <a:pt x="946" y="88"/>
                      </a:lnTo>
                      <a:lnTo>
                        <a:pt x="944" y="89"/>
                      </a:lnTo>
                      <a:lnTo>
                        <a:pt x="944" y="92"/>
                      </a:lnTo>
                      <a:lnTo>
                        <a:pt x="944" y="92"/>
                      </a:lnTo>
                      <a:lnTo>
                        <a:pt x="944" y="93"/>
                      </a:lnTo>
                      <a:lnTo>
                        <a:pt x="944" y="93"/>
                      </a:lnTo>
                      <a:lnTo>
                        <a:pt x="944" y="96"/>
                      </a:lnTo>
                      <a:lnTo>
                        <a:pt x="944" y="96"/>
                      </a:lnTo>
                      <a:lnTo>
                        <a:pt x="942" y="97"/>
                      </a:lnTo>
                      <a:lnTo>
                        <a:pt x="940" y="98"/>
                      </a:lnTo>
                      <a:lnTo>
                        <a:pt x="939" y="100"/>
                      </a:lnTo>
                      <a:lnTo>
                        <a:pt x="938" y="100"/>
                      </a:lnTo>
                      <a:lnTo>
                        <a:pt x="936" y="105"/>
                      </a:lnTo>
                      <a:lnTo>
                        <a:pt x="935" y="105"/>
                      </a:lnTo>
                      <a:lnTo>
                        <a:pt x="935" y="105"/>
                      </a:lnTo>
                      <a:lnTo>
                        <a:pt x="934" y="104"/>
                      </a:lnTo>
                      <a:lnTo>
                        <a:pt x="934" y="104"/>
                      </a:lnTo>
                      <a:lnTo>
                        <a:pt x="931" y="104"/>
                      </a:lnTo>
                      <a:lnTo>
                        <a:pt x="931" y="102"/>
                      </a:lnTo>
                      <a:lnTo>
                        <a:pt x="930" y="102"/>
                      </a:lnTo>
                      <a:lnTo>
                        <a:pt x="930" y="102"/>
                      </a:lnTo>
                      <a:lnTo>
                        <a:pt x="923" y="101"/>
                      </a:lnTo>
                      <a:lnTo>
                        <a:pt x="923" y="102"/>
                      </a:lnTo>
                      <a:lnTo>
                        <a:pt x="923" y="105"/>
                      </a:lnTo>
                      <a:lnTo>
                        <a:pt x="923" y="105"/>
                      </a:lnTo>
                      <a:lnTo>
                        <a:pt x="922" y="106"/>
                      </a:lnTo>
                      <a:lnTo>
                        <a:pt x="922" y="106"/>
                      </a:lnTo>
                      <a:lnTo>
                        <a:pt x="923" y="106"/>
                      </a:lnTo>
                      <a:lnTo>
                        <a:pt x="923" y="108"/>
                      </a:lnTo>
                      <a:lnTo>
                        <a:pt x="925" y="108"/>
                      </a:lnTo>
                      <a:lnTo>
                        <a:pt x="925" y="106"/>
                      </a:lnTo>
                      <a:lnTo>
                        <a:pt x="931" y="108"/>
                      </a:lnTo>
                      <a:lnTo>
                        <a:pt x="931" y="109"/>
                      </a:lnTo>
                      <a:lnTo>
                        <a:pt x="938" y="108"/>
                      </a:lnTo>
                      <a:lnTo>
                        <a:pt x="939" y="109"/>
                      </a:lnTo>
                      <a:lnTo>
                        <a:pt x="942" y="110"/>
                      </a:lnTo>
                      <a:lnTo>
                        <a:pt x="946" y="111"/>
                      </a:lnTo>
                      <a:lnTo>
                        <a:pt x="944" y="111"/>
                      </a:lnTo>
                      <a:lnTo>
                        <a:pt x="944" y="111"/>
                      </a:lnTo>
                      <a:lnTo>
                        <a:pt x="944" y="113"/>
                      </a:lnTo>
                      <a:lnTo>
                        <a:pt x="943" y="113"/>
                      </a:lnTo>
                      <a:lnTo>
                        <a:pt x="940" y="114"/>
                      </a:lnTo>
                      <a:lnTo>
                        <a:pt x="939" y="113"/>
                      </a:lnTo>
                      <a:lnTo>
                        <a:pt x="938" y="111"/>
                      </a:lnTo>
                      <a:lnTo>
                        <a:pt x="935" y="111"/>
                      </a:lnTo>
                      <a:lnTo>
                        <a:pt x="935" y="113"/>
                      </a:lnTo>
                      <a:lnTo>
                        <a:pt x="935" y="113"/>
                      </a:lnTo>
                      <a:lnTo>
                        <a:pt x="935" y="114"/>
                      </a:lnTo>
                      <a:lnTo>
                        <a:pt x="936" y="114"/>
                      </a:lnTo>
                      <a:lnTo>
                        <a:pt x="936" y="115"/>
                      </a:lnTo>
                      <a:lnTo>
                        <a:pt x="935" y="115"/>
                      </a:lnTo>
                      <a:lnTo>
                        <a:pt x="935" y="115"/>
                      </a:lnTo>
                      <a:lnTo>
                        <a:pt x="935" y="118"/>
                      </a:lnTo>
                      <a:lnTo>
                        <a:pt x="936" y="118"/>
                      </a:lnTo>
                      <a:lnTo>
                        <a:pt x="938" y="119"/>
                      </a:lnTo>
                      <a:lnTo>
                        <a:pt x="938" y="118"/>
                      </a:lnTo>
                      <a:lnTo>
                        <a:pt x="939" y="118"/>
                      </a:lnTo>
                      <a:lnTo>
                        <a:pt x="940" y="118"/>
                      </a:lnTo>
                      <a:lnTo>
                        <a:pt x="942" y="119"/>
                      </a:lnTo>
                      <a:lnTo>
                        <a:pt x="944" y="119"/>
                      </a:lnTo>
                      <a:lnTo>
                        <a:pt x="944" y="118"/>
                      </a:lnTo>
                      <a:lnTo>
                        <a:pt x="946" y="117"/>
                      </a:lnTo>
                      <a:lnTo>
                        <a:pt x="948" y="117"/>
                      </a:lnTo>
                      <a:lnTo>
                        <a:pt x="950" y="118"/>
                      </a:lnTo>
                      <a:lnTo>
                        <a:pt x="951" y="118"/>
                      </a:lnTo>
                      <a:lnTo>
                        <a:pt x="951" y="119"/>
                      </a:lnTo>
                      <a:lnTo>
                        <a:pt x="951" y="122"/>
                      </a:lnTo>
                      <a:lnTo>
                        <a:pt x="951" y="122"/>
                      </a:lnTo>
                      <a:lnTo>
                        <a:pt x="952" y="122"/>
                      </a:lnTo>
                      <a:lnTo>
                        <a:pt x="953" y="123"/>
                      </a:lnTo>
                      <a:lnTo>
                        <a:pt x="953" y="126"/>
                      </a:lnTo>
                      <a:lnTo>
                        <a:pt x="952" y="126"/>
                      </a:lnTo>
                      <a:lnTo>
                        <a:pt x="953" y="128"/>
                      </a:lnTo>
                      <a:lnTo>
                        <a:pt x="952" y="128"/>
                      </a:lnTo>
                      <a:lnTo>
                        <a:pt x="952" y="128"/>
                      </a:lnTo>
                      <a:lnTo>
                        <a:pt x="947" y="128"/>
                      </a:lnTo>
                      <a:lnTo>
                        <a:pt x="944" y="127"/>
                      </a:lnTo>
                      <a:lnTo>
                        <a:pt x="942" y="127"/>
                      </a:lnTo>
                      <a:lnTo>
                        <a:pt x="938" y="126"/>
                      </a:lnTo>
                      <a:lnTo>
                        <a:pt x="933" y="126"/>
                      </a:lnTo>
                      <a:lnTo>
                        <a:pt x="930" y="126"/>
                      </a:lnTo>
                      <a:lnTo>
                        <a:pt x="929" y="127"/>
                      </a:lnTo>
                      <a:lnTo>
                        <a:pt x="931" y="127"/>
                      </a:lnTo>
                      <a:lnTo>
                        <a:pt x="931" y="128"/>
                      </a:lnTo>
                      <a:lnTo>
                        <a:pt x="930" y="128"/>
                      </a:lnTo>
                      <a:lnTo>
                        <a:pt x="930" y="128"/>
                      </a:lnTo>
                      <a:lnTo>
                        <a:pt x="930" y="130"/>
                      </a:lnTo>
                      <a:lnTo>
                        <a:pt x="931" y="130"/>
                      </a:lnTo>
                      <a:lnTo>
                        <a:pt x="931" y="130"/>
                      </a:lnTo>
                      <a:lnTo>
                        <a:pt x="931" y="131"/>
                      </a:lnTo>
                      <a:lnTo>
                        <a:pt x="931" y="131"/>
                      </a:lnTo>
                      <a:lnTo>
                        <a:pt x="929" y="132"/>
                      </a:lnTo>
                      <a:lnTo>
                        <a:pt x="927" y="134"/>
                      </a:lnTo>
                      <a:lnTo>
                        <a:pt x="927" y="134"/>
                      </a:lnTo>
                      <a:lnTo>
                        <a:pt x="926" y="134"/>
                      </a:lnTo>
                      <a:lnTo>
                        <a:pt x="926" y="134"/>
                      </a:lnTo>
                      <a:lnTo>
                        <a:pt x="923" y="134"/>
                      </a:lnTo>
                      <a:lnTo>
                        <a:pt x="923" y="136"/>
                      </a:lnTo>
                      <a:lnTo>
                        <a:pt x="929" y="136"/>
                      </a:lnTo>
                      <a:lnTo>
                        <a:pt x="929" y="138"/>
                      </a:lnTo>
                      <a:lnTo>
                        <a:pt x="930" y="138"/>
                      </a:lnTo>
                      <a:lnTo>
                        <a:pt x="931" y="136"/>
                      </a:lnTo>
                      <a:lnTo>
                        <a:pt x="931" y="135"/>
                      </a:lnTo>
                      <a:lnTo>
                        <a:pt x="933" y="134"/>
                      </a:lnTo>
                      <a:lnTo>
                        <a:pt x="934" y="134"/>
                      </a:lnTo>
                      <a:lnTo>
                        <a:pt x="934" y="135"/>
                      </a:lnTo>
                      <a:lnTo>
                        <a:pt x="934" y="135"/>
                      </a:lnTo>
                      <a:lnTo>
                        <a:pt x="935" y="135"/>
                      </a:lnTo>
                      <a:lnTo>
                        <a:pt x="936" y="135"/>
                      </a:lnTo>
                      <a:lnTo>
                        <a:pt x="936" y="135"/>
                      </a:lnTo>
                      <a:lnTo>
                        <a:pt x="938" y="135"/>
                      </a:lnTo>
                      <a:lnTo>
                        <a:pt x="938" y="135"/>
                      </a:lnTo>
                      <a:lnTo>
                        <a:pt x="938" y="136"/>
                      </a:lnTo>
                      <a:lnTo>
                        <a:pt x="938" y="139"/>
                      </a:lnTo>
                      <a:lnTo>
                        <a:pt x="938" y="139"/>
                      </a:lnTo>
                      <a:lnTo>
                        <a:pt x="936" y="140"/>
                      </a:lnTo>
                      <a:lnTo>
                        <a:pt x="939" y="140"/>
                      </a:lnTo>
                      <a:lnTo>
                        <a:pt x="939" y="140"/>
                      </a:lnTo>
                      <a:lnTo>
                        <a:pt x="940" y="144"/>
                      </a:lnTo>
                      <a:lnTo>
                        <a:pt x="942" y="147"/>
                      </a:lnTo>
                      <a:lnTo>
                        <a:pt x="942" y="149"/>
                      </a:lnTo>
                      <a:lnTo>
                        <a:pt x="942" y="152"/>
                      </a:lnTo>
                      <a:lnTo>
                        <a:pt x="942" y="153"/>
                      </a:lnTo>
                      <a:lnTo>
                        <a:pt x="940" y="153"/>
                      </a:lnTo>
                      <a:lnTo>
                        <a:pt x="940" y="155"/>
                      </a:lnTo>
                      <a:lnTo>
                        <a:pt x="938" y="155"/>
                      </a:lnTo>
                      <a:lnTo>
                        <a:pt x="936" y="153"/>
                      </a:lnTo>
                      <a:lnTo>
                        <a:pt x="936" y="153"/>
                      </a:lnTo>
                      <a:lnTo>
                        <a:pt x="936" y="151"/>
                      </a:lnTo>
                      <a:lnTo>
                        <a:pt x="934" y="152"/>
                      </a:lnTo>
                      <a:lnTo>
                        <a:pt x="933" y="152"/>
                      </a:lnTo>
                      <a:lnTo>
                        <a:pt x="930" y="153"/>
                      </a:lnTo>
                      <a:lnTo>
                        <a:pt x="929" y="152"/>
                      </a:lnTo>
                      <a:lnTo>
                        <a:pt x="929" y="152"/>
                      </a:lnTo>
                      <a:lnTo>
                        <a:pt x="926" y="152"/>
                      </a:lnTo>
                      <a:lnTo>
                        <a:pt x="926" y="151"/>
                      </a:lnTo>
                      <a:lnTo>
                        <a:pt x="923" y="151"/>
                      </a:lnTo>
                      <a:lnTo>
                        <a:pt x="922" y="152"/>
                      </a:lnTo>
                      <a:lnTo>
                        <a:pt x="925" y="153"/>
                      </a:lnTo>
                      <a:lnTo>
                        <a:pt x="927" y="153"/>
                      </a:lnTo>
                      <a:lnTo>
                        <a:pt x="930" y="153"/>
                      </a:lnTo>
                      <a:lnTo>
                        <a:pt x="930" y="156"/>
                      </a:lnTo>
                      <a:lnTo>
                        <a:pt x="931" y="156"/>
                      </a:lnTo>
                      <a:lnTo>
                        <a:pt x="933" y="157"/>
                      </a:lnTo>
                      <a:lnTo>
                        <a:pt x="933" y="157"/>
                      </a:lnTo>
                      <a:lnTo>
                        <a:pt x="931" y="157"/>
                      </a:lnTo>
                      <a:lnTo>
                        <a:pt x="929" y="162"/>
                      </a:lnTo>
                      <a:lnTo>
                        <a:pt x="926" y="161"/>
                      </a:lnTo>
                      <a:lnTo>
                        <a:pt x="925" y="161"/>
                      </a:lnTo>
                      <a:lnTo>
                        <a:pt x="925" y="161"/>
                      </a:lnTo>
                      <a:lnTo>
                        <a:pt x="926" y="162"/>
                      </a:lnTo>
                      <a:lnTo>
                        <a:pt x="926" y="162"/>
                      </a:lnTo>
                      <a:lnTo>
                        <a:pt x="927" y="162"/>
                      </a:lnTo>
                      <a:lnTo>
                        <a:pt x="930" y="162"/>
                      </a:lnTo>
                      <a:lnTo>
                        <a:pt x="930" y="161"/>
                      </a:lnTo>
                      <a:lnTo>
                        <a:pt x="931" y="161"/>
                      </a:lnTo>
                      <a:lnTo>
                        <a:pt x="934" y="160"/>
                      </a:lnTo>
                      <a:lnTo>
                        <a:pt x="934" y="161"/>
                      </a:lnTo>
                      <a:lnTo>
                        <a:pt x="934" y="164"/>
                      </a:lnTo>
                      <a:lnTo>
                        <a:pt x="933" y="165"/>
                      </a:lnTo>
                      <a:lnTo>
                        <a:pt x="933" y="166"/>
                      </a:lnTo>
                      <a:lnTo>
                        <a:pt x="940" y="166"/>
                      </a:lnTo>
                      <a:lnTo>
                        <a:pt x="940" y="165"/>
                      </a:lnTo>
                      <a:lnTo>
                        <a:pt x="943" y="165"/>
                      </a:lnTo>
                      <a:lnTo>
                        <a:pt x="943" y="165"/>
                      </a:lnTo>
                      <a:lnTo>
                        <a:pt x="947" y="165"/>
                      </a:lnTo>
                      <a:lnTo>
                        <a:pt x="948" y="166"/>
                      </a:lnTo>
                      <a:lnTo>
                        <a:pt x="948" y="169"/>
                      </a:lnTo>
                      <a:lnTo>
                        <a:pt x="947" y="169"/>
                      </a:lnTo>
                      <a:lnTo>
                        <a:pt x="944" y="170"/>
                      </a:lnTo>
                      <a:lnTo>
                        <a:pt x="942" y="172"/>
                      </a:lnTo>
                      <a:lnTo>
                        <a:pt x="940" y="170"/>
                      </a:lnTo>
                      <a:lnTo>
                        <a:pt x="939" y="169"/>
                      </a:lnTo>
                      <a:lnTo>
                        <a:pt x="938" y="169"/>
                      </a:lnTo>
                      <a:lnTo>
                        <a:pt x="938" y="168"/>
                      </a:lnTo>
                      <a:lnTo>
                        <a:pt x="925" y="166"/>
                      </a:lnTo>
                      <a:lnTo>
                        <a:pt x="925" y="166"/>
                      </a:lnTo>
                      <a:lnTo>
                        <a:pt x="923" y="165"/>
                      </a:lnTo>
                      <a:lnTo>
                        <a:pt x="921" y="164"/>
                      </a:lnTo>
                      <a:lnTo>
                        <a:pt x="921" y="166"/>
                      </a:lnTo>
                      <a:lnTo>
                        <a:pt x="919" y="169"/>
                      </a:lnTo>
                      <a:lnTo>
                        <a:pt x="919" y="170"/>
                      </a:lnTo>
                      <a:lnTo>
                        <a:pt x="918" y="173"/>
                      </a:lnTo>
                      <a:lnTo>
                        <a:pt x="919" y="173"/>
                      </a:lnTo>
                      <a:lnTo>
                        <a:pt x="919" y="174"/>
                      </a:lnTo>
                      <a:lnTo>
                        <a:pt x="922" y="174"/>
                      </a:lnTo>
                      <a:lnTo>
                        <a:pt x="923" y="178"/>
                      </a:lnTo>
                      <a:lnTo>
                        <a:pt x="923" y="178"/>
                      </a:lnTo>
                      <a:lnTo>
                        <a:pt x="925" y="176"/>
                      </a:lnTo>
                      <a:lnTo>
                        <a:pt x="925" y="176"/>
                      </a:lnTo>
                      <a:lnTo>
                        <a:pt x="926" y="174"/>
                      </a:lnTo>
                      <a:lnTo>
                        <a:pt x="926" y="173"/>
                      </a:lnTo>
                      <a:lnTo>
                        <a:pt x="929" y="174"/>
                      </a:lnTo>
                      <a:lnTo>
                        <a:pt x="929" y="174"/>
                      </a:lnTo>
                      <a:lnTo>
                        <a:pt x="931" y="176"/>
                      </a:lnTo>
                      <a:lnTo>
                        <a:pt x="933" y="176"/>
                      </a:lnTo>
                      <a:lnTo>
                        <a:pt x="935" y="176"/>
                      </a:lnTo>
                      <a:lnTo>
                        <a:pt x="934" y="176"/>
                      </a:lnTo>
                      <a:lnTo>
                        <a:pt x="934" y="178"/>
                      </a:lnTo>
                      <a:lnTo>
                        <a:pt x="935" y="180"/>
                      </a:lnTo>
                      <a:lnTo>
                        <a:pt x="935" y="181"/>
                      </a:lnTo>
                      <a:lnTo>
                        <a:pt x="934" y="181"/>
                      </a:lnTo>
                      <a:lnTo>
                        <a:pt x="933" y="181"/>
                      </a:lnTo>
                      <a:lnTo>
                        <a:pt x="930" y="182"/>
                      </a:lnTo>
                      <a:lnTo>
                        <a:pt x="929" y="182"/>
                      </a:lnTo>
                      <a:lnTo>
                        <a:pt x="929" y="183"/>
                      </a:lnTo>
                      <a:lnTo>
                        <a:pt x="926" y="183"/>
                      </a:lnTo>
                      <a:lnTo>
                        <a:pt x="926" y="185"/>
                      </a:lnTo>
                      <a:lnTo>
                        <a:pt x="923" y="185"/>
                      </a:lnTo>
                      <a:lnTo>
                        <a:pt x="923" y="186"/>
                      </a:lnTo>
                      <a:lnTo>
                        <a:pt x="919" y="186"/>
                      </a:lnTo>
                      <a:lnTo>
                        <a:pt x="919" y="187"/>
                      </a:lnTo>
                      <a:lnTo>
                        <a:pt x="917" y="186"/>
                      </a:lnTo>
                      <a:lnTo>
                        <a:pt x="917" y="186"/>
                      </a:lnTo>
                      <a:lnTo>
                        <a:pt x="916" y="186"/>
                      </a:lnTo>
                      <a:lnTo>
                        <a:pt x="916" y="185"/>
                      </a:lnTo>
                      <a:lnTo>
                        <a:pt x="910" y="185"/>
                      </a:lnTo>
                      <a:lnTo>
                        <a:pt x="910" y="185"/>
                      </a:lnTo>
                      <a:lnTo>
                        <a:pt x="909" y="185"/>
                      </a:lnTo>
                      <a:lnTo>
                        <a:pt x="909" y="183"/>
                      </a:lnTo>
                      <a:lnTo>
                        <a:pt x="905" y="183"/>
                      </a:lnTo>
                      <a:lnTo>
                        <a:pt x="905" y="183"/>
                      </a:lnTo>
                      <a:lnTo>
                        <a:pt x="904" y="182"/>
                      </a:lnTo>
                      <a:lnTo>
                        <a:pt x="902" y="182"/>
                      </a:lnTo>
                      <a:lnTo>
                        <a:pt x="901" y="181"/>
                      </a:lnTo>
                      <a:lnTo>
                        <a:pt x="902" y="181"/>
                      </a:lnTo>
                      <a:lnTo>
                        <a:pt x="902" y="178"/>
                      </a:lnTo>
                      <a:lnTo>
                        <a:pt x="900" y="178"/>
                      </a:lnTo>
                      <a:lnTo>
                        <a:pt x="900" y="182"/>
                      </a:lnTo>
                      <a:lnTo>
                        <a:pt x="897" y="182"/>
                      </a:lnTo>
                      <a:lnTo>
                        <a:pt x="895" y="182"/>
                      </a:lnTo>
                      <a:lnTo>
                        <a:pt x="895" y="183"/>
                      </a:lnTo>
                      <a:lnTo>
                        <a:pt x="895" y="183"/>
                      </a:lnTo>
                      <a:lnTo>
                        <a:pt x="895" y="183"/>
                      </a:lnTo>
                      <a:lnTo>
                        <a:pt x="895" y="185"/>
                      </a:lnTo>
                      <a:lnTo>
                        <a:pt x="891" y="185"/>
                      </a:lnTo>
                      <a:lnTo>
                        <a:pt x="891" y="186"/>
                      </a:lnTo>
                      <a:lnTo>
                        <a:pt x="888" y="187"/>
                      </a:lnTo>
                      <a:lnTo>
                        <a:pt x="888" y="187"/>
                      </a:lnTo>
                      <a:lnTo>
                        <a:pt x="885" y="187"/>
                      </a:lnTo>
                      <a:lnTo>
                        <a:pt x="883" y="187"/>
                      </a:lnTo>
                      <a:lnTo>
                        <a:pt x="881" y="187"/>
                      </a:lnTo>
                      <a:lnTo>
                        <a:pt x="880" y="187"/>
                      </a:lnTo>
                      <a:lnTo>
                        <a:pt x="879" y="189"/>
                      </a:lnTo>
                      <a:lnTo>
                        <a:pt x="880" y="189"/>
                      </a:lnTo>
                      <a:lnTo>
                        <a:pt x="880" y="190"/>
                      </a:lnTo>
                      <a:lnTo>
                        <a:pt x="879" y="191"/>
                      </a:lnTo>
                      <a:lnTo>
                        <a:pt x="876" y="191"/>
                      </a:lnTo>
                      <a:lnTo>
                        <a:pt x="876" y="191"/>
                      </a:lnTo>
                      <a:lnTo>
                        <a:pt x="876" y="191"/>
                      </a:lnTo>
                      <a:lnTo>
                        <a:pt x="876" y="194"/>
                      </a:lnTo>
                      <a:lnTo>
                        <a:pt x="878" y="194"/>
                      </a:lnTo>
                      <a:lnTo>
                        <a:pt x="879" y="194"/>
                      </a:lnTo>
                      <a:lnTo>
                        <a:pt x="879" y="197"/>
                      </a:lnTo>
                      <a:lnTo>
                        <a:pt x="880" y="197"/>
                      </a:lnTo>
                      <a:lnTo>
                        <a:pt x="881" y="197"/>
                      </a:lnTo>
                      <a:lnTo>
                        <a:pt x="881" y="197"/>
                      </a:lnTo>
                      <a:lnTo>
                        <a:pt x="881" y="197"/>
                      </a:lnTo>
                      <a:lnTo>
                        <a:pt x="883" y="198"/>
                      </a:lnTo>
                      <a:lnTo>
                        <a:pt x="883" y="198"/>
                      </a:lnTo>
                      <a:lnTo>
                        <a:pt x="883" y="199"/>
                      </a:lnTo>
                      <a:lnTo>
                        <a:pt x="883" y="199"/>
                      </a:lnTo>
                      <a:lnTo>
                        <a:pt x="883" y="199"/>
                      </a:lnTo>
                      <a:lnTo>
                        <a:pt x="883" y="199"/>
                      </a:lnTo>
                      <a:lnTo>
                        <a:pt x="885" y="199"/>
                      </a:lnTo>
                      <a:lnTo>
                        <a:pt x="885" y="200"/>
                      </a:lnTo>
                      <a:lnTo>
                        <a:pt x="885" y="200"/>
                      </a:lnTo>
                      <a:lnTo>
                        <a:pt x="887" y="199"/>
                      </a:lnTo>
                      <a:lnTo>
                        <a:pt x="887" y="199"/>
                      </a:lnTo>
                      <a:lnTo>
                        <a:pt x="888" y="198"/>
                      </a:lnTo>
                      <a:lnTo>
                        <a:pt x="891" y="198"/>
                      </a:lnTo>
                      <a:lnTo>
                        <a:pt x="891" y="198"/>
                      </a:lnTo>
                      <a:lnTo>
                        <a:pt x="892" y="197"/>
                      </a:lnTo>
                      <a:lnTo>
                        <a:pt x="895" y="195"/>
                      </a:lnTo>
                      <a:lnTo>
                        <a:pt x="895" y="197"/>
                      </a:lnTo>
                      <a:lnTo>
                        <a:pt x="897" y="197"/>
                      </a:lnTo>
                      <a:lnTo>
                        <a:pt x="899" y="199"/>
                      </a:lnTo>
                      <a:lnTo>
                        <a:pt x="899" y="199"/>
                      </a:lnTo>
                      <a:lnTo>
                        <a:pt x="899" y="199"/>
                      </a:lnTo>
                      <a:lnTo>
                        <a:pt x="899" y="200"/>
                      </a:lnTo>
                      <a:lnTo>
                        <a:pt x="893" y="202"/>
                      </a:lnTo>
                      <a:lnTo>
                        <a:pt x="893" y="203"/>
                      </a:lnTo>
                      <a:lnTo>
                        <a:pt x="896" y="203"/>
                      </a:lnTo>
                      <a:lnTo>
                        <a:pt x="896" y="202"/>
                      </a:lnTo>
                      <a:lnTo>
                        <a:pt x="899" y="203"/>
                      </a:lnTo>
                      <a:lnTo>
                        <a:pt x="899" y="202"/>
                      </a:lnTo>
                      <a:lnTo>
                        <a:pt x="900" y="202"/>
                      </a:lnTo>
                      <a:lnTo>
                        <a:pt x="902" y="202"/>
                      </a:lnTo>
                      <a:lnTo>
                        <a:pt x="905" y="203"/>
                      </a:lnTo>
                      <a:lnTo>
                        <a:pt x="906" y="203"/>
                      </a:lnTo>
                      <a:lnTo>
                        <a:pt x="908" y="206"/>
                      </a:lnTo>
                      <a:lnTo>
                        <a:pt x="912" y="207"/>
                      </a:lnTo>
                      <a:lnTo>
                        <a:pt x="913" y="208"/>
                      </a:lnTo>
                      <a:lnTo>
                        <a:pt x="916" y="208"/>
                      </a:lnTo>
                      <a:lnTo>
                        <a:pt x="916" y="210"/>
                      </a:lnTo>
                      <a:lnTo>
                        <a:pt x="917" y="210"/>
                      </a:lnTo>
                      <a:lnTo>
                        <a:pt x="916" y="211"/>
                      </a:lnTo>
                      <a:lnTo>
                        <a:pt x="916" y="212"/>
                      </a:lnTo>
                      <a:lnTo>
                        <a:pt x="919" y="212"/>
                      </a:lnTo>
                      <a:lnTo>
                        <a:pt x="918" y="214"/>
                      </a:lnTo>
                      <a:lnTo>
                        <a:pt x="918" y="216"/>
                      </a:lnTo>
                      <a:lnTo>
                        <a:pt x="919" y="216"/>
                      </a:lnTo>
                      <a:lnTo>
                        <a:pt x="919" y="216"/>
                      </a:lnTo>
                      <a:lnTo>
                        <a:pt x="919" y="215"/>
                      </a:lnTo>
                      <a:lnTo>
                        <a:pt x="919" y="215"/>
                      </a:lnTo>
                      <a:lnTo>
                        <a:pt x="919" y="215"/>
                      </a:lnTo>
                      <a:lnTo>
                        <a:pt x="922" y="215"/>
                      </a:lnTo>
                      <a:lnTo>
                        <a:pt x="922" y="219"/>
                      </a:lnTo>
                      <a:lnTo>
                        <a:pt x="925" y="219"/>
                      </a:lnTo>
                      <a:lnTo>
                        <a:pt x="925" y="220"/>
                      </a:lnTo>
                      <a:lnTo>
                        <a:pt x="925" y="221"/>
                      </a:lnTo>
                      <a:lnTo>
                        <a:pt x="926" y="221"/>
                      </a:lnTo>
                      <a:lnTo>
                        <a:pt x="926" y="227"/>
                      </a:lnTo>
                      <a:lnTo>
                        <a:pt x="925" y="227"/>
                      </a:lnTo>
                      <a:lnTo>
                        <a:pt x="926" y="228"/>
                      </a:lnTo>
                      <a:lnTo>
                        <a:pt x="923" y="228"/>
                      </a:lnTo>
                      <a:lnTo>
                        <a:pt x="925" y="229"/>
                      </a:lnTo>
                      <a:lnTo>
                        <a:pt x="925" y="229"/>
                      </a:lnTo>
                      <a:lnTo>
                        <a:pt x="926" y="229"/>
                      </a:lnTo>
                      <a:lnTo>
                        <a:pt x="926" y="232"/>
                      </a:lnTo>
                      <a:lnTo>
                        <a:pt x="926" y="232"/>
                      </a:lnTo>
                      <a:lnTo>
                        <a:pt x="925" y="233"/>
                      </a:lnTo>
                      <a:lnTo>
                        <a:pt x="923" y="233"/>
                      </a:lnTo>
                      <a:lnTo>
                        <a:pt x="922" y="233"/>
                      </a:lnTo>
                      <a:lnTo>
                        <a:pt x="922" y="232"/>
                      </a:lnTo>
                      <a:lnTo>
                        <a:pt x="918" y="231"/>
                      </a:lnTo>
                      <a:lnTo>
                        <a:pt x="917" y="231"/>
                      </a:lnTo>
                      <a:lnTo>
                        <a:pt x="917" y="232"/>
                      </a:lnTo>
                      <a:lnTo>
                        <a:pt x="916" y="232"/>
                      </a:lnTo>
                      <a:lnTo>
                        <a:pt x="916" y="232"/>
                      </a:lnTo>
                      <a:lnTo>
                        <a:pt x="916" y="233"/>
                      </a:lnTo>
                      <a:lnTo>
                        <a:pt x="914" y="232"/>
                      </a:lnTo>
                      <a:lnTo>
                        <a:pt x="913" y="232"/>
                      </a:lnTo>
                      <a:lnTo>
                        <a:pt x="913" y="231"/>
                      </a:lnTo>
                      <a:lnTo>
                        <a:pt x="909" y="229"/>
                      </a:lnTo>
                      <a:lnTo>
                        <a:pt x="908" y="228"/>
                      </a:lnTo>
                      <a:lnTo>
                        <a:pt x="904" y="224"/>
                      </a:lnTo>
                      <a:lnTo>
                        <a:pt x="902" y="221"/>
                      </a:lnTo>
                      <a:lnTo>
                        <a:pt x="901" y="221"/>
                      </a:lnTo>
                      <a:lnTo>
                        <a:pt x="899" y="216"/>
                      </a:lnTo>
                      <a:lnTo>
                        <a:pt x="891" y="215"/>
                      </a:lnTo>
                      <a:lnTo>
                        <a:pt x="889" y="212"/>
                      </a:lnTo>
                      <a:lnTo>
                        <a:pt x="884" y="212"/>
                      </a:lnTo>
                      <a:lnTo>
                        <a:pt x="884" y="211"/>
                      </a:lnTo>
                      <a:lnTo>
                        <a:pt x="883" y="211"/>
                      </a:lnTo>
                      <a:lnTo>
                        <a:pt x="883" y="211"/>
                      </a:lnTo>
                      <a:lnTo>
                        <a:pt x="876" y="210"/>
                      </a:lnTo>
                      <a:lnTo>
                        <a:pt x="876" y="211"/>
                      </a:lnTo>
                      <a:lnTo>
                        <a:pt x="871" y="211"/>
                      </a:lnTo>
                      <a:lnTo>
                        <a:pt x="871" y="211"/>
                      </a:lnTo>
                      <a:lnTo>
                        <a:pt x="870" y="210"/>
                      </a:lnTo>
                      <a:lnTo>
                        <a:pt x="868" y="208"/>
                      </a:lnTo>
                      <a:lnTo>
                        <a:pt x="867" y="207"/>
                      </a:lnTo>
                      <a:lnTo>
                        <a:pt x="867" y="208"/>
                      </a:lnTo>
                      <a:lnTo>
                        <a:pt x="866" y="208"/>
                      </a:lnTo>
                      <a:lnTo>
                        <a:pt x="866" y="210"/>
                      </a:lnTo>
                      <a:lnTo>
                        <a:pt x="867" y="210"/>
                      </a:lnTo>
                      <a:lnTo>
                        <a:pt x="868" y="211"/>
                      </a:lnTo>
                      <a:lnTo>
                        <a:pt x="868" y="212"/>
                      </a:lnTo>
                      <a:lnTo>
                        <a:pt x="868" y="212"/>
                      </a:lnTo>
                      <a:lnTo>
                        <a:pt x="868" y="212"/>
                      </a:lnTo>
                      <a:lnTo>
                        <a:pt x="868" y="212"/>
                      </a:lnTo>
                      <a:lnTo>
                        <a:pt x="868" y="214"/>
                      </a:lnTo>
                      <a:lnTo>
                        <a:pt x="864" y="214"/>
                      </a:lnTo>
                      <a:lnTo>
                        <a:pt x="864" y="214"/>
                      </a:lnTo>
                      <a:lnTo>
                        <a:pt x="864" y="215"/>
                      </a:lnTo>
                      <a:lnTo>
                        <a:pt x="864" y="215"/>
                      </a:lnTo>
                      <a:lnTo>
                        <a:pt x="864" y="215"/>
                      </a:lnTo>
                      <a:lnTo>
                        <a:pt x="868" y="215"/>
                      </a:lnTo>
                      <a:lnTo>
                        <a:pt x="868" y="215"/>
                      </a:lnTo>
                      <a:lnTo>
                        <a:pt x="870" y="215"/>
                      </a:lnTo>
                      <a:lnTo>
                        <a:pt x="870" y="214"/>
                      </a:lnTo>
                      <a:lnTo>
                        <a:pt x="881" y="214"/>
                      </a:lnTo>
                      <a:lnTo>
                        <a:pt x="881" y="214"/>
                      </a:lnTo>
                      <a:lnTo>
                        <a:pt x="884" y="214"/>
                      </a:lnTo>
                      <a:lnTo>
                        <a:pt x="885" y="215"/>
                      </a:lnTo>
                      <a:lnTo>
                        <a:pt x="887" y="215"/>
                      </a:lnTo>
                      <a:lnTo>
                        <a:pt x="888" y="216"/>
                      </a:lnTo>
                      <a:lnTo>
                        <a:pt x="889" y="216"/>
                      </a:lnTo>
                      <a:lnTo>
                        <a:pt x="889" y="216"/>
                      </a:lnTo>
                      <a:lnTo>
                        <a:pt x="892" y="216"/>
                      </a:lnTo>
                      <a:lnTo>
                        <a:pt x="892" y="220"/>
                      </a:lnTo>
                      <a:lnTo>
                        <a:pt x="885" y="220"/>
                      </a:lnTo>
                      <a:lnTo>
                        <a:pt x="885" y="221"/>
                      </a:lnTo>
                      <a:lnTo>
                        <a:pt x="883" y="221"/>
                      </a:lnTo>
                      <a:lnTo>
                        <a:pt x="883" y="223"/>
                      </a:lnTo>
                      <a:lnTo>
                        <a:pt x="883" y="223"/>
                      </a:lnTo>
                      <a:lnTo>
                        <a:pt x="883" y="223"/>
                      </a:lnTo>
                      <a:lnTo>
                        <a:pt x="881" y="221"/>
                      </a:lnTo>
                      <a:lnTo>
                        <a:pt x="881" y="221"/>
                      </a:lnTo>
                      <a:lnTo>
                        <a:pt x="881" y="221"/>
                      </a:lnTo>
                      <a:lnTo>
                        <a:pt x="871" y="221"/>
                      </a:lnTo>
                      <a:lnTo>
                        <a:pt x="871" y="221"/>
                      </a:lnTo>
                      <a:lnTo>
                        <a:pt x="871" y="220"/>
                      </a:lnTo>
                      <a:lnTo>
                        <a:pt x="868" y="220"/>
                      </a:lnTo>
                      <a:lnTo>
                        <a:pt x="868" y="221"/>
                      </a:lnTo>
                      <a:lnTo>
                        <a:pt x="867" y="223"/>
                      </a:lnTo>
                      <a:lnTo>
                        <a:pt x="866" y="223"/>
                      </a:lnTo>
                      <a:lnTo>
                        <a:pt x="864" y="224"/>
                      </a:lnTo>
                      <a:lnTo>
                        <a:pt x="863" y="225"/>
                      </a:lnTo>
                      <a:lnTo>
                        <a:pt x="863" y="228"/>
                      </a:lnTo>
                      <a:lnTo>
                        <a:pt x="863" y="228"/>
                      </a:lnTo>
                      <a:lnTo>
                        <a:pt x="864" y="229"/>
                      </a:lnTo>
                      <a:lnTo>
                        <a:pt x="866" y="231"/>
                      </a:lnTo>
                      <a:lnTo>
                        <a:pt x="867" y="231"/>
                      </a:lnTo>
                      <a:lnTo>
                        <a:pt x="868" y="231"/>
                      </a:lnTo>
                      <a:lnTo>
                        <a:pt x="870" y="229"/>
                      </a:lnTo>
                      <a:lnTo>
                        <a:pt x="872" y="229"/>
                      </a:lnTo>
                      <a:lnTo>
                        <a:pt x="875" y="229"/>
                      </a:lnTo>
                      <a:lnTo>
                        <a:pt x="876" y="229"/>
                      </a:lnTo>
                      <a:lnTo>
                        <a:pt x="880" y="229"/>
                      </a:lnTo>
                      <a:lnTo>
                        <a:pt x="880" y="229"/>
                      </a:lnTo>
                      <a:lnTo>
                        <a:pt x="883" y="229"/>
                      </a:lnTo>
                      <a:lnTo>
                        <a:pt x="883" y="232"/>
                      </a:lnTo>
                      <a:lnTo>
                        <a:pt x="881" y="233"/>
                      </a:lnTo>
                      <a:lnTo>
                        <a:pt x="880" y="233"/>
                      </a:lnTo>
                      <a:lnTo>
                        <a:pt x="880" y="234"/>
                      </a:lnTo>
                      <a:lnTo>
                        <a:pt x="883" y="234"/>
                      </a:lnTo>
                      <a:lnTo>
                        <a:pt x="884" y="233"/>
                      </a:lnTo>
                      <a:lnTo>
                        <a:pt x="887" y="233"/>
                      </a:lnTo>
                      <a:lnTo>
                        <a:pt x="889" y="234"/>
                      </a:lnTo>
                      <a:lnTo>
                        <a:pt x="891" y="234"/>
                      </a:lnTo>
                      <a:lnTo>
                        <a:pt x="891" y="233"/>
                      </a:lnTo>
                      <a:lnTo>
                        <a:pt x="893" y="233"/>
                      </a:lnTo>
                      <a:lnTo>
                        <a:pt x="893" y="233"/>
                      </a:lnTo>
                      <a:lnTo>
                        <a:pt x="895" y="233"/>
                      </a:lnTo>
                      <a:lnTo>
                        <a:pt x="896" y="232"/>
                      </a:lnTo>
                      <a:lnTo>
                        <a:pt x="897" y="232"/>
                      </a:lnTo>
                      <a:lnTo>
                        <a:pt x="897" y="231"/>
                      </a:lnTo>
                      <a:lnTo>
                        <a:pt x="899" y="231"/>
                      </a:lnTo>
                      <a:lnTo>
                        <a:pt x="900" y="231"/>
                      </a:lnTo>
                      <a:lnTo>
                        <a:pt x="900" y="232"/>
                      </a:lnTo>
                      <a:lnTo>
                        <a:pt x="900" y="232"/>
                      </a:lnTo>
                      <a:lnTo>
                        <a:pt x="902" y="232"/>
                      </a:lnTo>
                      <a:lnTo>
                        <a:pt x="902" y="232"/>
                      </a:lnTo>
                      <a:lnTo>
                        <a:pt x="905" y="232"/>
                      </a:lnTo>
                      <a:lnTo>
                        <a:pt x="905" y="233"/>
                      </a:lnTo>
                      <a:lnTo>
                        <a:pt x="906" y="233"/>
                      </a:lnTo>
                      <a:lnTo>
                        <a:pt x="906" y="234"/>
                      </a:lnTo>
                      <a:lnTo>
                        <a:pt x="909" y="234"/>
                      </a:lnTo>
                      <a:lnTo>
                        <a:pt x="909" y="234"/>
                      </a:lnTo>
                      <a:lnTo>
                        <a:pt x="913" y="234"/>
                      </a:lnTo>
                      <a:lnTo>
                        <a:pt x="913" y="236"/>
                      </a:lnTo>
                      <a:lnTo>
                        <a:pt x="921" y="234"/>
                      </a:lnTo>
                      <a:lnTo>
                        <a:pt x="922" y="236"/>
                      </a:lnTo>
                      <a:lnTo>
                        <a:pt x="921" y="236"/>
                      </a:lnTo>
                      <a:lnTo>
                        <a:pt x="919" y="237"/>
                      </a:lnTo>
                      <a:lnTo>
                        <a:pt x="917" y="238"/>
                      </a:lnTo>
                      <a:lnTo>
                        <a:pt x="916" y="238"/>
                      </a:lnTo>
                      <a:lnTo>
                        <a:pt x="914" y="240"/>
                      </a:lnTo>
                      <a:lnTo>
                        <a:pt x="913" y="242"/>
                      </a:lnTo>
                      <a:lnTo>
                        <a:pt x="914" y="242"/>
                      </a:lnTo>
                      <a:lnTo>
                        <a:pt x="914" y="242"/>
                      </a:lnTo>
                      <a:lnTo>
                        <a:pt x="913" y="244"/>
                      </a:lnTo>
                      <a:lnTo>
                        <a:pt x="913" y="244"/>
                      </a:lnTo>
                      <a:lnTo>
                        <a:pt x="912" y="244"/>
                      </a:lnTo>
                      <a:lnTo>
                        <a:pt x="910" y="242"/>
                      </a:lnTo>
                      <a:lnTo>
                        <a:pt x="910" y="244"/>
                      </a:lnTo>
                      <a:lnTo>
                        <a:pt x="910" y="245"/>
                      </a:lnTo>
                      <a:lnTo>
                        <a:pt x="909" y="245"/>
                      </a:lnTo>
                      <a:lnTo>
                        <a:pt x="910" y="245"/>
                      </a:lnTo>
                      <a:lnTo>
                        <a:pt x="910" y="246"/>
                      </a:lnTo>
                      <a:lnTo>
                        <a:pt x="910" y="248"/>
                      </a:lnTo>
                      <a:lnTo>
                        <a:pt x="909" y="248"/>
                      </a:lnTo>
                      <a:lnTo>
                        <a:pt x="909" y="248"/>
                      </a:lnTo>
                      <a:lnTo>
                        <a:pt x="908" y="249"/>
                      </a:lnTo>
                      <a:lnTo>
                        <a:pt x="906" y="248"/>
                      </a:lnTo>
                      <a:lnTo>
                        <a:pt x="906" y="248"/>
                      </a:lnTo>
                      <a:lnTo>
                        <a:pt x="905" y="249"/>
                      </a:lnTo>
                      <a:lnTo>
                        <a:pt x="902" y="249"/>
                      </a:lnTo>
                      <a:lnTo>
                        <a:pt x="899" y="249"/>
                      </a:lnTo>
                      <a:lnTo>
                        <a:pt x="899" y="250"/>
                      </a:lnTo>
                      <a:lnTo>
                        <a:pt x="897" y="250"/>
                      </a:lnTo>
                      <a:lnTo>
                        <a:pt x="897" y="250"/>
                      </a:lnTo>
                      <a:lnTo>
                        <a:pt x="897" y="250"/>
                      </a:lnTo>
                      <a:lnTo>
                        <a:pt x="896" y="250"/>
                      </a:lnTo>
                      <a:lnTo>
                        <a:pt x="895" y="253"/>
                      </a:lnTo>
                      <a:lnTo>
                        <a:pt x="893" y="252"/>
                      </a:lnTo>
                      <a:lnTo>
                        <a:pt x="893" y="252"/>
                      </a:lnTo>
                      <a:lnTo>
                        <a:pt x="892" y="252"/>
                      </a:lnTo>
                      <a:lnTo>
                        <a:pt x="892" y="250"/>
                      </a:lnTo>
                      <a:lnTo>
                        <a:pt x="891" y="250"/>
                      </a:lnTo>
                      <a:lnTo>
                        <a:pt x="889" y="252"/>
                      </a:lnTo>
                      <a:lnTo>
                        <a:pt x="889" y="253"/>
                      </a:lnTo>
                      <a:lnTo>
                        <a:pt x="888" y="253"/>
                      </a:lnTo>
                      <a:lnTo>
                        <a:pt x="888" y="253"/>
                      </a:lnTo>
                      <a:lnTo>
                        <a:pt x="888" y="254"/>
                      </a:lnTo>
                      <a:lnTo>
                        <a:pt x="888" y="254"/>
                      </a:lnTo>
                      <a:lnTo>
                        <a:pt x="887" y="255"/>
                      </a:lnTo>
                      <a:lnTo>
                        <a:pt x="885" y="257"/>
                      </a:lnTo>
                      <a:lnTo>
                        <a:pt x="883" y="257"/>
                      </a:lnTo>
                      <a:lnTo>
                        <a:pt x="881" y="255"/>
                      </a:lnTo>
                      <a:lnTo>
                        <a:pt x="880" y="254"/>
                      </a:lnTo>
                      <a:lnTo>
                        <a:pt x="881" y="258"/>
                      </a:lnTo>
                      <a:lnTo>
                        <a:pt x="880" y="258"/>
                      </a:lnTo>
                      <a:lnTo>
                        <a:pt x="879" y="261"/>
                      </a:lnTo>
                      <a:lnTo>
                        <a:pt x="875" y="261"/>
                      </a:lnTo>
                      <a:lnTo>
                        <a:pt x="871" y="262"/>
                      </a:lnTo>
                      <a:lnTo>
                        <a:pt x="868" y="262"/>
                      </a:lnTo>
                      <a:lnTo>
                        <a:pt x="868" y="263"/>
                      </a:lnTo>
                      <a:lnTo>
                        <a:pt x="867" y="265"/>
                      </a:lnTo>
                      <a:lnTo>
                        <a:pt x="866" y="265"/>
                      </a:lnTo>
                      <a:lnTo>
                        <a:pt x="866" y="265"/>
                      </a:lnTo>
                      <a:lnTo>
                        <a:pt x="864" y="263"/>
                      </a:lnTo>
                      <a:lnTo>
                        <a:pt x="863" y="265"/>
                      </a:lnTo>
                      <a:lnTo>
                        <a:pt x="863" y="266"/>
                      </a:lnTo>
                      <a:lnTo>
                        <a:pt x="862" y="266"/>
                      </a:lnTo>
                      <a:lnTo>
                        <a:pt x="862" y="265"/>
                      </a:lnTo>
                      <a:lnTo>
                        <a:pt x="859" y="265"/>
                      </a:lnTo>
                      <a:lnTo>
                        <a:pt x="859" y="266"/>
                      </a:lnTo>
                      <a:lnTo>
                        <a:pt x="858" y="266"/>
                      </a:lnTo>
                      <a:lnTo>
                        <a:pt x="857" y="266"/>
                      </a:lnTo>
                      <a:lnTo>
                        <a:pt x="855" y="265"/>
                      </a:lnTo>
                      <a:lnTo>
                        <a:pt x="855" y="265"/>
                      </a:lnTo>
                      <a:lnTo>
                        <a:pt x="853" y="265"/>
                      </a:lnTo>
                      <a:lnTo>
                        <a:pt x="853" y="265"/>
                      </a:lnTo>
                      <a:lnTo>
                        <a:pt x="853" y="265"/>
                      </a:lnTo>
                      <a:lnTo>
                        <a:pt x="853" y="267"/>
                      </a:lnTo>
                      <a:lnTo>
                        <a:pt x="851" y="267"/>
                      </a:lnTo>
                      <a:lnTo>
                        <a:pt x="850" y="267"/>
                      </a:lnTo>
                      <a:lnTo>
                        <a:pt x="849" y="269"/>
                      </a:lnTo>
                      <a:lnTo>
                        <a:pt x="847" y="269"/>
                      </a:lnTo>
                      <a:lnTo>
                        <a:pt x="847" y="266"/>
                      </a:lnTo>
                      <a:lnTo>
                        <a:pt x="846" y="266"/>
                      </a:lnTo>
                      <a:lnTo>
                        <a:pt x="846" y="266"/>
                      </a:lnTo>
                      <a:lnTo>
                        <a:pt x="844" y="266"/>
                      </a:lnTo>
                      <a:lnTo>
                        <a:pt x="845" y="267"/>
                      </a:lnTo>
                      <a:lnTo>
                        <a:pt x="845" y="267"/>
                      </a:lnTo>
                      <a:lnTo>
                        <a:pt x="844" y="269"/>
                      </a:lnTo>
                      <a:lnTo>
                        <a:pt x="840" y="270"/>
                      </a:lnTo>
                      <a:lnTo>
                        <a:pt x="840" y="271"/>
                      </a:lnTo>
                      <a:lnTo>
                        <a:pt x="838" y="270"/>
                      </a:lnTo>
                      <a:lnTo>
                        <a:pt x="838" y="271"/>
                      </a:lnTo>
                      <a:lnTo>
                        <a:pt x="833" y="271"/>
                      </a:lnTo>
                      <a:lnTo>
                        <a:pt x="833" y="270"/>
                      </a:lnTo>
                      <a:lnTo>
                        <a:pt x="830" y="270"/>
                      </a:lnTo>
                      <a:lnTo>
                        <a:pt x="828" y="269"/>
                      </a:lnTo>
                      <a:lnTo>
                        <a:pt x="825" y="266"/>
                      </a:lnTo>
                      <a:lnTo>
                        <a:pt x="824" y="265"/>
                      </a:lnTo>
                      <a:lnTo>
                        <a:pt x="824" y="262"/>
                      </a:lnTo>
                      <a:lnTo>
                        <a:pt x="824" y="262"/>
                      </a:lnTo>
                      <a:lnTo>
                        <a:pt x="824" y="266"/>
                      </a:lnTo>
                      <a:lnTo>
                        <a:pt x="824" y="267"/>
                      </a:lnTo>
                      <a:lnTo>
                        <a:pt x="825" y="270"/>
                      </a:lnTo>
                      <a:lnTo>
                        <a:pt x="825" y="271"/>
                      </a:lnTo>
                      <a:lnTo>
                        <a:pt x="828" y="271"/>
                      </a:lnTo>
                      <a:lnTo>
                        <a:pt x="828" y="274"/>
                      </a:lnTo>
                      <a:lnTo>
                        <a:pt x="828" y="275"/>
                      </a:lnTo>
                      <a:lnTo>
                        <a:pt x="827" y="278"/>
                      </a:lnTo>
                      <a:lnTo>
                        <a:pt x="825" y="279"/>
                      </a:lnTo>
                      <a:lnTo>
                        <a:pt x="824" y="279"/>
                      </a:lnTo>
                      <a:lnTo>
                        <a:pt x="824" y="278"/>
                      </a:lnTo>
                      <a:lnTo>
                        <a:pt x="823" y="278"/>
                      </a:lnTo>
                      <a:lnTo>
                        <a:pt x="821" y="280"/>
                      </a:lnTo>
                      <a:lnTo>
                        <a:pt x="820" y="280"/>
                      </a:lnTo>
                      <a:lnTo>
                        <a:pt x="820" y="282"/>
                      </a:lnTo>
                      <a:lnTo>
                        <a:pt x="816" y="287"/>
                      </a:lnTo>
                      <a:lnTo>
                        <a:pt x="809" y="288"/>
                      </a:lnTo>
                      <a:lnTo>
                        <a:pt x="809" y="289"/>
                      </a:lnTo>
                      <a:lnTo>
                        <a:pt x="808" y="289"/>
                      </a:lnTo>
                      <a:lnTo>
                        <a:pt x="807" y="292"/>
                      </a:lnTo>
                      <a:lnTo>
                        <a:pt x="806" y="292"/>
                      </a:lnTo>
                      <a:lnTo>
                        <a:pt x="804" y="292"/>
                      </a:lnTo>
                      <a:lnTo>
                        <a:pt x="804" y="292"/>
                      </a:lnTo>
                      <a:lnTo>
                        <a:pt x="803" y="292"/>
                      </a:lnTo>
                      <a:lnTo>
                        <a:pt x="803" y="293"/>
                      </a:lnTo>
                      <a:lnTo>
                        <a:pt x="802" y="293"/>
                      </a:lnTo>
                      <a:lnTo>
                        <a:pt x="802" y="297"/>
                      </a:lnTo>
                      <a:lnTo>
                        <a:pt x="799" y="299"/>
                      </a:lnTo>
                      <a:lnTo>
                        <a:pt x="799" y="299"/>
                      </a:lnTo>
                      <a:lnTo>
                        <a:pt x="798" y="299"/>
                      </a:lnTo>
                      <a:lnTo>
                        <a:pt x="798" y="300"/>
                      </a:lnTo>
                      <a:lnTo>
                        <a:pt x="798" y="300"/>
                      </a:lnTo>
                      <a:lnTo>
                        <a:pt x="798" y="301"/>
                      </a:lnTo>
                      <a:lnTo>
                        <a:pt x="798" y="301"/>
                      </a:lnTo>
                      <a:lnTo>
                        <a:pt x="798" y="301"/>
                      </a:lnTo>
                      <a:lnTo>
                        <a:pt x="796" y="303"/>
                      </a:lnTo>
                      <a:lnTo>
                        <a:pt x="796" y="305"/>
                      </a:lnTo>
                      <a:lnTo>
                        <a:pt x="795" y="305"/>
                      </a:lnTo>
                      <a:lnTo>
                        <a:pt x="794" y="303"/>
                      </a:lnTo>
                      <a:lnTo>
                        <a:pt x="790" y="301"/>
                      </a:lnTo>
                      <a:lnTo>
                        <a:pt x="789" y="305"/>
                      </a:lnTo>
                      <a:lnTo>
                        <a:pt x="787" y="305"/>
                      </a:lnTo>
                      <a:lnTo>
                        <a:pt x="785" y="309"/>
                      </a:lnTo>
                      <a:lnTo>
                        <a:pt x="785" y="309"/>
                      </a:lnTo>
                      <a:lnTo>
                        <a:pt x="785" y="308"/>
                      </a:lnTo>
                      <a:lnTo>
                        <a:pt x="782" y="306"/>
                      </a:lnTo>
                      <a:lnTo>
                        <a:pt x="782" y="303"/>
                      </a:lnTo>
                      <a:lnTo>
                        <a:pt x="778" y="304"/>
                      </a:lnTo>
                      <a:lnTo>
                        <a:pt x="775" y="306"/>
                      </a:lnTo>
                      <a:lnTo>
                        <a:pt x="774" y="306"/>
                      </a:lnTo>
                      <a:lnTo>
                        <a:pt x="774" y="306"/>
                      </a:lnTo>
                      <a:lnTo>
                        <a:pt x="768" y="306"/>
                      </a:lnTo>
                      <a:lnTo>
                        <a:pt x="768" y="308"/>
                      </a:lnTo>
                      <a:lnTo>
                        <a:pt x="760" y="306"/>
                      </a:lnTo>
                      <a:lnTo>
                        <a:pt x="760" y="310"/>
                      </a:lnTo>
                      <a:lnTo>
                        <a:pt x="758" y="312"/>
                      </a:lnTo>
                      <a:lnTo>
                        <a:pt x="758" y="313"/>
                      </a:lnTo>
                      <a:lnTo>
                        <a:pt x="757" y="313"/>
                      </a:lnTo>
                      <a:lnTo>
                        <a:pt x="756" y="314"/>
                      </a:lnTo>
                      <a:lnTo>
                        <a:pt x="755" y="313"/>
                      </a:lnTo>
                      <a:lnTo>
                        <a:pt x="755" y="313"/>
                      </a:lnTo>
                      <a:lnTo>
                        <a:pt x="753" y="313"/>
                      </a:lnTo>
                      <a:lnTo>
                        <a:pt x="752" y="313"/>
                      </a:lnTo>
                      <a:lnTo>
                        <a:pt x="753" y="316"/>
                      </a:lnTo>
                      <a:lnTo>
                        <a:pt x="755" y="318"/>
                      </a:lnTo>
                      <a:lnTo>
                        <a:pt x="756" y="318"/>
                      </a:lnTo>
                      <a:lnTo>
                        <a:pt x="756" y="321"/>
                      </a:lnTo>
                      <a:lnTo>
                        <a:pt x="757" y="321"/>
                      </a:lnTo>
                      <a:lnTo>
                        <a:pt x="757" y="322"/>
                      </a:lnTo>
                      <a:lnTo>
                        <a:pt x="757" y="325"/>
                      </a:lnTo>
                      <a:lnTo>
                        <a:pt x="756" y="326"/>
                      </a:lnTo>
                      <a:lnTo>
                        <a:pt x="753" y="326"/>
                      </a:lnTo>
                      <a:lnTo>
                        <a:pt x="751" y="326"/>
                      </a:lnTo>
                      <a:lnTo>
                        <a:pt x="749" y="326"/>
                      </a:lnTo>
                      <a:lnTo>
                        <a:pt x="749" y="326"/>
                      </a:lnTo>
                      <a:lnTo>
                        <a:pt x="747" y="326"/>
                      </a:lnTo>
                      <a:lnTo>
                        <a:pt x="747" y="327"/>
                      </a:lnTo>
                      <a:lnTo>
                        <a:pt x="749" y="327"/>
                      </a:lnTo>
                      <a:lnTo>
                        <a:pt x="752" y="327"/>
                      </a:lnTo>
                      <a:lnTo>
                        <a:pt x="755" y="329"/>
                      </a:lnTo>
                      <a:lnTo>
                        <a:pt x="753" y="330"/>
                      </a:lnTo>
                      <a:lnTo>
                        <a:pt x="753" y="333"/>
                      </a:lnTo>
                      <a:lnTo>
                        <a:pt x="752" y="333"/>
                      </a:lnTo>
                      <a:lnTo>
                        <a:pt x="753" y="339"/>
                      </a:lnTo>
                      <a:lnTo>
                        <a:pt x="751" y="338"/>
                      </a:lnTo>
                      <a:lnTo>
                        <a:pt x="749" y="338"/>
                      </a:lnTo>
                      <a:lnTo>
                        <a:pt x="748" y="337"/>
                      </a:lnTo>
                      <a:lnTo>
                        <a:pt x="745" y="337"/>
                      </a:lnTo>
                      <a:lnTo>
                        <a:pt x="745" y="338"/>
                      </a:lnTo>
                      <a:lnTo>
                        <a:pt x="748" y="338"/>
                      </a:lnTo>
                      <a:lnTo>
                        <a:pt x="748" y="338"/>
                      </a:lnTo>
                      <a:lnTo>
                        <a:pt x="748" y="339"/>
                      </a:lnTo>
                      <a:lnTo>
                        <a:pt x="748" y="341"/>
                      </a:lnTo>
                      <a:lnTo>
                        <a:pt x="748" y="342"/>
                      </a:lnTo>
                      <a:lnTo>
                        <a:pt x="748" y="342"/>
                      </a:lnTo>
                      <a:lnTo>
                        <a:pt x="748" y="342"/>
                      </a:lnTo>
                      <a:lnTo>
                        <a:pt x="748" y="343"/>
                      </a:lnTo>
                      <a:lnTo>
                        <a:pt x="747" y="343"/>
                      </a:lnTo>
                      <a:lnTo>
                        <a:pt x="747" y="344"/>
                      </a:lnTo>
                      <a:lnTo>
                        <a:pt x="748" y="346"/>
                      </a:lnTo>
                      <a:lnTo>
                        <a:pt x="748" y="346"/>
                      </a:lnTo>
                      <a:lnTo>
                        <a:pt x="745" y="346"/>
                      </a:lnTo>
                      <a:lnTo>
                        <a:pt x="745" y="346"/>
                      </a:lnTo>
                      <a:lnTo>
                        <a:pt x="745" y="346"/>
                      </a:lnTo>
                      <a:lnTo>
                        <a:pt x="744" y="346"/>
                      </a:lnTo>
                      <a:lnTo>
                        <a:pt x="744" y="344"/>
                      </a:lnTo>
                      <a:lnTo>
                        <a:pt x="743" y="344"/>
                      </a:lnTo>
                      <a:lnTo>
                        <a:pt x="741" y="346"/>
                      </a:lnTo>
                      <a:lnTo>
                        <a:pt x="741" y="347"/>
                      </a:lnTo>
                      <a:lnTo>
                        <a:pt x="741" y="348"/>
                      </a:lnTo>
                      <a:lnTo>
                        <a:pt x="743" y="348"/>
                      </a:lnTo>
                      <a:lnTo>
                        <a:pt x="743" y="352"/>
                      </a:lnTo>
                      <a:lnTo>
                        <a:pt x="739" y="352"/>
                      </a:lnTo>
                      <a:lnTo>
                        <a:pt x="739" y="354"/>
                      </a:lnTo>
                      <a:lnTo>
                        <a:pt x="739" y="355"/>
                      </a:lnTo>
                      <a:lnTo>
                        <a:pt x="739" y="356"/>
                      </a:lnTo>
                      <a:lnTo>
                        <a:pt x="739" y="356"/>
                      </a:lnTo>
                      <a:lnTo>
                        <a:pt x="739" y="356"/>
                      </a:lnTo>
                      <a:lnTo>
                        <a:pt x="740" y="358"/>
                      </a:lnTo>
                      <a:lnTo>
                        <a:pt x="740" y="358"/>
                      </a:lnTo>
                      <a:lnTo>
                        <a:pt x="740" y="359"/>
                      </a:lnTo>
                      <a:lnTo>
                        <a:pt x="740" y="359"/>
                      </a:lnTo>
                      <a:lnTo>
                        <a:pt x="739" y="361"/>
                      </a:lnTo>
                      <a:lnTo>
                        <a:pt x="737" y="363"/>
                      </a:lnTo>
                      <a:lnTo>
                        <a:pt x="735" y="363"/>
                      </a:lnTo>
                      <a:lnTo>
                        <a:pt x="735" y="364"/>
                      </a:lnTo>
                      <a:lnTo>
                        <a:pt x="736" y="364"/>
                      </a:lnTo>
                      <a:lnTo>
                        <a:pt x="736" y="367"/>
                      </a:lnTo>
                      <a:lnTo>
                        <a:pt x="736" y="368"/>
                      </a:lnTo>
                      <a:lnTo>
                        <a:pt x="735" y="369"/>
                      </a:lnTo>
                      <a:lnTo>
                        <a:pt x="735" y="369"/>
                      </a:lnTo>
                      <a:lnTo>
                        <a:pt x="734" y="369"/>
                      </a:lnTo>
                      <a:lnTo>
                        <a:pt x="734" y="373"/>
                      </a:lnTo>
                      <a:lnTo>
                        <a:pt x="732" y="375"/>
                      </a:lnTo>
                      <a:lnTo>
                        <a:pt x="732" y="376"/>
                      </a:lnTo>
                      <a:lnTo>
                        <a:pt x="732" y="376"/>
                      </a:lnTo>
                      <a:lnTo>
                        <a:pt x="732" y="376"/>
                      </a:lnTo>
                      <a:lnTo>
                        <a:pt x="730" y="376"/>
                      </a:lnTo>
                      <a:lnTo>
                        <a:pt x="730" y="376"/>
                      </a:lnTo>
                      <a:lnTo>
                        <a:pt x="727" y="376"/>
                      </a:lnTo>
                      <a:lnTo>
                        <a:pt x="727" y="377"/>
                      </a:lnTo>
                      <a:lnTo>
                        <a:pt x="727" y="377"/>
                      </a:lnTo>
                      <a:lnTo>
                        <a:pt x="727" y="377"/>
                      </a:lnTo>
                      <a:lnTo>
                        <a:pt x="727" y="377"/>
                      </a:lnTo>
                      <a:lnTo>
                        <a:pt x="728" y="377"/>
                      </a:lnTo>
                      <a:lnTo>
                        <a:pt x="728" y="377"/>
                      </a:lnTo>
                      <a:lnTo>
                        <a:pt x="731" y="377"/>
                      </a:lnTo>
                      <a:lnTo>
                        <a:pt x="731" y="378"/>
                      </a:lnTo>
                      <a:lnTo>
                        <a:pt x="732" y="378"/>
                      </a:lnTo>
                      <a:lnTo>
                        <a:pt x="732" y="378"/>
                      </a:lnTo>
                      <a:lnTo>
                        <a:pt x="734" y="380"/>
                      </a:lnTo>
                      <a:lnTo>
                        <a:pt x="734" y="381"/>
                      </a:lnTo>
                      <a:lnTo>
                        <a:pt x="732" y="381"/>
                      </a:lnTo>
                      <a:lnTo>
                        <a:pt x="731" y="381"/>
                      </a:lnTo>
                      <a:lnTo>
                        <a:pt x="731" y="382"/>
                      </a:lnTo>
                      <a:lnTo>
                        <a:pt x="731" y="382"/>
                      </a:lnTo>
                      <a:lnTo>
                        <a:pt x="732" y="382"/>
                      </a:lnTo>
                      <a:lnTo>
                        <a:pt x="732" y="384"/>
                      </a:lnTo>
                      <a:lnTo>
                        <a:pt x="734" y="384"/>
                      </a:lnTo>
                      <a:lnTo>
                        <a:pt x="734" y="384"/>
                      </a:lnTo>
                      <a:lnTo>
                        <a:pt x="734" y="384"/>
                      </a:lnTo>
                      <a:lnTo>
                        <a:pt x="735" y="384"/>
                      </a:lnTo>
                      <a:lnTo>
                        <a:pt x="735" y="385"/>
                      </a:lnTo>
                      <a:lnTo>
                        <a:pt x="731" y="385"/>
                      </a:lnTo>
                      <a:lnTo>
                        <a:pt x="731" y="386"/>
                      </a:lnTo>
                      <a:lnTo>
                        <a:pt x="732" y="386"/>
                      </a:lnTo>
                      <a:lnTo>
                        <a:pt x="732" y="388"/>
                      </a:lnTo>
                      <a:lnTo>
                        <a:pt x="731" y="388"/>
                      </a:lnTo>
                      <a:lnTo>
                        <a:pt x="730" y="388"/>
                      </a:lnTo>
                      <a:lnTo>
                        <a:pt x="730" y="389"/>
                      </a:lnTo>
                      <a:lnTo>
                        <a:pt x="728" y="389"/>
                      </a:lnTo>
                      <a:lnTo>
                        <a:pt x="728" y="389"/>
                      </a:lnTo>
                      <a:lnTo>
                        <a:pt x="727" y="388"/>
                      </a:lnTo>
                      <a:lnTo>
                        <a:pt x="727" y="388"/>
                      </a:lnTo>
                      <a:lnTo>
                        <a:pt x="727" y="386"/>
                      </a:lnTo>
                      <a:lnTo>
                        <a:pt x="724" y="386"/>
                      </a:lnTo>
                      <a:lnTo>
                        <a:pt x="724" y="386"/>
                      </a:lnTo>
                      <a:lnTo>
                        <a:pt x="723" y="386"/>
                      </a:lnTo>
                      <a:lnTo>
                        <a:pt x="723" y="384"/>
                      </a:lnTo>
                      <a:lnTo>
                        <a:pt x="724" y="384"/>
                      </a:lnTo>
                      <a:lnTo>
                        <a:pt x="724" y="382"/>
                      </a:lnTo>
                      <a:lnTo>
                        <a:pt x="724" y="382"/>
                      </a:lnTo>
                      <a:lnTo>
                        <a:pt x="724" y="381"/>
                      </a:lnTo>
                      <a:lnTo>
                        <a:pt x="723" y="381"/>
                      </a:lnTo>
                      <a:lnTo>
                        <a:pt x="723" y="381"/>
                      </a:lnTo>
                      <a:lnTo>
                        <a:pt x="723" y="381"/>
                      </a:lnTo>
                      <a:lnTo>
                        <a:pt x="722" y="385"/>
                      </a:lnTo>
                      <a:lnTo>
                        <a:pt x="720" y="386"/>
                      </a:lnTo>
                      <a:lnTo>
                        <a:pt x="720" y="385"/>
                      </a:lnTo>
                      <a:lnTo>
                        <a:pt x="719" y="385"/>
                      </a:lnTo>
                      <a:lnTo>
                        <a:pt x="719" y="384"/>
                      </a:lnTo>
                      <a:lnTo>
                        <a:pt x="719" y="382"/>
                      </a:lnTo>
                      <a:lnTo>
                        <a:pt x="719" y="382"/>
                      </a:lnTo>
                      <a:lnTo>
                        <a:pt x="720" y="381"/>
                      </a:lnTo>
                      <a:lnTo>
                        <a:pt x="720" y="380"/>
                      </a:lnTo>
                      <a:lnTo>
                        <a:pt x="719" y="380"/>
                      </a:lnTo>
                      <a:lnTo>
                        <a:pt x="719" y="381"/>
                      </a:lnTo>
                      <a:lnTo>
                        <a:pt x="718" y="382"/>
                      </a:lnTo>
                      <a:lnTo>
                        <a:pt x="717" y="384"/>
                      </a:lnTo>
                      <a:lnTo>
                        <a:pt x="715" y="385"/>
                      </a:lnTo>
                      <a:lnTo>
                        <a:pt x="715" y="384"/>
                      </a:lnTo>
                      <a:lnTo>
                        <a:pt x="717" y="382"/>
                      </a:lnTo>
                      <a:lnTo>
                        <a:pt x="717" y="382"/>
                      </a:lnTo>
                      <a:lnTo>
                        <a:pt x="717" y="381"/>
                      </a:lnTo>
                      <a:lnTo>
                        <a:pt x="719" y="380"/>
                      </a:lnTo>
                      <a:lnTo>
                        <a:pt x="719" y="377"/>
                      </a:lnTo>
                      <a:lnTo>
                        <a:pt x="718" y="377"/>
                      </a:lnTo>
                      <a:lnTo>
                        <a:pt x="718" y="378"/>
                      </a:lnTo>
                      <a:lnTo>
                        <a:pt x="715" y="378"/>
                      </a:lnTo>
                      <a:lnTo>
                        <a:pt x="715" y="378"/>
                      </a:lnTo>
                      <a:lnTo>
                        <a:pt x="715" y="378"/>
                      </a:lnTo>
                      <a:lnTo>
                        <a:pt x="715" y="377"/>
                      </a:lnTo>
                      <a:lnTo>
                        <a:pt x="715" y="377"/>
                      </a:lnTo>
                      <a:lnTo>
                        <a:pt x="714" y="377"/>
                      </a:lnTo>
                      <a:lnTo>
                        <a:pt x="714" y="378"/>
                      </a:lnTo>
                      <a:lnTo>
                        <a:pt x="713" y="380"/>
                      </a:lnTo>
                      <a:lnTo>
                        <a:pt x="713" y="380"/>
                      </a:lnTo>
                      <a:lnTo>
                        <a:pt x="711" y="380"/>
                      </a:lnTo>
                      <a:lnTo>
                        <a:pt x="711" y="380"/>
                      </a:lnTo>
                      <a:lnTo>
                        <a:pt x="711" y="380"/>
                      </a:lnTo>
                      <a:lnTo>
                        <a:pt x="709" y="380"/>
                      </a:lnTo>
                      <a:lnTo>
                        <a:pt x="710" y="376"/>
                      </a:lnTo>
                      <a:lnTo>
                        <a:pt x="709" y="376"/>
                      </a:lnTo>
                      <a:lnTo>
                        <a:pt x="709" y="377"/>
                      </a:lnTo>
                      <a:lnTo>
                        <a:pt x="703" y="377"/>
                      </a:lnTo>
                      <a:lnTo>
                        <a:pt x="703" y="376"/>
                      </a:lnTo>
                      <a:lnTo>
                        <a:pt x="705" y="376"/>
                      </a:lnTo>
                      <a:lnTo>
                        <a:pt x="706" y="376"/>
                      </a:lnTo>
                      <a:lnTo>
                        <a:pt x="706" y="376"/>
                      </a:lnTo>
                      <a:lnTo>
                        <a:pt x="707" y="375"/>
                      </a:lnTo>
                      <a:lnTo>
                        <a:pt x="707" y="373"/>
                      </a:lnTo>
                      <a:lnTo>
                        <a:pt x="705" y="375"/>
                      </a:lnTo>
                      <a:lnTo>
                        <a:pt x="706" y="373"/>
                      </a:lnTo>
                      <a:lnTo>
                        <a:pt x="706" y="372"/>
                      </a:lnTo>
                      <a:lnTo>
                        <a:pt x="706" y="369"/>
                      </a:lnTo>
                      <a:lnTo>
                        <a:pt x="706" y="369"/>
                      </a:lnTo>
                      <a:lnTo>
                        <a:pt x="706" y="369"/>
                      </a:lnTo>
                      <a:lnTo>
                        <a:pt x="706" y="369"/>
                      </a:lnTo>
                      <a:lnTo>
                        <a:pt x="706" y="369"/>
                      </a:lnTo>
                      <a:lnTo>
                        <a:pt x="706" y="368"/>
                      </a:lnTo>
                      <a:lnTo>
                        <a:pt x="706" y="369"/>
                      </a:lnTo>
                      <a:lnTo>
                        <a:pt x="706" y="369"/>
                      </a:lnTo>
                      <a:lnTo>
                        <a:pt x="705" y="369"/>
                      </a:lnTo>
                      <a:lnTo>
                        <a:pt x="705" y="369"/>
                      </a:lnTo>
                      <a:lnTo>
                        <a:pt x="702" y="371"/>
                      </a:lnTo>
                      <a:lnTo>
                        <a:pt x="702" y="372"/>
                      </a:lnTo>
                      <a:lnTo>
                        <a:pt x="702" y="373"/>
                      </a:lnTo>
                      <a:lnTo>
                        <a:pt x="702" y="373"/>
                      </a:lnTo>
                      <a:lnTo>
                        <a:pt x="701" y="375"/>
                      </a:lnTo>
                      <a:lnTo>
                        <a:pt x="701" y="375"/>
                      </a:lnTo>
                      <a:lnTo>
                        <a:pt x="698" y="375"/>
                      </a:lnTo>
                      <a:lnTo>
                        <a:pt x="698" y="376"/>
                      </a:lnTo>
                      <a:lnTo>
                        <a:pt x="696" y="376"/>
                      </a:lnTo>
                      <a:lnTo>
                        <a:pt x="696" y="376"/>
                      </a:lnTo>
                      <a:lnTo>
                        <a:pt x="696" y="376"/>
                      </a:lnTo>
                      <a:lnTo>
                        <a:pt x="694" y="375"/>
                      </a:lnTo>
                      <a:lnTo>
                        <a:pt x="694" y="375"/>
                      </a:lnTo>
                      <a:lnTo>
                        <a:pt x="693" y="376"/>
                      </a:lnTo>
                      <a:lnTo>
                        <a:pt x="692" y="376"/>
                      </a:lnTo>
                      <a:lnTo>
                        <a:pt x="692" y="378"/>
                      </a:lnTo>
                      <a:lnTo>
                        <a:pt x="689" y="378"/>
                      </a:lnTo>
                      <a:lnTo>
                        <a:pt x="689" y="376"/>
                      </a:lnTo>
                      <a:lnTo>
                        <a:pt x="690" y="376"/>
                      </a:lnTo>
                      <a:lnTo>
                        <a:pt x="690" y="375"/>
                      </a:lnTo>
                      <a:lnTo>
                        <a:pt x="686" y="375"/>
                      </a:lnTo>
                      <a:lnTo>
                        <a:pt x="688" y="371"/>
                      </a:lnTo>
                      <a:lnTo>
                        <a:pt x="684" y="371"/>
                      </a:lnTo>
                      <a:lnTo>
                        <a:pt x="684" y="369"/>
                      </a:lnTo>
                      <a:lnTo>
                        <a:pt x="688" y="368"/>
                      </a:lnTo>
                      <a:lnTo>
                        <a:pt x="688" y="368"/>
                      </a:lnTo>
                      <a:lnTo>
                        <a:pt x="688" y="368"/>
                      </a:lnTo>
                      <a:lnTo>
                        <a:pt x="688" y="368"/>
                      </a:lnTo>
                      <a:lnTo>
                        <a:pt x="688" y="367"/>
                      </a:lnTo>
                      <a:lnTo>
                        <a:pt x="688" y="367"/>
                      </a:lnTo>
                      <a:lnTo>
                        <a:pt x="686" y="367"/>
                      </a:lnTo>
                      <a:lnTo>
                        <a:pt x="686" y="367"/>
                      </a:lnTo>
                      <a:lnTo>
                        <a:pt x="686" y="367"/>
                      </a:lnTo>
                      <a:lnTo>
                        <a:pt x="686" y="368"/>
                      </a:lnTo>
                      <a:lnTo>
                        <a:pt x="683" y="368"/>
                      </a:lnTo>
                      <a:lnTo>
                        <a:pt x="683" y="368"/>
                      </a:lnTo>
                      <a:lnTo>
                        <a:pt x="683" y="368"/>
                      </a:lnTo>
                      <a:lnTo>
                        <a:pt x="683" y="368"/>
                      </a:lnTo>
                      <a:lnTo>
                        <a:pt x="681" y="368"/>
                      </a:lnTo>
                      <a:lnTo>
                        <a:pt x="684" y="364"/>
                      </a:lnTo>
                      <a:lnTo>
                        <a:pt x="683" y="364"/>
                      </a:lnTo>
                      <a:lnTo>
                        <a:pt x="683" y="363"/>
                      </a:lnTo>
                      <a:lnTo>
                        <a:pt x="681" y="361"/>
                      </a:lnTo>
                      <a:lnTo>
                        <a:pt x="681" y="363"/>
                      </a:lnTo>
                      <a:lnTo>
                        <a:pt x="680" y="363"/>
                      </a:lnTo>
                      <a:lnTo>
                        <a:pt x="680" y="361"/>
                      </a:lnTo>
                      <a:lnTo>
                        <a:pt x="681" y="361"/>
                      </a:lnTo>
                      <a:lnTo>
                        <a:pt x="683" y="360"/>
                      </a:lnTo>
                      <a:lnTo>
                        <a:pt x="683" y="358"/>
                      </a:lnTo>
                      <a:lnTo>
                        <a:pt x="681" y="358"/>
                      </a:lnTo>
                      <a:lnTo>
                        <a:pt x="681" y="359"/>
                      </a:lnTo>
                      <a:lnTo>
                        <a:pt x="681" y="360"/>
                      </a:lnTo>
                      <a:lnTo>
                        <a:pt x="680" y="360"/>
                      </a:lnTo>
                      <a:lnTo>
                        <a:pt x="679" y="360"/>
                      </a:lnTo>
                      <a:lnTo>
                        <a:pt x="679" y="359"/>
                      </a:lnTo>
                      <a:lnTo>
                        <a:pt x="677" y="359"/>
                      </a:lnTo>
                      <a:lnTo>
                        <a:pt x="679" y="355"/>
                      </a:lnTo>
                      <a:lnTo>
                        <a:pt x="676" y="355"/>
                      </a:lnTo>
                      <a:lnTo>
                        <a:pt x="675" y="356"/>
                      </a:lnTo>
                      <a:lnTo>
                        <a:pt x="675" y="356"/>
                      </a:lnTo>
                      <a:lnTo>
                        <a:pt x="673" y="356"/>
                      </a:lnTo>
                      <a:lnTo>
                        <a:pt x="673" y="356"/>
                      </a:lnTo>
                      <a:lnTo>
                        <a:pt x="672" y="358"/>
                      </a:lnTo>
                      <a:lnTo>
                        <a:pt x="671" y="358"/>
                      </a:lnTo>
                      <a:lnTo>
                        <a:pt x="672" y="351"/>
                      </a:lnTo>
                      <a:lnTo>
                        <a:pt x="669" y="352"/>
                      </a:lnTo>
                      <a:lnTo>
                        <a:pt x="669" y="352"/>
                      </a:lnTo>
                      <a:lnTo>
                        <a:pt x="667" y="354"/>
                      </a:lnTo>
                      <a:lnTo>
                        <a:pt x="667" y="352"/>
                      </a:lnTo>
                      <a:lnTo>
                        <a:pt x="667" y="352"/>
                      </a:lnTo>
                      <a:lnTo>
                        <a:pt x="665" y="351"/>
                      </a:lnTo>
                      <a:lnTo>
                        <a:pt x="665" y="348"/>
                      </a:lnTo>
                      <a:lnTo>
                        <a:pt x="667" y="346"/>
                      </a:lnTo>
                      <a:lnTo>
                        <a:pt x="664" y="346"/>
                      </a:lnTo>
                      <a:lnTo>
                        <a:pt x="663" y="348"/>
                      </a:lnTo>
                      <a:lnTo>
                        <a:pt x="662" y="348"/>
                      </a:lnTo>
                      <a:lnTo>
                        <a:pt x="662" y="348"/>
                      </a:lnTo>
                      <a:lnTo>
                        <a:pt x="662" y="348"/>
                      </a:lnTo>
                      <a:lnTo>
                        <a:pt x="662" y="348"/>
                      </a:lnTo>
                      <a:lnTo>
                        <a:pt x="662" y="346"/>
                      </a:lnTo>
                      <a:lnTo>
                        <a:pt x="663" y="346"/>
                      </a:lnTo>
                      <a:lnTo>
                        <a:pt x="663" y="344"/>
                      </a:lnTo>
                      <a:lnTo>
                        <a:pt x="660" y="344"/>
                      </a:lnTo>
                      <a:lnTo>
                        <a:pt x="660" y="344"/>
                      </a:lnTo>
                      <a:lnTo>
                        <a:pt x="659" y="344"/>
                      </a:lnTo>
                      <a:lnTo>
                        <a:pt x="659" y="344"/>
                      </a:lnTo>
                      <a:lnTo>
                        <a:pt x="659" y="343"/>
                      </a:lnTo>
                      <a:lnTo>
                        <a:pt x="660" y="343"/>
                      </a:lnTo>
                      <a:lnTo>
                        <a:pt x="660" y="343"/>
                      </a:lnTo>
                      <a:lnTo>
                        <a:pt x="660" y="343"/>
                      </a:lnTo>
                      <a:lnTo>
                        <a:pt x="660" y="343"/>
                      </a:lnTo>
                      <a:lnTo>
                        <a:pt x="662" y="343"/>
                      </a:lnTo>
                      <a:lnTo>
                        <a:pt x="662" y="341"/>
                      </a:lnTo>
                      <a:lnTo>
                        <a:pt x="656" y="341"/>
                      </a:lnTo>
                      <a:lnTo>
                        <a:pt x="655" y="339"/>
                      </a:lnTo>
                      <a:lnTo>
                        <a:pt x="656" y="338"/>
                      </a:lnTo>
                      <a:lnTo>
                        <a:pt x="656" y="338"/>
                      </a:lnTo>
                      <a:lnTo>
                        <a:pt x="658" y="337"/>
                      </a:lnTo>
                      <a:lnTo>
                        <a:pt x="655" y="338"/>
                      </a:lnTo>
                      <a:lnTo>
                        <a:pt x="654" y="334"/>
                      </a:lnTo>
                      <a:lnTo>
                        <a:pt x="655" y="334"/>
                      </a:lnTo>
                      <a:lnTo>
                        <a:pt x="655" y="334"/>
                      </a:lnTo>
                      <a:lnTo>
                        <a:pt x="659" y="334"/>
                      </a:lnTo>
                      <a:lnTo>
                        <a:pt x="659" y="333"/>
                      </a:lnTo>
                      <a:lnTo>
                        <a:pt x="654" y="333"/>
                      </a:lnTo>
                      <a:lnTo>
                        <a:pt x="654" y="331"/>
                      </a:lnTo>
                      <a:lnTo>
                        <a:pt x="656" y="330"/>
                      </a:lnTo>
                      <a:lnTo>
                        <a:pt x="658" y="330"/>
                      </a:lnTo>
                      <a:lnTo>
                        <a:pt x="660" y="330"/>
                      </a:lnTo>
                      <a:lnTo>
                        <a:pt x="663" y="330"/>
                      </a:lnTo>
                      <a:lnTo>
                        <a:pt x="662" y="326"/>
                      </a:lnTo>
                      <a:lnTo>
                        <a:pt x="663" y="326"/>
                      </a:lnTo>
                      <a:lnTo>
                        <a:pt x="664" y="326"/>
                      </a:lnTo>
                      <a:lnTo>
                        <a:pt x="665" y="327"/>
                      </a:lnTo>
                      <a:lnTo>
                        <a:pt x="665" y="325"/>
                      </a:lnTo>
                      <a:lnTo>
                        <a:pt x="665" y="324"/>
                      </a:lnTo>
                      <a:lnTo>
                        <a:pt x="665" y="322"/>
                      </a:lnTo>
                      <a:lnTo>
                        <a:pt x="662" y="322"/>
                      </a:lnTo>
                      <a:lnTo>
                        <a:pt x="662" y="324"/>
                      </a:lnTo>
                      <a:lnTo>
                        <a:pt x="660" y="324"/>
                      </a:lnTo>
                      <a:lnTo>
                        <a:pt x="660" y="325"/>
                      </a:lnTo>
                      <a:lnTo>
                        <a:pt x="659" y="325"/>
                      </a:lnTo>
                      <a:lnTo>
                        <a:pt x="658" y="324"/>
                      </a:lnTo>
                      <a:lnTo>
                        <a:pt x="658" y="325"/>
                      </a:lnTo>
                      <a:lnTo>
                        <a:pt x="655" y="326"/>
                      </a:lnTo>
                      <a:lnTo>
                        <a:pt x="654" y="327"/>
                      </a:lnTo>
                      <a:lnTo>
                        <a:pt x="652" y="329"/>
                      </a:lnTo>
                      <a:lnTo>
                        <a:pt x="651" y="325"/>
                      </a:lnTo>
                      <a:lnTo>
                        <a:pt x="652" y="325"/>
                      </a:lnTo>
                      <a:lnTo>
                        <a:pt x="652" y="324"/>
                      </a:lnTo>
                      <a:lnTo>
                        <a:pt x="652" y="324"/>
                      </a:lnTo>
                      <a:lnTo>
                        <a:pt x="654" y="324"/>
                      </a:lnTo>
                      <a:lnTo>
                        <a:pt x="654" y="322"/>
                      </a:lnTo>
                      <a:lnTo>
                        <a:pt x="652" y="322"/>
                      </a:lnTo>
                      <a:lnTo>
                        <a:pt x="651" y="321"/>
                      </a:lnTo>
                      <a:lnTo>
                        <a:pt x="651" y="320"/>
                      </a:lnTo>
                      <a:lnTo>
                        <a:pt x="648" y="320"/>
                      </a:lnTo>
                      <a:lnTo>
                        <a:pt x="648" y="317"/>
                      </a:lnTo>
                      <a:lnTo>
                        <a:pt x="651" y="317"/>
                      </a:lnTo>
                      <a:lnTo>
                        <a:pt x="651" y="316"/>
                      </a:lnTo>
                      <a:lnTo>
                        <a:pt x="650" y="314"/>
                      </a:lnTo>
                      <a:lnTo>
                        <a:pt x="648" y="314"/>
                      </a:lnTo>
                      <a:lnTo>
                        <a:pt x="647" y="313"/>
                      </a:lnTo>
                      <a:lnTo>
                        <a:pt x="647" y="313"/>
                      </a:lnTo>
                      <a:lnTo>
                        <a:pt x="647" y="313"/>
                      </a:lnTo>
                      <a:lnTo>
                        <a:pt x="647" y="313"/>
                      </a:lnTo>
                      <a:lnTo>
                        <a:pt x="647" y="313"/>
                      </a:lnTo>
                      <a:lnTo>
                        <a:pt x="650" y="310"/>
                      </a:lnTo>
                      <a:lnTo>
                        <a:pt x="652" y="309"/>
                      </a:lnTo>
                      <a:lnTo>
                        <a:pt x="652" y="308"/>
                      </a:lnTo>
                      <a:lnTo>
                        <a:pt x="650" y="308"/>
                      </a:lnTo>
                      <a:lnTo>
                        <a:pt x="648" y="309"/>
                      </a:lnTo>
                      <a:lnTo>
                        <a:pt x="647" y="310"/>
                      </a:lnTo>
                      <a:lnTo>
                        <a:pt x="647" y="310"/>
                      </a:lnTo>
                      <a:lnTo>
                        <a:pt x="647" y="310"/>
                      </a:lnTo>
                      <a:lnTo>
                        <a:pt x="646" y="310"/>
                      </a:lnTo>
                      <a:lnTo>
                        <a:pt x="646" y="310"/>
                      </a:lnTo>
                      <a:lnTo>
                        <a:pt x="641" y="310"/>
                      </a:lnTo>
                      <a:lnTo>
                        <a:pt x="641" y="308"/>
                      </a:lnTo>
                      <a:lnTo>
                        <a:pt x="645" y="306"/>
                      </a:lnTo>
                      <a:lnTo>
                        <a:pt x="645" y="306"/>
                      </a:lnTo>
                      <a:lnTo>
                        <a:pt x="642" y="306"/>
                      </a:lnTo>
                      <a:lnTo>
                        <a:pt x="642" y="306"/>
                      </a:lnTo>
                      <a:lnTo>
                        <a:pt x="638" y="306"/>
                      </a:lnTo>
                      <a:lnTo>
                        <a:pt x="637" y="304"/>
                      </a:lnTo>
                      <a:lnTo>
                        <a:pt x="641" y="303"/>
                      </a:lnTo>
                      <a:lnTo>
                        <a:pt x="641" y="301"/>
                      </a:lnTo>
                      <a:lnTo>
                        <a:pt x="641" y="301"/>
                      </a:lnTo>
                      <a:lnTo>
                        <a:pt x="641" y="301"/>
                      </a:lnTo>
                      <a:lnTo>
                        <a:pt x="638" y="301"/>
                      </a:lnTo>
                      <a:lnTo>
                        <a:pt x="638" y="300"/>
                      </a:lnTo>
                      <a:lnTo>
                        <a:pt x="639" y="300"/>
                      </a:lnTo>
                      <a:lnTo>
                        <a:pt x="638" y="299"/>
                      </a:lnTo>
                      <a:lnTo>
                        <a:pt x="641" y="299"/>
                      </a:lnTo>
                      <a:lnTo>
                        <a:pt x="642" y="296"/>
                      </a:lnTo>
                      <a:lnTo>
                        <a:pt x="642" y="296"/>
                      </a:lnTo>
                      <a:lnTo>
                        <a:pt x="642" y="296"/>
                      </a:lnTo>
                      <a:lnTo>
                        <a:pt x="642" y="296"/>
                      </a:lnTo>
                      <a:lnTo>
                        <a:pt x="641" y="296"/>
                      </a:lnTo>
                      <a:lnTo>
                        <a:pt x="642" y="293"/>
                      </a:lnTo>
                      <a:lnTo>
                        <a:pt x="641" y="293"/>
                      </a:lnTo>
                      <a:lnTo>
                        <a:pt x="641" y="293"/>
                      </a:lnTo>
                      <a:lnTo>
                        <a:pt x="639" y="292"/>
                      </a:lnTo>
                      <a:lnTo>
                        <a:pt x="639" y="292"/>
                      </a:lnTo>
                      <a:lnTo>
                        <a:pt x="639" y="292"/>
                      </a:lnTo>
                      <a:lnTo>
                        <a:pt x="638" y="292"/>
                      </a:lnTo>
                      <a:lnTo>
                        <a:pt x="637" y="292"/>
                      </a:lnTo>
                      <a:lnTo>
                        <a:pt x="638" y="292"/>
                      </a:lnTo>
                      <a:lnTo>
                        <a:pt x="637" y="288"/>
                      </a:lnTo>
                      <a:lnTo>
                        <a:pt x="635" y="288"/>
                      </a:lnTo>
                      <a:lnTo>
                        <a:pt x="635" y="288"/>
                      </a:lnTo>
                      <a:lnTo>
                        <a:pt x="635" y="288"/>
                      </a:lnTo>
                      <a:lnTo>
                        <a:pt x="637" y="288"/>
                      </a:lnTo>
                      <a:lnTo>
                        <a:pt x="637" y="287"/>
                      </a:lnTo>
                      <a:lnTo>
                        <a:pt x="638" y="286"/>
                      </a:lnTo>
                      <a:lnTo>
                        <a:pt x="641" y="286"/>
                      </a:lnTo>
                      <a:lnTo>
                        <a:pt x="641" y="284"/>
                      </a:lnTo>
                      <a:lnTo>
                        <a:pt x="642" y="283"/>
                      </a:lnTo>
                      <a:lnTo>
                        <a:pt x="643" y="283"/>
                      </a:lnTo>
                      <a:lnTo>
                        <a:pt x="643" y="282"/>
                      </a:lnTo>
                      <a:lnTo>
                        <a:pt x="646" y="282"/>
                      </a:lnTo>
                      <a:lnTo>
                        <a:pt x="648" y="282"/>
                      </a:lnTo>
                      <a:lnTo>
                        <a:pt x="648" y="282"/>
                      </a:lnTo>
                      <a:lnTo>
                        <a:pt x="648" y="282"/>
                      </a:lnTo>
                      <a:lnTo>
                        <a:pt x="652" y="283"/>
                      </a:lnTo>
                      <a:lnTo>
                        <a:pt x="652" y="283"/>
                      </a:lnTo>
                      <a:lnTo>
                        <a:pt x="655" y="284"/>
                      </a:lnTo>
                      <a:lnTo>
                        <a:pt x="655" y="284"/>
                      </a:lnTo>
                      <a:lnTo>
                        <a:pt x="662" y="284"/>
                      </a:lnTo>
                      <a:lnTo>
                        <a:pt x="662" y="283"/>
                      </a:lnTo>
                      <a:lnTo>
                        <a:pt x="663" y="282"/>
                      </a:lnTo>
                      <a:lnTo>
                        <a:pt x="663" y="282"/>
                      </a:lnTo>
                      <a:lnTo>
                        <a:pt x="664" y="280"/>
                      </a:lnTo>
                      <a:lnTo>
                        <a:pt x="663" y="280"/>
                      </a:lnTo>
                      <a:lnTo>
                        <a:pt x="663" y="279"/>
                      </a:lnTo>
                      <a:lnTo>
                        <a:pt x="664" y="278"/>
                      </a:lnTo>
                      <a:lnTo>
                        <a:pt x="660" y="276"/>
                      </a:lnTo>
                      <a:lnTo>
                        <a:pt x="660" y="278"/>
                      </a:lnTo>
                      <a:lnTo>
                        <a:pt x="660" y="280"/>
                      </a:lnTo>
                      <a:lnTo>
                        <a:pt x="660" y="280"/>
                      </a:lnTo>
                      <a:lnTo>
                        <a:pt x="660" y="282"/>
                      </a:lnTo>
                      <a:lnTo>
                        <a:pt x="660" y="282"/>
                      </a:lnTo>
                      <a:lnTo>
                        <a:pt x="660" y="283"/>
                      </a:lnTo>
                      <a:lnTo>
                        <a:pt x="655" y="283"/>
                      </a:lnTo>
                      <a:lnTo>
                        <a:pt x="654" y="282"/>
                      </a:lnTo>
                      <a:lnTo>
                        <a:pt x="654" y="282"/>
                      </a:lnTo>
                      <a:lnTo>
                        <a:pt x="652" y="279"/>
                      </a:lnTo>
                      <a:lnTo>
                        <a:pt x="654" y="279"/>
                      </a:lnTo>
                      <a:lnTo>
                        <a:pt x="654" y="278"/>
                      </a:lnTo>
                      <a:lnTo>
                        <a:pt x="652" y="278"/>
                      </a:lnTo>
                      <a:lnTo>
                        <a:pt x="652" y="279"/>
                      </a:lnTo>
                      <a:lnTo>
                        <a:pt x="648" y="279"/>
                      </a:lnTo>
                      <a:lnTo>
                        <a:pt x="648" y="280"/>
                      </a:lnTo>
                      <a:lnTo>
                        <a:pt x="646" y="280"/>
                      </a:lnTo>
                      <a:lnTo>
                        <a:pt x="646" y="280"/>
                      </a:lnTo>
                      <a:lnTo>
                        <a:pt x="642" y="280"/>
                      </a:lnTo>
                      <a:lnTo>
                        <a:pt x="642" y="282"/>
                      </a:lnTo>
                      <a:lnTo>
                        <a:pt x="641" y="283"/>
                      </a:lnTo>
                      <a:lnTo>
                        <a:pt x="639" y="283"/>
                      </a:lnTo>
                      <a:lnTo>
                        <a:pt x="639" y="283"/>
                      </a:lnTo>
                      <a:lnTo>
                        <a:pt x="638" y="284"/>
                      </a:lnTo>
                      <a:lnTo>
                        <a:pt x="637" y="284"/>
                      </a:lnTo>
                      <a:lnTo>
                        <a:pt x="637" y="282"/>
                      </a:lnTo>
                      <a:lnTo>
                        <a:pt x="638" y="280"/>
                      </a:lnTo>
                      <a:lnTo>
                        <a:pt x="639" y="279"/>
                      </a:lnTo>
                      <a:lnTo>
                        <a:pt x="641" y="276"/>
                      </a:lnTo>
                      <a:lnTo>
                        <a:pt x="642" y="276"/>
                      </a:lnTo>
                      <a:lnTo>
                        <a:pt x="646" y="275"/>
                      </a:lnTo>
                      <a:lnTo>
                        <a:pt x="646" y="276"/>
                      </a:lnTo>
                      <a:lnTo>
                        <a:pt x="648" y="278"/>
                      </a:lnTo>
                      <a:lnTo>
                        <a:pt x="650" y="278"/>
                      </a:lnTo>
                      <a:lnTo>
                        <a:pt x="651" y="278"/>
                      </a:lnTo>
                      <a:lnTo>
                        <a:pt x="650" y="278"/>
                      </a:lnTo>
                      <a:lnTo>
                        <a:pt x="648" y="276"/>
                      </a:lnTo>
                      <a:lnTo>
                        <a:pt x="646" y="275"/>
                      </a:lnTo>
                      <a:lnTo>
                        <a:pt x="645" y="275"/>
                      </a:lnTo>
                      <a:lnTo>
                        <a:pt x="645" y="274"/>
                      </a:lnTo>
                      <a:lnTo>
                        <a:pt x="645" y="272"/>
                      </a:lnTo>
                      <a:lnTo>
                        <a:pt x="645" y="272"/>
                      </a:lnTo>
                      <a:lnTo>
                        <a:pt x="647" y="272"/>
                      </a:lnTo>
                      <a:lnTo>
                        <a:pt x="647" y="272"/>
                      </a:lnTo>
                      <a:lnTo>
                        <a:pt x="648" y="272"/>
                      </a:lnTo>
                      <a:lnTo>
                        <a:pt x="650" y="275"/>
                      </a:lnTo>
                      <a:lnTo>
                        <a:pt x="658" y="274"/>
                      </a:lnTo>
                      <a:lnTo>
                        <a:pt x="658" y="274"/>
                      </a:lnTo>
                      <a:lnTo>
                        <a:pt x="659" y="274"/>
                      </a:lnTo>
                      <a:lnTo>
                        <a:pt x="662" y="274"/>
                      </a:lnTo>
                      <a:lnTo>
                        <a:pt x="663" y="274"/>
                      </a:lnTo>
                      <a:lnTo>
                        <a:pt x="663" y="271"/>
                      </a:lnTo>
                      <a:lnTo>
                        <a:pt x="662" y="269"/>
                      </a:lnTo>
                      <a:lnTo>
                        <a:pt x="660" y="270"/>
                      </a:lnTo>
                      <a:lnTo>
                        <a:pt x="659" y="271"/>
                      </a:lnTo>
                      <a:lnTo>
                        <a:pt x="659" y="271"/>
                      </a:lnTo>
                      <a:lnTo>
                        <a:pt x="656" y="272"/>
                      </a:lnTo>
                      <a:lnTo>
                        <a:pt x="654" y="272"/>
                      </a:lnTo>
                      <a:lnTo>
                        <a:pt x="650" y="272"/>
                      </a:lnTo>
                      <a:lnTo>
                        <a:pt x="647" y="271"/>
                      </a:lnTo>
                      <a:lnTo>
                        <a:pt x="643" y="271"/>
                      </a:lnTo>
                      <a:lnTo>
                        <a:pt x="643" y="270"/>
                      </a:lnTo>
                      <a:lnTo>
                        <a:pt x="646" y="270"/>
                      </a:lnTo>
                      <a:lnTo>
                        <a:pt x="647" y="270"/>
                      </a:lnTo>
                      <a:lnTo>
                        <a:pt x="647" y="270"/>
                      </a:lnTo>
                      <a:lnTo>
                        <a:pt x="650" y="269"/>
                      </a:lnTo>
                      <a:lnTo>
                        <a:pt x="650" y="267"/>
                      </a:lnTo>
                      <a:lnTo>
                        <a:pt x="651" y="266"/>
                      </a:lnTo>
                      <a:lnTo>
                        <a:pt x="651" y="267"/>
                      </a:lnTo>
                      <a:lnTo>
                        <a:pt x="652" y="267"/>
                      </a:lnTo>
                      <a:lnTo>
                        <a:pt x="652" y="267"/>
                      </a:lnTo>
                      <a:lnTo>
                        <a:pt x="655" y="269"/>
                      </a:lnTo>
                      <a:lnTo>
                        <a:pt x="658" y="267"/>
                      </a:lnTo>
                      <a:lnTo>
                        <a:pt x="659" y="267"/>
                      </a:lnTo>
                      <a:lnTo>
                        <a:pt x="660" y="266"/>
                      </a:lnTo>
                      <a:lnTo>
                        <a:pt x="662" y="266"/>
                      </a:lnTo>
                      <a:lnTo>
                        <a:pt x="662" y="265"/>
                      </a:lnTo>
                      <a:lnTo>
                        <a:pt x="662" y="265"/>
                      </a:lnTo>
                      <a:lnTo>
                        <a:pt x="662" y="262"/>
                      </a:lnTo>
                      <a:lnTo>
                        <a:pt x="660" y="262"/>
                      </a:lnTo>
                      <a:lnTo>
                        <a:pt x="660" y="262"/>
                      </a:lnTo>
                      <a:lnTo>
                        <a:pt x="660" y="262"/>
                      </a:lnTo>
                      <a:lnTo>
                        <a:pt x="660" y="262"/>
                      </a:lnTo>
                      <a:lnTo>
                        <a:pt x="660" y="259"/>
                      </a:lnTo>
                      <a:lnTo>
                        <a:pt x="659" y="259"/>
                      </a:lnTo>
                      <a:lnTo>
                        <a:pt x="660" y="255"/>
                      </a:lnTo>
                      <a:lnTo>
                        <a:pt x="663" y="255"/>
                      </a:lnTo>
                      <a:lnTo>
                        <a:pt x="663" y="258"/>
                      </a:lnTo>
                      <a:lnTo>
                        <a:pt x="663" y="258"/>
                      </a:lnTo>
                      <a:lnTo>
                        <a:pt x="664" y="259"/>
                      </a:lnTo>
                      <a:lnTo>
                        <a:pt x="665" y="259"/>
                      </a:lnTo>
                      <a:lnTo>
                        <a:pt x="665" y="257"/>
                      </a:lnTo>
                      <a:lnTo>
                        <a:pt x="667" y="255"/>
                      </a:lnTo>
                      <a:lnTo>
                        <a:pt x="667" y="254"/>
                      </a:lnTo>
                      <a:lnTo>
                        <a:pt x="664" y="254"/>
                      </a:lnTo>
                      <a:lnTo>
                        <a:pt x="665" y="253"/>
                      </a:lnTo>
                      <a:lnTo>
                        <a:pt x="665" y="252"/>
                      </a:lnTo>
                      <a:lnTo>
                        <a:pt x="665" y="250"/>
                      </a:lnTo>
                      <a:lnTo>
                        <a:pt x="665" y="250"/>
                      </a:lnTo>
                      <a:lnTo>
                        <a:pt x="665" y="250"/>
                      </a:lnTo>
                      <a:lnTo>
                        <a:pt x="662" y="252"/>
                      </a:lnTo>
                      <a:lnTo>
                        <a:pt x="662" y="250"/>
                      </a:lnTo>
                      <a:lnTo>
                        <a:pt x="660" y="250"/>
                      </a:lnTo>
                      <a:lnTo>
                        <a:pt x="662" y="249"/>
                      </a:lnTo>
                      <a:lnTo>
                        <a:pt x="663" y="249"/>
                      </a:lnTo>
                      <a:lnTo>
                        <a:pt x="663" y="248"/>
                      </a:lnTo>
                      <a:lnTo>
                        <a:pt x="662" y="248"/>
                      </a:lnTo>
                      <a:lnTo>
                        <a:pt x="660" y="246"/>
                      </a:lnTo>
                      <a:lnTo>
                        <a:pt x="662" y="246"/>
                      </a:lnTo>
                      <a:lnTo>
                        <a:pt x="662" y="245"/>
                      </a:lnTo>
                      <a:lnTo>
                        <a:pt x="662" y="244"/>
                      </a:lnTo>
                      <a:lnTo>
                        <a:pt x="664" y="244"/>
                      </a:lnTo>
                      <a:lnTo>
                        <a:pt x="663" y="242"/>
                      </a:lnTo>
                      <a:lnTo>
                        <a:pt x="663" y="240"/>
                      </a:lnTo>
                      <a:lnTo>
                        <a:pt x="663" y="240"/>
                      </a:lnTo>
                      <a:lnTo>
                        <a:pt x="664" y="238"/>
                      </a:lnTo>
                      <a:lnTo>
                        <a:pt x="662" y="238"/>
                      </a:lnTo>
                      <a:lnTo>
                        <a:pt x="659" y="240"/>
                      </a:lnTo>
                      <a:lnTo>
                        <a:pt x="658" y="240"/>
                      </a:lnTo>
                      <a:lnTo>
                        <a:pt x="656" y="237"/>
                      </a:lnTo>
                      <a:lnTo>
                        <a:pt x="654" y="238"/>
                      </a:lnTo>
                      <a:lnTo>
                        <a:pt x="651" y="240"/>
                      </a:lnTo>
                      <a:lnTo>
                        <a:pt x="648" y="238"/>
                      </a:lnTo>
                      <a:lnTo>
                        <a:pt x="648" y="238"/>
                      </a:lnTo>
                      <a:lnTo>
                        <a:pt x="647" y="238"/>
                      </a:lnTo>
                      <a:lnTo>
                        <a:pt x="646" y="236"/>
                      </a:lnTo>
                      <a:lnTo>
                        <a:pt x="645" y="236"/>
                      </a:lnTo>
                      <a:lnTo>
                        <a:pt x="642" y="234"/>
                      </a:lnTo>
                      <a:lnTo>
                        <a:pt x="641" y="234"/>
                      </a:lnTo>
                      <a:lnTo>
                        <a:pt x="641" y="233"/>
                      </a:lnTo>
                      <a:lnTo>
                        <a:pt x="638" y="233"/>
                      </a:lnTo>
                      <a:lnTo>
                        <a:pt x="635" y="233"/>
                      </a:lnTo>
                      <a:lnTo>
                        <a:pt x="635" y="233"/>
                      </a:lnTo>
                      <a:lnTo>
                        <a:pt x="637" y="233"/>
                      </a:lnTo>
                      <a:lnTo>
                        <a:pt x="637" y="236"/>
                      </a:lnTo>
                      <a:lnTo>
                        <a:pt x="639" y="237"/>
                      </a:lnTo>
                      <a:lnTo>
                        <a:pt x="643" y="238"/>
                      </a:lnTo>
                      <a:lnTo>
                        <a:pt x="645" y="241"/>
                      </a:lnTo>
                      <a:lnTo>
                        <a:pt x="647" y="244"/>
                      </a:lnTo>
                      <a:lnTo>
                        <a:pt x="651" y="246"/>
                      </a:lnTo>
                      <a:lnTo>
                        <a:pt x="650" y="249"/>
                      </a:lnTo>
                      <a:lnTo>
                        <a:pt x="650" y="249"/>
                      </a:lnTo>
                      <a:lnTo>
                        <a:pt x="648" y="250"/>
                      </a:lnTo>
                      <a:lnTo>
                        <a:pt x="646" y="252"/>
                      </a:lnTo>
                      <a:lnTo>
                        <a:pt x="645" y="252"/>
                      </a:lnTo>
                      <a:lnTo>
                        <a:pt x="643" y="253"/>
                      </a:lnTo>
                      <a:lnTo>
                        <a:pt x="642" y="253"/>
                      </a:lnTo>
                      <a:lnTo>
                        <a:pt x="642" y="254"/>
                      </a:lnTo>
                      <a:lnTo>
                        <a:pt x="638" y="254"/>
                      </a:lnTo>
                      <a:lnTo>
                        <a:pt x="638" y="254"/>
                      </a:lnTo>
                      <a:lnTo>
                        <a:pt x="637" y="254"/>
                      </a:lnTo>
                      <a:lnTo>
                        <a:pt x="635" y="255"/>
                      </a:lnTo>
                      <a:lnTo>
                        <a:pt x="628" y="255"/>
                      </a:lnTo>
                      <a:lnTo>
                        <a:pt x="626" y="254"/>
                      </a:lnTo>
                      <a:lnTo>
                        <a:pt x="626" y="254"/>
                      </a:lnTo>
                      <a:lnTo>
                        <a:pt x="625" y="253"/>
                      </a:lnTo>
                      <a:lnTo>
                        <a:pt x="625" y="252"/>
                      </a:lnTo>
                      <a:lnTo>
                        <a:pt x="633" y="252"/>
                      </a:lnTo>
                      <a:lnTo>
                        <a:pt x="633" y="249"/>
                      </a:lnTo>
                      <a:lnTo>
                        <a:pt x="631" y="249"/>
                      </a:lnTo>
                      <a:lnTo>
                        <a:pt x="631" y="250"/>
                      </a:lnTo>
                      <a:lnTo>
                        <a:pt x="630" y="250"/>
                      </a:lnTo>
                      <a:lnTo>
                        <a:pt x="629" y="249"/>
                      </a:lnTo>
                      <a:lnTo>
                        <a:pt x="628" y="249"/>
                      </a:lnTo>
                      <a:lnTo>
                        <a:pt x="625" y="249"/>
                      </a:lnTo>
                      <a:lnTo>
                        <a:pt x="624" y="249"/>
                      </a:lnTo>
                      <a:lnTo>
                        <a:pt x="621" y="249"/>
                      </a:lnTo>
                      <a:lnTo>
                        <a:pt x="621" y="249"/>
                      </a:lnTo>
                      <a:lnTo>
                        <a:pt x="620" y="248"/>
                      </a:lnTo>
                      <a:lnTo>
                        <a:pt x="620" y="246"/>
                      </a:lnTo>
                      <a:lnTo>
                        <a:pt x="622" y="245"/>
                      </a:lnTo>
                      <a:lnTo>
                        <a:pt x="622" y="244"/>
                      </a:lnTo>
                      <a:lnTo>
                        <a:pt x="622" y="241"/>
                      </a:lnTo>
                      <a:lnTo>
                        <a:pt x="625" y="240"/>
                      </a:lnTo>
                      <a:lnTo>
                        <a:pt x="624" y="238"/>
                      </a:lnTo>
                      <a:lnTo>
                        <a:pt x="624" y="237"/>
                      </a:lnTo>
                      <a:lnTo>
                        <a:pt x="624" y="236"/>
                      </a:lnTo>
                      <a:lnTo>
                        <a:pt x="625" y="234"/>
                      </a:lnTo>
                      <a:lnTo>
                        <a:pt x="626" y="234"/>
                      </a:lnTo>
                      <a:lnTo>
                        <a:pt x="628" y="233"/>
                      </a:lnTo>
                      <a:lnTo>
                        <a:pt x="630" y="233"/>
                      </a:lnTo>
                      <a:lnTo>
                        <a:pt x="630" y="234"/>
                      </a:lnTo>
                      <a:lnTo>
                        <a:pt x="633" y="234"/>
                      </a:lnTo>
                      <a:lnTo>
                        <a:pt x="633" y="234"/>
                      </a:lnTo>
                      <a:lnTo>
                        <a:pt x="633" y="234"/>
                      </a:lnTo>
                      <a:lnTo>
                        <a:pt x="634" y="234"/>
                      </a:lnTo>
                      <a:lnTo>
                        <a:pt x="635" y="232"/>
                      </a:lnTo>
                      <a:lnTo>
                        <a:pt x="631" y="232"/>
                      </a:lnTo>
                      <a:lnTo>
                        <a:pt x="631" y="231"/>
                      </a:lnTo>
                      <a:lnTo>
                        <a:pt x="628" y="231"/>
                      </a:lnTo>
                      <a:lnTo>
                        <a:pt x="628" y="229"/>
                      </a:lnTo>
                      <a:lnTo>
                        <a:pt x="626" y="228"/>
                      </a:lnTo>
                      <a:lnTo>
                        <a:pt x="625" y="227"/>
                      </a:lnTo>
                      <a:lnTo>
                        <a:pt x="626" y="227"/>
                      </a:lnTo>
                      <a:lnTo>
                        <a:pt x="626" y="227"/>
                      </a:lnTo>
                      <a:lnTo>
                        <a:pt x="626" y="227"/>
                      </a:lnTo>
                      <a:lnTo>
                        <a:pt x="626" y="227"/>
                      </a:lnTo>
                      <a:lnTo>
                        <a:pt x="626" y="225"/>
                      </a:lnTo>
                      <a:lnTo>
                        <a:pt x="628" y="225"/>
                      </a:lnTo>
                      <a:lnTo>
                        <a:pt x="628" y="225"/>
                      </a:lnTo>
                      <a:lnTo>
                        <a:pt x="628" y="225"/>
                      </a:lnTo>
                      <a:lnTo>
                        <a:pt x="628" y="224"/>
                      </a:lnTo>
                      <a:lnTo>
                        <a:pt x="642" y="225"/>
                      </a:lnTo>
                      <a:lnTo>
                        <a:pt x="642" y="225"/>
                      </a:lnTo>
                      <a:lnTo>
                        <a:pt x="645" y="225"/>
                      </a:lnTo>
                      <a:lnTo>
                        <a:pt x="646" y="227"/>
                      </a:lnTo>
                      <a:lnTo>
                        <a:pt x="648" y="227"/>
                      </a:lnTo>
                      <a:lnTo>
                        <a:pt x="650" y="229"/>
                      </a:lnTo>
                      <a:lnTo>
                        <a:pt x="652" y="229"/>
                      </a:lnTo>
                      <a:lnTo>
                        <a:pt x="652" y="231"/>
                      </a:lnTo>
                      <a:lnTo>
                        <a:pt x="656" y="231"/>
                      </a:lnTo>
                      <a:lnTo>
                        <a:pt x="658" y="233"/>
                      </a:lnTo>
                      <a:lnTo>
                        <a:pt x="663" y="233"/>
                      </a:lnTo>
                      <a:lnTo>
                        <a:pt x="663" y="232"/>
                      </a:lnTo>
                      <a:lnTo>
                        <a:pt x="660" y="231"/>
                      </a:lnTo>
                      <a:lnTo>
                        <a:pt x="659" y="229"/>
                      </a:lnTo>
                      <a:lnTo>
                        <a:pt x="659" y="228"/>
                      </a:lnTo>
                      <a:lnTo>
                        <a:pt x="660" y="228"/>
                      </a:lnTo>
                      <a:lnTo>
                        <a:pt x="662" y="228"/>
                      </a:lnTo>
                      <a:lnTo>
                        <a:pt x="662" y="228"/>
                      </a:lnTo>
                      <a:lnTo>
                        <a:pt x="663" y="227"/>
                      </a:lnTo>
                      <a:lnTo>
                        <a:pt x="663" y="227"/>
                      </a:lnTo>
                      <a:lnTo>
                        <a:pt x="663" y="227"/>
                      </a:lnTo>
                      <a:lnTo>
                        <a:pt x="660" y="225"/>
                      </a:lnTo>
                      <a:lnTo>
                        <a:pt x="659" y="225"/>
                      </a:lnTo>
                      <a:lnTo>
                        <a:pt x="659" y="225"/>
                      </a:lnTo>
                      <a:lnTo>
                        <a:pt x="658" y="227"/>
                      </a:lnTo>
                      <a:lnTo>
                        <a:pt x="658" y="224"/>
                      </a:lnTo>
                      <a:lnTo>
                        <a:pt x="658" y="224"/>
                      </a:lnTo>
                      <a:lnTo>
                        <a:pt x="658" y="224"/>
                      </a:lnTo>
                      <a:lnTo>
                        <a:pt x="659" y="223"/>
                      </a:lnTo>
                      <a:lnTo>
                        <a:pt x="663" y="223"/>
                      </a:lnTo>
                      <a:lnTo>
                        <a:pt x="663" y="223"/>
                      </a:lnTo>
                      <a:lnTo>
                        <a:pt x="662" y="221"/>
                      </a:lnTo>
                      <a:lnTo>
                        <a:pt x="662" y="221"/>
                      </a:lnTo>
                      <a:lnTo>
                        <a:pt x="660" y="220"/>
                      </a:lnTo>
                      <a:lnTo>
                        <a:pt x="659" y="220"/>
                      </a:lnTo>
                      <a:lnTo>
                        <a:pt x="659" y="220"/>
                      </a:lnTo>
                      <a:lnTo>
                        <a:pt x="659" y="220"/>
                      </a:lnTo>
                      <a:lnTo>
                        <a:pt x="658" y="220"/>
                      </a:lnTo>
                      <a:lnTo>
                        <a:pt x="664" y="220"/>
                      </a:lnTo>
                      <a:lnTo>
                        <a:pt x="663" y="217"/>
                      </a:lnTo>
                      <a:lnTo>
                        <a:pt x="662" y="216"/>
                      </a:lnTo>
                      <a:lnTo>
                        <a:pt x="660" y="216"/>
                      </a:lnTo>
                      <a:lnTo>
                        <a:pt x="656" y="216"/>
                      </a:lnTo>
                      <a:lnTo>
                        <a:pt x="656" y="217"/>
                      </a:lnTo>
                      <a:lnTo>
                        <a:pt x="654" y="217"/>
                      </a:lnTo>
                      <a:lnTo>
                        <a:pt x="654" y="216"/>
                      </a:lnTo>
                      <a:lnTo>
                        <a:pt x="660" y="214"/>
                      </a:lnTo>
                      <a:lnTo>
                        <a:pt x="660" y="214"/>
                      </a:lnTo>
                      <a:lnTo>
                        <a:pt x="659" y="214"/>
                      </a:lnTo>
                      <a:lnTo>
                        <a:pt x="659" y="212"/>
                      </a:lnTo>
                      <a:lnTo>
                        <a:pt x="656" y="214"/>
                      </a:lnTo>
                      <a:lnTo>
                        <a:pt x="654" y="215"/>
                      </a:lnTo>
                      <a:lnTo>
                        <a:pt x="650" y="215"/>
                      </a:lnTo>
                      <a:lnTo>
                        <a:pt x="648" y="215"/>
                      </a:lnTo>
                      <a:lnTo>
                        <a:pt x="647" y="214"/>
                      </a:lnTo>
                      <a:lnTo>
                        <a:pt x="647" y="214"/>
                      </a:lnTo>
                      <a:lnTo>
                        <a:pt x="647" y="214"/>
                      </a:lnTo>
                      <a:lnTo>
                        <a:pt x="648" y="212"/>
                      </a:lnTo>
                      <a:lnTo>
                        <a:pt x="648" y="212"/>
                      </a:lnTo>
                      <a:lnTo>
                        <a:pt x="645" y="212"/>
                      </a:lnTo>
                      <a:lnTo>
                        <a:pt x="645" y="211"/>
                      </a:lnTo>
                      <a:lnTo>
                        <a:pt x="643" y="211"/>
                      </a:lnTo>
                      <a:lnTo>
                        <a:pt x="643" y="211"/>
                      </a:lnTo>
                      <a:lnTo>
                        <a:pt x="639" y="211"/>
                      </a:lnTo>
                      <a:lnTo>
                        <a:pt x="638" y="210"/>
                      </a:lnTo>
                      <a:lnTo>
                        <a:pt x="635" y="210"/>
                      </a:lnTo>
                      <a:lnTo>
                        <a:pt x="635" y="211"/>
                      </a:lnTo>
                      <a:lnTo>
                        <a:pt x="634" y="211"/>
                      </a:lnTo>
                      <a:lnTo>
                        <a:pt x="633" y="208"/>
                      </a:lnTo>
                      <a:lnTo>
                        <a:pt x="633" y="208"/>
                      </a:lnTo>
                      <a:lnTo>
                        <a:pt x="633" y="207"/>
                      </a:lnTo>
                      <a:lnTo>
                        <a:pt x="631" y="207"/>
                      </a:lnTo>
                      <a:lnTo>
                        <a:pt x="631" y="210"/>
                      </a:lnTo>
                      <a:lnTo>
                        <a:pt x="630" y="211"/>
                      </a:lnTo>
                      <a:lnTo>
                        <a:pt x="630" y="214"/>
                      </a:lnTo>
                      <a:lnTo>
                        <a:pt x="629" y="214"/>
                      </a:lnTo>
                      <a:lnTo>
                        <a:pt x="628" y="215"/>
                      </a:lnTo>
                      <a:lnTo>
                        <a:pt x="625" y="215"/>
                      </a:lnTo>
                      <a:lnTo>
                        <a:pt x="624" y="215"/>
                      </a:lnTo>
                      <a:lnTo>
                        <a:pt x="624" y="214"/>
                      </a:lnTo>
                      <a:lnTo>
                        <a:pt x="620" y="214"/>
                      </a:lnTo>
                      <a:lnTo>
                        <a:pt x="620" y="214"/>
                      </a:lnTo>
                      <a:lnTo>
                        <a:pt x="620" y="212"/>
                      </a:lnTo>
                      <a:lnTo>
                        <a:pt x="620" y="212"/>
                      </a:lnTo>
                      <a:lnTo>
                        <a:pt x="620" y="212"/>
                      </a:lnTo>
                      <a:lnTo>
                        <a:pt x="618" y="211"/>
                      </a:lnTo>
                      <a:lnTo>
                        <a:pt x="617" y="211"/>
                      </a:lnTo>
                      <a:lnTo>
                        <a:pt x="617" y="210"/>
                      </a:lnTo>
                      <a:lnTo>
                        <a:pt x="620" y="208"/>
                      </a:lnTo>
                      <a:lnTo>
                        <a:pt x="621" y="207"/>
                      </a:lnTo>
                      <a:lnTo>
                        <a:pt x="621" y="206"/>
                      </a:lnTo>
                      <a:lnTo>
                        <a:pt x="621" y="206"/>
                      </a:lnTo>
                      <a:lnTo>
                        <a:pt x="621" y="206"/>
                      </a:lnTo>
                      <a:lnTo>
                        <a:pt x="618" y="206"/>
                      </a:lnTo>
                      <a:lnTo>
                        <a:pt x="618" y="203"/>
                      </a:lnTo>
                      <a:lnTo>
                        <a:pt x="620" y="203"/>
                      </a:lnTo>
                      <a:lnTo>
                        <a:pt x="620" y="202"/>
                      </a:lnTo>
                      <a:lnTo>
                        <a:pt x="621" y="199"/>
                      </a:lnTo>
                      <a:lnTo>
                        <a:pt x="622" y="198"/>
                      </a:lnTo>
                      <a:lnTo>
                        <a:pt x="620" y="198"/>
                      </a:lnTo>
                      <a:lnTo>
                        <a:pt x="620" y="197"/>
                      </a:lnTo>
                      <a:lnTo>
                        <a:pt x="621" y="195"/>
                      </a:lnTo>
                      <a:lnTo>
                        <a:pt x="624" y="195"/>
                      </a:lnTo>
                      <a:lnTo>
                        <a:pt x="625" y="195"/>
                      </a:lnTo>
                      <a:lnTo>
                        <a:pt x="626" y="195"/>
                      </a:lnTo>
                      <a:lnTo>
                        <a:pt x="626" y="193"/>
                      </a:lnTo>
                      <a:lnTo>
                        <a:pt x="628" y="191"/>
                      </a:lnTo>
                      <a:lnTo>
                        <a:pt x="628" y="190"/>
                      </a:lnTo>
                      <a:lnTo>
                        <a:pt x="628" y="190"/>
                      </a:lnTo>
                      <a:lnTo>
                        <a:pt x="626" y="190"/>
                      </a:lnTo>
                      <a:lnTo>
                        <a:pt x="626" y="189"/>
                      </a:lnTo>
                      <a:lnTo>
                        <a:pt x="628" y="189"/>
                      </a:lnTo>
                      <a:lnTo>
                        <a:pt x="628" y="187"/>
                      </a:lnTo>
                      <a:lnTo>
                        <a:pt x="624" y="187"/>
                      </a:lnTo>
                      <a:lnTo>
                        <a:pt x="625" y="185"/>
                      </a:lnTo>
                      <a:lnTo>
                        <a:pt x="624" y="185"/>
                      </a:lnTo>
                      <a:lnTo>
                        <a:pt x="624" y="182"/>
                      </a:lnTo>
                      <a:lnTo>
                        <a:pt x="622" y="182"/>
                      </a:lnTo>
                      <a:lnTo>
                        <a:pt x="621" y="181"/>
                      </a:lnTo>
                      <a:lnTo>
                        <a:pt x="621" y="180"/>
                      </a:lnTo>
                      <a:lnTo>
                        <a:pt x="621" y="180"/>
                      </a:lnTo>
                      <a:lnTo>
                        <a:pt x="621" y="180"/>
                      </a:lnTo>
                      <a:lnTo>
                        <a:pt x="621" y="178"/>
                      </a:lnTo>
                      <a:lnTo>
                        <a:pt x="622" y="178"/>
                      </a:lnTo>
                      <a:lnTo>
                        <a:pt x="622" y="178"/>
                      </a:lnTo>
                      <a:lnTo>
                        <a:pt x="622" y="178"/>
                      </a:lnTo>
                      <a:lnTo>
                        <a:pt x="621" y="178"/>
                      </a:lnTo>
                      <a:lnTo>
                        <a:pt x="621" y="177"/>
                      </a:lnTo>
                      <a:lnTo>
                        <a:pt x="620" y="176"/>
                      </a:lnTo>
                      <a:lnTo>
                        <a:pt x="620" y="176"/>
                      </a:lnTo>
                      <a:lnTo>
                        <a:pt x="618" y="176"/>
                      </a:lnTo>
                      <a:lnTo>
                        <a:pt x="618" y="173"/>
                      </a:lnTo>
                      <a:lnTo>
                        <a:pt x="614" y="170"/>
                      </a:lnTo>
                      <a:lnTo>
                        <a:pt x="614" y="169"/>
                      </a:lnTo>
                      <a:lnTo>
                        <a:pt x="608" y="170"/>
                      </a:lnTo>
                      <a:lnTo>
                        <a:pt x="608" y="169"/>
                      </a:lnTo>
                      <a:lnTo>
                        <a:pt x="613" y="168"/>
                      </a:lnTo>
                      <a:lnTo>
                        <a:pt x="613" y="166"/>
                      </a:lnTo>
                      <a:lnTo>
                        <a:pt x="613" y="166"/>
                      </a:lnTo>
                      <a:lnTo>
                        <a:pt x="614" y="165"/>
                      </a:lnTo>
                      <a:lnTo>
                        <a:pt x="613" y="164"/>
                      </a:lnTo>
                      <a:lnTo>
                        <a:pt x="613" y="164"/>
                      </a:lnTo>
                      <a:lnTo>
                        <a:pt x="613" y="164"/>
                      </a:lnTo>
                      <a:lnTo>
                        <a:pt x="614" y="161"/>
                      </a:lnTo>
                      <a:lnTo>
                        <a:pt x="613" y="161"/>
                      </a:lnTo>
                      <a:lnTo>
                        <a:pt x="612" y="160"/>
                      </a:lnTo>
                      <a:lnTo>
                        <a:pt x="611" y="160"/>
                      </a:lnTo>
                      <a:lnTo>
                        <a:pt x="608" y="160"/>
                      </a:lnTo>
                      <a:lnTo>
                        <a:pt x="608" y="160"/>
                      </a:lnTo>
                      <a:lnTo>
                        <a:pt x="608" y="159"/>
                      </a:lnTo>
                      <a:lnTo>
                        <a:pt x="608" y="159"/>
                      </a:lnTo>
                      <a:lnTo>
                        <a:pt x="608" y="157"/>
                      </a:lnTo>
                      <a:lnTo>
                        <a:pt x="605" y="156"/>
                      </a:lnTo>
                      <a:lnTo>
                        <a:pt x="605" y="155"/>
                      </a:lnTo>
                      <a:lnTo>
                        <a:pt x="604" y="155"/>
                      </a:lnTo>
                      <a:lnTo>
                        <a:pt x="604" y="153"/>
                      </a:lnTo>
                      <a:lnTo>
                        <a:pt x="601" y="153"/>
                      </a:lnTo>
                      <a:lnTo>
                        <a:pt x="600" y="152"/>
                      </a:lnTo>
                      <a:lnTo>
                        <a:pt x="596" y="151"/>
                      </a:lnTo>
                      <a:lnTo>
                        <a:pt x="596" y="147"/>
                      </a:lnTo>
                      <a:lnTo>
                        <a:pt x="592" y="144"/>
                      </a:lnTo>
                      <a:lnTo>
                        <a:pt x="592" y="143"/>
                      </a:lnTo>
                      <a:lnTo>
                        <a:pt x="588" y="143"/>
                      </a:lnTo>
                      <a:lnTo>
                        <a:pt x="588" y="143"/>
                      </a:lnTo>
                      <a:lnTo>
                        <a:pt x="587" y="143"/>
                      </a:lnTo>
                      <a:lnTo>
                        <a:pt x="586" y="143"/>
                      </a:lnTo>
                      <a:lnTo>
                        <a:pt x="584" y="143"/>
                      </a:lnTo>
                      <a:lnTo>
                        <a:pt x="583" y="143"/>
                      </a:lnTo>
                      <a:lnTo>
                        <a:pt x="583" y="143"/>
                      </a:lnTo>
                      <a:lnTo>
                        <a:pt x="583" y="143"/>
                      </a:lnTo>
                      <a:lnTo>
                        <a:pt x="583" y="143"/>
                      </a:lnTo>
                      <a:lnTo>
                        <a:pt x="583" y="142"/>
                      </a:lnTo>
                      <a:lnTo>
                        <a:pt x="580" y="140"/>
                      </a:lnTo>
                      <a:lnTo>
                        <a:pt x="580" y="140"/>
                      </a:lnTo>
                      <a:lnTo>
                        <a:pt x="579" y="139"/>
                      </a:lnTo>
                      <a:lnTo>
                        <a:pt x="578" y="138"/>
                      </a:lnTo>
                      <a:lnTo>
                        <a:pt x="576" y="136"/>
                      </a:lnTo>
                      <a:lnTo>
                        <a:pt x="574" y="136"/>
                      </a:lnTo>
                      <a:lnTo>
                        <a:pt x="571" y="135"/>
                      </a:lnTo>
                      <a:lnTo>
                        <a:pt x="569" y="134"/>
                      </a:lnTo>
                      <a:lnTo>
                        <a:pt x="563" y="134"/>
                      </a:lnTo>
                      <a:lnTo>
                        <a:pt x="563" y="132"/>
                      </a:lnTo>
                      <a:lnTo>
                        <a:pt x="562" y="132"/>
                      </a:lnTo>
                      <a:lnTo>
                        <a:pt x="561" y="132"/>
                      </a:lnTo>
                      <a:lnTo>
                        <a:pt x="559" y="132"/>
                      </a:lnTo>
                      <a:lnTo>
                        <a:pt x="558" y="131"/>
                      </a:lnTo>
                      <a:lnTo>
                        <a:pt x="557" y="134"/>
                      </a:lnTo>
                      <a:lnTo>
                        <a:pt x="554" y="135"/>
                      </a:lnTo>
                      <a:lnTo>
                        <a:pt x="553" y="136"/>
                      </a:lnTo>
                      <a:lnTo>
                        <a:pt x="553" y="134"/>
                      </a:lnTo>
                      <a:lnTo>
                        <a:pt x="552" y="132"/>
                      </a:lnTo>
                      <a:lnTo>
                        <a:pt x="552" y="130"/>
                      </a:lnTo>
                      <a:lnTo>
                        <a:pt x="549" y="131"/>
                      </a:lnTo>
                      <a:lnTo>
                        <a:pt x="546" y="132"/>
                      </a:lnTo>
                      <a:lnTo>
                        <a:pt x="546" y="134"/>
                      </a:lnTo>
                      <a:lnTo>
                        <a:pt x="539" y="134"/>
                      </a:lnTo>
                      <a:lnTo>
                        <a:pt x="537" y="135"/>
                      </a:lnTo>
                      <a:lnTo>
                        <a:pt x="537" y="135"/>
                      </a:lnTo>
                      <a:lnTo>
                        <a:pt x="536" y="135"/>
                      </a:lnTo>
                      <a:lnTo>
                        <a:pt x="535" y="135"/>
                      </a:lnTo>
                      <a:lnTo>
                        <a:pt x="533" y="134"/>
                      </a:lnTo>
                      <a:lnTo>
                        <a:pt x="533" y="135"/>
                      </a:lnTo>
                      <a:lnTo>
                        <a:pt x="533" y="136"/>
                      </a:lnTo>
                      <a:lnTo>
                        <a:pt x="532" y="138"/>
                      </a:lnTo>
                      <a:lnTo>
                        <a:pt x="531" y="138"/>
                      </a:lnTo>
                      <a:lnTo>
                        <a:pt x="529" y="138"/>
                      </a:lnTo>
                      <a:lnTo>
                        <a:pt x="528" y="136"/>
                      </a:lnTo>
                      <a:lnTo>
                        <a:pt x="528" y="135"/>
                      </a:lnTo>
                      <a:lnTo>
                        <a:pt x="527" y="132"/>
                      </a:lnTo>
                      <a:lnTo>
                        <a:pt x="527" y="132"/>
                      </a:lnTo>
                      <a:lnTo>
                        <a:pt x="523" y="134"/>
                      </a:lnTo>
                      <a:lnTo>
                        <a:pt x="519" y="134"/>
                      </a:lnTo>
                      <a:lnTo>
                        <a:pt x="518" y="135"/>
                      </a:lnTo>
                      <a:lnTo>
                        <a:pt x="518" y="136"/>
                      </a:lnTo>
                      <a:lnTo>
                        <a:pt x="515" y="135"/>
                      </a:lnTo>
                      <a:lnTo>
                        <a:pt x="514" y="132"/>
                      </a:lnTo>
                      <a:lnTo>
                        <a:pt x="511" y="132"/>
                      </a:lnTo>
                      <a:lnTo>
                        <a:pt x="511" y="132"/>
                      </a:lnTo>
                      <a:lnTo>
                        <a:pt x="510" y="134"/>
                      </a:lnTo>
                      <a:lnTo>
                        <a:pt x="508" y="135"/>
                      </a:lnTo>
                      <a:lnTo>
                        <a:pt x="508" y="136"/>
                      </a:lnTo>
                      <a:lnTo>
                        <a:pt x="510" y="136"/>
                      </a:lnTo>
                      <a:lnTo>
                        <a:pt x="510" y="140"/>
                      </a:lnTo>
                      <a:lnTo>
                        <a:pt x="510" y="140"/>
                      </a:lnTo>
                      <a:lnTo>
                        <a:pt x="510" y="140"/>
                      </a:lnTo>
                      <a:lnTo>
                        <a:pt x="510" y="142"/>
                      </a:lnTo>
                      <a:lnTo>
                        <a:pt x="501" y="140"/>
                      </a:lnTo>
                      <a:lnTo>
                        <a:pt x="501" y="139"/>
                      </a:lnTo>
                      <a:lnTo>
                        <a:pt x="495" y="140"/>
                      </a:lnTo>
                      <a:lnTo>
                        <a:pt x="495" y="139"/>
                      </a:lnTo>
                      <a:lnTo>
                        <a:pt x="493" y="139"/>
                      </a:lnTo>
                      <a:lnTo>
                        <a:pt x="489" y="134"/>
                      </a:lnTo>
                      <a:lnTo>
                        <a:pt x="487" y="134"/>
                      </a:lnTo>
                      <a:lnTo>
                        <a:pt x="487" y="132"/>
                      </a:lnTo>
                      <a:lnTo>
                        <a:pt x="491" y="131"/>
                      </a:lnTo>
                      <a:lnTo>
                        <a:pt x="491" y="130"/>
                      </a:lnTo>
                      <a:lnTo>
                        <a:pt x="491" y="130"/>
                      </a:lnTo>
                      <a:lnTo>
                        <a:pt x="489" y="130"/>
                      </a:lnTo>
                      <a:lnTo>
                        <a:pt x="486" y="130"/>
                      </a:lnTo>
                      <a:lnTo>
                        <a:pt x="484" y="128"/>
                      </a:lnTo>
                      <a:lnTo>
                        <a:pt x="482" y="127"/>
                      </a:lnTo>
                      <a:lnTo>
                        <a:pt x="478" y="128"/>
                      </a:lnTo>
                      <a:lnTo>
                        <a:pt x="478" y="127"/>
                      </a:lnTo>
                      <a:lnTo>
                        <a:pt x="477" y="127"/>
                      </a:lnTo>
                      <a:lnTo>
                        <a:pt x="477" y="123"/>
                      </a:lnTo>
                      <a:lnTo>
                        <a:pt x="476" y="123"/>
                      </a:lnTo>
                      <a:lnTo>
                        <a:pt x="476" y="122"/>
                      </a:lnTo>
                      <a:lnTo>
                        <a:pt x="477" y="122"/>
                      </a:lnTo>
                      <a:lnTo>
                        <a:pt x="478" y="121"/>
                      </a:lnTo>
                      <a:lnTo>
                        <a:pt x="480" y="119"/>
                      </a:lnTo>
                      <a:lnTo>
                        <a:pt x="481" y="121"/>
                      </a:lnTo>
                      <a:lnTo>
                        <a:pt x="481" y="121"/>
                      </a:lnTo>
                      <a:lnTo>
                        <a:pt x="482" y="121"/>
                      </a:lnTo>
                      <a:lnTo>
                        <a:pt x="484" y="123"/>
                      </a:lnTo>
                      <a:lnTo>
                        <a:pt x="486" y="123"/>
                      </a:lnTo>
                      <a:lnTo>
                        <a:pt x="489" y="123"/>
                      </a:lnTo>
                      <a:lnTo>
                        <a:pt x="491" y="123"/>
                      </a:lnTo>
                      <a:lnTo>
                        <a:pt x="493" y="123"/>
                      </a:lnTo>
                      <a:lnTo>
                        <a:pt x="490" y="122"/>
                      </a:lnTo>
                      <a:lnTo>
                        <a:pt x="490" y="121"/>
                      </a:lnTo>
                      <a:lnTo>
                        <a:pt x="495" y="119"/>
                      </a:lnTo>
                      <a:lnTo>
                        <a:pt x="499" y="118"/>
                      </a:lnTo>
                      <a:lnTo>
                        <a:pt x="503" y="117"/>
                      </a:lnTo>
                      <a:lnTo>
                        <a:pt x="510" y="117"/>
                      </a:lnTo>
                      <a:lnTo>
                        <a:pt x="510" y="117"/>
                      </a:lnTo>
                      <a:lnTo>
                        <a:pt x="511" y="117"/>
                      </a:lnTo>
                      <a:lnTo>
                        <a:pt x="511" y="115"/>
                      </a:lnTo>
                      <a:lnTo>
                        <a:pt x="521" y="115"/>
                      </a:lnTo>
                      <a:lnTo>
                        <a:pt x="521" y="115"/>
                      </a:lnTo>
                      <a:lnTo>
                        <a:pt x="523" y="115"/>
                      </a:lnTo>
                      <a:lnTo>
                        <a:pt x="523" y="115"/>
                      </a:lnTo>
                      <a:lnTo>
                        <a:pt x="523" y="117"/>
                      </a:lnTo>
                      <a:lnTo>
                        <a:pt x="524" y="117"/>
                      </a:lnTo>
                      <a:lnTo>
                        <a:pt x="525" y="118"/>
                      </a:lnTo>
                      <a:lnTo>
                        <a:pt x="525" y="117"/>
                      </a:lnTo>
                      <a:lnTo>
                        <a:pt x="527" y="115"/>
                      </a:lnTo>
                      <a:lnTo>
                        <a:pt x="528" y="115"/>
                      </a:lnTo>
                      <a:lnTo>
                        <a:pt x="528" y="114"/>
                      </a:lnTo>
                      <a:lnTo>
                        <a:pt x="528" y="114"/>
                      </a:lnTo>
                      <a:lnTo>
                        <a:pt x="528" y="114"/>
                      </a:lnTo>
                      <a:lnTo>
                        <a:pt x="527" y="111"/>
                      </a:lnTo>
                      <a:lnTo>
                        <a:pt x="516" y="111"/>
                      </a:lnTo>
                      <a:lnTo>
                        <a:pt x="515" y="113"/>
                      </a:lnTo>
                      <a:lnTo>
                        <a:pt x="512" y="113"/>
                      </a:lnTo>
                      <a:lnTo>
                        <a:pt x="508" y="113"/>
                      </a:lnTo>
                      <a:lnTo>
                        <a:pt x="506" y="113"/>
                      </a:lnTo>
                      <a:lnTo>
                        <a:pt x="503" y="114"/>
                      </a:lnTo>
                      <a:lnTo>
                        <a:pt x="502" y="113"/>
                      </a:lnTo>
                      <a:lnTo>
                        <a:pt x="501" y="110"/>
                      </a:lnTo>
                      <a:lnTo>
                        <a:pt x="501" y="109"/>
                      </a:lnTo>
                      <a:lnTo>
                        <a:pt x="498" y="108"/>
                      </a:lnTo>
                      <a:lnTo>
                        <a:pt x="497" y="110"/>
                      </a:lnTo>
                      <a:lnTo>
                        <a:pt x="495" y="113"/>
                      </a:lnTo>
                      <a:lnTo>
                        <a:pt x="494" y="114"/>
                      </a:lnTo>
                      <a:lnTo>
                        <a:pt x="491" y="114"/>
                      </a:lnTo>
                      <a:lnTo>
                        <a:pt x="490" y="114"/>
                      </a:lnTo>
                      <a:lnTo>
                        <a:pt x="489" y="113"/>
                      </a:lnTo>
                      <a:lnTo>
                        <a:pt x="487" y="113"/>
                      </a:lnTo>
                      <a:lnTo>
                        <a:pt x="486" y="113"/>
                      </a:lnTo>
                      <a:lnTo>
                        <a:pt x="485" y="113"/>
                      </a:lnTo>
                      <a:lnTo>
                        <a:pt x="484" y="113"/>
                      </a:lnTo>
                      <a:lnTo>
                        <a:pt x="484" y="113"/>
                      </a:lnTo>
                      <a:lnTo>
                        <a:pt x="482" y="111"/>
                      </a:lnTo>
                      <a:lnTo>
                        <a:pt x="482" y="111"/>
                      </a:lnTo>
                      <a:lnTo>
                        <a:pt x="481" y="110"/>
                      </a:lnTo>
                      <a:lnTo>
                        <a:pt x="480" y="110"/>
                      </a:lnTo>
                      <a:lnTo>
                        <a:pt x="480" y="109"/>
                      </a:lnTo>
                      <a:lnTo>
                        <a:pt x="476" y="109"/>
                      </a:lnTo>
                      <a:lnTo>
                        <a:pt x="474" y="106"/>
                      </a:lnTo>
                      <a:lnTo>
                        <a:pt x="473" y="106"/>
                      </a:lnTo>
                      <a:lnTo>
                        <a:pt x="472" y="105"/>
                      </a:lnTo>
                      <a:lnTo>
                        <a:pt x="472" y="104"/>
                      </a:lnTo>
                      <a:lnTo>
                        <a:pt x="470" y="104"/>
                      </a:lnTo>
                      <a:lnTo>
                        <a:pt x="470" y="102"/>
                      </a:lnTo>
                      <a:lnTo>
                        <a:pt x="470" y="101"/>
                      </a:lnTo>
                      <a:lnTo>
                        <a:pt x="469" y="101"/>
                      </a:lnTo>
                      <a:lnTo>
                        <a:pt x="469" y="100"/>
                      </a:lnTo>
                      <a:lnTo>
                        <a:pt x="472" y="97"/>
                      </a:lnTo>
                      <a:lnTo>
                        <a:pt x="472" y="96"/>
                      </a:lnTo>
                      <a:lnTo>
                        <a:pt x="473" y="96"/>
                      </a:lnTo>
                      <a:lnTo>
                        <a:pt x="474" y="94"/>
                      </a:lnTo>
                      <a:lnTo>
                        <a:pt x="476" y="94"/>
                      </a:lnTo>
                      <a:lnTo>
                        <a:pt x="477" y="94"/>
                      </a:lnTo>
                      <a:lnTo>
                        <a:pt x="480" y="94"/>
                      </a:lnTo>
                      <a:lnTo>
                        <a:pt x="482" y="94"/>
                      </a:lnTo>
                      <a:lnTo>
                        <a:pt x="482" y="94"/>
                      </a:lnTo>
                      <a:lnTo>
                        <a:pt x="484" y="94"/>
                      </a:lnTo>
                      <a:lnTo>
                        <a:pt x="484" y="93"/>
                      </a:lnTo>
                      <a:lnTo>
                        <a:pt x="489" y="93"/>
                      </a:lnTo>
                      <a:lnTo>
                        <a:pt x="489" y="93"/>
                      </a:lnTo>
                      <a:lnTo>
                        <a:pt x="498" y="92"/>
                      </a:lnTo>
                      <a:lnTo>
                        <a:pt x="498" y="92"/>
                      </a:lnTo>
                      <a:lnTo>
                        <a:pt x="503" y="92"/>
                      </a:lnTo>
                      <a:lnTo>
                        <a:pt x="503" y="92"/>
                      </a:lnTo>
                      <a:lnTo>
                        <a:pt x="506" y="90"/>
                      </a:lnTo>
                      <a:lnTo>
                        <a:pt x="506" y="90"/>
                      </a:lnTo>
                      <a:lnTo>
                        <a:pt x="508" y="90"/>
                      </a:lnTo>
                      <a:lnTo>
                        <a:pt x="508" y="89"/>
                      </a:lnTo>
                      <a:lnTo>
                        <a:pt x="511" y="89"/>
                      </a:lnTo>
                      <a:lnTo>
                        <a:pt x="511" y="89"/>
                      </a:lnTo>
                      <a:lnTo>
                        <a:pt x="514" y="89"/>
                      </a:lnTo>
                      <a:lnTo>
                        <a:pt x="514" y="88"/>
                      </a:lnTo>
                      <a:lnTo>
                        <a:pt x="514" y="88"/>
                      </a:lnTo>
                      <a:lnTo>
                        <a:pt x="515" y="88"/>
                      </a:lnTo>
                      <a:lnTo>
                        <a:pt x="516" y="89"/>
                      </a:lnTo>
                      <a:lnTo>
                        <a:pt x="518" y="89"/>
                      </a:lnTo>
                      <a:lnTo>
                        <a:pt x="518" y="88"/>
                      </a:lnTo>
                      <a:lnTo>
                        <a:pt x="524" y="88"/>
                      </a:lnTo>
                      <a:lnTo>
                        <a:pt x="524" y="89"/>
                      </a:lnTo>
                      <a:lnTo>
                        <a:pt x="527" y="88"/>
                      </a:lnTo>
                      <a:lnTo>
                        <a:pt x="527" y="89"/>
                      </a:lnTo>
                      <a:lnTo>
                        <a:pt x="529" y="90"/>
                      </a:lnTo>
                      <a:lnTo>
                        <a:pt x="529" y="89"/>
                      </a:lnTo>
                      <a:lnTo>
                        <a:pt x="529" y="89"/>
                      </a:lnTo>
                      <a:lnTo>
                        <a:pt x="531" y="88"/>
                      </a:lnTo>
                      <a:lnTo>
                        <a:pt x="531" y="88"/>
                      </a:lnTo>
                      <a:lnTo>
                        <a:pt x="533" y="88"/>
                      </a:lnTo>
                      <a:lnTo>
                        <a:pt x="536" y="85"/>
                      </a:lnTo>
                      <a:lnTo>
                        <a:pt x="537" y="85"/>
                      </a:lnTo>
                      <a:lnTo>
                        <a:pt x="537" y="84"/>
                      </a:lnTo>
                      <a:lnTo>
                        <a:pt x="540" y="83"/>
                      </a:lnTo>
                      <a:lnTo>
                        <a:pt x="541" y="81"/>
                      </a:lnTo>
                      <a:lnTo>
                        <a:pt x="542" y="80"/>
                      </a:lnTo>
                      <a:lnTo>
                        <a:pt x="542" y="79"/>
                      </a:lnTo>
                      <a:lnTo>
                        <a:pt x="542" y="77"/>
                      </a:lnTo>
                      <a:lnTo>
                        <a:pt x="542" y="76"/>
                      </a:lnTo>
                      <a:lnTo>
                        <a:pt x="541" y="75"/>
                      </a:lnTo>
                      <a:lnTo>
                        <a:pt x="542" y="75"/>
                      </a:lnTo>
                      <a:lnTo>
                        <a:pt x="542" y="73"/>
                      </a:lnTo>
                      <a:lnTo>
                        <a:pt x="544" y="73"/>
                      </a:lnTo>
                      <a:lnTo>
                        <a:pt x="544" y="72"/>
                      </a:lnTo>
                      <a:lnTo>
                        <a:pt x="542" y="72"/>
                      </a:lnTo>
                      <a:lnTo>
                        <a:pt x="542" y="71"/>
                      </a:lnTo>
                      <a:lnTo>
                        <a:pt x="542" y="70"/>
                      </a:lnTo>
                      <a:lnTo>
                        <a:pt x="544" y="70"/>
                      </a:lnTo>
                      <a:lnTo>
                        <a:pt x="544" y="68"/>
                      </a:lnTo>
                      <a:lnTo>
                        <a:pt x="541" y="68"/>
                      </a:lnTo>
                      <a:lnTo>
                        <a:pt x="540" y="70"/>
                      </a:lnTo>
                      <a:lnTo>
                        <a:pt x="539" y="70"/>
                      </a:lnTo>
                      <a:lnTo>
                        <a:pt x="537" y="68"/>
                      </a:lnTo>
                      <a:lnTo>
                        <a:pt x="535" y="68"/>
                      </a:lnTo>
                      <a:lnTo>
                        <a:pt x="533" y="68"/>
                      </a:lnTo>
                      <a:lnTo>
                        <a:pt x="532" y="70"/>
                      </a:lnTo>
                      <a:lnTo>
                        <a:pt x="531" y="71"/>
                      </a:lnTo>
                      <a:lnTo>
                        <a:pt x="528" y="71"/>
                      </a:lnTo>
                      <a:lnTo>
                        <a:pt x="527" y="70"/>
                      </a:lnTo>
                      <a:lnTo>
                        <a:pt x="525" y="68"/>
                      </a:lnTo>
                      <a:lnTo>
                        <a:pt x="523" y="68"/>
                      </a:lnTo>
                      <a:lnTo>
                        <a:pt x="523" y="68"/>
                      </a:lnTo>
                      <a:lnTo>
                        <a:pt x="520" y="68"/>
                      </a:lnTo>
                      <a:lnTo>
                        <a:pt x="519" y="70"/>
                      </a:lnTo>
                      <a:lnTo>
                        <a:pt x="516" y="70"/>
                      </a:lnTo>
                      <a:lnTo>
                        <a:pt x="515" y="71"/>
                      </a:lnTo>
                      <a:lnTo>
                        <a:pt x="514" y="70"/>
                      </a:lnTo>
                      <a:lnTo>
                        <a:pt x="514" y="68"/>
                      </a:lnTo>
                      <a:lnTo>
                        <a:pt x="512" y="67"/>
                      </a:lnTo>
                      <a:lnTo>
                        <a:pt x="514" y="67"/>
                      </a:lnTo>
                      <a:lnTo>
                        <a:pt x="514" y="67"/>
                      </a:lnTo>
                      <a:lnTo>
                        <a:pt x="514" y="67"/>
                      </a:lnTo>
                      <a:lnTo>
                        <a:pt x="514" y="67"/>
                      </a:lnTo>
                      <a:lnTo>
                        <a:pt x="514" y="66"/>
                      </a:lnTo>
                      <a:lnTo>
                        <a:pt x="514" y="66"/>
                      </a:lnTo>
                      <a:lnTo>
                        <a:pt x="515" y="64"/>
                      </a:lnTo>
                      <a:lnTo>
                        <a:pt x="515" y="63"/>
                      </a:lnTo>
                      <a:lnTo>
                        <a:pt x="515" y="62"/>
                      </a:lnTo>
                      <a:lnTo>
                        <a:pt x="516" y="60"/>
                      </a:lnTo>
                      <a:lnTo>
                        <a:pt x="518" y="60"/>
                      </a:lnTo>
                      <a:lnTo>
                        <a:pt x="518" y="59"/>
                      </a:lnTo>
                      <a:lnTo>
                        <a:pt x="521" y="59"/>
                      </a:lnTo>
                      <a:lnTo>
                        <a:pt x="521" y="58"/>
                      </a:lnTo>
                      <a:lnTo>
                        <a:pt x="523" y="58"/>
                      </a:lnTo>
                      <a:lnTo>
                        <a:pt x="523" y="58"/>
                      </a:lnTo>
                      <a:lnTo>
                        <a:pt x="525" y="58"/>
                      </a:lnTo>
                      <a:lnTo>
                        <a:pt x="525" y="56"/>
                      </a:lnTo>
                      <a:lnTo>
                        <a:pt x="531" y="56"/>
                      </a:lnTo>
                      <a:lnTo>
                        <a:pt x="531" y="56"/>
                      </a:lnTo>
                      <a:lnTo>
                        <a:pt x="532" y="56"/>
                      </a:lnTo>
                      <a:lnTo>
                        <a:pt x="532" y="55"/>
                      </a:lnTo>
                      <a:lnTo>
                        <a:pt x="535" y="55"/>
                      </a:lnTo>
                      <a:lnTo>
                        <a:pt x="535" y="55"/>
                      </a:lnTo>
                      <a:lnTo>
                        <a:pt x="537" y="55"/>
                      </a:lnTo>
                      <a:lnTo>
                        <a:pt x="537" y="54"/>
                      </a:lnTo>
                      <a:lnTo>
                        <a:pt x="539" y="54"/>
                      </a:lnTo>
                      <a:lnTo>
                        <a:pt x="539" y="54"/>
                      </a:lnTo>
                      <a:lnTo>
                        <a:pt x="540" y="54"/>
                      </a:lnTo>
                      <a:lnTo>
                        <a:pt x="540" y="53"/>
                      </a:lnTo>
                      <a:lnTo>
                        <a:pt x="541" y="53"/>
                      </a:lnTo>
                      <a:lnTo>
                        <a:pt x="541" y="53"/>
                      </a:lnTo>
                      <a:lnTo>
                        <a:pt x="542" y="53"/>
                      </a:lnTo>
                      <a:lnTo>
                        <a:pt x="544" y="51"/>
                      </a:lnTo>
                      <a:lnTo>
                        <a:pt x="549" y="50"/>
                      </a:lnTo>
                      <a:lnTo>
                        <a:pt x="549" y="50"/>
                      </a:lnTo>
                      <a:lnTo>
                        <a:pt x="550" y="50"/>
                      </a:lnTo>
                      <a:lnTo>
                        <a:pt x="550" y="49"/>
                      </a:lnTo>
                      <a:lnTo>
                        <a:pt x="559" y="50"/>
                      </a:lnTo>
                      <a:lnTo>
                        <a:pt x="559" y="50"/>
                      </a:lnTo>
                      <a:lnTo>
                        <a:pt x="561" y="51"/>
                      </a:lnTo>
                      <a:lnTo>
                        <a:pt x="561" y="51"/>
                      </a:lnTo>
                      <a:lnTo>
                        <a:pt x="561" y="51"/>
                      </a:lnTo>
                      <a:lnTo>
                        <a:pt x="562" y="51"/>
                      </a:lnTo>
                      <a:lnTo>
                        <a:pt x="563" y="54"/>
                      </a:lnTo>
                      <a:lnTo>
                        <a:pt x="565" y="54"/>
                      </a:lnTo>
                      <a:lnTo>
                        <a:pt x="565" y="53"/>
                      </a:lnTo>
                      <a:lnTo>
                        <a:pt x="566" y="53"/>
                      </a:lnTo>
                      <a:lnTo>
                        <a:pt x="566" y="53"/>
                      </a:lnTo>
                      <a:lnTo>
                        <a:pt x="566" y="51"/>
                      </a:lnTo>
                      <a:lnTo>
                        <a:pt x="565" y="51"/>
                      </a:lnTo>
                      <a:lnTo>
                        <a:pt x="565" y="51"/>
                      </a:lnTo>
                      <a:lnTo>
                        <a:pt x="565" y="50"/>
                      </a:lnTo>
                      <a:lnTo>
                        <a:pt x="565" y="50"/>
                      </a:lnTo>
                      <a:lnTo>
                        <a:pt x="563" y="50"/>
                      </a:lnTo>
                      <a:lnTo>
                        <a:pt x="563" y="49"/>
                      </a:lnTo>
                      <a:lnTo>
                        <a:pt x="563" y="46"/>
                      </a:lnTo>
                      <a:lnTo>
                        <a:pt x="565" y="45"/>
                      </a:lnTo>
                      <a:lnTo>
                        <a:pt x="565" y="43"/>
                      </a:lnTo>
                      <a:lnTo>
                        <a:pt x="566" y="41"/>
                      </a:lnTo>
                      <a:lnTo>
                        <a:pt x="566" y="39"/>
                      </a:lnTo>
                      <a:lnTo>
                        <a:pt x="567" y="38"/>
                      </a:lnTo>
                      <a:lnTo>
                        <a:pt x="570" y="37"/>
                      </a:lnTo>
                      <a:lnTo>
                        <a:pt x="570" y="38"/>
                      </a:lnTo>
                      <a:lnTo>
                        <a:pt x="574" y="38"/>
                      </a:lnTo>
                      <a:lnTo>
                        <a:pt x="574" y="39"/>
                      </a:lnTo>
                      <a:lnTo>
                        <a:pt x="575" y="39"/>
                      </a:lnTo>
                      <a:lnTo>
                        <a:pt x="576" y="41"/>
                      </a:lnTo>
                      <a:lnTo>
                        <a:pt x="576" y="42"/>
                      </a:lnTo>
                      <a:lnTo>
                        <a:pt x="578" y="43"/>
                      </a:lnTo>
                      <a:lnTo>
                        <a:pt x="578" y="43"/>
                      </a:lnTo>
                      <a:lnTo>
                        <a:pt x="578" y="46"/>
                      </a:lnTo>
                      <a:lnTo>
                        <a:pt x="579" y="46"/>
                      </a:lnTo>
                      <a:lnTo>
                        <a:pt x="580" y="49"/>
                      </a:lnTo>
                      <a:lnTo>
                        <a:pt x="582" y="49"/>
                      </a:lnTo>
                      <a:lnTo>
                        <a:pt x="582" y="47"/>
                      </a:lnTo>
                      <a:lnTo>
                        <a:pt x="580" y="46"/>
                      </a:lnTo>
                      <a:lnTo>
                        <a:pt x="579" y="43"/>
                      </a:lnTo>
                      <a:lnTo>
                        <a:pt x="579" y="41"/>
                      </a:lnTo>
                      <a:lnTo>
                        <a:pt x="579" y="41"/>
                      </a:lnTo>
                      <a:lnTo>
                        <a:pt x="578" y="39"/>
                      </a:lnTo>
                      <a:lnTo>
                        <a:pt x="578" y="38"/>
                      </a:lnTo>
                      <a:lnTo>
                        <a:pt x="580" y="38"/>
                      </a:lnTo>
                      <a:lnTo>
                        <a:pt x="582" y="37"/>
                      </a:lnTo>
                      <a:lnTo>
                        <a:pt x="583" y="36"/>
                      </a:lnTo>
                      <a:lnTo>
                        <a:pt x="586" y="36"/>
                      </a:lnTo>
                      <a:lnTo>
                        <a:pt x="586" y="34"/>
                      </a:lnTo>
                      <a:lnTo>
                        <a:pt x="591" y="34"/>
                      </a:lnTo>
                      <a:lnTo>
                        <a:pt x="591" y="34"/>
                      </a:lnTo>
                      <a:lnTo>
                        <a:pt x="595" y="34"/>
                      </a:lnTo>
                      <a:lnTo>
                        <a:pt x="595" y="33"/>
                      </a:lnTo>
                      <a:lnTo>
                        <a:pt x="600" y="33"/>
                      </a:lnTo>
                      <a:lnTo>
                        <a:pt x="600" y="33"/>
                      </a:lnTo>
                      <a:lnTo>
                        <a:pt x="601" y="33"/>
                      </a:lnTo>
                      <a:lnTo>
                        <a:pt x="601" y="32"/>
                      </a:lnTo>
                      <a:lnTo>
                        <a:pt x="607" y="32"/>
                      </a:lnTo>
                      <a:lnTo>
                        <a:pt x="607" y="32"/>
                      </a:lnTo>
                      <a:lnTo>
                        <a:pt x="608" y="32"/>
                      </a:lnTo>
                      <a:lnTo>
                        <a:pt x="611" y="32"/>
                      </a:lnTo>
                      <a:lnTo>
                        <a:pt x="612" y="33"/>
                      </a:lnTo>
                      <a:lnTo>
                        <a:pt x="613" y="34"/>
                      </a:lnTo>
                      <a:lnTo>
                        <a:pt x="614" y="34"/>
                      </a:lnTo>
                      <a:lnTo>
                        <a:pt x="616" y="32"/>
                      </a:lnTo>
                      <a:lnTo>
                        <a:pt x="618" y="30"/>
                      </a:lnTo>
                      <a:lnTo>
                        <a:pt x="618" y="32"/>
                      </a:lnTo>
                      <a:lnTo>
                        <a:pt x="620" y="32"/>
                      </a:lnTo>
                      <a:lnTo>
                        <a:pt x="620" y="33"/>
                      </a:lnTo>
                      <a:lnTo>
                        <a:pt x="621" y="33"/>
                      </a:lnTo>
                      <a:lnTo>
                        <a:pt x="622" y="33"/>
                      </a:lnTo>
                      <a:lnTo>
                        <a:pt x="622" y="34"/>
                      </a:lnTo>
                      <a:lnTo>
                        <a:pt x="622" y="33"/>
                      </a:lnTo>
                      <a:lnTo>
                        <a:pt x="624" y="33"/>
                      </a:lnTo>
                      <a:lnTo>
                        <a:pt x="624" y="32"/>
                      </a:lnTo>
                      <a:lnTo>
                        <a:pt x="622" y="32"/>
                      </a:lnTo>
                      <a:lnTo>
                        <a:pt x="624" y="29"/>
                      </a:lnTo>
                      <a:lnTo>
                        <a:pt x="631" y="28"/>
                      </a:lnTo>
                      <a:lnTo>
                        <a:pt x="633" y="30"/>
                      </a:lnTo>
                      <a:lnTo>
                        <a:pt x="633" y="30"/>
                      </a:lnTo>
                      <a:lnTo>
                        <a:pt x="633" y="32"/>
                      </a:lnTo>
                      <a:lnTo>
                        <a:pt x="634" y="32"/>
                      </a:lnTo>
                      <a:lnTo>
                        <a:pt x="634" y="33"/>
                      </a:lnTo>
                      <a:lnTo>
                        <a:pt x="634" y="33"/>
                      </a:lnTo>
                      <a:lnTo>
                        <a:pt x="634" y="34"/>
                      </a:lnTo>
                      <a:lnTo>
                        <a:pt x="635" y="34"/>
                      </a:lnTo>
                      <a:lnTo>
                        <a:pt x="635" y="36"/>
                      </a:lnTo>
                      <a:lnTo>
                        <a:pt x="635" y="36"/>
                      </a:lnTo>
                      <a:lnTo>
                        <a:pt x="635" y="38"/>
                      </a:lnTo>
                      <a:lnTo>
                        <a:pt x="635" y="39"/>
                      </a:lnTo>
                      <a:lnTo>
                        <a:pt x="635" y="41"/>
                      </a:lnTo>
                      <a:lnTo>
                        <a:pt x="635" y="41"/>
                      </a:lnTo>
                      <a:lnTo>
                        <a:pt x="637" y="46"/>
                      </a:lnTo>
                      <a:lnTo>
                        <a:pt x="638" y="46"/>
                      </a:lnTo>
                      <a:lnTo>
                        <a:pt x="638" y="45"/>
                      </a:lnTo>
                      <a:lnTo>
                        <a:pt x="637" y="45"/>
                      </a:lnTo>
                      <a:lnTo>
                        <a:pt x="638" y="43"/>
                      </a:lnTo>
                      <a:lnTo>
                        <a:pt x="639" y="43"/>
                      </a:lnTo>
                      <a:lnTo>
                        <a:pt x="641" y="41"/>
                      </a:lnTo>
                      <a:lnTo>
                        <a:pt x="642" y="41"/>
                      </a:lnTo>
                      <a:lnTo>
                        <a:pt x="643" y="39"/>
                      </a:lnTo>
                      <a:lnTo>
                        <a:pt x="645" y="39"/>
                      </a:lnTo>
                      <a:lnTo>
                        <a:pt x="645" y="38"/>
                      </a:lnTo>
                      <a:lnTo>
                        <a:pt x="646" y="38"/>
                      </a:lnTo>
                      <a:lnTo>
                        <a:pt x="646" y="39"/>
                      </a:lnTo>
                      <a:lnTo>
                        <a:pt x="647" y="41"/>
                      </a:lnTo>
                      <a:lnTo>
                        <a:pt x="652" y="41"/>
                      </a:lnTo>
                      <a:lnTo>
                        <a:pt x="652" y="39"/>
                      </a:lnTo>
                      <a:lnTo>
                        <a:pt x="654" y="39"/>
                      </a:lnTo>
                      <a:lnTo>
                        <a:pt x="654" y="42"/>
                      </a:lnTo>
                      <a:lnTo>
                        <a:pt x="654" y="42"/>
                      </a:lnTo>
                      <a:lnTo>
                        <a:pt x="655" y="42"/>
                      </a:lnTo>
                      <a:lnTo>
                        <a:pt x="655" y="41"/>
                      </a:lnTo>
                      <a:lnTo>
                        <a:pt x="655" y="41"/>
                      </a:lnTo>
                      <a:lnTo>
                        <a:pt x="655" y="42"/>
                      </a:lnTo>
                      <a:lnTo>
                        <a:pt x="658" y="42"/>
                      </a:lnTo>
                      <a:lnTo>
                        <a:pt x="658" y="42"/>
                      </a:lnTo>
                      <a:lnTo>
                        <a:pt x="659" y="42"/>
                      </a:lnTo>
                      <a:lnTo>
                        <a:pt x="659" y="43"/>
                      </a:lnTo>
                      <a:lnTo>
                        <a:pt x="663" y="43"/>
                      </a:lnTo>
                      <a:lnTo>
                        <a:pt x="663" y="45"/>
                      </a:lnTo>
                      <a:lnTo>
                        <a:pt x="664" y="46"/>
                      </a:lnTo>
                      <a:lnTo>
                        <a:pt x="665" y="46"/>
                      </a:lnTo>
                      <a:lnTo>
                        <a:pt x="667" y="46"/>
                      </a:lnTo>
                      <a:lnTo>
                        <a:pt x="667" y="45"/>
                      </a:lnTo>
                      <a:lnTo>
                        <a:pt x="668" y="45"/>
                      </a:lnTo>
                      <a:lnTo>
                        <a:pt x="668" y="43"/>
                      </a:lnTo>
                      <a:lnTo>
                        <a:pt x="668" y="43"/>
                      </a:lnTo>
                      <a:lnTo>
                        <a:pt x="668" y="41"/>
                      </a:lnTo>
                      <a:lnTo>
                        <a:pt x="667" y="41"/>
                      </a:lnTo>
                      <a:lnTo>
                        <a:pt x="667" y="37"/>
                      </a:lnTo>
                      <a:lnTo>
                        <a:pt x="667" y="37"/>
                      </a:lnTo>
                      <a:lnTo>
                        <a:pt x="667" y="37"/>
                      </a:lnTo>
                      <a:lnTo>
                        <a:pt x="667" y="34"/>
                      </a:lnTo>
                      <a:lnTo>
                        <a:pt x="671" y="36"/>
                      </a:lnTo>
                      <a:lnTo>
                        <a:pt x="669" y="32"/>
                      </a:lnTo>
                      <a:lnTo>
                        <a:pt x="668" y="32"/>
                      </a:lnTo>
                      <a:lnTo>
                        <a:pt x="668" y="24"/>
                      </a:lnTo>
                      <a:lnTo>
                        <a:pt x="668" y="24"/>
                      </a:lnTo>
                      <a:lnTo>
                        <a:pt x="673" y="24"/>
                      </a:lnTo>
                      <a:lnTo>
                        <a:pt x="679" y="25"/>
                      </a:lnTo>
                      <a:lnTo>
                        <a:pt x="679" y="26"/>
                      </a:lnTo>
                      <a:lnTo>
                        <a:pt x="681" y="26"/>
                      </a:lnTo>
                      <a:lnTo>
                        <a:pt x="684" y="29"/>
                      </a:lnTo>
                      <a:lnTo>
                        <a:pt x="685" y="29"/>
                      </a:lnTo>
                      <a:lnTo>
                        <a:pt x="686" y="32"/>
                      </a:lnTo>
                      <a:lnTo>
                        <a:pt x="688" y="33"/>
                      </a:lnTo>
                      <a:lnTo>
                        <a:pt x="689" y="33"/>
                      </a:lnTo>
                      <a:lnTo>
                        <a:pt x="690" y="34"/>
                      </a:lnTo>
                      <a:lnTo>
                        <a:pt x="690" y="36"/>
                      </a:lnTo>
                      <a:lnTo>
                        <a:pt x="692" y="36"/>
                      </a:lnTo>
                      <a:lnTo>
                        <a:pt x="692" y="39"/>
                      </a:lnTo>
                      <a:lnTo>
                        <a:pt x="692" y="39"/>
                      </a:lnTo>
                      <a:lnTo>
                        <a:pt x="692" y="39"/>
                      </a:lnTo>
                      <a:lnTo>
                        <a:pt x="692" y="41"/>
                      </a:lnTo>
                      <a:lnTo>
                        <a:pt x="693" y="41"/>
                      </a:lnTo>
                      <a:lnTo>
                        <a:pt x="694" y="42"/>
                      </a:lnTo>
                      <a:lnTo>
                        <a:pt x="696" y="43"/>
                      </a:lnTo>
                      <a:lnTo>
                        <a:pt x="698" y="46"/>
                      </a:lnTo>
                      <a:lnTo>
                        <a:pt x="700" y="46"/>
                      </a:lnTo>
                      <a:lnTo>
                        <a:pt x="700" y="47"/>
                      </a:lnTo>
                      <a:lnTo>
                        <a:pt x="703" y="46"/>
                      </a:lnTo>
                      <a:lnTo>
                        <a:pt x="703" y="47"/>
                      </a:lnTo>
                      <a:lnTo>
                        <a:pt x="705" y="49"/>
                      </a:lnTo>
                      <a:lnTo>
                        <a:pt x="707" y="50"/>
                      </a:lnTo>
                      <a:lnTo>
                        <a:pt x="709" y="49"/>
                      </a:lnTo>
                      <a:lnTo>
                        <a:pt x="710" y="47"/>
                      </a:lnTo>
                      <a:lnTo>
                        <a:pt x="711" y="46"/>
                      </a:lnTo>
                      <a:lnTo>
                        <a:pt x="713" y="46"/>
                      </a:lnTo>
                      <a:lnTo>
                        <a:pt x="714" y="45"/>
                      </a:lnTo>
                      <a:lnTo>
                        <a:pt x="720" y="46"/>
                      </a:lnTo>
                      <a:lnTo>
                        <a:pt x="720" y="46"/>
                      </a:lnTo>
                      <a:lnTo>
                        <a:pt x="720" y="46"/>
                      </a:lnTo>
                      <a:lnTo>
                        <a:pt x="722" y="46"/>
                      </a:lnTo>
                      <a:lnTo>
                        <a:pt x="722" y="47"/>
                      </a:lnTo>
                      <a:lnTo>
                        <a:pt x="723" y="47"/>
                      </a:lnTo>
                      <a:lnTo>
                        <a:pt x="724" y="49"/>
                      </a:lnTo>
                      <a:lnTo>
                        <a:pt x="727" y="49"/>
                      </a:lnTo>
                      <a:lnTo>
                        <a:pt x="727" y="47"/>
                      </a:lnTo>
                      <a:lnTo>
                        <a:pt x="724" y="46"/>
                      </a:lnTo>
                      <a:lnTo>
                        <a:pt x="724" y="46"/>
                      </a:lnTo>
                      <a:lnTo>
                        <a:pt x="723" y="46"/>
                      </a:lnTo>
                      <a:lnTo>
                        <a:pt x="723" y="45"/>
                      </a:lnTo>
                      <a:lnTo>
                        <a:pt x="720" y="45"/>
                      </a:lnTo>
                      <a:lnTo>
                        <a:pt x="720" y="43"/>
                      </a:lnTo>
                      <a:lnTo>
                        <a:pt x="718" y="43"/>
                      </a:lnTo>
                      <a:lnTo>
                        <a:pt x="718" y="43"/>
                      </a:lnTo>
                      <a:lnTo>
                        <a:pt x="717" y="43"/>
                      </a:lnTo>
                      <a:lnTo>
                        <a:pt x="715" y="42"/>
                      </a:lnTo>
                      <a:lnTo>
                        <a:pt x="713" y="41"/>
                      </a:lnTo>
                      <a:lnTo>
                        <a:pt x="709" y="38"/>
                      </a:lnTo>
                      <a:lnTo>
                        <a:pt x="707" y="38"/>
                      </a:lnTo>
                      <a:lnTo>
                        <a:pt x="705" y="34"/>
                      </a:lnTo>
                      <a:lnTo>
                        <a:pt x="703" y="34"/>
                      </a:lnTo>
                      <a:lnTo>
                        <a:pt x="701" y="32"/>
                      </a:lnTo>
                      <a:lnTo>
                        <a:pt x="700" y="32"/>
                      </a:lnTo>
                      <a:lnTo>
                        <a:pt x="698" y="30"/>
                      </a:lnTo>
                      <a:lnTo>
                        <a:pt x="698" y="29"/>
                      </a:lnTo>
                      <a:lnTo>
                        <a:pt x="698" y="28"/>
                      </a:lnTo>
                      <a:lnTo>
                        <a:pt x="694" y="26"/>
                      </a:lnTo>
                      <a:lnTo>
                        <a:pt x="694" y="24"/>
                      </a:lnTo>
                      <a:lnTo>
                        <a:pt x="702" y="24"/>
                      </a:lnTo>
                      <a:lnTo>
                        <a:pt x="702" y="24"/>
                      </a:lnTo>
                      <a:lnTo>
                        <a:pt x="706" y="22"/>
                      </a:lnTo>
                      <a:lnTo>
                        <a:pt x="706" y="22"/>
                      </a:lnTo>
                      <a:lnTo>
                        <a:pt x="715" y="22"/>
                      </a:lnTo>
                      <a:lnTo>
                        <a:pt x="717" y="25"/>
                      </a:lnTo>
                      <a:lnTo>
                        <a:pt x="718" y="28"/>
                      </a:lnTo>
                      <a:lnTo>
                        <a:pt x="720" y="29"/>
                      </a:lnTo>
                      <a:lnTo>
                        <a:pt x="720" y="28"/>
                      </a:lnTo>
                      <a:lnTo>
                        <a:pt x="720" y="26"/>
                      </a:lnTo>
                      <a:lnTo>
                        <a:pt x="719" y="25"/>
                      </a:lnTo>
                      <a:lnTo>
                        <a:pt x="718" y="25"/>
                      </a:lnTo>
                      <a:lnTo>
                        <a:pt x="718" y="24"/>
                      </a:lnTo>
                      <a:lnTo>
                        <a:pt x="717" y="22"/>
                      </a:lnTo>
                      <a:lnTo>
                        <a:pt x="717" y="21"/>
                      </a:lnTo>
                      <a:lnTo>
                        <a:pt x="727" y="21"/>
                      </a:lnTo>
                      <a:lnTo>
                        <a:pt x="727" y="21"/>
                      </a:lnTo>
                      <a:lnTo>
                        <a:pt x="728" y="21"/>
                      </a:lnTo>
                      <a:lnTo>
                        <a:pt x="728" y="21"/>
                      </a:lnTo>
                      <a:lnTo>
                        <a:pt x="731" y="22"/>
                      </a:lnTo>
                      <a:lnTo>
                        <a:pt x="734" y="22"/>
                      </a:lnTo>
                      <a:lnTo>
                        <a:pt x="736" y="22"/>
                      </a:lnTo>
                      <a:lnTo>
                        <a:pt x="739" y="22"/>
                      </a:lnTo>
                      <a:lnTo>
                        <a:pt x="740" y="25"/>
                      </a:lnTo>
                      <a:lnTo>
                        <a:pt x="740" y="25"/>
                      </a:lnTo>
                      <a:lnTo>
                        <a:pt x="740" y="26"/>
                      </a:lnTo>
                      <a:lnTo>
                        <a:pt x="741" y="26"/>
                      </a:lnTo>
                      <a:lnTo>
                        <a:pt x="741" y="28"/>
                      </a:lnTo>
                      <a:lnTo>
                        <a:pt x="741" y="28"/>
                      </a:lnTo>
                      <a:lnTo>
                        <a:pt x="743" y="29"/>
                      </a:lnTo>
                      <a:lnTo>
                        <a:pt x="744" y="29"/>
                      </a:lnTo>
                      <a:lnTo>
                        <a:pt x="745" y="30"/>
                      </a:lnTo>
                      <a:lnTo>
                        <a:pt x="748" y="30"/>
                      </a:lnTo>
                      <a:lnTo>
                        <a:pt x="748" y="30"/>
                      </a:lnTo>
                      <a:lnTo>
                        <a:pt x="745" y="29"/>
                      </a:lnTo>
                      <a:lnTo>
                        <a:pt x="743" y="26"/>
                      </a:lnTo>
                      <a:lnTo>
                        <a:pt x="741" y="25"/>
                      </a:lnTo>
                      <a:lnTo>
                        <a:pt x="740" y="24"/>
                      </a:lnTo>
                      <a:lnTo>
                        <a:pt x="740" y="24"/>
                      </a:lnTo>
                      <a:lnTo>
                        <a:pt x="740" y="22"/>
                      </a:lnTo>
                      <a:lnTo>
                        <a:pt x="740" y="22"/>
                      </a:lnTo>
                      <a:lnTo>
                        <a:pt x="739" y="21"/>
                      </a:lnTo>
                      <a:lnTo>
                        <a:pt x="737" y="20"/>
                      </a:lnTo>
                      <a:lnTo>
                        <a:pt x="735" y="20"/>
                      </a:lnTo>
                      <a:lnTo>
                        <a:pt x="735" y="20"/>
                      </a:lnTo>
                      <a:lnTo>
                        <a:pt x="735" y="21"/>
                      </a:lnTo>
                      <a:lnTo>
                        <a:pt x="732" y="21"/>
                      </a:lnTo>
                      <a:lnTo>
                        <a:pt x="732" y="21"/>
                      </a:lnTo>
                      <a:lnTo>
                        <a:pt x="730" y="21"/>
                      </a:lnTo>
                      <a:lnTo>
                        <a:pt x="730" y="20"/>
                      </a:lnTo>
                      <a:lnTo>
                        <a:pt x="723" y="20"/>
                      </a:lnTo>
                      <a:lnTo>
                        <a:pt x="723" y="20"/>
                      </a:lnTo>
                      <a:lnTo>
                        <a:pt x="723" y="20"/>
                      </a:lnTo>
                      <a:lnTo>
                        <a:pt x="723" y="16"/>
                      </a:lnTo>
                      <a:lnTo>
                        <a:pt x="727" y="16"/>
                      </a:lnTo>
                      <a:lnTo>
                        <a:pt x="727" y="16"/>
                      </a:lnTo>
                      <a:lnTo>
                        <a:pt x="724" y="13"/>
                      </a:lnTo>
                      <a:lnTo>
                        <a:pt x="723" y="12"/>
                      </a:lnTo>
                      <a:lnTo>
                        <a:pt x="723" y="11"/>
                      </a:lnTo>
                      <a:lnTo>
                        <a:pt x="724" y="11"/>
                      </a:lnTo>
                      <a:lnTo>
                        <a:pt x="726" y="11"/>
                      </a:lnTo>
                      <a:lnTo>
                        <a:pt x="727" y="12"/>
                      </a:lnTo>
                      <a:lnTo>
                        <a:pt x="727" y="12"/>
                      </a:lnTo>
                      <a:lnTo>
                        <a:pt x="727" y="11"/>
                      </a:lnTo>
                      <a:lnTo>
                        <a:pt x="728" y="11"/>
                      </a:lnTo>
                      <a:lnTo>
                        <a:pt x="728" y="11"/>
                      </a:lnTo>
                      <a:lnTo>
                        <a:pt x="728" y="12"/>
                      </a:lnTo>
                      <a:lnTo>
                        <a:pt x="732" y="12"/>
                      </a:lnTo>
                      <a:lnTo>
                        <a:pt x="731" y="9"/>
                      </a:lnTo>
                      <a:lnTo>
                        <a:pt x="734" y="9"/>
                      </a:lnTo>
                      <a:lnTo>
                        <a:pt x="737" y="9"/>
                      </a:lnTo>
                      <a:lnTo>
                        <a:pt x="740" y="9"/>
                      </a:lnTo>
                      <a:lnTo>
                        <a:pt x="743" y="9"/>
                      </a:lnTo>
                      <a:lnTo>
                        <a:pt x="744" y="11"/>
                      </a:lnTo>
                      <a:lnTo>
                        <a:pt x="744" y="12"/>
                      </a:lnTo>
                      <a:lnTo>
                        <a:pt x="744" y="12"/>
                      </a:lnTo>
                      <a:lnTo>
                        <a:pt x="744" y="13"/>
                      </a:lnTo>
                      <a:lnTo>
                        <a:pt x="744" y="15"/>
                      </a:lnTo>
                      <a:lnTo>
                        <a:pt x="745" y="16"/>
                      </a:lnTo>
                      <a:lnTo>
                        <a:pt x="752" y="18"/>
                      </a:lnTo>
                      <a:lnTo>
                        <a:pt x="752" y="16"/>
                      </a:lnTo>
                      <a:lnTo>
                        <a:pt x="753" y="15"/>
                      </a:lnTo>
                      <a:lnTo>
                        <a:pt x="755" y="15"/>
                      </a:lnTo>
                      <a:lnTo>
                        <a:pt x="756" y="15"/>
                      </a:lnTo>
                      <a:lnTo>
                        <a:pt x="757" y="16"/>
                      </a:lnTo>
                      <a:lnTo>
                        <a:pt x="757" y="15"/>
                      </a:lnTo>
                      <a:lnTo>
                        <a:pt x="756" y="15"/>
                      </a:lnTo>
                      <a:lnTo>
                        <a:pt x="756" y="15"/>
                      </a:lnTo>
                      <a:lnTo>
                        <a:pt x="756" y="13"/>
                      </a:lnTo>
                      <a:lnTo>
                        <a:pt x="755" y="13"/>
                      </a:lnTo>
                      <a:lnTo>
                        <a:pt x="755" y="13"/>
                      </a:lnTo>
                      <a:lnTo>
                        <a:pt x="755" y="12"/>
                      </a:lnTo>
                      <a:lnTo>
                        <a:pt x="757" y="12"/>
                      </a:lnTo>
                      <a:lnTo>
                        <a:pt x="758" y="15"/>
                      </a:lnTo>
                      <a:lnTo>
                        <a:pt x="760" y="15"/>
                      </a:lnTo>
                      <a:lnTo>
                        <a:pt x="762" y="17"/>
                      </a:lnTo>
                      <a:lnTo>
                        <a:pt x="765" y="17"/>
                      </a:lnTo>
                      <a:lnTo>
                        <a:pt x="765" y="17"/>
                      </a:lnTo>
                      <a:lnTo>
                        <a:pt x="764" y="16"/>
                      </a:lnTo>
                      <a:lnTo>
                        <a:pt x="764" y="16"/>
                      </a:lnTo>
                      <a:lnTo>
                        <a:pt x="762" y="15"/>
                      </a:lnTo>
                      <a:lnTo>
                        <a:pt x="762" y="15"/>
                      </a:lnTo>
                      <a:lnTo>
                        <a:pt x="761" y="15"/>
                      </a:lnTo>
                      <a:lnTo>
                        <a:pt x="760" y="13"/>
                      </a:lnTo>
                      <a:lnTo>
                        <a:pt x="758" y="11"/>
                      </a:lnTo>
                      <a:lnTo>
                        <a:pt x="761" y="11"/>
                      </a:lnTo>
                      <a:lnTo>
                        <a:pt x="761" y="9"/>
                      </a:lnTo>
                      <a:lnTo>
                        <a:pt x="762" y="9"/>
                      </a:lnTo>
                      <a:lnTo>
                        <a:pt x="765" y="9"/>
                      </a:lnTo>
                      <a:lnTo>
                        <a:pt x="768" y="9"/>
                      </a:lnTo>
                      <a:lnTo>
                        <a:pt x="769" y="9"/>
                      </a:lnTo>
                      <a:lnTo>
                        <a:pt x="770" y="9"/>
                      </a:lnTo>
                      <a:lnTo>
                        <a:pt x="768" y="8"/>
                      </a:lnTo>
                      <a:lnTo>
                        <a:pt x="764" y="8"/>
                      </a:lnTo>
                      <a:lnTo>
                        <a:pt x="764" y="7"/>
                      </a:lnTo>
                      <a:lnTo>
                        <a:pt x="766" y="7"/>
                      </a:lnTo>
                      <a:lnTo>
                        <a:pt x="768" y="4"/>
                      </a:lnTo>
                      <a:lnTo>
                        <a:pt x="770" y="4"/>
                      </a:lnTo>
                      <a:lnTo>
                        <a:pt x="773" y="4"/>
                      </a:lnTo>
                      <a:lnTo>
                        <a:pt x="775" y="4"/>
                      </a:lnTo>
                      <a:lnTo>
                        <a:pt x="777" y="4"/>
                      </a:lnTo>
                      <a:lnTo>
                        <a:pt x="777" y="4"/>
                      </a:lnTo>
                      <a:lnTo>
                        <a:pt x="777" y="5"/>
                      </a:lnTo>
                      <a:lnTo>
                        <a:pt x="777" y="5"/>
                      </a:lnTo>
                      <a:lnTo>
                        <a:pt x="777" y="4"/>
                      </a:lnTo>
                      <a:lnTo>
                        <a:pt x="778" y="4"/>
                      </a:lnTo>
                      <a:lnTo>
                        <a:pt x="778" y="4"/>
                      </a:lnTo>
                      <a:lnTo>
                        <a:pt x="777" y="3"/>
                      </a:lnTo>
                      <a:lnTo>
                        <a:pt x="777" y="3"/>
                      </a:lnTo>
                      <a:lnTo>
                        <a:pt x="777" y="1"/>
                      </a:lnTo>
                      <a:lnTo>
                        <a:pt x="777" y="1"/>
                      </a:lnTo>
                      <a:lnTo>
                        <a:pt x="777" y="0"/>
                      </a:lnTo>
                      <a:lnTo>
                        <a:pt x="786" y="3"/>
                      </a:lnTo>
                      <a:lnTo>
                        <a:pt x="786" y="0"/>
                      </a:lnTo>
                      <a:lnTo>
                        <a:pt x="787" y="0"/>
                      </a:lnTo>
                      <a:lnTo>
                        <a:pt x="789" y="0"/>
                      </a:lnTo>
                      <a:lnTo>
                        <a:pt x="790" y="0"/>
                      </a:lnTo>
                      <a:lnTo>
                        <a:pt x="791" y="0"/>
                      </a:lnTo>
                      <a:lnTo>
                        <a:pt x="792" y="0"/>
                      </a:lnTo>
                      <a:lnTo>
                        <a:pt x="794" y="0"/>
                      </a:lnTo>
                      <a:lnTo>
                        <a:pt x="795" y="0"/>
                      </a:lnTo>
                      <a:lnTo>
                        <a:pt x="795" y="1"/>
                      </a:lnTo>
                      <a:lnTo>
                        <a:pt x="813" y="1"/>
                      </a:lnTo>
                      <a:lnTo>
                        <a:pt x="813" y="1"/>
                      </a:lnTo>
                      <a:lnTo>
                        <a:pt x="815" y="0"/>
                      </a:lnTo>
                      <a:lnTo>
                        <a:pt x="817" y="0"/>
                      </a:lnTo>
                      <a:lnTo>
                        <a:pt x="820" y="0"/>
                      </a:lnTo>
                      <a:lnTo>
                        <a:pt x="823" y="1"/>
                      </a:lnTo>
                      <a:lnTo>
                        <a:pt x="825" y="1"/>
                      </a:lnTo>
                      <a:lnTo>
                        <a:pt x="828" y="1"/>
                      </a:lnTo>
                      <a:lnTo>
                        <a:pt x="829" y="1"/>
                      </a:lnTo>
                      <a:lnTo>
                        <a:pt x="830" y="0"/>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 name="Freeform 17">
                  <a:extLst>
                    <a:ext uri="{FF2B5EF4-FFF2-40B4-BE49-F238E27FC236}">
                      <a16:creationId xmlns:a16="http://schemas.microsoft.com/office/drawing/2014/main" id="{5D59CDEA-2983-4A82-8AC0-66C2B215FA99}"/>
                    </a:ext>
                  </a:extLst>
                </p:cNvPr>
                <p:cNvSpPr>
                  <a:spLocks noEditPoints="1"/>
                </p:cNvSpPr>
                <p:nvPr/>
              </p:nvSpPr>
              <p:spPr bwMode="auto">
                <a:xfrm>
                  <a:off x="4064000" y="1243467"/>
                  <a:ext cx="3241675" cy="158750"/>
                </a:xfrm>
                <a:custGeom>
                  <a:avLst/>
                  <a:gdLst>
                    <a:gd name="T0" fmla="*/ 947 w 2042"/>
                    <a:gd name="T1" fmla="*/ 91 h 100"/>
                    <a:gd name="T2" fmla="*/ 247 w 2042"/>
                    <a:gd name="T3" fmla="*/ 88 h 100"/>
                    <a:gd name="T4" fmla="*/ 1941 w 2042"/>
                    <a:gd name="T5" fmla="*/ 79 h 100"/>
                    <a:gd name="T6" fmla="*/ 402 w 2042"/>
                    <a:gd name="T7" fmla="*/ 76 h 100"/>
                    <a:gd name="T8" fmla="*/ 1974 w 2042"/>
                    <a:gd name="T9" fmla="*/ 75 h 100"/>
                    <a:gd name="T10" fmla="*/ 72 w 2042"/>
                    <a:gd name="T11" fmla="*/ 72 h 100"/>
                    <a:gd name="T12" fmla="*/ 196 w 2042"/>
                    <a:gd name="T13" fmla="*/ 82 h 100"/>
                    <a:gd name="T14" fmla="*/ 175 w 2042"/>
                    <a:gd name="T15" fmla="*/ 72 h 100"/>
                    <a:gd name="T16" fmla="*/ 182 w 2042"/>
                    <a:gd name="T17" fmla="*/ 63 h 100"/>
                    <a:gd name="T18" fmla="*/ 224 w 2042"/>
                    <a:gd name="T19" fmla="*/ 63 h 100"/>
                    <a:gd name="T20" fmla="*/ 241 w 2042"/>
                    <a:gd name="T21" fmla="*/ 91 h 100"/>
                    <a:gd name="T22" fmla="*/ 216 w 2042"/>
                    <a:gd name="T23" fmla="*/ 88 h 100"/>
                    <a:gd name="T24" fmla="*/ 200 w 2042"/>
                    <a:gd name="T25" fmla="*/ 71 h 100"/>
                    <a:gd name="T26" fmla="*/ 212 w 2042"/>
                    <a:gd name="T27" fmla="*/ 65 h 100"/>
                    <a:gd name="T28" fmla="*/ 1319 w 2042"/>
                    <a:gd name="T29" fmla="*/ 61 h 100"/>
                    <a:gd name="T30" fmla="*/ 1293 w 2042"/>
                    <a:gd name="T31" fmla="*/ 67 h 100"/>
                    <a:gd name="T32" fmla="*/ 378 w 2042"/>
                    <a:gd name="T33" fmla="*/ 53 h 100"/>
                    <a:gd name="T34" fmla="*/ 262 w 2042"/>
                    <a:gd name="T35" fmla="*/ 55 h 100"/>
                    <a:gd name="T36" fmla="*/ 200 w 2042"/>
                    <a:gd name="T37" fmla="*/ 46 h 100"/>
                    <a:gd name="T38" fmla="*/ 298 w 2042"/>
                    <a:gd name="T39" fmla="*/ 55 h 100"/>
                    <a:gd name="T40" fmla="*/ 1284 w 2042"/>
                    <a:gd name="T41" fmla="*/ 48 h 100"/>
                    <a:gd name="T42" fmla="*/ 59 w 2042"/>
                    <a:gd name="T43" fmla="*/ 67 h 100"/>
                    <a:gd name="T44" fmla="*/ 39 w 2042"/>
                    <a:gd name="T45" fmla="*/ 75 h 100"/>
                    <a:gd name="T46" fmla="*/ 22 w 2042"/>
                    <a:gd name="T47" fmla="*/ 80 h 100"/>
                    <a:gd name="T48" fmla="*/ 13 w 2042"/>
                    <a:gd name="T49" fmla="*/ 66 h 100"/>
                    <a:gd name="T50" fmla="*/ 57 w 2042"/>
                    <a:gd name="T51" fmla="*/ 46 h 100"/>
                    <a:gd name="T52" fmla="*/ 119 w 2042"/>
                    <a:gd name="T53" fmla="*/ 59 h 100"/>
                    <a:gd name="T54" fmla="*/ 120 w 2042"/>
                    <a:gd name="T55" fmla="*/ 42 h 100"/>
                    <a:gd name="T56" fmla="*/ 303 w 2042"/>
                    <a:gd name="T57" fmla="*/ 38 h 100"/>
                    <a:gd name="T58" fmla="*/ 99 w 2042"/>
                    <a:gd name="T59" fmla="*/ 34 h 100"/>
                    <a:gd name="T60" fmla="*/ 1217 w 2042"/>
                    <a:gd name="T61" fmla="*/ 41 h 100"/>
                    <a:gd name="T62" fmla="*/ 115 w 2042"/>
                    <a:gd name="T63" fmla="*/ 38 h 100"/>
                    <a:gd name="T64" fmla="*/ 239 w 2042"/>
                    <a:gd name="T65" fmla="*/ 33 h 100"/>
                    <a:gd name="T66" fmla="*/ 245 w 2042"/>
                    <a:gd name="T67" fmla="*/ 53 h 100"/>
                    <a:gd name="T68" fmla="*/ 234 w 2042"/>
                    <a:gd name="T69" fmla="*/ 29 h 100"/>
                    <a:gd name="T70" fmla="*/ 190 w 2042"/>
                    <a:gd name="T71" fmla="*/ 30 h 100"/>
                    <a:gd name="T72" fmla="*/ 213 w 2042"/>
                    <a:gd name="T73" fmla="*/ 49 h 100"/>
                    <a:gd name="T74" fmla="*/ 174 w 2042"/>
                    <a:gd name="T75" fmla="*/ 38 h 100"/>
                    <a:gd name="T76" fmla="*/ 162 w 2042"/>
                    <a:gd name="T77" fmla="*/ 25 h 100"/>
                    <a:gd name="T78" fmla="*/ 2020 w 2042"/>
                    <a:gd name="T79" fmla="*/ 21 h 100"/>
                    <a:gd name="T80" fmla="*/ 2037 w 2042"/>
                    <a:gd name="T81" fmla="*/ 41 h 100"/>
                    <a:gd name="T82" fmla="*/ 2005 w 2042"/>
                    <a:gd name="T83" fmla="*/ 41 h 100"/>
                    <a:gd name="T84" fmla="*/ 1945 w 2042"/>
                    <a:gd name="T85" fmla="*/ 25 h 100"/>
                    <a:gd name="T86" fmla="*/ 281 w 2042"/>
                    <a:gd name="T87" fmla="*/ 13 h 100"/>
                    <a:gd name="T88" fmla="*/ 1554 w 2042"/>
                    <a:gd name="T89" fmla="*/ 12 h 100"/>
                    <a:gd name="T90" fmla="*/ 1279 w 2042"/>
                    <a:gd name="T91" fmla="*/ 36 h 100"/>
                    <a:gd name="T92" fmla="*/ 1267 w 2042"/>
                    <a:gd name="T93" fmla="*/ 68 h 100"/>
                    <a:gd name="T94" fmla="*/ 1232 w 2042"/>
                    <a:gd name="T95" fmla="*/ 59 h 100"/>
                    <a:gd name="T96" fmla="*/ 1235 w 2042"/>
                    <a:gd name="T97" fmla="*/ 54 h 100"/>
                    <a:gd name="T98" fmla="*/ 1251 w 2042"/>
                    <a:gd name="T99" fmla="*/ 42 h 100"/>
                    <a:gd name="T100" fmla="*/ 1218 w 2042"/>
                    <a:gd name="T101" fmla="*/ 28 h 100"/>
                    <a:gd name="T102" fmla="*/ 1226 w 2042"/>
                    <a:gd name="T103" fmla="*/ 20 h 100"/>
                    <a:gd name="T104" fmla="*/ 1249 w 2042"/>
                    <a:gd name="T105" fmla="*/ 28 h 100"/>
                    <a:gd name="T106" fmla="*/ 224 w 2042"/>
                    <a:gd name="T107" fmla="*/ 17 h 100"/>
                    <a:gd name="T108" fmla="*/ 1620 w 2042"/>
                    <a:gd name="T109" fmla="*/ 12 h 100"/>
                    <a:gd name="T110" fmla="*/ 280 w 2042"/>
                    <a:gd name="T111" fmla="*/ 6 h 100"/>
                    <a:gd name="T112" fmla="*/ 1630 w 2042"/>
                    <a:gd name="T113" fmla="*/ 10 h 100"/>
                    <a:gd name="T114" fmla="*/ 1315 w 2042"/>
                    <a:gd name="T115" fmla="*/ 12 h 100"/>
                    <a:gd name="T116" fmla="*/ 1338 w 2042"/>
                    <a:gd name="T117" fmla="*/ 8 h 100"/>
                    <a:gd name="T118" fmla="*/ 1325 w 2042"/>
                    <a:gd name="T119" fmla="*/ 33 h 100"/>
                    <a:gd name="T120" fmla="*/ 1289 w 2042"/>
                    <a:gd name="T121" fmla="*/ 24 h 100"/>
                    <a:gd name="T122" fmla="*/ 1272 w 2042"/>
                    <a:gd name="T123" fmla="*/ 1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2" h="100">
                      <a:moveTo>
                        <a:pt x="394" y="97"/>
                      </a:moveTo>
                      <a:lnTo>
                        <a:pt x="396" y="97"/>
                      </a:lnTo>
                      <a:lnTo>
                        <a:pt x="398" y="97"/>
                      </a:lnTo>
                      <a:lnTo>
                        <a:pt x="396" y="99"/>
                      </a:lnTo>
                      <a:lnTo>
                        <a:pt x="395" y="100"/>
                      </a:lnTo>
                      <a:lnTo>
                        <a:pt x="395" y="99"/>
                      </a:lnTo>
                      <a:lnTo>
                        <a:pt x="394" y="99"/>
                      </a:lnTo>
                      <a:lnTo>
                        <a:pt x="394" y="97"/>
                      </a:lnTo>
                      <a:close/>
                      <a:moveTo>
                        <a:pt x="129" y="97"/>
                      </a:moveTo>
                      <a:lnTo>
                        <a:pt x="131" y="97"/>
                      </a:lnTo>
                      <a:lnTo>
                        <a:pt x="131" y="97"/>
                      </a:lnTo>
                      <a:lnTo>
                        <a:pt x="131" y="97"/>
                      </a:lnTo>
                      <a:lnTo>
                        <a:pt x="131" y="99"/>
                      </a:lnTo>
                      <a:lnTo>
                        <a:pt x="129" y="99"/>
                      </a:lnTo>
                      <a:lnTo>
                        <a:pt x="128" y="100"/>
                      </a:lnTo>
                      <a:lnTo>
                        <a:pt x="128" y="99"/>
                      </a:lnTo>
                      <a:lnTo>
                        <a:pt x="129" y="97"/>
                      </a:lnTo>
                      <a:close/>
                      <a:moveTo>
                        <a:pt x="180" y="89"/>
                      </a:moveTo>
                      <a:lnTo>
                        <a:pt x="180" y="91"/>
                      </a:lnTo>
                      <a:lnTo>
                        <a:pt x="180" y="92"/>
                      </a:lnTo>
                      <a:lnTo>
                        <a:pt x="182" y="95"/>
                      </a:lnTo>
                      <a:lnTo>
                        <a:pt x="180" y="95"/>
                      </a:lnTo>
                      <a:lnTo>
                        <a:pt x="180" y="95"/>
                      </a:lnTo>
                      <a:lnTo>
                        <a:pt x="179" y="95"/>
                      </a:lnTo>
                      <a:lnTo>
                        <a:pt x="179" y="95"/>
                      </a:lnTo>
                      <a:lnTo>
                        <a:pt x="178" y="93"/>
                      </a:lnTo>
                      <a:lnTo>
                        <a:pt x="178" y="91"/>
                      </a:lnTo>
                      <a:lnTo>
                        <a:pt x="178" y="91"/>
                      </a:lnTo>
                      <a:lnTo>
                        <a:pt x="180" y="89"/>
                      </a:lnTo>
                      <a:close/>
                      <a:moveTo>
                        <a:pt x="946" y="85"/>
                      </a:moveTo>
                      <a:lnTo>
                        <a:pt x="946" y="89"/>
                      </a:lnTo>
                      <a:lnTo>
                        <a:pt x="947" y="91"/>
                      </a:lnTo>
                      <a:lnTo>
                        <a:pt x="949" y="91"/>
                      </a:lnTo>
                      <a:lnTo>
                        <a:pt x="951" y="92"/>
                      </a:lnTo>
                      <a:lnTo>
                        <a:pt x="951" y="91"/>
                      </a:lnTo>
                      <a:lnTo>
                        <a:pt x="953" y="89"/>
                      </a:lnTo>
                      <a:lnTo>
                        <a:pt x="953" y="91"/>
                      </a:lnTo>
                      <a:lnTo>
                        <a:pt x="954" y="91"/>
                      </a:lnTo>
                      <a:lnTo>
                        <a:pt x="954" y="93"/>
                      </a:lnTo>
                      <a:lnTo>
                        <a:pt x="953" y="93"/>
                      </a:lnTo>
                      <a:lnTo>
                        <a:pt x="953" y="95"/>
                      </a:lnTo>
                      <a:lnTo>
                        <a:pt x="951" y="95"/>
                      </a:lnTo>
                      <a:lnTo>
                        <a:pt x="950" y="95"/>
                      </a:lnTo>
                      <a:lnTo>
                        <a:pt x="949" y="95"/>
                      </a:lnTo>
                      <a:lnTo>
                        <a:pt x="947" y="95"/>
                      </a:lnTo>
                      <a:lnTo>
                        <a:pt x="947" y="96"/>
                      </a:lnTo>
                      <a:lnTo>
                        <a:pt x="942" y="96"/>
                      </a:lnTo>
                      <a:lnTo>
                        <a:pt x="942" y="96"/>
                      </a:lnTo>
                      <a:lnTo>
                        <a:pt x="942" y="96"/>
                      </a:lnTo>
                      <a:lnTo>
                        <a:pt x="941" y="96"/>
                      </a:lnTo>
                      <a:lnTo>
                        <a:pt x="941" y="88"/>
                      </a:lnTo>
                      <a:lnTo>
                        <a:pt x="942" y="88"/>
                      </a:lnTo>
                      <a:lnTo>
                        <a:pt x="944" y="87"/>
                      </a:lnTo>
                      <a:lnTo>
                        <a:pt x="945" y="87"/>
                      </a:lnTo>
                      <a:lnTo>
                        <a:pt x="946" y="85"/>
                      </a:lnTo>
                      <a:close/>
                      <a:moveTo>
                        <a:pt x="251" y="82"/>
                      </a:moveTo>
                      <a:lnTo>
                        <a:pt x="251" y="82"/>
                      </a:lnTo>
                      <a:lnTo>
                        <a:pt x="251" y="82"/>
                      </a:lnTo>
                      <a:lnTo>
                        <a:pt x="252" y="82"/>
                      </a:lnTo>
                      <a:lnTo>
                        <a:pt x="251" y="85"/>
                      </a:lnTo>
                      <a:lnTo>
                        <a:pt x="248" y="85"/>
                      </a:lnTo>
                      <a:lnTo>
                        <a:pt x="247" y="87"/>
                      </a:lnTo>
                      <a:lnTo>
                        <a:pt x="247" y="87"/>
                      </a:lnTo>
                      <a:lnTo>
                        <a:pt x="247" y="88"/>
                      </a:lnTo>
                      <a:lnTo>
                        <a:pt x="245" y="88"/>
                      </a:lnTo>
                      <a:lnTo>
                        <a:pt x="245" y="88"/>
                      </a:lnTo>
                      <a:lnTo>
                        <a:pt x="245" y="85"/>
                      </a:lnTo>
                      <a:lnTo>
                        <a:pt x="247" y="85"/>
                      </a:lnTo>
                      <a:lnTo>
                        <a:pt x="248" y="84"/>
                      </a:lnTo>
                      <a:lnTo>
                        <a:pt x="251" y="83"/>
                      </a:lnTo>
                      <a:lnTo>
                        <a:pt x="251" y="82"/>
                      </a:lnTo>
                      <a:close/>
                      <a:moveTo>
                        <a:pt x="246" y="80"/>
                      </a:moveTo>
                      <a:lnTo>
                        <a:pt x="246" y="82"/>
                      </a:lnTo>
                      <a:lnTo>
                        <a:pt x="246" y="82"/>
                      </a:lnTo>
                      <a:lnTo>
                        <a:pt x="246" y="82"/>
                      </a:lnTo>
                      <a:lnTo>
                        <a:pt x="246" y="82"/>
                      </a:lnTo>
                      <a:lnTo>
                        <a:pt x="246" y="80"/>
                      </a:lnTo>
                      <a:close/>
                      <a:moveTo>
                        <a:pt x="242" y="80"/>
                      </a:moveTo>
                      <a:lnTo>
                        <a:pt x="242" y="80"/>
                      </a:lnTo>
                      <a:lnTo>
                        <a:pt x="242" y="82"/>
                      </a:lnTo>
                      <a:lnTo>
                        <a:pt x="243" y="82"/>
                      </a:lnTo>
                      <a:lnTo>
                        <a:pt x="243" y="83"/>
                      </a:lnTo>
                      <a:lnTo>
                        <a:pt x="243" y="83"/>
                      </a:lnTo>
                      <a:lnTo>
                        <a:pt x="242" y="83"/>
                      </a:lnTo>
                      <a:lnTo>
                        <a:pt x="242" y="83"/>
                      </a:lnTo>
                      <a:lnTo>
                        <a:pt x="242" y="80"/>
                      </a:lnTo>
                      <a:close/>
                      <a:moveTo>
                        <a:pt x="1941" y="79"/>
                      </a:moveTo>
                      <a:lnTo>
                        <a:pt x="1944" y="80"/>
                      </a:lnTo>
                      <a:lnTo>
                        <a:pt x="1944" y="80"/>
                      </a:lnTo>
                      <a:lnTo>
                        <a:pt x="1942" y="80"/>
                      </a:lnTo>
                      <a:lnTo>
                        <a:pt x="1942" y="82"/>
                      </a:lnTo>
                      <a:lnTo>
                        <a:pt x="1942" y="82"/>
                      </a:lnTo>
                      <a:lnTo>
                        <a:pt x="1941" y="82"/>
                      </a:lnTo>
                      <a:lnTo>
                        <a:pt x="1941" y="80"/>
                      </a:lnTo>
                      <a:lnTo>
                        <a:pt x="1941" y="80"/>
                      </a:lnTo>
                      <a:lnTo>
                        <a:pt x="1941" y="79"/>
                      </a:lnTo>
                      <a:close/>
                      <a:moveTo>
                        <a:pt x="262" y="79"/>
                      </a:moveTo>
                      <a:lnTo>
                        <a:pt x="262" y="82"/>
                      </a:lnTo>
                      <a:lnTo>
                        <a:pt x="260" y="82"/>
                      </a:lnTo>
                      <a:lnTo>
                        <a:pt x="260" y="80"/>
                      </a:lnTo>
                      <a:lnTo>
                        <a:pt x="260" y="80"/>
                      </a:lnTo>
                      <a:lnTo>
                        <a:pt x="260" y="80"/>
                      </a:lnTo>
                      <a:lnTo>
                        <a:pt x="260" y="80"/>
                      </a:lnTo>
                      <a:lnTo>
                        <a:pt x="260" y="80"/>
                      </a:lnTo>
                      <a:lnTo>
                        <a:pt x="262" y="80"/>
                      </a:lnTo>
                      <a:lnTo>
                        <a:pt x="262" y="79"/>
                      </a:lnTo>
                      <a:close/>
                      <a:moveTo>
                        <a:pt x="402" y="76"/>
                      </a:moveTo>
                      <a:lnTo>
                        <a:pt x="402" y="78"/>
                      </a:lnTo>
                      <a:lnTo>
                        <a:pt x="400" y="79"/>
                      </a:lnTo>
                      <a:lnTo>
                        <a:pt x="400" y="79"/>
                      </a:lnTo>
                      <a:lnTo>
                        <a:pt x="399" y="79"/>
                      </a:lnTo>
                      <a:lnTo>
                        <a:pt x="399" y="79"/>
                      </a:lnTo>
                      <a:lnTo>
                        <a:pt x="399" y="82"/>
                      </a:lnTo>
                      <a:lnTo>
                        <a:pt x="398" y="82"/>
                      </a:lnTo>
                      <a:lnTo>
                        <a:pt x="396" y="80"/>
                      </a:lnTo>
                      <a:lnTo>
                        <a:pt x="396" y="80"/>
                      </a:lnTo>
                      <a:lnTo>
                        <a:pt x="395" y="80"/>
                      </a:lnTo>
                      <a:lnTo>
                        <a:pt x="395" y="80"/>
                      </a:lnTo>
                      <a:lnTo>
                        <a:pt x="394" y="80"/>
                      </a:lnTo>
                      <a:lnTo>
                        <a:pt x="394" y="80"/>
                      </a:lnTo>
                      <a:lnTo>
                        <a:pt x="394" y="80"/>
                      </a:lnTo>
                      <a:lnTo>
                        <a:pt x="394" y="79"/>
                      </a:lnTo>
                      <a:lnTo>
                        <a:pt x="394" y="79"/>
                      </a:lnTo>
                      <a:lnTo>
                        <a:pt x="394" y="78"/>
                      </a:lnTo>
                      <a:lnTo>
                        <a:pt x="396" y="78"/>
                      </a:lnTo>
                      <a:lnTo>
                        <a:pt x="398" y="78"/>
                      </a:lnTo>
                      <a:lnTo>
                        <a:pt x="399" y="76"/>
                      </a:lnTo>
                      <a:lnTo>
                        <a:pt x="402" y="76"/>
                      </a:lnTo>
                      <a:close/>
                      <a:moveTo>
                        <a:pt x="57" y="75"/>
                      </a:moveTo>
                      <a:lnTo>
                        <a:pt x="57" y="76"/>
                      </a:lnTo>
                      <a:lnTo>
                        <a:pt x="59" y="78"/>
                      </a:lnTo>
                      <a:lnTo>
                        <a:pt x="57" y="78"/>
                      </a:lnTo>
                      <a:lnTo>
                        <a:pt x="57" y="82"/>
                      </a:lnTo>
                      <a:lnTo>
                        <a:pt x="55" y="82"/>
                      </a:lnTo>
                      <a:lnTo>
                        <a:pt x="55" y="85"/>
                      </a:lnTo>
                      <a:lnTo>
                        <a:pt x="53" y="87"/>
                      </a:lnTo>
                      <a:lnTo>
                        <a:pt x="53" y="89"/>
                      </a:lnTo>
                      <a:lnTo>
                        <a:pt x="46" y="88"/>
                      </a:lnTo>
                      <a:lnTo>
                        <a:pt x="46" y="85"/>
                      </a:lnTo>
                      <a:lnTo>
                        <a:pt x="48" y="84"/>
                      </a:lnTo>
                      <a:lnTo>
                        <a:pt x="49" y="82"/>
                      </a:lnTo>
                      <a:lnTo>
                        <a:pt x="51" y="80"/>
                      </a:lnTo>
                      <a:lnTo>
                        <a:pt x="53" y="79"/>
                      </a:lnTo>
                      <a:lnTo>
                        <a:pt x="53" y="76"/>
                      </a:lnTo>
                      <a:lnTo>
                        <a:pt x="55" y="76"/>
                      </a:lnTo>
                      <a:lnTo>
                        <a:pt x="56" y="75"/>
                      </a:lnTo>
                      <a:lnTo>
                        <a:pt x="57" y="75"/>
                      </a:lnTo>
                      <a:close/>
                      <a:moveTo>
                        <a:pt x="1974" y="74"/>
                      </a:moveTo>
                      <a:lnTo>
                        <a:pt x="1976" y="74"/>
                      </a:lnTo>
                      <a:lnTo>
                        <a:pt x="1976" y="76"/>
                      </a:lnTo>
                      <a:lnTo>
                        <a:pt x="1974" y="76"/>
                      </a:lnTo>
                      <a:lnTo>
                        <a:pt x="1974" y="78"/>
                      </a:lnTo>
                      <a:lnTo>
                        <a:pt x="1966" y="78"/>
                      </a:lnTo>
                      <a:lnTo>
                        <a:pt x="1966" y="76"/>
                      </a:lnTo>
                      <a:lnTo>
                        <a:pt x="1965" y="76"/>
                      </a:lnTo>
                      <a:lnTo>
                        <a:pt x="1965" y="75"/>
                      </a:lnTo>
                      <a:lnTo>
                        <a:pt x="1967" y="75"/>
                      </a:lnTo>
                      <a:lnTo>
                        <a:pt x="1970" y="74"/>
                      </a:lnTo>
                      <a:lnTo>
                        <a:pt x="1970" y="75"/>
                      </a:lnTo>
                      <a:lnTo>
                        <a:pt x="1974" y="75"/>
                      </a:lnTo>
                      <a:lnTo>
                        <a:pt x="1974" y="74"/>
                      </a:lnTo>
                      <a:close/>
                      <a:moveTo>
                        <a:pt x="938" y="71"/>
                      </a:moveTo>
                      <a:lnTo>
                        <a:pt x="940" y="71"/>
                      </a:lnTo>
                      <a:lnTo>
                        <a:pt x="940" y="74"/>
                      </a:lnTo>
                      <a:lnTo>
                        <a:pt x="941" y="74"/>
                      </a:lnTo>
                      <a:lnTo>
                        <a:pt x="942" y="80"/>
                      </a:lnTo>
                      <a:lnTo>
                        <a:pt x="941" y="80"/>
                      </a:lnTo>
                      <a:lnTo>
                        <a:pt x="941" y="79"/>
                      </a:lnTo>
                      <a:lnTo>
                        <a:pt x="941" y="79"/>
                      </a:lnTo>
                      <a:lnTo>
                        <a:pt x="941" y="78"/>
                      </a:lnTo>
                      <a:lnTo>
                        <a:pt x="940" y="78"/>
                      </a:lnTo>
                      <a:lnTo>
                        <a:pt x="938" y="75"/>
                      </a:lnTo>
                      <a:lnTo>
                        <a:pt x="938" y="72"/>
                      </a:lnTo>
                      <a:lnTo>
                        <a:pt x="937" y="72"/>
                      </a:lnTo>
                      <a:lnTo>
                        <a:pt x="938" y="71"/>
                      </a:lnTo>
                      <a:close/>
                      <a:moveTo>
                        <a:pt x="937" y="68"/>
                      </a:moveTo>
                      <a:lnTo>
                        <a:pt x="937" y="70"/>
                      </a:lnTo>
                      <a:lnTo>
                        <a:pt x="937" y="70"/>
                      </a:lnTo>
                      <a:lnTo>
                        <a:pt x="938" y="70"/>
                      </a:lnTo>
                      <a:lnTo>
                        <a:pt x="937" y="70"/>
                      </a:lnTo>
                      <a:lnTo>
                        <a:pt x="937" y="68"/>
                      </a:lnTo>
                      <a:close/>
                      <a:moveTo>
                        <a:pt x="73" y="68"/>
                      </a:moveTo>
                      <a:lnTo>
                        <a:pt x="74" y="70"/>
                      </a:lnTo>
                      <a:lnTo>
                        <a:pt x="76" y="71"/>
                      </a:lnTo>
                      <a:lnTo>
                        <a:pt x="76" y="72"/>
                      </a:lnTo>
                      <a:lnTo>
                        <a:pt x="74" y="72"/>
                      </a:lnTo>
                      <a:lnTo>
                        <a:pt x="74" y="72"/>
                      </a:lnTo>
                      <a:lnTo>
                        <a:pt x="74" y="72"/>
                      </a:lnTo>
                      <a:lnTo>
                        <a:pt x="74" y="72"/>
                      </a:lnTo>
                      <a:lnTo>
                        <a:pt x="73" y="72"/>
                      </a:lnTo>
                      <a:lnTo>
                        <a:pt x="73" y="72"/>
                      </a:lnTo>
                      <a:lnTo>
                        <a:pt x="72" y="72"/>
                      </a:lnTo>
                      <a:lnTo>
                        <a:pt x="72" y="71"/>
                      </a:lnTo>
                      <a:lnTo>
                        <a:pt x="73" y="71"/>
                      </a:lnTo>
                      <a:lnTo>
                        <a:pt x="73" y="70"/>
                      </a:lnTo>
                      <a:lnTo>
                        <a:pt x="73" y="70"/>
                      </a:lnTo>
                      <a:lnTo>
                        <a:pt x="73" y="70"/>
                      </a:lnTo>
                      <a:lnTo>
                        <a:pt x="73" y="70"/>
                      </a:lnTo>
                      <a:lnTo>
                        <a:pt x="73" y="68"/>
                      </a:lnTo>
                      <a:close/>
                      <a:moveTo>
                        <a:pt x="36" y="68"/>
                      </a:moveTo>
                      <a:lnTo>
                        <a:pt x="36" y="70"/>
                      </a:lnTo>
                      <a:lnTo>
                        <a:pt x="36" y="70"/>
                      </a:lnTo>
                      <a:lnTo>
                        <a:pt x="36" y="68"/>
                      </a:lnTo>
                      <a:lnTo>
                        <a:pt x="36" y="68"/>
                      </a:lnTo>
                      <a:close/>
                      <a:moveTo>
                        <a:pt x="190" y="68"/>
                      </a:moveTo>
                      <a:lnTo>
                        <a:pt x="190" y="68"/>
                      </a:lnTo>
                      <a:lnTo>
                        <a:pt x="191" y="68"/>
                      </a:lnTo>
                      <a:lnTo>
                        <a:pt x="192" y="70"/>
                      </a:lnTo>
                      <a:lnTo>
                        <a:pt x="192" y="71"/>
                      </a:lnTo>
                      <a:lnTo>
                        <a:pt x="191" y="72"/>
                      </a:lnTo>
                      <a:lnTo>
                        <a:pt x="190" y="74"/>
                      </a:lnTo>
                      <a:lnTo>
                        <a:pt x="192" y="74"/>
                      </a:lnTo>
                      <a:lnTo>
                        <a:pt x="192" y="74"/>
                      </a:lnTo>
                      <a:lnTo>
                        <a:pt x="196" y="74"/>
                      </a:lnTo>
                      <a:lnTo>
                        <a:pt x="196" y="75"/>
                      </a:lnTo>
                      <a:lnTo>
                        <a:pt x="196" y="76"/>
                      </a:lnTo>
                      <a:lnTo>
                        <a:pt x="196" y="78"/>
                      </a:lnTo>
                      <a:lnTo>
                        <a:pt x="195" y="79"/>
                      </a:lnTo>
                      <a:lnTo>
                        <a:pt x="196" y="79"/>
                      </a:lnTo>
                      <a:lnTo>
                        <a:pt x="196" y="80"/>
                      </a:lnTo>
                      <a:lnTo>
                        <a:pt x="196" y="82"/>
                      </a:lnTo>
                      <a:lnTo>
                        <a:pt x="196" y="82"/>
                      </a:lnTo>
                      <a:lnTo>
                        <a:pt x="196" y="82"/>
                      </a:lnTo>
                      <a:lnTo>
                        <a:pt x="196" y="82"/>
                      </a:lnTo>
                      <a:lnTo>
                        <a:pt x="195" y="82"/>
                      </a:lnTo>
                      <a:lnTo>
                        <a:pt x="195" y="82"/>
                      </a:lnTo>
                      <a:lnTo>
                        <a:pt x="195" y="82"/>
                      </a:lnTo>
                      <a:lnTo>
                        <a:pt x="193" y="82"/>
                      </a:lnTo>
                      <a:lnTo>
                        <a:pt x="193" y="83"/>
                      </a:lnTo>
                      <a:lnTo>
                        <a:pt x="192" y="83"/>
                      </a:lnTo>
                      <a:lnTo>
                        <a:pt x="191" y="84"/>
                      </a:lnTo>
                      <a:lnTo>
                        <a:pt x="190" y="85"/>
                      </a:lnTo>
                      <a:lnTo>
                        <a:pt x="188" y="85"/>
                      </a:lnTo>
                      <a:lnTo>
                        <a:pt x="180" y="87"/>
                      </a:lnTo>
                      <a:lnTo>
                        <a:pt x="180" y="84"/>
                      </a:lnTo>
                      <a:lnTo>
                        <a:pt x="182" y="84"/>
                      </a:lnTo>
                      <a:lnTo>
                        <a:pt x="183" y="84"/>
                      </a:lnTo>
                      <a:lnTo>
                        <a:pt x="184" y="83"/>
                      </a:lnTo>
                      <a:lnTo>
                        <a:pt x="184" y="82"/>
                      </a:lnTo>
                      <a:lnTo>
                        <a:pt x="187" y="80"/>
                      </a:lnTo>
                      <a:lnTo>
                        <a:pt x="187" y="79"/>
                      </a:lnTo>
                      <a:lnTo>
                        <a:pt x="183" y="79"/>
                      </a:lnTo>
                      <a:lnTo>
                        <a:pt x="183" y="80"/>
                      </a:lnTo>
                      <a:lnTo>
                        <a:pt x="179" y="80"/>
                      </a:lnTo>
                      <a:lnTo>
                        <a:pt x="180" y="79"/>
                      </a:lnTo>
                      <a:lnTo>
                        <a:pt x="182" y="78"/>
                      </a:lnTo>
                      <a:lnTo>
                        <a:pt x="184" y="76"/>
                      </a:lnTo>
                      <a:lnTo>
                        <a:pt x="187" y="75"/>
                      </a:lnTo>
                      <a:lnTo>
                        <a:pt x="187" y="75"/>
                      </a:lnTo>
                      <a:lnTo>
                        <a:pt x="182" y="75"/>
                      </a:lnTo>
                      <a:lnTo>
                        <a:pt x="182" y="76"/>
                      </a:lnTo>
                      <a:lnTo>
                        <a:pt x="180" y="76"/>
                      </a:lnTo>
                      <a:lnTo>
                        <a:pt x="178" y="76"/>
                      </a:lnTo>
                      <a:lnTo>
                        <a:pt x="176" y="75"/>
                      </a:lnTo>
                      <a:lnTo>
                        <a:pt x="176" y="74"/>
                      </a:lnTo>
                      <a:lnTo>
                        <a:pt x="175" y="72"/>
                      </a:lnTo>
                      <a:lnTo>
                        <a:pt x="178" y="71"/>
                      </a:lnTo>
                      <a:lnTo>
                        <a:pt x="179" y="70"/>
                      </a:lnTo>
                      <a:lnTo>
                        <a:pt x="179" y="70"/>
                      </a:lnTo>
                      <a:lnTo>
                        <a:pt x="183" y="70"/>
                      </a:lnTo>
                      <a:lnTo>
                        <a:pt x="183" y="68"/>
                      </a:lnTo>
                      <a:lnTo>
                        <a:pt x="190" y="68"/>
                      </a:lnTo>
                      <a:close/>
                      <a:moveTo>
                        <a:pt x="365" y="63"/>
                      </a:moveTo>
                      <a:lnTo>
                        <a:pt x="362" y="65"/>
                      </a:lnTo>
                      <a:lnTo>
                        <a:pt x="364" y="65"/>
                      </a:lnTo>
                      <a:lnTo>
                        <a:pt x="364" y="65"/>
                      </a:lnTo>
                      <a:lnTo>
                        <a:pt x="364" y="65"/>
                      </a:lnTo>
                      <a:lnTo>
                        <a:pt x="365" y="66"/>
                      </a:lnTo>
                      <a:lnTo>
                        <a:pt x="366" y="67"/>
                      </a:lnTo>
                      <a:lnTo>
                        <a:pt x="368" y="68"/>
                      </a:lnTo>
                      <a:lnTo>
                        <a:pt x="368" y="66"/>
                      </a:lnTo>
                      <a:lnTo>
                        <a:pt x="365" y="65"/>
                      </a:lnTo>
                      <a:lnTo>
                        <a:pt x="365" y="63"/>
                      </a:lnTo>
                      <a:close/>
                      <a:moveTo>
                        <a:pt x="302" y="63"/>
                      </a:moveTo>
                      <a:lnTo>
                        <a:pt x="302" y="66"/>
                      </a:lnTo>
                      <a:lnTo>
                        <a:pt x="303" y="67"/>
                      </a:lnTo>
                      <a:lnTo>
                        <a:pt x="303" y="68"/>
                      </a:lnTo>
                      <a:lnTo>
                        <a:pt x="301" y="68"/>
                      </a:lnTo>
                      <a:lnTo>
                        <a:pt x="299" y="68"/>
                      </a:lnTo>
                      <a:lnTo>
                        <a:pt x="299" y="68"/>
                      </a:lnTo>
                      <a:lnTo>
                        <a:pt x="299" y="68"/>
                      </a:lnTo>
                      <a:lnTo>
                        <a:pt x="298" y="66"/>
                      </a:lnTo>
                      <a:lnTo>
                        <a:pt x="297" y="65"/>
                      </a:lnTo>
                      <a:lnTo>
                        <a:pt x="297" y="65"/>
                      </a:lnTo>
                      <a:lnTo>
                        <a:pt x="297" y="63"/>
                      </a:lnTo>
                      <a:lnTo>
                        <a:pt x="302" y="63"/>
                      </a:lnTo>
                      <a:close/>
                      <a:moveTo>
                        <a:pt x="179" y="63"/>
                      </a:moveTo>
                      <a:lnTo>
                        <a:pt x="182" y="63"/>
                      </a:lnTo>
                      <a:lnTo>
                        <a:pt x="182" y="65"/>
                      </a:lnTo>
                      <a:lnTo>
                        <a:pt x="183" y="65"/>
                      </a:lnTo>
                      <a:lnTo>
                        <a:pt x="183" y="65"/>
                      </a:lnTo>
                      <a:lnTo>
                        <a:pt x="183" y="65"/>
                      </a:lnTo>
                      <a:lnTo>
                        <a:pt x="184" y="65"/>
                      </a:lnTo>
                      <a:lnTo>
                        <a:pt x="184" y="65"/>
                      </a:lnTo>
                      <a:lnTo>
                        <a:pt x="184" y="65"/>
                      </a:lnTo>
                      <a:lnTo>
                        <a:pt x="186" y="67"/>
                      </a:lnTo>
                      <a:lnTo>
                        <a:pt x="184" y="67"/>
                      </a:lnTo>
                      <a:lnTo>
                        <a:pt x="184" y="67"/>
                      </a:lnTo>
                      <a:lnTo>
                        <a:pt x="175" y="68"/>
                      </a:lnTo>
                      <a:lnTo>
                        <a:pt x="175" y="68"/>
                      </a:lnTo>
                      <a:lnTo>
                        <a:pt x="176" y="67"/>
                      </a:lnTo>
                      <a:lnTo>
                        <a:pt x="178" y="65"/>
                      </a:lnTo>
                      <a:lnTo>
                        <a:pt x="179" y="63"/>
                      </a:lnTo>
                      <a:close/>
                      <a:moveTo>
                        <a:pt x="217" y="62"/>
                      </a:moveTo>
                      <a:lnTo>
                        <a:pt x="218" y="65"/>
                      </a:lnTo>
                      <a:lnTo>
                        <a:pt x="220" y="66"/>
                      </a:lnTo>
                      <a:lnTo>
                        <a:pt x="220" y="67"/>
                      </a:lnTo>
                      <a:lnTo>
                        <a:pt x="220" y="67"/>
                      </a:lnTo>
                      <a:lnTo>
                        <a:pt x="220" y="67"/>
                      </a:lnTo>
                      <a:lnTo>
                        <a:pt x="218" y="67"/>
                      </a:lnTo>
                      <a:lnTo>
                        <a:pt x="218" y="68"/>
                      </a:lnTo>
                      <a:lnTo>
                        <a:pt x="220" y="70"/>
                      </a:lnTo>
                      <a:lnTo>
                        <a:pt x="220" y="70"/>
                      </a:lnTo>
                      <a:lnTo>
                        <a:pt x="222" y="70"/>
                      </a:lnTo>
                      <a:lnTo>
                        <a:pt x="225" y="68"/>
                      </a:lnTo>
                      <a:lnTo>
                        <a:pt x="224" y="67"/>
                      </a:lnTo>
                      <a:lnTo>
                        <a:pt x="222" y="66"/>
                      </a:lnTo>
                      <a:lnTo>
                        <a:pt x="224" y="66"/>
                      </a:lnTo>
                      <a:lnTo>
                        <a:pt x="224" y="63"/>
                      </a:lnTo>
                      <a:lnTo>
                        <a:pt x="224" y="63"/>
                      </a:lnTo>
                      <a:lnTo>
                        <a:pt x="224" y="63"/>
                      </a:lnTo>
                      <a:lnTo>
                        <a:pt x="225" y="63"/>
                      </a:lnTo>
                      <a:lnTo>
                        <a:pt x="227" y="65"/>
                      </a:lnTo>
                      <a:lnTo>
                        <a:pt x="229" y="66"/>
                      </a:lnTo>
                      <a:lnTo>
                        <a:pt x="227" y="68"/>
                      </a:lnTo>
                      <a:lnTo>
                        <a:pt x="231" y="68"/>
                      </a:lnTo>
                      <a:lnTo>
                        <a:pt x="231" y="68"/>
                      </a:lnTo>
                      <a:lnTo>
                        <a:pt x="233" y="70"/>
                      </a:lnTo>
                      <a:lnTo>
                        <a:pt x="233" y="70"/>
                      </a:lnTo>
                      <a:lnTo>
                        <a:pt x="233" y="70"/>
                      </a:lnTo>
                      <a:lnTo>
                        <a:pt x="234" y="70"/>
                      </a:lnTo>
                      <a:lnTo>
                        <a:pt x="234" y="70"/>
                      </a:lnTo>
                      <a:lnTo>
                        <a:pt x="234" y="71"/>
                      </a:lnTo>
                      <a:lnTo>
                        <a:pt x="234" y="71"/>
                      </a:lnTo>
                      <a:lnTo>
                        <a:pt x="234" y="75"/>
                      </a:lnTo>
                      <a:lnTo>
                        <a:pt x="235" y="75"/>
                      </a:lnTo>
                      <a:lnTo>
                        <a:pt x="235" y="78"/>
                      </a:lnTo>
                      <a:lnTo>
                        <a:pt x="235" y="78"/>
                      </a:lnTo>
                      <a:lnTo>
                        <a:pt x="235" y="79"/>
                      </a:lnTo>
                      <a:lnTo>
                        <a:pt x="235" y="80"/>
                      </a:lnTo>
                      <a:lnTo>
                        <a:pt x="235" y="82"/>
                      </a:lnTo>
                      <a:lnTo>
                        <a:pt x="235" y="83"/>
                      </a:lnTo>
                      <a:lnTo>
                        <a:pt x="235" y="83"/>
                      </a:lnTo>
                      <a:lnTo>
                        <a:pt x="238" y="83"/>
                      </a:lnTo>
                      <a:lnTo>
                        <a:pt x="238" y="84"/>
                      </a:lnTo>
                      <a:lnTo>
                        <a:pt x="239" y="84"/>
                      </a:lnTo>
                      <a:lnTo>
                        <a:pt x="239" y="85"/>
                      </a:lnTo>
                      <a:lnTo>
                        <a:pt x="238" y="85"/>
                      </a:lnTo>
                      <a:lnTo>
                        <a:pt x="238" y="89"/>
                      </a:lnTo>
                      <a:lnTo>
                        <a:pt x="238" y="89"/>
                      </a:lnTo>
                      <a:lnTo>
                        <a:pt x="239" y="91"/>
                      </a:lnTo>
                      <a:lnTo>
                        <a:pt x="241" y="91"/>
                      </a:lnTo>
                      <a:lnTo>
                        <a:pt x="241" y="92"/>
                      </a:lnTo>
                      <a:lnTo>
                        <a:pt x="241" y="92"/>
                      </a:lnTo>
                      <a:lnTo>
                        <a:pt x="241" y="93"/>
                      </a:lnTo>
                      <a:lnTo>
                        <a:pt x="238" y="93"/>
                      </a:lnTo>
                      <a:lnTo>
                        <a:pt x="238" y="93"/>
                      </a:lnTo>
                      <a:lnTo>
                        <a:pt x="239" y="95"/>
                      </a:lnTo>
                      <a:lnTo>
                        <a:pt x="239" y="95"/>
                      </a:lnTo>
                      <a:lnTo>
                        <a:pt x="239" y="96"/>
                      </a:lnTo>
                      <a:lnTo>
                        <a:pt x="238" y="97"/>
                      </a:lnTo>
                      <a:lnTo>
                        <a:pt x="235" y="97"/>
                      </a:lnTo>
                      <a:lnTo>
                        <a:pt x="233" y="97"/>
                      </a:lnTo>
                      <a:lnTo>
                        <a:pt x="231" y="97"/>
                      </a:lnTo>
                      <a:lnTo>
                        <a:pt x="230" y="97"/>
                      </a:lnTo>
                      <a:lnTo>
                        <a:pt x="229" y="97"/>
                      </a:lnTo>
                      <a:lnTo>
                        <a:pt x="227" y="97"/>
                      </a:lnTo>
                      <a:lnTo>
                        <a:pt x="225" y="97"/>
                      </a:lnTo>
                      <a:lnTo>
                        <a:pt x="225" y="97"/>
                      </a:lnTo>
                      <a:lnTo>
                        <a:pt x="221" y="97"/>
                      </a:lnTo>
                      <a:lnTo>
                        <a:pt x="220" y="97"/>
                      </a:lnTo>
                      <a:lnTo>
                        <a:pt x="220" y="97"/>
                      </a:lnTo>
                      <a:lnTo>
                        <a:pt x="220" y="97"/>
                      </a:lnTo>
                      <a:lnTo>
                        <a:pt x="217" y="99"/>
                      </a:lnTo>
                      <a:lnTo>
                        <a:pt x="213" y="97"/>
                      </a:lnTo>
                      <a:lnTo>
                        <a:pt x="209" y="97"/>
                      </a:lnTo>
                      <a:lnTo>
                        <a:pt x="209" y="96"/>
                      </a:lnTo>
                      <a:lnTo>
                        <a:pt x="209" y="95"/>
                      </a:lnTo>
                      <a:lnTo>
                        <a:pt x="209" y="93"/>
                      </a:lnTo>
                      <a:lnTo>
                        <a:pt x="209" y="92"/>
                      </a:lnTo>
                      <a:lnTo>
                        <a:pt x="212" y="91"/>
                      </a:lnTo>
                      <a:lnTo>
                        <a:pt x="213" y="91"/>
                      </a:lnTo>
                      <a:lnTo>
                        <a:pt x="213" y="88"/>
                      </a:lnTo>
                      <a:lnTo>
                        <a:pt x="216" y="88"/>
                      </a:lnTo>
                      <a:lnTo>
                        <a:pt x="216" y="85"/>
                      </a:lnTo>
                      <a:lnTo>
                        <a:pt x="214" y="87"/>
                      </a:lnTo>
                      <a:lnTo>
                        <a:pt x="212" y="88"/>
                      </a:lnTo>
                      <a:lnTo>
                        <a:pt x="205" y="87"/>
                      </a:lnTo>
                      <a:lnTo>
                        <a:pt x="205" y="88"/>
                      </a:lnTo>
                      <a:lnTo>
                        <a:pt x="201" y="88"/>
                      </a:lnTo>
                      <a:lnTo>
                        <a:pt x="200" y="91"/>
                      </a:lnTo>
                      <a:lnTo>
                        <a:pt x="193" y="92"/>
                      </a:lnTo>
                      <a:lnTo>
                        <a:pt x="193" y="91"/>
                      </a:lnTo>
                      <a:lnTo>
                        <a:pt x="192" y="91"/>
                      </a:lnTo>
                      <a:lnTo>
                        <a:pt x="192" y="87"/>
                      </a:lnTo>
                      <a:lnTo>
                        <a:pt x="195" y="87"/>
                      </a:lnTo>
                      <a:lnTo>
                        <a:pt x="196" y="85"/>
                      </a:lnTo>
                      <a:lnTo>
                        <a:pt x="193" y="85"/>
                      </a:lnTo>
                      <a:lnTo>
                        <a:pt x="195" y="83"/>
                      </a:lnTo>
                      <a:lnTo>
                        <a:pt x="200" y="83"/>
                      </a:lnTo>
                      <a:lnTo>
                        <a:pt x="200" y="83"/>
                      </a:lnTo>
                      <a:lnTo>
                        <a:pt x="201" y="84"/>
                      </a:lnTo>
                      <a:lnTo>
                        <a:pt x="204" y="84"/>
                      </a:lnTo>
                      <a:lnTo>
                        <a:pt x="204" y="84"/>
                      </a:lnTo>
                      <a:lnTo>
                        <a:pt x="204" y="84"/>
                      </a:lnTo>
                      <a:lnTo>
                        <a:pt x="204" y="83"/>
                      </a:lnTo>
                      <a:lnTo>
                        <a:pt x="204" y="82"/>
                      </a:lnTo>
                      <a:lnTo>
                        <a:pt x="203" y="80"/>
                      </a:lnTo>
                      <a:lnTo>
                        <a:pt x="203" y="79"/>
                      </a:lnTo>
                      <a:lnTo>
                        <a:pt x="200" y="79"/>
                      </a:lnTo>
                      <a:lnTo>
                        <a:pt x="200" y="78"/>
                      </a:lnTo>
                      <a:lnTo>
                        <a:pt x="200" y="76"/>
                      </a:lnTo>
                      <a:lnTo>
                        <a:pt x="199" y="75"/>
                      </a:lnTo>
                      <a:lnTo>
                        <a:pt x="199" y="75"/>
                      </a:lnTo>
                      <a:lnTo>
                        <a:pt x="200" y="74"/>
                      </a:lnTo>
                      <a:lnTo>
                        <a:pt x="200" y="71"/>
                      </a:lnTo>
                      <a:lnTo>
                        <a:pt x="197" y="71"/>
                      </a:lnTo>
                      <a:lnTo>
                        <a:pt x="199" y="68"/>
                      </a:lnTo>
                      <a:lnTo>
                        <a:pt x="200" y="68"/>
                      </a:lnTo>
                      <a:lnTo>
                        <a:pt x="203" y="68"/>
                      </a:lnTo>
                      <a:lnTo>
                        <a:pt x="204" y="68"/>
                      </a:lnTo>
                      <a:lnTo>
                        <a:pt x="204" y="68"/>
                      </a:lnTo>
                      <a:lnTo>
                        <a:pt x="204" y="71"/>
                      </a:lnTo>
                      <a:lnTo>
                        <a:pt x="207" y="74"/>
                      </a:lnTo>
                      <a:lnTo>
                        <a:pt x="209" y="76"/>
                      </a:lnTo>
                      <a:lnTo>
                        <a:pt x="212" y="78"/>
                      </a:lnTo>
                      <a:lnTo>
                        <a:pt x="212" y="82"/>
                      </a:lnTo>
                      <a:lnTo>
                        <a:pt x="213" y="83"/>
                      </a:lnTo>
                      <a:lnTo>
                        <a:pt x="214" y="83"/>
                      </a:lnTo>
                      <a:lnTo>
                        <a:pt x="214" y="82"/>
                      </a:lnTo>
                      <a:lnTo>
                        <a:pt x="216" y="82"/>
                      </a:lnTo>
                      <a:lnTo>
                        <a:pt x="216" y="79"/>
                      </a:lnTo>
                      <a:lnTo>
                        <a:pt x="214" y="79"/>
                      </a:lnTo>
                      <a:lnTo>
                        <a:pt x="214" y="76"/>
                      </a:lnTo>
                      <a:lnTo>
                        <a:pt x="214" y="74"/>
                      </a:lnTo>
                      <a:lnTo>
                        <a:pt x="213" y="74"/>
                      </a:lnTo>
                      <a:lnTo>
                        <a:pt x="210" y="71"/>
                      </a:lnTo>
                      <a:lnTo>
                        <a:pt x="210" y="71"/>
                      </a:lnTo>
                      <a:lnTo>
                        <a:pt x="210" y="70"/>
                      </a:lnTo>
                      <a:lnTo>
                        <a:pt x="217" y="68"/>
                      </a:lnTo>
                      <a:lnTo>
                        <a:pt x="218" y="67"/>
                      </a:lnTo>
                      <a:lnTo>
                        <a:pt x="216" y="67"/>
                      </a:lnTo>
                      <a:lnTo>
                        <a:pt x="213" y="67"/>
                      </a:lnTo>
                      <a:lnTo>
                        <a:pt x="212" y="66"/>
                      </a:lnTo>
                      <a:lnTo>
                        <a:pt x="210" y="66"/>
                      </a:lnTo>
                      <a:lnTo>
                        <a:pt x="210" y="66"/>
                      </a:lnTo>
                      <a:lnTo>
                        <a:pt x="210" y="65"/>
                      </a:lnTo>
                      <a:lnTo>
                        <a:pt x="212" y="65"/>
                      </a:lnTo>
                      <a:lnTo>
                        <a:pt x="212" y="65"/>
                      </a:lnTo>
                      <a:lnTo>
                        <a:pt x="212" y="63"/>
                      </a:lnTo>
                      <a:lnTo>
                        <a:pt x="214" y="62"/>
                      </a:lnTo>
                      <a:lnTo>
                        <a:pt x="217" y="62"/>
                      </a:lnTo>
                      <a:close/>
                      <a:moveTo>
                        <a:pt x="80" y="62"/>
                      </a:moveTo>
                      <a:lnTo>
                        <a:pt x="83" y="62"/>
                      </a:lnTo>
                      <a:lnTo>
                        <a:pt x="83" y="63"/>
                      </a:lnTo>
                      <a:lnTo>
                        <a:pt x="83" y="63"/>
                      </a:lnTo>
                      <a:lnTo>
                        <a:pt x="83" y="66"/>
                      </a:lnTo>
                      <a:lnTo>
                        <a:pt x="80" y="66"/>
                      </a:lnTo>
                      <a:lnTo>
                        <a:pt x="80" y="62"/>
                      </a:lnTo>
                      <a:close/>
                      <a:moveTo>
                        <a:pt x="1235" y="58"/>
                      </a:moveTo>
                      <a:lnTo>
                        <a:pt x="1237" y="58"/>
                      </a:lnTo>
                      <a:lnTo>
                        <a:pt x="1237" y="58"/>
                      </a:lnTo>
                      <a:lnTo>
                        <a:pt x="1237" y="58"/>
                      </a:lnTo>
                      <a:lnTo>
                        <a:pt x="1235" y="58"/>
                      </a:lnTo>
                      <a:lnTo>
                        <a:pt x="1235" y="58"/>
                      </a:lnTo>
                      <a:close/>
                      <a:moveTo>
                        <a:pt x="471" y="55"/>
                      </a:moveTo>
                      <a:lnTo>
                        <a:pt x="475" y="55"/>
                      </a:lnTo>
                      <a:lnTo>
                        <a:pt x="475" y="57"/>
                      </a:lnTo>
                      <a:lnTo>
                        <a:pt x="472" y="55"/>
                      </a:lnTo>
                      <a:lnTo>
                        <a:pt x="472" y="55"/>
                      </a:lnTo>
                      <a:lnTo>
                        <a:pt x="471" y="55"/>
                      </a:lnTo>
                      <a:close/>
                      <a:moveTo>
                        <a:pt x="1307" y="54"/>
                      </a:moveTo>
                      <a:lnTo>
                        <a:pt x="1311" y="54"/>
                      </a:lnTo>
                      <a:lnTo>
                        <a:pt x="1313" y="57"/>
                      </a:lnTo>
                      <a:lnTo>
                        <a:pt x="1315" y="58"/>
                      </a:lnTo>
                      <a:lnTo>
                        <a:pt x="1315" y="58"/>
                      </a:lnTo>
                      <a:lnTo>
                        <a:pt x="1317" y="58"/>
                      </a:lnTo>
                      <a:lnTo>
                        <a:pt x="1317" y="59"/>
                      </a:lnTo>
                      <a:lnTo>
                        <a:pt x="1319" y="59"/>
                      </a:lnTo>
                      <a:lnTo>
                        <a:pt x="1319" y="61"/>
                      </a:lnTo>
                      <a:lnTo>
                        <a:pt x="1321" y="61"/>
                      </a:lnTo>
                      <a:lnTo>
                        <a:pt x="1321" y="61"/>
                      </a:lnTo>
                      <a:lnTo>
                        <a:pt x="1322" y="61"/>
                      </a:lnTo>
                      <a:lnTo>
                        <a:pt x="1322" y="61"/>
                      </a:lnTo>
                      <a:lnTo>
                        <a:pt x="1323" y="61"/>
                      </a:lnTo>
                      <a:lnTo>
                        <a:pt x="1325" y="59"/>
                      </a:lnTo>
                      <a:lnTo>
                        <a:pt x="1326" y="61"/>
                      </a:lnTo>
                      <a:lnTo>
                        <a:pt x="1326" y="61"/>
                      </a:lnTo>
                      <a:lnTo>
                        <a:pt x="1326" y="62"/>
                      </a:lnTo>
                      <a:lnTo>
                        <a:pt x="1326" y="62"/>
                      </a:lnTo>
                      <a:lnTo>
                        <a:pt x="1326" y="63"/>
                      </a:lnTo>
                      <a:lnTo>
                        <a:pt x="1325" y="65"/>
                      </a:lnTo>
                      <a:lnTo>
                        <a:pt x="1325" y="65"/>
                      </a:lnTo>
                      <a:lnTo>
                        <a:pt x="1318" y="65"/>
                      </a:lnTo>
                      <a:lnTo>
                        <a:pt x="1318" y="66"/>
                      </a:lnTo>
                      <a:lnTo>
                        <a:pt x="1315" y="66"/>
                      </a:lnTo>
                      <a:lnTo>
                        <a:pt x="1315" y="67"/>
                      </a:lnTo>
                      <a:lnTo>
                        <a:pt x="1310" y="67"/>
                      </a:lnTo>
                      <a:lnTo>
                        <a:pt x="1310" y="67"/>
                      </a:lnTo>
                      <a:lnTo>
                        <a:pt x="1309" y="67"/>
                      </a:lnTo>
                      <a:lnTo>
                        <a:pt x="1309" y="68"/>
                      </a:lnTo>
                      <a:lnTo>
                        <a:pt x="1307" y="68"/>
                      </a:lnTo>
                      <a:lnTo>
                        <a:pt x="1307" y="67"/>
                      </a:lnTo>
                      <a:lnTo>
                        <a:pt x="1307" y="67"/>
                      </a:lnTo>
                      <a:lnTo>
                        <a:pt x="1306" y="67"/>
                      </a:lnTo>
                      <a:lnTo>
                        <a:pt x="1305" y="68"/>
                      </a:lnTo>
                      <a:lnTo>
                        <a:pt x="1305" y="65"/>
                      </a:lnTo>
                      <a:lnTo>
                        <a:pt x="1305" y="65"/>
                      </a:lnTo>
                      <a:lnTo>
                        <a:pt x="1302" y="65"/>
                      </a:lnTo>
                      <a:lnTo>
                        <a:pt x="1300" y="66"/>
                      </a:lnTo>
                      <a:lnTo>
                        <a:pt x="1297" y="67"/>
                      </a:lnTo>
                      <a:lnTo>
                        <a:pt x="1293" y="67"/>
                      </a:lnTo>
                      <a:lnTo>
                        <a:pt x="1294" y="65"/>
                      </a:lnTo>
                      <a:lnTo>
                        <a:pt x="1294" y="63"/>
                      </a:lnTo>
                      <a:lnTo>
                        <a:pt x="1296" y="62"/>
                      </a:lnTo>
                      <a:lnTo>
                        <a:pt x="1296" y="61"/>
                      </a:lnTo>
                      <a:lnTo>
                        <a:pt x="1294" y="61"/>
                      </a:lnTo>
                      <a:lnTo>
                        <a:pt x="1293" y="57"/>
                      </a:lnTo>
                      <a:lnTo>
                        <a:pt x="1296" y="55"/>
                      </a:lnTo>
                      <a:lnTo>
                        <a:pt x="1297" y="54"/>
                      </a:lnTo>
                      <a:lnTo>
                        <a:pt x="1298" y="54"/>
                      </a:lnTo>
                      <a:lnTo>
                        <a:pt x="1301" y="54"/>
                      </a:lnTo>
                      <a:lnTo>
                        <a:pt x="1304" y="55"/>
                      </a:lnTo>
                      <a:lnTo>
                        <a:pt x="1306" y="55"/>
                      </a:lnTo>
                      <a:lnTo>
                        <a:pt x="1307" y="54"/>
                      </a:lnTo>
                      <a:close/>
                      <a:moveTo>
                        <a:pt x="1256" y="54"/>
                      </a:moveTo>
                      <a:lnTo>
                        <a:pt x="1256" y="54"/>
                      </a:lnTo>
                      <a:lnTo>
                        <a:pt x="1256" y="54"/>
                      </a:lnTo>
                      <a:lnTo>
                        <a:pt x="1258" y="54"/>
                      </a:lnTo>
                      <a:lnTo>
                        <a:pt x="1258" y="54"/>
                      </a:lnTo>
                      <a:lnTo>
                        <a:pt x="1256" y="54"/>
                      </a:lnTo>
                      <a:lnTo>
                        <a:pt x="1256" y="54"/>
                      </a:lnTo>
                      <a:close/>
                      <a:moveTo>
                        <a:pt x="463" y="54"/>
                      </a:moveTo>
                      <a:lnTo>
                        <a:pt x="466" y="54"/>
                      </a:lnTo>
                      <a:lnTo>
                        <a:pt x="466" y="55"/>
                      </a:lnTo>
                      <a:lnTo>
                        <a:pt x="463" y="57"/>
                      </a:lnTo>
                      <a:lnTo>
                        <a:pt x="462" y="54"/>
                      </a:lnTo>
                      <a:lnTo>
                        <a:pt x="462" y="54"/>
                      </a:lnTo>
                      <a:lnTo>
                        <a:pt x="462" y="54"/>
                      </a:lnTo>
                      <a:lnTo>
                        <a:pt x="463" y="54"/>
                      </a:lnTo>
                      <a:close/>
                      <a:moveTo>
                        <a:pt x="383" y="51"/>
                      </a:moveTo>
                      <a:lnTo>
                        <a:pt x="383" y="53"/>
                      </a:lnTo>
                      <a:lnTo>
                        <a:pt x="378" y="53"/>
                      </a:lnTo>
                      <a:lnTo>
                        <a:pt x="378" y="53"/>
                      </a:lnTo>
                      <a:lnTo>
                        <a:pt x="378" y="53"/>
                      </a:lnTo>
                      <a:lnTo>
                        <a:pt x="378" y="53"/>
                      </a:lnTo>
                      <a:lnTo>
                        <a:pt x="378" y="54"/>
                      </a:lnTo>
                      <a:lnTo>
                        <a:pt x="378" y="54"/>
                      </a:lnTo>
                      <a:lnTo>
                        <a:pt x="381" y="54"/>
                      </a:lnTo>
                      <a:lnTo>
                        <a:pt x="383" y="54"/>
                      </a:lnTo>
                      <a:lnTo>
                        <a:pt x="386" y="54"/>
                      </a:lnTo>
                      <a:lnTo>
                        <a:pt x="386" y="54"/>
                      </a:lnTo>
                      <a:lnTo>
                        <a:pt x="385" y="53"/>
                      </a:lnTo>
                      <a:lnTo>
                        <a:pt x="385" y="51"/>
                      </a:lnTo>
                      <a:lnTo>
                        <a:pt x="383" y="51"/>
                      </a:lnTo>
                      <a:close/>
                      <a:moveTo>
                        <a:pt x="268" y="49"/>
                      </a:moveTo>
                      <a:lnTo>
                        <a:pt x="271" y="49"/>
                      </a:lnTo>
                      <a:lnTo>
                        <a:pt x="271" y="50"/>
                      </a:lnTo>
                      <a:lnTo>
                        <a:pt x="272" y="50"/>
                      </a:lnTo>
                      <a:lnTo>
                        <a:pt x="273" y="50"/>
                      </a:lnTo>
                      <a:lnTo>
                        <a:pt x="276" y="49"/>
                      </a:lnTo>
                      <a:lnTo>
                        <a:pt x="277" y="49"/>
                      </a:lnTo>
                      <a:lnTo>
                        <a:pt x="277" y="50"/>
                      </a:lnTo>
                      <a:lnTo>
                        <a:pt x="281" y="50"/>
                      </a:lnTo>
                      <a:lnTo>
                        <a:pt x="280" y="54"/>
                      </a:lnTo>
                      <a:lnTo>
                        <a:pt x="279" y="54"/>
                      </a:lnTo>
                      <a:lnTo>
                        <a:pt x="276" y="55"/>
                      </a:lnTo>
                      <a:lnTo>
                        <a:pt x="276" y="57"/>
                      </a:lnTo>
                      <a:lnTo>
                        <a:pt x="269" y="57"/>
                      </a:lnTo>
                      <a:lnTo>
                        <a:pt x="269" y="57"/>
                      </a:lnTo>
                      <a:lnTo>
                        <a:pt x="268" y="57"/>
                      </a:lnTo>
                      <a:lnTo>
                        <a:pt x="268" y="58"/>
                      </a:lnTo>
                      <a:lnTo>
                        <a:pt x="265" y="57"/>
                      </a:lnTo>
                      <a:lnTo>
                        <a:pt x="265" y="57"/>
                      </a:lnTo>
                      <a:lnTo>
                        <a:pt x="262" y="57"/>
                      </a:lnTo>
                      <a:lnTo>
                        <a:pt x="262" y="55"/>
                      </a:lnTo>
                      <a:lnTo>
                        <a:pt x="258" y="55"/>
                      </a:lnTo>
                      <a:lnTo>
                        <a:pt x="258" y="55"/>
                      </a:lnTo>
                      <a:lnTo>
                        <a:pt x="255" y="55"/>
                      </a:lnTo>
                      <a:lnTo>
                        <a:pt x="255" y="54"/>
                      </a:lnTo>
                      <a:lnTo>
                        <a:pt x="250" y="55"/>
                      </a:lnTo>
                      <a:lnTo>
                        <a:pt x="250" y="54"/>
                      </a:lnTo>
                      <a:lnTo>
                        <a:pt x="252" y="51"/>
                      </a:lnTo>
                      <a:lnTo>
                        <a:pt x="252" y="51"/>
                      </a:lnTo>
                      <a:lnTo>
                        <a:pt x="254" y="51"/>
                      </a:lnTo>
                      <a:lnTo>
                        <a:pt x="256" y="51"/>
                      </a:lnTo>
                      <a:lnTo>
                        <a:pt x="259" y="51"/>
                      </a:lnTo>
                      <a:lnTo>
                        <a:pt x="262" y="51"/>
                      </a:lnTo>
                      <a:lnTo>
                        <a:pt x="262" y="51"/>
                      </a:lnTo>
                      <a:lnTo>
                        <a:pt x="264" y="50"/>
                      </a:lnTo>
                      <a:lnTo>
                        <a:pt x="264" y="50"/>
                      </a:lnTo>
                      <a:lnTo>
                        <a:pt x="267" y="50"/>
                      </a:lnTo>
                      <a:lnTo>
                        <a:pt x="268" y="49"/>
                      </a:lnTo>
                      <a:close/>
                      <a:moveTo>
                        <a:pt x="201" y="46"/>
                      </a:moveTo>
                      <a:lnTo>
                        <a:pt x="201" y="46"/>
                      </a:lnTo>
                      <a:lnTo>
                        <a:pt x="203" y="48"/>
                      </a:lnTo>
                      <a:lnTo>
                        <a:pt x="203" y="48"/>
                      </a:lnTo>
                      <a:lnTo>
                        <a:pt x="205" y="48"/>
                      </a:lnTo>
                      <a:lnTo>
                        <a:pt x="205" y="49"/>
                      </a:lnTo>
                      <a:lnTo>
                        <a:pt x="205" y="49"/>
                      </a:lnTo>
                      <a:lnTo>
                        <a:pt x="207" y="51"/>
                      </a:lnTo>
                      <a:lnTo>
                        <a:pt x="204" y="51"/>
                      </a:lnTo>
                      <a:lnTo>
                        <a:pt x="203" y="51"/>
                      </a:lnTo>
                      <a:lnTo>
                        <a:pt x="200" y="53"/>
                      </a:lnTo>
                      <a:lnTo>
                        <a:pt x="199" y="49"/>
                      </a:lnTo>
                      <a:lnTo>
                        <a:pt x="197" y="49"/>
                      </a:lnTo>
                      <a:lnTo>
                        <a:pt x="199" y="48"/>
                      </a:lnTo>
                      <a:lnTo>
                        <a:pt x="200" y="46"/>
                      </a:lnTo>
                      <a:lnTo>
                        <a:pt x="201" y="46"/>
                      </a:lnTo>
                      <a:close/>
                      <a:moveTo>
                        <a:pt x="171" y="46"/>
                      </a:moveTo>
                      <a:lnTo>
                        <a:pt x="171" y="48"/>
                      </a:lnTo>
                      <a:lnTo>
                        <a:pt x="173" y="49"/>
                      </a:lnTo>
                      <a:lnTo>
                        <a:pt x="174" y="51"/>
                      </a:lnTo>
                      <a:lnTo>
                        <a:pt x="174" y="55"/>
                      </a:lnTo>
                      <a:lnTo>
                        <a:pt x="174" y="55"/>
                      </a:lnTo>
                      <a:lnTo>
                        <a:pt x="173" y="57"/>
                      </a:lnTo>
                      <a:lnTo>
                        <a:pt x="173" y="57"/>
                      </a:lnTo>
                      <a:lnTo>
                        <a:pt x="173" y="57"/>
                      </a:lnTo>
                      <a:lnTo>
                        <a:pt x="171" y="55"/>
                      </a:lnTo>
                      <a:lnTo>
                        <a:pt x="171" y="53"/>
                      </a:lnTo>
                      <a:lnTo>
                        <a:pt x="170" y="53"/>
                      </a:lnTo>
                      <a:lnTo>
                        <a:pt x="169" y="51"/>
                      </a:lnTo>
                      <a:lnTo>
                        <a:pt x="169" y="49"/>
                      </a:lnTo>
                      <a:lnTo>
                        <a:pt x="169" y="48"/>
                      </a:lnTo>
                      <a:lnTo>
                        <a:pt x="171" y="46"/>
                      </a:lnTo>
                      <a:close/>
                      <a:moveTo>
                        <a:pt x="299" y="46"/>
                      </a:moveTo>
                      <a:lnTo>
                        <a:pt x="302" y="46"/>
                      </a:lnTo>
                      <a:lnTo>
                        <a:pt x="302" y="48"/>
                      </a:lnTo>
                      <a:lnTo>
                        <a:pt x="303" y="48"/>
                      </a:lnTo>
                      <a:lnTo>
                        <a:pt x="303" y="48"/>
                      </a:lnTo>
                      <a:lnTo>
                        <a:pt x="305" y="49"/>
                      </a:lnTo>
                      <a:lnTo>
                        <a:pt x="305" y="49"/>
                      </a:lnTo>
                      <a:lnTo>
                        <a:pt x="305" y="51"/>
                      </a:lnTo>
                      <a:lnTo>
                        <a:pt x="305" y="51"/>
                      </a:lnTo>
                      <a:lnTo>
                        <a:pt x="303" y="55"/>
                      </a:lnTo>
                      <a:lnTo>
                        <a:pt x="302" y="55"/>
                      </a:lnTo>
                      <a:lnTo>
                        <a:pt x="299" y="55"/>
                      </a:lnTo>
                      <a:lnTo>
                        <a:pt x="299" y="57"/>
                      </a:lnTo>
                      <a:lnTo>
                        <a:pt x="297" y="57"/>
                      </a:lnTo>
                      <a:lnTo>
                        <a:pt x="298" y="55"/>
                      </a:lnTo>
                      <a:lnTo>
                        <a:pt x="298" y="54"/>
                      </a:lnTo>
                      <a:lnTo>
                        <a:pt x="297" y="53"/>
                      </a:lnTo>
                      <a:lnTo>
                        <a:pt x="297" y="51"/>
                      </a:lnTo>
                      <a:lnTo>
                        <a:pt x="296" y="51"/>
                      </a:lnTo>
                      <a:lnTo>
                        <a:pt x="297" y="50"/>
                      </a:lnTo>
                      <a:lnTo>
                        <a:pt x="298" y="49"/>
                      </a:lnTo>
                      <a:lnTo>
                        <a:pt x="299" y="48"/>
                      </a:lnTo>
                      <a:lnTo>
                        <a:pt x="299" y="46"/>
                      </a:lnTo>
                      <a:close/>
                      <a:moveTo>
                        <a:pt x="1293" y="44"/>
                      </a:moveTo>
                      <a:lnTo>
                        <a:pt x="1296" y="45"/>
                      </a:lnTo>
                      <a:lnTo>
                        <a:pt x="1300" y="45"/>
                      </a:lnTo>
                      <a:lnTo>
                        <a:pt x="1302" y="45"/>
                      </a:lnTo>
                      <a:lnTo>
                        <a:pt x="1302" y="46"/>
                      </a:lnTo>
                      <a:lnTo>
                        <a:pt x="1304" y="48"/>
                      </a:lnTo>
                      <a:lnTo>
                        <a:pt x="1304" y="49"/>
                      </a:lnTo>
                      <a:lnTo>
                        <a:pt x="1302" y="50"/>
                      </a:lnTo>
                      <a:lnTo>
                        <a:pt x="1302" y="53"/>
                      </a:lnTo>
                      <a:lnTo>
                        <a:pt x="1301" y="53"/>
                      </a:lnTo>
                      <a:lnTo>
                        <a:pt x="1301" y="54"/>
                      </a:lnTo>
                      <a:lnTo>
                        <a:pt x="1298" y="54"/>
                      </a:lnTo>
                      <a:lnTo>
                        <a:pt x="1298" y="53"/>
                      </a:lnTo>
                      <a:lnTo>
                        <a:pt x="1293" y="53"/>
                      </a:lnTo>
                      <a:lnTo>
                        <a:pt x="1293" y="53"/>
                      </a:lnTo>
                      <a:lnTo>
                        <a:pt x="1292" y="54"/>
                      </a:lnTo>
                      <a:lnTo>
                        <a:pt x="1292" y="54"/>
                      </a:lnTo>
                      <a:lnTo>
                        <a:pt x="1292" y="53"/>
                      </a:lnTo>
                      <a:lnTo>
                        <a:pt x="1290" y="53"/>
                      </a:lnTo>
                      <a:lnTo>
                        <a:pt x="1290" y="50"/>
                      </a:lnTo>
                      <a:lnTo>
                        <a:pt x="1289" y="49"/>
                      </a:lnTo>
                      <a:lnTo>
                        <a:pt x="1288" y="49"/>
                      </a:lnTo>
                      <a:lnTo>
                        <a:pt x="1285" y="48"/>
                      </a:lnTo>
                      <a:lnTo>
                        <a:pt x="1284" y="48"/>
                      </a:lnTo>
                      <a:lnTo>
                        <a:pt x="1285" y="48"/>
                      </a:lnTo>
                      <a:lnTo>
                        <a:pt x="1285" y="46"/>
                      </a:lnTo>
                      <a:lnTo>
                        <a:pt x="1288" y="46"/>
                      </a:lnTo>
                      <a:lnTo>
                        <a:pt x="1288" y="46"/>
                      </a:lnTo>
                      <a:lnTo>
                        <a:pt x="1289" y="46"/>
                      </a:lnTo>
                      <a:lnTo>
                        <a:pt x="1290" y="45"/>
                      </a:lnTo>
                      <a:lnTo>
                        <a:pt x="1290" y="44"/>
                      </a:lnTo>
                      <a:lnTo>
                        <a:pt x="1293" y="44"/>
                      </a:lnTo>
                      <a:close/>
                      <a:moveTo>
                        <a:pt x="66" y="44"/>
                      </a:moveTo>
                      <a:lnTo>
                        <a:pt x="68" y="45"/>
                      </a:lnTo>
                      <a:lnTo>
                        <a:pt x="68" y="45"/>
                      </a:lnTo>
                      <a:lnTo>
                        <a:pt x="69" y="46"/>
                      </a:lnTo>
                      <a:lnTo>
                        <a:pt x="74" y="51"/>
                      </a:lnTo>
                      <a:lnTo>
                        <a:pt x="72" y="57"/>
                      </a:lnTo>
                      <a:lnTo>
                        <a:pt x="70" y="57"/>
                      </a:lnTo>
                      <a:lnTo>
                        <a:pt x="70" y="57"/>
                      </a:lnTo>
                      <a:lnTo>
                        <a:pt x="70" y="59"/>
                      </a:lnTo>
                      <a:lnTo>
                        <a:pt x="70" y="59"/>
                      </a:lnTo>
                      <a:lnTo>
                        <a:pt x="70" y="59"/>
                      </a:lnTo>
                      <a:lnTo>
                        <a:pt x="72" y="61"/>
                      </a:lnTo>
                      <a:lnTo>
                        <a:pt x="63" y="58"/>
                      </a:lnTo>
                      <a:lnTo>
                        <a:pt x="64" y="62"/>
                      </a:lnTo>
                      <a:lnTo>
                        <a:pt x="64" y="62"/>
                      </a:lnTo>
                      <a:lnTo>
                        <a:pt x="63" y="63"/>
                      </a:lnTo>
                      <a:lnTo>
                        <a:pt x="63" y="65"/>
                      </a:lnTo>
                      <a:lnTo>
                        <a:pt x="64" y="65"/>
                      </a:lnTo>
                      <a:lnTo>
                        <a:pt x="64" y="65"/>
                      </a:lnTo>
                      <a:lnTo>
                        <a:pt x="63" y="65"/>
                      </a:lnTo>
                      <a:lnTo>
                        <a:pt x="63" y="66"/>
                      </a:lnTo>
                      <a:lnTo>
                        <a:pt x="61" y="67"/>
                      </a:lnTo>
                      <a:lnTo>
                        <a:pt x="60" y="67"/>
                      </a:lnTo>
                      <a:lnTo>
                        <a:pt x="59" y="67"/>
                      </a:lnTo>
                      <a:lnTo>
                        <a:pt x="56" y="68"/>
                      </a:lnTo>
                      <a:lnTo>
                        <a:pt x="56" y="70"/>
                      </a:lnTo>
                      <a:lnTo>
                        <a:pt x="55" y="71"/>
                      </a:lnTo>
                      <a:lnTo>
                        <a:pt x="53" y="72"/>
                      </a:lnTo>
                      <a:lnTo>
                        <a:pt x="52" y="71"/>
                      </a:lnTo>
                      <a:lnTo>
                        <a:pt x="51" y="70"/>
                      </a:lnTo>
                      <a:lnTo>
                        <a:pt x="49" y="70"/>
                      </a:lnTo>
                      <a:lnTo>
                        <a:pt x="49" y="68"/>
                      </a:lnTo>
                      <a:lnTo>
                        <a:pt x="49" y="67"/>
                      </a:lnTo>
                      <a:lnTo>
                        <a:pt x="52" y="65"/>
                      </a:lnTo>
                      <a:lnTo>
                        <a:pt x="52" y="61"/>
                      </a:lnTo>
                      <a:lnTo>
                        <a:pt x="49" y="62"/>
                      </a:lnTo>
                      <a:lnTo>
                        <a:pt x="48" y="63"/>
                      </a:lnTo>
                      <a:lnTo>
                        <a:pt x="48" y="65"/>
                      </a:lnTo>
                      <a:lnTo>
                        <a:pt x="46" y="66"/>
                      </a:lnTo>
                      <a:lnTo>
                        <a:pt x="46" y="65"/>
                      </a:lnTo>
                      <a:lnTo>
                        <a:pt x="44" y="65"/>
                      </a:lnTo>
                      <a:lnTo>
                        <a:pt x="44" y="65"/>
                      </a:lnTo>
                      <a:lnTo>
                        <a:pt x="44" y="66"/>
                      </a:lnTo>
                      <a:lnTo>
                        <a:pt x="44" y="66"/>
                      </a:lnTo>
                      <a:lnTo>
                        <a:pt x="43" y="66"/>
                      </a:lnTo>
                      <a:lnTo>
                        <a:pt x="43" y="67"/>
                      </a:lnTo>
                      <a:lnTo>
                        <a:pt x="44" y="68"/>
                      </a:lnTo>
                      <a:lnTo>
                        <a:pt x="44" y="70"/>
                      </a:lnTo>
                      <a:lnTo>
                        <a:pt x="44" y="71"/>
                      </a:lnTo>
                      <a:lnTo>
                        <a:pt x="43" y="71"/>
                      </a:lnTo>
                      <a:lnTo>
                        <a:pt x="42" y="72"/>
                      </a:lnTo>
                      <a:lnTo>
                        <a:pt x="42" y="72"/>
                      </a:lnTo>
                      <a:lnTo>
                        <a:pt x="42" y="72"/>
                      </a:lnTo>
                      <a:lnTo>
                        <a:pt x="40" y="74"/>
                      </a:lnTo>
                      <a:lnTo>
                        <a:pt x="40" y="75"/>
                      </a:lnTo>
                      <a:lnTo>
                        <a:pt x="39" y="75"/>
                      </a:lnTo>
                      <a:lnTo>
                        <a:pt x="39" y="75"/>
                      </a:lnTo>
                      <a:lnTo>
                        <a:pt x="39" y="74"/>
                      </a:lnTo>
                      <a:lnTo>
                        <a:pt x="38" y="74"/>
                      </a:lnTo>
                      <a:lnTo>
                        <a:pt x="38" y="71"/>
                      </a:lnTo>
                      <a:lnTo>
                        <a:pt x="38" y="71"/>
                      </a:lnTo>
                      <a:lnTo>
                        <a:pt x="38" y="71"/>
                      </a:lnTo>
                      <a:lnTo>
                        <a:pt x="36" y="72"/>
                      </a:lnTo>
                      <a:lnTo>
                        <a:pt x="36" y="72"/>
                      </a:lnTo>
                      <a:lnTo>
                        <a:pt x="36" y="74"/>
                      </a:lnTo>
                      <a:lnTo>
                        <a:pt x="36" y="75"/>
                      </a:lnTo>
                      <a:lnTo>
                        <a:pt x="36" y="76"/>
                      </a:lnTo>
                      <a:lnTo>
                        <a:pt x="36" y="76"/>
                      </a:lnTo>
                      <a:lnTo>
                        <a:pt x="35" y="79"/>
                      </a:lnTo>
                      <a:lnTo>
                        <a:pt x="30" y="82"/>
                      </a:lnTo>
                      <a:lnTo>
                        <a:pt x="30" y="82"/>
                      </a:lnTo>
                      <a:lnTo>
                        <a:pt x="30" y="82"/>
                      </a:lnTo>
                      <a:lnTo>
                        <a:pt x="30" y="79"/>
                      </a:lnTo>
                      <a:lnTo>
                        <a:pt x="29" y="79"/>
                      </a:lnTo>
                      <a:lnTo>
                        <a:pt x="26" y="74"/>
                      </a:lnTo>
                      <a:lnTo>
                        <a:pt x="25" y="74"/>
                      </a:lnTo>
                      <a:lnTo>
                        <a:pt x="26" y="76"/>
                      </a:lnTo>
                      <a:lnTo>
                        <a:pt x="26" y="78"/>
                      </a:lnTo>
                      <a:lnTo>
                        <a:pt x="26" y="80"/>
                      </a:lnTo>
                      <a:lnTo>
                        <a:pt x="26" y="80"/>
                      </a:lnTo>
                      <a:lnTo>
                        <a:pt x="26" y="80"/>
                      </a:lnTo>
                      <a:lnTo>
                        <a:pt x="25" y="79"/>
                      </a:lnTo>
                      <a:lnTo>
                        <a:pt x="25" y="79"/>
                      </a:lnTo>
                      <a:lnTo>
                        <a:pt x="25" y="79"/>
                      </a:lnTo>
                      <a:lnTo>
                        <a:pt x="25" y="78"/>
                      </a:lnTo>
                      <a:lnTo>
                        <a:pt x="23" y="78"/>
                      </a:lnTo>
                      <a:lnTo>
                        <a:pt x="23" y="80"/>
                      </a:lnTo>
                      <a:lnTo>
                        <a:pt x="22" y="80"/>
                      </a:lnTo>
                      <a:lnTo>
                        <a:pt x="22" y="80"/>
                      </a:lnTo>
                      <a:lnTo>
                        <a:pt x="18" y="82"/>
                      </a:lnTo>
                      <a:lnTo>
                        <a:pt x="18" y="79"/>
                      </a:lnTo>
                      <a:lnTo>
                        <a:pt x="14" y="79"/>
                      </a:lnTo>
                      <a:lnTo>
                        <a:pt x="14" y="80"/>
                      </a:lnTo>
                      <a:lnTo>
                        <a:pt x="11" y="82"/>
                      </a:lnTo>
                      <a:lnTo>
                        <a:pt x="11" y="82"/>
                      </a:lnTo>
                      <a:lnTo>
                        <a:pt x="9" y="82"/>
                      </a:lnTo>
                      <a:lnTo>
                        <a:pt x="8" y="82"/>
                      </a:lnTo>
                      <a:lnTo>
                        <a:pt x="8" y="80"/>
                      </a:lnTo>
                      <a:lnTo>
                        <a:pt x="8" y="79"/>
                      </a:lnTo>
                      <a:lnTo>
                        <a:pt x="6" y="79"/>
                      </a:lnTo>
                      <a:lnTo>
                        <a:pt x="6" y="76"/>
                      </a:lnTo>
                      <a:lnTo>
                        <a:pt x="5" y="76"/>
                      </a:lnTo>
                      <a:lnTo>
                        <a:pt x="4" y="74"/>
                      </a:lnTo>
                      <a:lnTo>
                        <a:pt x="1" y="74"/>
                      </a:lnTo>
                      <a:lnTo>
                        <a:pt x="1" y="74"/>
                      </a:lnTo>
                      <a:lnTo>
                        <a:pt x="0" y="74"/>
                      </a:lnTo>
                      <a:lnTo>
                        <a:pt x="0" y="74"/>
                      </a:lnTo>
                      <a:lnTo>
                        <a:pt x="0" y="72"/>
                      </a:lnTo>
                      <a:lnTo>
                        <a:pt x="2" y="71"/>
                      </a:lnTo>
                      <a:lnTo>
                        <a:pt x="2" y="71"/>
                      </a:lnTo>
                      <a:lnTo>
                        <a:pt x="5" y="71"/>
                      </a:lnTo>
                      <a:lnTo>
                        <a:pt x="5" y="70"/>
                      </a:lnTo>
                      <a:lnTo>
                        <a:pt x="6" y="70"/>
                      </a:lnTo>
                      <a:lnTo>
                        <a:pt x="6" y="68"/>
                      </a:lnTo>
                      <a:lnTo>
                        <a:pt x="9" y="68"/>
                      </a:lnTo>
                      <a:lnTo>
                        <a:pt x="9" y="68"/>
                      </a:lnTo>
                      <a:lnTo>
                        <a:pt x="13" y="68"/>
                      </a:lnTo>
                      <a:lnTo>
                        <a:pt x="14" y="68"/>
                      </a:lnTo>
                      <a:lnTo>
                        <a:pt x="13" y="67"/>
                      </a:lnTo>
                      <a:lnTo>
                        <a:pt x="13" y="66"/>
                      </a:lnTo>
                      <a:lnTo>
                        <a:pt x="14" y="65"/>
                      </a:lnTo>
                      <a:lnTo>
                        <a:pt x="14" y="65"/>
                      </a:lnTo>
                      <a:lnTo>
                        <a:pt x="15" y="63"/>
                      </a:lnTo>
                      <a:lnTo>
                        <a:pt x="18" y="63"/>
                      </a:lnTo>
                      <a:lnTo>
                        <a:pt x="18" y="62"/>
                      </a:lnTo>
                      <a:lnTo>
                        <a:pt x="19" y="62"/>
                      </a:lnTo>
                      <a:lnTo>
                        <a:pt x="19" y="61"/>
                      </a:lnTo>
                      <a:lnTo>
                        <a:pt x="22" y="61"/>
                      </a:lnTo>
                      <a:lnTo>
                        <a:pt x="22" y="61"/>
                      </a:lnTo>
                      <a:lnTo>
                        <a:pt x="23" y="61"/>
                      </a:lnTo>
                      <a:lnTo>
                        <a:pt x="25" y="59"/>
                      </a:lnTo>
                      <a:lnTo>
                        <a:pt x="27" y="58"/>
                      </a:lnTo>
                      <a:lnTo>
                        <a:pt x="29" y="57"/>
                      </a:lnTo>
                      <a:lnTo>
                        <a:pt x="30" y="57"/>
                      </a:lnTo>
                      <a:lnTo>
                        <a:pt x="30" y="55"/>
                      </a:lnTo>
                      <a:lnTo>
                        <a:pt x="31" y="55"/>
                      </a:lnTo>
                      <a:lnTo>
                        <a:pt x="35" y="51"/>
                      </a:lnTo>
                      <a:lnTo>
                        <a:pt x="38" y="51"/>
                      </a:lnTo>
                      <a:lnTo>
                        <a:pt x="38" y="50"/>
                      </a:lnTo>
                      <a:lnTo>
                        <a:pt x="39" y="50"/>
                      </a:lnTo>
                      <a:lnTo>
                        <a:pt x="42" y="50"/>
                      </a:lnTo>
                      <a:lnTo>
                        <a:pt x="46" y="49"/>
                      </a:lnTo>
                      <a:lnTo>
                        <a:pt x="48" y="49"/>
                      </a:lnTo>
                      <a:lnTo>
                        <a:pt x="51" y="49"/>
                      </a:lnTo>
                      <a:lnTo>
                        <a:pt x="52" y="50"/>
                      </a:lnTo>
                      <a:lnTo>
                        <a:pt x="52" y="51"/>
                      </a:lnTo>
                      <a:lnTo>
                        <a:pt x="57" y="51"/>
                      </a:lnTo>
                      <a:lnTo>
                        <a:pt x="59" y="50"/>
                      </a:lnTo>
                      <a:lnTo>
                        <a:pt x="60" y="49"/>
                      </a:lnTo>
                      <a:lnTo>
                        <a:pt x="60" y="48"/>
                      </a:lnTo>
                      <a:lnTo>
                        <a:pt x="57" y="48"/>
                      </a:lnTo>
                      <a:lnTo>
                        <a:pt x="57" y="46"/>
                      </a:lnTo>
                      <a:lnTo>
                        <a:pt x="60" y="46"/>
                      </a:lnTo>
                      <a:lnTo>
                        <a:pt x="61" y="45"/>
                      </a:lnTo>
                      <a:lnTo>
                        <a:pt x="63" y="45"/>
                      </a:lnTo>
                      <a:lnTo>
                        <a:pt x="64" y="44"/>
                      </a:lnTo>
                      <a:lnTo>
                        <a:pt x="66" y="44"/>
                      </a:lnTo>
                      <a:close/>
                      <a:moveTo>
                        <a:pt x="369" y="44"/>
                      </a:moveTo>
                      <a:lnTo>
                        <a:pt x="369" y="46"/>
                      </a:lnTo>
                      <a:lnTo>
                        <a:pt x="370" y="46"/>
                      </a:lnTo>
                      <a:lnTo>
                        <a:pt x="370" y="45"/>
                      </a:lnTo>
                      <a:lnTo>
                        <a:pt x="370" y="44"/>
                      </a:lnTo>
                      <a:lnTo>
                        <a:pt x="370" y="44"/>
                      </a:lnTo>
                      <a:lnTo>
                        <a:pt x="370" y="44"/>
                      </a:lnTo>
                      <a:lnTo>
                        <a:pt x="369" y="44"/>
                      </a:lnTo>
                      <a:close/>
                      <a:moveTo>
                        <a:pt x="121" y="41"/>
                      </a:moveTo>
                      <a:lnTo>
                        <a:pt x="123" y="42"/>
                      </a:lnTo>
                      <a:lnTo>
                        <a:pt x="124" y="42"/>
                      </a:lnTo>
                      <a:lnTo>
                        <a:pt x="124" y="44"/>
                      </a:lnTo>
                      <a:lnTo>
                        <a:pt x="128" y="44"/>
                      </a:lnTo>
                      <a:lnTo>
                        <a:pt x="128" y="45"/>
                      </a:lnTo>
                      <a:lnTo>
                        <a:pt x="127" y="48"/>
                      </a:lnTo>
                      <a:lnTo>
                        <a:pt x="125" y="49"/>
                      </a:lnTo>
                      <a:lnTo>
                        <a:pt x="125" y="49"/>
                      </a:lnTo>
                      <a:lnTo>
                        <a:pt x="121" y="49"/>
                      </a:lnTo>
                      <a:lnTo>
                        <a:pt x="119" y="50"/>
                      </a:lnTo>
                      <a:lnTo>
                        <a:pt x="120" y="50"/>
                      </a:lnTo>
                      <a:lnTo>
                        <a:pt x="120" y="50"/>
                      </a:lnTo>
                      <a:lnTo>
                        <a:pt x="120" y="51"/>
                      </a:lnTo>
                      <a:lnTo>
                        <a:pt x="121" y="51"/>
                      </a:lnTo>
                      <a:lnTo>
                        <a:pt x="123" y="53"/>
                      </a:lnTo>
                      <a:lnTo>
                        <a:pt x="123" y="54"/>
                      </a:lnTo>
                      <a:lnTo>
                        <a:pt x="123" y="57"/>
                      </a:lnTo>
                      <a:lnTo>
                        <a:pt x="119" y="59"/>
                      </a:lnTo>
                      <a:lnTo>
                        <a:pt x="119" y="59"/>
                      </a:lnTo>
                      <a:lnTo>
                        <a:pt x="118" y="59"/>
                      </a:lnTo>
                      <a:lnTo>
                        <a:pt x="116" y="59"/>
                      </a:lnTo>
                      <a:lnTo>
                        <a:pt x="115" y="59"/>
                      </a:lnTo>
                      <a:lnTo>
                        <a:pt x="114" y="61"/>
                      </a:lnTo>
                      <a:lnTo>
                        <a:pt x="112" y="62"/>
                      </a:lnTo>
                      <a:lnTo>
                        <a:pt x="106" y="63"/>
                      </a:lnTo>
                      <a:lnTo>
                        <a:pt x="106" y="63"/>
                      </a:lnTo>
                      <a:lnTo>
                        <a:pt x="104" y="63"/>
                      </a:lnTo>
                      <a:lnTo>
                        <a:pt x="104" y="62"/>
                      </a:lnTo>
                      <a:lnTo>
                        <a:pt x="101" y="62"/>
                      </a:lnTo>
                      <a:lnTo>
                        <a:pt x="101" y="61"/>
                      </a:lnTo>
                      <a:lnTo>
                        <a:pt x="99" y="59"/>
                      </a:lnTo>
                      <a:lnTo>
                        <a:pt x="98" y="59"/>
                      </a:lnTo>
                      <a:lnTo>
                        <a:pt x="97" y="59"/>
                      </a:lnTo>
                      <a:lnTo>
                        <a:pt x="95" y="55"/>
                      </a:lnTo>
                      <a:lnTo>
                        <a:pt x="95" y="53"/>
                      </a:lnTo>
                      <a:lnTo>
                        <a:pt x="97" y="49"/>
                      </a:lnTo>
                      <a:lnTo>
                        <a:pt x="99" y="49"/>
                      </a:lnTo>
                      <a:lnTo>
                        <a:pt x="102" y="48"/>
                      </a:lnTo>
                      <a:lnTo>
                        <a:pt x="104" y="48"/>
                      </a:lnTo>
                      <a:lnTo>
                        <a:pt x="106" y="48"/>
                      </a:lnTo>
                      <a:lnTo>
                        <a:pt x="106" y="46"/>
                      </a:lnTo>
                      <a:lnTo>
                        <a:pt x="107" y="46"/>
                      </a:lnTo>
                      <a:lnTo>
                        <a:pt x="107" y="45"/>
                      </a:lnTo>
                      <a:lnTo>
                        <a:pt x="112" y="45"/>
                      </a:lnTo>
                      <a:lnTo>
                        <a:pt x="112" y="44"/>
                      </a:lnTo>
                      <a:lnTo>
                        <a:pt x="114" y="44"/>
                      </a:lnTo>
                      <a:lnTo>
                        <a:pt x="114" y="44"/>
                      </a:lnTo>
                      <a:lnTo>
                        <a:pt x="118" y="44"/>
                      </a:lnTo>
                      <a:lnTo>
                        <a:pt x="119" y="42"/>
                      </a:lnTo>
                      <a:lnTo>
                        <a:pt x="120" y="42"/>
                      </a:lnTo>
                      <a:lnTo>
                        <a:pt x="120" y="42"/>
                      </a:lnTo>
                      <a:lnTo>
                        <a:pt x="121" y="41"/>
                      </a:lnTo>
                      <a:close/>
                      <a:moveTo>
                        <a:pt x="82" y="40"/>
                      </a:moveTo>
                      <a:lnTo>
                        <a:pt x="85" y="40"/>
                      </a:lnTo>
                      <a:lnTo>
                        <a:pt x="86" y="42"/>
                      </a:lnTo>
                      <a:lnTo>
                        <a:pt x="87" y="45"/>
                      </a:lnTo>
                      <a:lnTo>
                        <a:pt x="87" y="46"/>
                      </a:lnTo>
                      <a:lnTo>
                        <a:pt x="86" y="48"/>
                      </a:lnTo>
                      <a:lnTo>
                        <a:pt x="86" y="48"/>
                      </a:lnTo>
                      <a:lnTo>
                        <a:pt x="86" y="49"/>
                      </a:lnTo>
                      <a:lnTo>
                        <a:pt x="85" y="50"/>
                      </a:lnTo>
                      <a:lnTo>
                        <a:pt x="83" y="50"/>
                      </a:lnTo>
                      <a:lnTo>
                        <a:pt x="82" y="50"/>
                      </a:lnTo>
                      <a:lnTo>
                        <a:pt x="82" y="49"/>
                      </a:lnTo>
                      <a:lnTo>
                        <a:pt x="78" y="49"/>
                      </a:lnTo>
                      <a:lnTo>
                        <a:pt x="78" y="48"/>
                      </a:lnTo>
                      <a:lnTo>
                        <a:pt x="77" y="46"/>
                      </a:lnTo>
                      <a:lnTo>
                        <a:pt x="77" y="45"/>
                      </a:lnTo>
                      <a:lnTo>
                        <a:pt x="76" y="42"/>
                      </a:lnTo>
                      <a:lnTo>
                        <a:pt x="77" y="41"/>
                      </a:lnTo>
                      <a:lnTo>
                        <a:pt x="78" y="41"/>
                      </a:lnTo>
                      <a:lnTo>
                        <a:pt x="82" y="41"/>
                      </a:lnTo>
                      <a:lnTo>
                        <a:pt x="82" y="40"/>
                      </a:lnTo>
                      <a:close/>
                      <a:moveTo>
                        <a:pt x="1353" y="38"/>
                      </a:moveTo>
                      <a:lnTo>
                        <a:pt x="1353" y="40"/>
                      </a:lnTo>
                      <a:lnTo>
                        <a:pt x="1355" y="41"/>
                      </a:lnTo>
                      <a:lnTo>
                        <a:pt x="1356" y="42"/>
                      </a:lnTo>
                      <a:lnTo>
                        <a:pt x="1352" y="42"/>
                      </a:lnTo>
                      <a:lnTo>
                        <a:pt x="1351" y="40"/>
                      </a:lnTo>
                      <a:lnTo>
                        <a:pt x="1351" y="38"/>
                      </a:lnTo>
                      <a:lnTo>
                        <a:pt x="1353" y="38"/>
                      </a:lnTo>
                      <a:close/>
                      <a:moveTo>
                        <a:pt x="303" y="38"/>
                      </a:moveTo>
                      <a:lnTo>
                        <a:pt x="303" y="40"/>
                      </a:lnTo>
                      <a:lnTo>
                        <a:pt x="305" y="40"/>
                      </a:lnTo>
                      <a:lnTo>
                        <a:pt x="305" y="38"/>
                      </a:lnTo>
                      <a:lnTo>
                        <a:pt x="303" y="38"/>
                      </a:lnTo>
                      <a:close/>
                      <a:moveTo>
                        <a:pt x="104" y="33"/>
                      </a:moveTo>
                      <a:lnTo>
                        <a:pt x="107" y="34"/>
                      </a:lnTo>
                      <a:lnTo>
                        <a:pt x="107" y="34"/>
                      </a:lnTo>
                      <a:lnTo>
                        <a:pt x="111" y="34"/>
                      </a:lnTo>
                      <a:lnTo>
                        <a:pt x="112" y="36"/>
                      </a:lnTo>
                      <a:lnTo>
                        <a:pt x="112" y="38"/>
                      </a:lnTo>
                      <a:lnTo>
                        <a:pt x="112" y="38"/>
                      </a:lnTo>
                      <a:lnTo>
                        <a:pt x="111" y="38"/>
                      </a:lnTo>
                      <a:lnTo>
                        <a:pt x="110" y="40"/>
                      </a:lnTo>
                      <a:lnTo>
                        <a:pt x="110" y="40"/>
                      </a:lnTo>
                      <a:lnTo>
                        <a:pt x="110" y="42"/>
                      </a:lnTo>
                      <a:lnTo>
                        <a:pt x="104" y="41"/>
                      </a:lnTo>
                      <a:lnTo>
                        <a:pt x="104" y="38"/>
                      </a:lnTo>
                      <a:lnTo>
                        <a:pt x="99" y="38"/>
                      </a:lnTo>
                      <a:lnTo>
                        <a:pt x="99" y="40"/>
                      </a:lnTo>
                      <a:lnTo>
                        <a:pt x="99" y="40"/>
                      </a:lnTo>
                      <a:lnTo>
                        <a:pt x="98" y="38"/>
                      </a:lnTo>
                      <a:lnTo>
                        <a:pt x="97" y="38"/>
                      </a:lnTo>
                      <a:lnTo>
                        <a:pt x="97" y="38"/>
                      </a:lnTo>
                      <a:lnTo>
                        <a:pt x="97" y="40"/>
                      </a:lnTo>
                      <a:lnTo>
                        <a:pt x="93" y="40"/>
                      </a:lnTo>
                      <a:lnTo>
                        <a:pt x="93" y="40"/>
                      </a:lnTo>
                      <a:lnTo>
                        <a:pt x="91" y="38"/>
                      </a:lnTo>
                      <a:lnTo>
                        <a:pt x="93" y="37"/>
                      </a:lnTo>
                      <a:lnTo>
                        <a:pt x="94" y="36"/>
                      </a:lnTo>
                      <a:lnTo>
                        <a:pt x="95" y="34"/>
                      </a:lnTo>
                      <a:lnTo>
                        <a:pt x="97" y="34"/>
                      </a:lnTo>
                      <a:lnTo>
                        <a:pt x="99" y="34"/>
                      </a:lnTo>
                      <a:lnTo>
                        <a:pt x="101" y="34"/>
                      </a:lnTo>
                      <a:lnTo>
                        <a:pt x="102" y="33"/>
                      </a:lnTo>
                      <a:lnTo>
                        <a:pt x="104" y="33"/>
                      </a:lnTo>
                      <a:close/>
                      <a:moveTo>
                        <a:pt x="1370" y="33"/>
                      </a:moveTo>
                      <a:lnTo>
                        <a:pt x="1372" y="33"/>
                      </a:lnTo>
                      <a:lnTo>
                        <a:pt x="1374" y="34"/>
                      </a:lnTo>
                      <a:lnTo>
                        <a:pt x="1374" y="36"/>
                      </a:lnTo>
                      <a:lnTo>
                        <a:pt x="1378" y="36"/>
                      </a:lnTo>
                      <a:lnTo>
                        <a:pt x="1378" y="37"/>
                      </a:lnTo>
                      <a:lnTo>
                        <a:pt x="1374" y="37"/>
                      </a:lnTo>
                      <a:lnTo>
                        <a:pt x="1374" y="37"/>
                      </a:lnTo>
                      <a:lnTo>
                        <a:pt x="1373" y="37"/>
                      </a:lnTo>
                      <a:lnTo>
                        <a:pt x="1373" y="36"/>
                      </a:lnTo>
                      <a:lnTo>
                        <a:pt x="1370" y="36"/>
                      </a:lnTo>
                      <a:lnTo>
                        <a:pt x="1368" y="36"/>
                      </a:lnTo>
                      <a:lnTo>
                        <a:pt x="1365" y="37"/>
                      </a:lnTo>
                      <a:lnTo>
                        <a:pt x="1365" y="34"/>
                      </a:lnTo>
                      <a:lnTo>
                        <a:pt x="1365" y="34"/>
                      </a:lnTo>
                      <a:lnTo>
                        <a:pt x="1366" y="34"/>
                      </a:lnTo>
                      <a:lnTo>
                        <a:pt x="1366" y="34"/>
                      </a:lnTo>
                      <a:lnTo>
                        <a:pt x="1366" y="34"/>
                      </a:lnTo>
                      <a:lnTo>
                        <a:pt x="1368" y="33"/>
                      </a:lnTo>
                      <a:lnTo>
                        <a:pt x="1370" y="33"/>
                      </a:lnTo>
                      <a:close/>
                      <a:moveTo>
                        <a:pt x="1212" y="29"/>
                      </a:moveTo>
                      <a:lnTo>
                        <a:pt x="1213" y="29"/>
                      </a:lnTo>
                      <a:lnTo>
                        <a:pt x="1213" y="32"/>
                      </a:lnTo>
                      <a:lnTo>
                        <a:pt x="1213" y="34"/>
                      </a:lnTo>
                      <a:lnTo>
                        <a:pt x="1215" y="34"/>
                      </a:lnTo>
                      <a:lnTo>
                        <a:pt x="1216" y="37"/>
                      </a:lnTo>
                      <a:lnTo>
                        <a:pt x="1217" y="40"/>
                      </a:lnTo>
                      <a:lnTo>
                        <a:pt x="1218" y="41"/>
                      </a:lnTo>
                      <a:lnTo>
                        <a:pt x="1217" y="41"/>
                      </a:lnTo>
                      <a:lnTo>
                        <a:pt x="1217" y="41"/>
                      </a:lnTo>
                      <a:lnTo>
                        <a:pt x="1215" y="41"/>
                      </a:lnTo>
                      <a:lnTo>
                        <a:pt x="1215" y="38"/>
                      </a:lnTo>
                      <a:lnTo>
                        <a:pt x="1215" y="38"/>
                      </a:lnTo>
                      <a:lnTo>
                        <a:pt x="1213" y="38"/>
                      </a:lnTo>
                      <a:lnTo>
                        <a:pt x="1213" y="37"/>
                      </a:lnTo>
                      <a:lnTo>
                        <a:pt x="1212" y="36"/>
                      </a:lnTo>
                      <a:lnTo>
                        <a:pt x="1212" y="29"/>
                      </a:lnTo>
                      <a:close/>
                      <a:moveTo>
                        <a:pt x="125" y="29"/>
                      </a:moveTo>
                      <a:lnTo>
                        <a:pt x="128" y="30"/>
                      </a:lnTo>
                      <a:lnTo>
                        <a:pt x="129" y="32"/>
                      </a:lnTo>
                      <a:lnTo>
                        <a:pt x="132" y="32"/>
                      </a:lnTo>
                      <a:lnTo>
                        <a:pt x="133" y="33"/>
                      </a:lnTo>
                      <a:lnTo>
                        <a:pt x="133" y="34"/>
                      </a:lnTo>
                      <a:lnTo>
                        <a:pt x="133" y="37"/>
                      </a:lnTo>
                      <a:lnTo>
                        <a:pt x="132" y="37"/>
                      </a:lnTo>
                      <a:lnTo>
                        <a:pt x="132" y="38"/>
                      </a:lnTo>
                      <a:lnTo>
                        <a:pt x="132" y="38"/>
                      </a:lnTo>
                      <a:lnTo>
                        <a:pt x="132" y="40"/>
                      </a:lnTo>
                      <a:lnTo>
                        <a:pt x="127" y="40"/>
                      </a:lnTo>
                      <a:lnTo>
                        <a:pt x="127" y="40"/>
                      </a:lnTo>
                      <a:lnTo>
                        <a:pt x="125" y="40"/>
                      </a:lnTo>
                      <a:lnTo>
                        <a:pt x="125" y="41"/>
                      </a:lnTo>
                      <a:lnTo>
                        <a:pt x="125" y="41"/>
                      </a:lnTo>
                      <a:lnTo>
                        <a:pt x="124" y="40"/>
                      </a:lnTo>
                      <a:lnTo>
                        <a:pt x="124" y="40"/>
                      </a:lnTo>
                      <a:lnTo>
                        <a:pt x="119" y="40"/>
                      </a:lnTo>
                      <a:lnTo>
                        <a:pt x="119" y="40"/>
                      </a:lnTo>
                      <a:lnTo>
                        <a:pt x="116" y="40"/>
                      </a:lnTo>
                      <a:lnTo>
                        <a:pt x="116" y="38"/>
                      </a:lnTo>
                      <a:lnTo>
                        <a:pt x="115" y="38"/>
                      </a:lnTo>
                      <a:lnTo>
                        <a:pt x="115" y="38"/>
                      </a:lnTo>
                      <a:lnTo>
                        <a:pt x="114" y="38"/>
                      </a:lnTo>
                      <a:lnTo>
                        <a:pt x="114" y="37"/>
                      </a:lnTo>
                      <a:lnTo>
                        <a:pt x="114" y="37"/>
                      </a:lnTo>
                      <a:lnTo>
                        <a:pt x="115" y="36"/>
                      </a:lnTo>
                      <a:lnTo>
                        <a:pt x="114" y="36"/>
                      </a:lnTo>
                      <a:lnTo>
                        <a:pt x="115" y="34"/>
                      </a:lnTo>
                      <a:lnTo>
                        <a:pt x="115" y="34"/>
                      </a:lnTo>
                      <a:lnTo>
                        <a:pt x="116" y="33"/>
                      </a:lnTo>
                      <a:lnTo>
                        <a:pt x="118" y="33"/>
                      </a:lnTo>
                      <a:lnTo>
                        <a:pt x="119" y="32"/>
                      </a:lnTo>
                      <a:lnTo>
                        <a:pt x="121" y="30"/>
                      </a:lnTo>
                      <a:lnTo>
                        <a:pt x="121" y="30"/>
                      </a:lnTo>
                      <a:lnTo>
                        <a:pt x="123" y="30"/>
                      </a:lnTo>
                      <a:lnTo>
                        <a:pt x="124" y="30"/>
                      </a:lnTo>
                      <a:lnTo>
                        <a:pt x="125" y="29"/>
                      </a:lnTo>
                      <a:close/>
                      <a:moveTo>
                        <a:pt x="340" y="29"/>
                      </a:moveTo>
                      <a:lnTo>
                        <a:pt x="340" y="29"/>
                      </a:lnTo>
                      <a:lnTo>
                        <a:pt x="340" y="29"/>
                      </a:lnTo>
                      <a:lnTo>
                        <a:pt x="340" y="29"/>
                      </a:lnTo>
                      <a:lnTo>
                        <a:pt x="340" y="29"/>
                      </a:lnTo>
                      <a:lnTo>
                        <a:pt x="340" y="29"/>
                      </a:lnTo>
                      <a:lnTo>
                        <a:pt x="340" y="29"/>
                      </a:lnTo>
                      <a:lnTo>
                        <a:pt x="340" y="30"/>
                      </a:lnTo>
                      <a:lnTo>
                        <a:pt x="340" y="30"/>
                      </a:lnTo>
                      <a:lnTo>
                        <a:pt x="339" y="30"/>
                      </a:lnTo>
                      <a:lnTo>
                        <a:pt x="336" y="32"/>
                      </a:lnTo>
                      <a:lnTo>
                        <a:pt x="337" y="30"/>
                      </a:lnTo>
                      <a:lnTo>
                        <a:pt x="337" y="29"/>
                      </a:lnTo>
                      <a:lnTo>
                        <a:pt x="340" y="29"/>
                      </a:lnTo>
                      <a:close/>
                      <a:moveTo>
                        <a:pt x="234" y="29"/>
                      </a:moveTo>
                      <a:lnTo>
                        <a:pt x="235" y="30"/>
                      </a:lnTo>
                      <a:lnTo>
                        <a:pt x="239" y="33"/>
                      </a:lnTo>
                      <a:lnTo>
                        <a:pt x="242" y="34"/>
                      </a:lnTo>
                      <a:lnTo>
                        <a:pt x="245" y="34"/>
                      </a:lnTo>
                      <a:lnTo>
                        <a:pt x="247" y="34"/>
                      </a:lnTo>
                      <a:lnTo>
                        <a:pt x="250" y="36"/>
                      </a:lnTo>
                      <a:lnTo>
                        <a:pt x="250" y="38"/>
                      </a:lnTo>
                      <a:lnTo>
                        <a:pt x="254" y="37"/>
                      </a:lnTo>
                      <a:lnTo>
                        <a:pt x="255" y="38"/>
                      </a:lnTo>
                      <a:lnTo>
                        <a:pt x="256" y="38"/>
                      </a:lnTo>
                      <a:lnTo>
                        <a:pt x="258" y="40"/>
                      </a:lnTo>
                      <a:lnTo>
                        <a:pt x="259" y="41"/>
                      </a:lnTo>
                      <a:lnTo>
                        <a:pt x="259" y="42"/>
                      </a:lnTo>
                      <a:lnTo>
                        <a:pt x="259" y="42"/>
                      </a:lnTo>
                      <a:lnTo>
                        <a:pt x="258" y="44"/>
                      </a:lnTo>
                      <a:lnTo>
                        <a:pt x="259" y="44"/>
                      </a:lnTo>
                      <a:lnTo>
                        <a:pt x="259" y="44"/>
                      </a:lnTo>
                      <a:lnTo>
                        <a:pt x="260" y="45"/>
                      </a:lnTo>
                      <a:lnTo>
                        <a:pt x="260" y="46"/>
                      </a:lnTo>
                      <a:lnTo>
                        <a:pt x="260" y="46"/>
                      </a:lnTo>
                      <a:lnTo>
                        <a:pt x="260" y="49"/>
                      </a:lnTo>
                      <a:lnTo>
                        <a:pt x="260" y="49"/>
                      </a:lnTo>
                      <a:lnTo>
                        <a:pt x="260" y="49"/>
                      </a:lnTo>
                      <a:lnTo>
                        <a:pt x="258" y="49"/>
                      </a:lnTo>
                      <a:lnTo>
                        <a:pt x="255" y="48"/>
                      </a:lnTo>
                      <a:lnTo>
                        <a:pt x="254" y="49"/>
                      </a:lnTo>
                      <a:lnTo>
                        <a:pt x="254" y="49"/>
                      </a:lnTo>
                      <a:lnTo>
                        <a:pt x="252" y="49"/>
                      </a:lnTo>
                      <a:lnTo>
                        <a:pt x="252" y="50"/>
                      </a:lnTo>
                      <a:lnTo>
                        <a:pt x="248" y="50"/>
                      </a:lnTo>
                      <a:lnTo>
                        <a:pt x="248" y="51"/>
                      </a:lnTo>
                      <a:lnTo>
                        <a:pt x="247" y="51"/>
                      </a:lnTo>
                      <a:lnTo>
                        <a:pt x="246" y="53"/>
                      </a:lnTo>
                      <a:lnTo>
                        <a:pt x="245" y="53"/>
                      </a:lnTo>
                      <a:lnTo>
                        <a:pt x="245" y="53"/>
                      </a:lnTo>
                      <a:lnTo>
                        <a:pt x="243" y="51"/>
                      </a:lnTo>
                      <a:lnTo>
                        <a:pt x="243" y="51"/>
                      </a:lnTo>
                      <a:lnTo>
                        <a:pt x="245" y="51"/>
                      </a:lnTo>
                      <a:lnTo>
                        <a:pt x="245" y="50"/>
                      </a:lnTo>
                      <a:lnTo>
                        <a:pt x="242" y="50"/>
                      </a:lnTo>
                      <a:lnTo>
                        <a:pt x="238" y="45"/>
                      </a:lnTo>
                      <a:lnTo>
                        <a:pt x="237" y="45"/>
                      </a:lnTo>
                      <a:lnTo>
                        <a:pt x="237" y="44"/>
                      </a:lnTo>
                      <a:lnTo>
                        <a:pt x="238" y="44"/>
                      </a:lnTo>
                      <a:lnTo>
                        <a:pt x="238" y="44"/>
                      </a:lnTo>
                      <a:lnTo>
                        <a:pt x="241" y="44"/>
                      </a:lnTo>
                      <a:lnTo>
                        <a:pt x="241" y="42"/>
                      </a:lnTo>
                      <a:lnTo>
                        <a:pt x="239" y="41"/>
                      </a:lnTo>
                      <a:lnTo>
                        <a:pt x="238" y="41"/>
                      </a:lnTo>
                      <a:lnTo>
                        <a:pt x="237" y="41"/>
                      </a:lnTo>
                      <a:lnTo>
                        <a:pt x="235" y="41"/>
                      </a:lnTo>
                      <a:lnTo>
                        <a:pt x="234" y="41"/>
                      </a:lnTo>
                      <a:lnTo>
                        <a:pt x="234" y="41"/>
                      </a:lnTo>
                      <a:lnTo>
                        <a:pt x="233" y="41"/>
                      </a:lnTo>
                      <a:lnTo>
                        <a:pt x="233" y="40"/>
                      </a:lnTo>
                      <a:lnTo>
                        <a:pt x="230" y="40"/>
                      </a:lnTo>
                      <a:lnTo>
                        <a:pt x="230" y="37"/>
                      </a:lnTo>
                      <a:lnTo>
                        <a:pt x="231" y="37"/>
                      </a:lnTo>
                      <a:lnTo>
                        <a:pt x="230" y="37"/>
                      </a:lnTo>
                      <a:lnTo>
                        <a:pt x="230" y="37"/>
                      </a:lnTo>
                      <a:lnTo>
                        <a:pt x="230" y="37"/>
                      </a:lnTo>
                      <a:lnTo>
                        <a:pt x="230" y="37"/>
                      </a:lnTo>
                      <a:lnTo>
                        <a:pt x="231" y="30"/>
                      </a:lnTo>
                      <a:lnTo>
                        <a:pt x="231" y="29"/>
                      </a:lnTo>
                      <a:lnTo>
                        <a:pt x="233" y="29"/>
                      </a:lnTo>
                      <a:lnTo>
                        <a:pt x="234" y="29"/>
                      </a:lnTo>
                      <a:close/>
                      <a:moveTo>
                        <a:pt x="165" y="23"/>
                      </a:moveTo>
                      <a:lnTo>
                        <a:pt x="165" y="23"/>
                      </a:lnTo>
                      <a:lnTo>
                        <a:pt x="165" y="24"/>
                      </a:lnTo>
                      <a:lnTo>
                        <a:pt x="166" y="24"/>
                      </a:lnTo>
                      <a:lnTo>
                        <a:pt x="169" y="24"/>
                      </a:lnTo>
                      <a:lnTo>
                        <a:pt x="169" y="25"/>
                      </a:lnTo>
                      <a:lnTo>
                        <a:pt x="173" y="25"/>
                      </a:lnTo>
                      <a:lnTo>
                        <a:pt x="173" y="25"/>
                      </a:lnTo>
                      <a:lnTo>
                        <a:pt x="174" y="25"/>
                      </a:lnTo>
                      <a:lnTo>
                        <a:pt x="174" y="25"/>
                      </a:lnTo>
                      <a:lnTo>
                        <a:pt x="174" y="25"/>
                      </a:lnTo>
                      <a:lnTo>
                        <a:pt x="174" y="25"/>
                      </a:lnTo>
                      <a:lnTo>
                        <a:pt x="174" y="27"/>
                      </a:lnTo>
                      <a:lnTo>
                        <a:pt x="174" y="27"/>
                      </a:lnTo>
                      <a:lnTo>
                        <a:pt x="175" y="28"/>
                      </a:lnTo>
                      <a:lnTo>
                        <a:pt x="175" y="29"/>
                      </a:lnTo>
                      <a:lnTo>
                        <a:pt x="176" y="30"/>
                      </a:lnTo>
                      <a:lnTo>
                        <a:pt x="178" y="30"/>
                      </a:lnTo>
                      <a:lnTo>
                        <a:pt x="179" y="30"/>
                      </a:lnTo>
                      <a:lnTo>
                        <a:pt x="179" y="30"/>
                      </a:lnTo>
                      <a:lnTo>
                        <a:pt x="179" y="30"/>
                      </a:lnTo>
                      <a:lnTo>
                        <a:pt x="179" y="30"/>
                      </a:lnTo>
                      <a:lnTo>
                        <a:pt x="179" y="28"/>
                      </a:lnTo>
                      <a:lnTo>
                        <a:pt x="180" y="25"/>
                      </a:lnTo>
                      <a:lnTo>
                        <a:pt x="180" y="25"/>
                      </a:lnTo>
                      <a:lnTo>
                        <a:pt x="182" y="25"/>
                      </a:lnTo>
                      <a:lnTo>
                        <a:pt x="187" y="28"/>
                      </a:lnTo>
                      <a:lnTo>
                        <a:pt x="187" y="29"/>
                      </a:lnTo>
                      <a:lnTo>
                        <a:pt x="188" y="29"/>
                      </a:lnTo>
                      <a:lnTo>
                        <a:pt x="188" y="30"/>
                      </a:lnTo>
                      <a:lnTo>
                        <a:pt x="188" y="30"/>
                      </a:lnTo>
                      <a:lnTo>
                        <a:pt x="190" y="30"/>
                      </a:lnTo>
                      <a:lnTo>
                        <a:pt x="191" y="30"/>
                      </a:lnTo>
                      <a:lnTo>
                        <a:pt x="192" y="29"/>
                      </a:lnTo>
                      <a:lnTo>
                        <a:pt x="192" y="29"/>
                      </a:lnTo>
                      <a:lnTo>
                        <a:pt x="193" y="28"/>
                      </a:lnTo>
                      <a:lnTo>
                        <a:pt x="196" y="29"/>
                      </a:lnTo>
                      <a:lnTo>
                        <a:pt x="197" y="29"/>
                      </a:lnTo>
                      <a:lnTo>
                        <a:pt x="199" y="32"/>
                      </a:lnTo>
                      <a:lnTo>
                        <a:pt x="201" y="30"/>
                      </a:lnTo>
                      <a:lnTo>
                        <a:pt x="204" y="32"/>
                      </a:lnTo>
                      <a:lnTo>
                        <a:pt x="205" y="33"/>
                      </a:lnTo>
                      <a:lnTo>
                        <a:pt x="207" y="34"/>
                      </a:lnTo>
                      <a:lnTo>
                        <a:pt x="208" y="37"/>
                      </a:lnTo>
                      <a:lnTo>
                        <a:pt x="209" y="37"/>
                      </a:lnTo>
                      <a:lnTo>
                        <a:pt x="209" y="36"/>
                      </a:lnTo>
                      <a:lnTo>
                        <a:pt x="218" y="37"/>
                      </a:lnTo>
                      <a:lnTo>
                        <a:pt x="220" y="40"/>
                      </a:lnTo>
                      <a:lnTo>
                        <a:pt x="221" y="40"/>
                      </a:lnTo>
                      <a:lnTo>
                        <a:pt x="221" y="41"/>
                      </a:lnTo>
                      <a:lnTo>
                        <a:pt x="221" y="41"/>
                      </a:lnTo>
                      <a:lnTo>
                        <a:pt x="221" y="42"/>
                      </a:lnTo>
                      <a:lnTo>
                        <a:pt x="222" y="44"/>
                      </a:lnTo>
                      <a:lnTo>
                        <a:pt x="222" y="45"/>
                      </a:lnTo>
                      <a:lnTo>
                        <a:pt x="224" y="45"/>
                      </a:lnTo>
                      <a:lnTo>
                        <a:pt x="224" y="48"/>
                      </a:lnTo>
                      <a:lnTo>
                        <a:pt x="224" y="49"/>
                      </a:lnTo>
                      <a:lnTo>
                        <a:pt x="222" y="51"/>
                      </a:lnTo>
                      <a:lnTo>
                        <a:pt x="221" y="51"/>
                      </a:lnTo>
                      <a:lnTo>
                        <a:pt x="221" y="53"/>
                      </a:lnTo>
                      <a:lnTo>
                        <a:pt x="216" y="53"/>
                      </a:lnTo>
                      <a:lnTo>
                        <a:pt x="214" y="51"/>
                      </a:lnTo>
                      <a:lnTo>
                        <a:pt x="213" y="50"/>
                      </a:lnTo>
                      <a:lnTo>
                        <a:pt x="213" y="49"/>
                      </a:lnTo>
                      <a:lnTo>
                        <a:pt x="212" y="48"/>
                      </a:lnTo>
                      <a:lnTo>
                        <a:pt x="209" y="48"/>
                      </a:lnTo>
                      <a:lnTo>
                        <a:pt x="208" y="46"/>
                      </a:lnTo>
                      <a:lnTo>
                        <a:pt x="207" y="45"/>
                      </a:lnTo>
                      <a:lnTo>
                        <a:pt x="205" y="45"/>
                      </a:lnTo>
                      <a:lnTo>
                        <a:pt x="204" y="42"/>
                      </a:lnTo>
                      <a:lnTo>
                        <a:pt x="201" y="42"/>
                      </a:lnTo>
                      <a:lnTo>
                        <a:pt x="201" y="42"/>
                      </a:lnTo>
                      <a:lnTo>
                        <a:pt x="200" y="42"/>
                      </a:lnTo>
                      <a:lnTo>
                        <a:pt x="200" y="41"/>
                      </a:lnTo>
                      <a:lnTo>
                        <a:pt x="199" y="41"/>
                      </a:lnTo>
                      <a:lnTo>
                        <a:pt x="197" y="40"/>
                      </a:lnTo>
                      <a:lnTo>
                        <a:pt x="196" y="40"/>
                      </a:lnTo>
                      <a:lnTo>
                        <a:pt x="196" y="38"/>
                      </a:lnTo>
                      <a:lnTo>
                        <a:pt x="191" y="38"/>
                      </a:lnTo>
                      <a:lnTo>
                        <a:pt x="190" y="37"/>
                      </a:lnTo>
                      <a:lnTo>
                        <a:pt x="188" y="37"/>
                      </a:lnTo>
                      <a:lnTo>
                        <a:pt x="187" y="40"/>
                      </a:lnTo>
                      <a:lnTo>
                        <a:pt x="186" y="40"/>
                      </a:lnTo>
                      <a:lnTo>
                        <a:pt x="186" y="40"/>
                      </a:lnTo>
                      <a:lnTo>
                        <a:pt x="186" y="38"/>
                      </a:lnTo>
                      <a:lnTo>
                        <a:pt x="184" y="38"/>
                      </a:lnTo>
                      <a:lnTo>
                        <a:pt x="184" y="38"/>
                      </a:lnTo>
                      <a:lnTo>
                        <a:pt x="175" y="40"/>
                      </a:lnTo>
                      <a:lnTo>
                        <a:pt x="174" y="42"/>
                      </a:lnTo>
                      <a:lnTo>
                        <a:pt x="173" y="42"/>
                      </a:lnTo>
                      <a:lnTo>
                        <a:pt x="171" y="42"/>
                      </a:lnTo>
                      <a:lnTo>
                        <a:pt x="170" y="42"/>
                      </a:lnTo>
                      <a:lnTo>
                        <a:pt x="169" y="40"/>
                      </a:lnTo>
                      <a:lnTo>
                        <a:pt x="174" y="40"/>
                      </a:lnTo>
                      <a:lnTo>
                        <a:pt x="174" y="38"/>
                      </a:lnTo>
                      <a:lnTo>
                        <a:pt x="174" y="38"/>
                      </a:lnTo>
                      <a:lnTo>
                        <a:pt x="174" y="38"/>
                      </a:lnTo>
                      <a:lnTo>
                        <a:pt x="171" y="38"/>
                      </a:lnTo>
                      <a:lnTo>
                        <a:pt x="171" y="37"/>
                      </a:lnTo>
                      <a:lnTo>
                        <a:pt x="174" y="36"/>
                      </a:lnTo>
                      <a:lnTo>
                        <a:pt x="174" y="36"/>
                      </a:lnTo>
                      <a:lnTo>
                        <a:pt x="173" y="36"/>
                      </a:lnTo>
                      <a:lnTo>
                        <a:pt x="173" y="34"/>
                      </a:lnTo>
                      <a:lnTo>
                        <a:pt x="171" y="34"/>
                      </a:lnTo>
                      <a:lnTo>
                        <a:pt x="171" y="36"/>
                      </a:lnTo>
                      <a:lnTo>
                        <a:pt x="169" y="36"/>
                      </a:lnTo>
                      <a:lnTo>
                        <a:pt x="169" y="32"/>
                      </a:lnTo>
                      <a:lnTo>
                        <a:pt x="169" y="32"/>
                      </a:lnTo>
                      <a:lnTo>
                        <a:pt x="169" y="32"/>
                      </a:lnTo>
                      <a:lnTo>
                        <a:pt x="167" y="32"/>
                      </a:lnTo>
                      <a:lnTo>
                        <a:pt x="167" y="32"/>
                      </a:lnTo>
                      <a:lnTo>
                        <a:pt x="167" y="32"/>
                      </a:lnTo>
                      <a:lnTo>
                        <a:pt x="166" y="32"/>
                      </a:lnTo>
                      <a:lnTo>
                        <a:pt x="166" y="33"/>
                      </a:lnTo>
                      <a:lnTo>
                        <a:pt x="166" y="33"/>
                      </a:lnTo>
                      <a:lnTo>
                        <a:pt x="165" y="33"/>
                      </a:lnTo>
                      <a:lnTo>
                        <a:pt x="165" y="29"/>
                      </a:lnTo>
                      <a:lnTo>
                        <a:pt x="165" y="29"/>
                      </a:lnTo>
                      <a:lnTo>
                        <a:pt x="163" y="30"/>
                      </a:lnTo>
                      <a:lnTo>
                        <a:pt x="162" y="30"/>
                      </a:lnTo>
                      <a:lnTo>
                        <a:pt x="161" y="30"/>
                      </a:lnTo>
                      <a:lnTo>
                        <a:pt x="161" y="30"/>
                      </a:lnTo>
                      <a:lnTo>
                        <a:pt x="161" y="29"/>
                      </a:lnTo>
                      <a:lnTo>
                        <a:pt x="159" y="27"/>
                      </a:lnTo>
                      <a:lnTo>
                        <a:pt x="161" y="25"/>
                      </a:lnTo>
                      <a:lnTo>
                        <a:pt x="161" y="25"/>
                      </a:lnTo>
                      <a:lnTo>
                        <a:pt x="161" y="25"/>
                      </a:lnTo>
                      <a:lnTo>
                        <a:pt x="162" y="25"/>
                      </a:lnTo>
                      <a:lnTo>
                        <a:pt x="163" y="23"/>
                      </a:lnTo>
                      <a:lnTo>
                        <a:pt x="165" y="23"/>
                      </a:lnTo>
                      <a:close/>
                      <a:moveTo>
                        <a:pt x="440" y="21"/>
                      </a:moveTo>
                      <a:lnTo>
                        <a:pt x="443" y="21"/>
                      </a:lnTo>
                      <a:lnTo>
                        <a:pt x="445" y="23"/>
                      </a:lnTo>
                      <a:lnTo>
                        <a:pt x="446" y="23"/>
                      </a:lnTo>
                      <a:lnTo>
                        <a:pt x="449" y="23"/>
                      </a:lnTo>
                      <a:lnTo>
                        <a:pt x="450" y="23"/>
                      </a:lnTo>
                      <a:lnTo>
                        <a:pt x="450" y="24"/>
                      </a:lnTo>
                      <a:lnTo>
                        <a:pt x="449" y="24"/>
                      </a:lnTo>
                      <a:lnTo>
                        <a:pt x="449" y="25"/>
                      </a:lnTo>
                      <a:lnTo>
                        <a:pt x="449" y="28"/>
                      </a:lnTo>
                      <a:lnTo>
                        <a:pt x="449" y="29"/>
                      </a:lnTo>
                      <a:lnTo>
                        <a:pt x="446" y="28"/>
                      </a:lnTo>
                      <a:lnTo>
                        <a:pt x="446" y="28"/>
                      </a:lnTo>
                      <a:lnTo>
                        <a:pt x="443" y="28"/>
                      </a:lnTo>
                      <a:lnTo>
                        <a:pt x="443" y="27"/>
                      </a:lnTo>
                      <a:lnTo>
                        <a:pt x="442" y="27"/>
                      </a:lnTo>
                      <a:lnTo>
                        <a:pt x="442" y="27"/>
                      </a:lnTo>
                      <a:lnTo>
                        <a:pt x="440" y="27"/>
                      </a:lnTo>
                      <a:lnTo>
                        <a:pt x="440" y="25"/>
                      </a:lnTo>
                      <a:lnTo>
                        <a:pt x="438" y="25"/>
                      </a:lnTo>
                      <a:lnTo>
                        <a:pt x="438" y="25"/>
                      </a:lnTo>
                      <a:lnTo>
                        <a:pt x="438" y="24"/>
                      </a:lnTo>
                      <a:lnTo>
                        <a:pt x="440" y="24"/>
                      </a:lnTo>
                      <a:lnTo>
                        <a:pt x="440" y="23"/>
                      </a:lnTo>
                      <a:lnTo>
                        <a:pt x="440" y="23"/>
                      </a:lnTo>
                      <a:lnTo>
                        <a:pt x="440" y="21"/>
                      </a:lnTo>
                      <a:close/>
                      <a:moveTo>
                        <a:pt x="2017" y="20"/>
                      </a:moveTo>
                      <a:lnTo>
                        <a:pt x="2018" y="20"/>
                      </a:lnTo>
                      <a:lnTo>
                        <a:pt x="2020" y="21"/>
                      </a:lnTo>
                      <a:lnTo>
                        <a:pt x="2020" y="21"/>
                      </a:lnTo>
                      <a:lnTo>
                        <a:pt x="2021" y="23"/>
                      </a:lnTo>
                      <a:lnTo>
                        <a:pt x="2021" y="24"/>
                      </a:lnTo>
                      <a:lnTo>
                        <a:pt x="2020" y="25"/>
                      </a:lnTo>
                      <a:lnTo>
                        <a:pt x="2020" y="27"/>
                      </a:lnTo>
                      <a:lnTo>
                        <a:pt x="2021" y="28"/>
                      </a:lnTo>
                      <a:lnTo>
                        <a:pt x="2024" y="25"/>
                      </a:lnTo>
                      <a:lnTo>
                        <a:pt x="2024" y="25"/>
                      </a:lnTo>
                      <a:lnTo>
                        <a:pt x="2024" y="25"/>
                      </a:lnTo>
                      <a:lnTo>
                        <a:pt x="2025" y="25"/>
                      </a:lnTo>
                      <a:lnTo>
                        <a:pt x="2025" y="25"/>
                      </a:lnTo>
                      <a:lnTo>
                        <a:pt x="2025" y="27"/>
                      </a:lnTo>
                      <a:lnTo>
                        <a:pt x="2027" y="25"/>
                      </a:lnTo>
                      <a:lnTo>
                        <a:pt x="2027" y="28"/>
                      </a:lnTo>
                      <a:lnTo>
                        <a:pt x="2029" y="28"/>
                      </a:lnTo>
                      <a:lnTo>
                        <a:pt x="2029" y="29"/>
                      </a:lnTo>
                      <a:lnTo>
                        <a:pt x="2031" y="29"/>
                      </a:lnTo>
                      <a:lnTo>
                        <a:pt x="2031" y="29"/>
                      </a:lnTo>
                      <a:lnTo>
                        <a:pt x="2034" y="30"/>
                      </a:lnTo>
                      <a:lnTo>
                        <a:pt x="2034" y="30"/>
                      </a:lnTo>
                      <a:lnTo>
                        <a:pt x="2037" y="30"/>
                      </a:lnTo>
                      <a:lnTo>
                        <a:pt x="2042" y="34"/>
                      </a:lnTo>
                      <a:lnTo>
                        <a:pt x="2042" y="36"/>
                      </a:lnTo>
                      <a:lnTo>
                        <a:pt x="2042" y="36"/>
                      </a:lnTo>
                      <a:lnTo>
                        <a:pt x="2042" y="37"/>
                      </a:lnTo>
                      <a:lnTo>
                        <a:pt x="2042" y="40"/>
                      </a:lnTo>
                      <a:lnTo>
                        <a:pt x="2042" y="40"/>
                      </a:lnTo>
                      <a:lnTo>
                        <a:pt x="2041" y="40"/>
                      </a:lnTo>
                      <a:lnTo>
                        <a:pt x="2039" y="41"/>
                      </a:lnTo>
                      <a:lnTo>
                        <a:pt x="2038" y="40"/>
                      </a:lnTo>
                      <a:lnTo>
                        <a:pt x="2037" y="40"/>
                      </a:lnTo>
                      <a:lnTo>
                        <a:pt x="2037" y="40"/>
                      </a:lnTo>
                      <a:lnTo>
                        <a:pt x="2037" y="41"/>
                      </a:lnTo>
                      <a:lnTo>
                        <a:pt x="2035" y="41"/>
                      </a:lnTo>
                      <a:lnTo>
                        <a:pt x="2034" y="42"/>
                      </a:lnTo>
                      <a:lnTo>
                        <a:pt x="2027" y="44"/>
                      </a:lnTo>
                      <a:lnTo>
                        <a:pt x="2027" y="45"/>
                      </a:lnTo>
                      <a:lnTo>
                        <a:pt x="2026" y="45"/>
                      </a:lnTo>
                      <a:lnTo>
                        <a:pt x="2026" y="45"/>
                      </a:lnTo>
                      <a:lnTo>
                        <a:pt x="2024" y="45"/>
                      </a:lnTo>
                      <a:lnTo>
                        <a:pt x="2024" y="44"/>
                      </a:lnTo>
                      <a:lnTo>
                        <a:pt x="2024" y="44"/>
                      </a:lnTo>
                      <a:lnTo>
                        <a:pt x="2022" y="44"/>
                      </a:lnTo>
                      <a:lnTo>
                        <a:pt x="2022" y="45"/>
                      </a:lnTo>
                      <a:lnTo>
                        <a:pt x="2021" y="44"/>
                      </a:lnTo>
                      <a:lnTo>
                        <a:pt x="2021" y="44"/>
                      </a:lnTo>
                      <a:lnTo>
                        <a:pt x="2016" y="44"/>
                      </a:lnTo>
                      <a:lnTo>
                        <a:pt x="2016" y="42"/>
                      </a:lnTo>
                      <a:lnTo>
                        <a:pt x="2014" y="42"/>
                      </a:lnTo>
                      <a:lnTo>
                        <a:pt x="2014" y="42"/>
                      </a:lnTo>
                      <a:lnTo>
                        <a:pt x="2013" y="42"/>
                      </a:lnTo>
                      <a:lnTo>
                        <a:pt x="2013" y="42"/>
                      </a:lnTo>
                      <a:lnTo>
                        <a:pt x="2009" y="46"/>
                      </a:lnTo>
                      <a:lnTo>
                        <a:pt x="2009" y="46"/>
                      </a:lnTo>
                      <a:lnTo>
                        <a:pt x="2005" y="48"/>
                      </a:lnTo>
                      <a:lnTo>
                        <a:pt x="2005" y="49"/>
                      </a:lnTo>
                      <a:lnTo>
                        <a:pt x="2004" y="49"/>
                      </a:lnTo>
                      <a:lnTo>
                        <a:pt x="2004" y="49"/>
                      </a:lnTo>
                      <a:lnTo>
                        <a:pt x="2003" y="49"/>
                      </a:lnTo>
                      <a:lnTo>
                        <a:pt x="2003" y="49"/>
                      </a:lnTo>
                      <a:lnTo>
                        <a:pt x="1999" y="49"/>
                      </a:lnTo>
                      <a:lnTo>
                        <a:pt x="1999" y="48"/>
                      </a:lnTo>
                      <a:lnTo>
                        <a:pt x="2000" y="46"/>
                      </a:lnTo>
                      <a:lnTo>
                        <a:pt x="2004" y="42"/>
                      </a:lnTo>
                      <a:lnTo>
                        <a:pt x="2005" y="41"/>
                      </a:lnTo>
                      <a:lnTo>
                        <a:pt x="2008" y="36"/>
                      </a:lnTo>
                      <a:lnTo>
                        <a:pt x="2010" y="36"/>
                      </a:lnTo>
                      <a:lnTo>
                        <a:pt x="2009" y="33"/>
                      </a:lnTo>
                      <a:lnTo>
                        <a:pt x="2010" y="33"/>
                      </a:lnTo>
                      <a:lnTo>
                        <a:pt x="2010" y="30"/>
                      </a:lnTo>
                      <a:lnTo>
                        <a:pt x="2013" y="29"/>
                      </a:lnTo>
                      <a:lnTo>
                        <a:pt x="2013" y="27"/>
                      </a:lnTo>
                      <a:lnTo>
                        <a:pt x="2013" y="27"/>
                      </a:lnTo>
                      <a:lnTo>
                        <a:pt x="2013" y="25"/>
                      </a:lnTo>
                      <a:lnTo>
                        <a:pt x="2014" y="25"/>
                      </a:lnTo>
                      <a:lnTo>
                        <a:pt x="2014" y="24"/>
                      </a:lnTo>
                      <a:lnTo>
                        <a:pt x="2014" y="23"/>
                      </a:lnTo>
                      <a:lnTo>
                        <a:pt x="2013" y="21"/>
                      </a:lnTo>
                      <a:lnTo>
                        <a:pt x="2016" y="21"/>
                      </a:lnTo>
                      <a:lnTo>
                        <a:pt x="2016" y="23"/>
                      </a:lnTo>
                      <a:lnTo>
                        <a:pt x="2016" y="23"/>
                      </a:lnTo>
                      <a:lnTo>
                        <a:pt x="2017" y="23"/>
                      </a:lnTo>
                      <a:lnTo>
                        <a:pt x="2017" y="23"/>
                      </a:lnTo>
                      <a:lnTo>
                        <a:pt x="2017" y="23"/>
                      </a:lnTo>
                      <a:lnTo>
                        <a:pt x="2017" y="20"/>
                      </a:lnTo>
                      <a:close/>
                      <a:moveTo>
                        <a:pt x="1935" y="15"/>
                      </a:moveTo>
                      <a:lnTo>
                        <a:pt x="1936" y="15"/>
                      </a:lnTo>
                      <a:lnTo>
                        <a:pt x="1937" y="15"/>
                      </a:lnTo>
                      <a:lnTo>
                        <a:pt x="1938" y="15"/>
                      </a:lnTo>
                      <a:lnTo>
                        <a:pt x="1938" y="16"/>
                      </a:lnTo>
                      <a:lnTo>
                        <a:pt x="1941" y="17"/>
                      </a:lnTo>
                      <a:lnTo>
                        <a:pt x="1944" y="17"/>
                      </a:lnTo>
                      <a:lnTo>
                        <a:pt x="1946" y="19"/>
                      </a:lnTo>
                      <a:lnTo>
                        <a:pt x="1948" y="21"/>
                      </a:lnTo>
                      <a:lnTo>
                        <a:pt x="1948" y="24"/>
                      </a:lnTo>
                      <a:lnTo>
                        <a:pt x="1945" y="24"/>
                      </a:lnTo>
                      <a:lnTo>
                        <a:pt x="1945" y="25"/>
                      </a:lnTo>
                      <a:lnTo>
                        <a:pt x="1936" y="25"/>
                      </a:lnTo>
                      <a:lnTo>
                        <a:pt x="1936" y="25"/>
                      </a:lnTo>
                      <a:lnTo>
                        <a:pt x="1935" y="25"/>
                      </a:lnTo>
                      <a:lnTo>
                        <a:pt x="1933" y="27"/>
                      </a:lnTo>
                      <a:lnTo>
                        <a:pt x="1929" y="25"/>
                      </a:lnTo>
                      <a:lnTo>
                        <a:pt x="1929" y="24"/>
                      </a:lnTo>
                      <a:lnTo>
                        <a:pt x="1931" y="24"/>
                      </a:lnTo>
                      <a:lnTo>
                        <a:pt x="1931" y="24"/>
                      </a:lnTo>
                      <a:lnTo>
                        <a:pt x="1929" y="23"/>
                      </a:lnTo>
                      <a:lnTo>
                        <a:pt x="1928" y="19"/>
                      </a:lnTo>
                      <a:lnTo>
                        <a:pt x="1929" y="19"/>
                      </a:lnTo>
                      <a:lnTo>
                        <a:pt x="1931" y="17"/>
                      </a:lnTo>
                      <a:lnTo>
                        <a:pt x="1931" y="16"/>
                      </a:lnTo>
                      <a:lnTo>
                        <a:pt x="1931" y="16"/>
                      </a:lnTo>
                      <a:lnTo>
                        <a:pt x="1931" y="15"/>
                      </a:lnTo>
                      <a:lnTo>
                        <a:pt x="1932" y="15"/>
                      </a:lnTo>
                      <a:lnTo>
                        <a:pt x="1935" y="15"/>
                      </a:lnTo>
                      <a:close/>
                      <a:moveTo>
                        <a:pt x="1567" y="13"/>
                      </a:moveTo>
                      <a:lnTo>
                        <a:pt x="1569" y="13"/>
                      </a:lnTo>
                      <a:lnTo>
                        <a:pt x="1569" y="16"/>
                      </a:lnTo>
                      <a:lnTo>
                        <a:pt x="1571" y="17"/>
                      </a:lnTo>
                      <a:lnTo>
                        <a:pt x="1571" y="19"/>
                      </a:lnTo>
                      <a:lnTo>
                        <a:pt x="1561" y="19"/>
                      </a:lnTo>
                      <a:lnTo>
                        <a:pt x="1561" y="19"/>
                      </a:lnTo>
                      <a:lnTo>
                        <a:pt x="1563" y="19"/>
                      </a:lnTo>
                      <a:lnTo>
                        <a:pt x="1564" y="17"/>
                      </a:lnTo>
                      <a:lnTo>
                        <a:pt x="1565" y="16"/>
                      </a:lnTo>
                      <a:lnTo>
                        <a:pt x="1567" y="15"/>
                      </a:lnTo>
                      <a:lnTo>
                        <a:pt x="1567" y="13"/>
                      </a:lnTo>
                      <a:close/>
                      <a:moveTo>
                        <a:pt x="280" y="13"/>
                      </a:moveTo>
                      <a:lnTo>
                        <a:pt x="281" y="13"/>
                      </a:lnTo>
                      <a:lnTo>
                        <a:pt x="281" y="13"/>
                      </a:lnTo>
                      <a:lnTo>
                        <a:pt x="281" y="13"/>
                      </a:lnTo>
                      <a:lnTo>
                        <a:pt x="281" y="13"/>
                      </a:lnTo>
                      <a:lnTo>
                        <a:pt x="281" y="13"/>
                      </a:lnTo>
                      <a:lnTo>
                        <a:pt x="280" y="13"/>
                      </a:lnTo>
                      <a:close/>
                      <a:moveTo>
                        <a:pt x="1641" y="12"/>
                      </a:moveTo>
                      <a:lnTo>
                        <a:pt x="1641" y="13"/>
                      </a:lnTo>
                      <a:lnTo>
                        <a:pt x="1641" y="15"/>
                      </a:lnTo>
                      <a:lnTo>
                        <a:pt x="1643" y="16"/>
                      </a:lnTo>
                      <a:lnTo>
                        <a:pt x="1643" y="17"/>
                      </a:lnTo>
                      <a:lnTo>
                        <a:pt x="1643" y="19"/>
                      </a:lnTo>
                      <a:lnTo>
                        <a:pt x="1643" y="19"/>
                      </a:lnTo>
                      <a:lnTo>
                        <a:pt x="1643" y="19"/>
                      </a:lnTo>
                      <a:lnTo>
                        <a:pt x="1640" y="19"/>
                      </a:lnTo>
                      <a:lnTo>
                        <a:pt x="1637" y="19"/>
                      </a:lnTo>
                      <a:lnTo>
                        <a:pt x="1636" y="17"/>
                      </a:lnTo>
                      <a:lnTo>
                        <a:pt x="1633" y="16"/>
                      </a:lnTo>
                      <a:lnTo>
                        <a:pt x="1635" y="15"/>
                      </a:lnTo>
                      <a:lnTo>
                        <a:pt x="1636" y="13"/>
                      </a:lnTo>
                      <a:lnTo>
                        <a:pt x="1637" y="13"/>
                      </a:lnTo>
                      <a:lnTo>
                        <a:pt x="1639" y="13"/>
                      </a:lnTo>
                      <a:lnTo>
                        <a:pt x="1641" y="12"/>
                      </a:lnTo>
                      <a:close/>
                      <a:moveTo>
                        <a:pt x="1560" y="11"/>
                      </a:moveTo>
                      <a:lnTo>
                        <a:pt x="1561" y="15"/>
                      </a:lnTo>
                      <a:lnTo>
                        <a:pt x="1560" y="15"/>
                      </a:lnTo>
                      <a:lnTo>
                        <a:pt x="1560" y="15"/>
                      </a:lnTo>
                      <a:lnTo>
                        <a:pt x="1556" y="15"/>
                      </a:lnTo>
                      <a:lnTo>
                        <a:pt x="1556" y="15"/>
                      </a:lnTo>
                      <a:lnTo>
                        <a:pt x="1555" y="15"/>
                      </a:lnTo>
                      <a:lnTo>
                        <a:pt x="1555" y="13"/>
                      </a:lnTo>
                      <a:lnTo>
                        <a:pt x="1555" y="13"/>
                      </a:lnTo>
                      <a:lnTo>
                        <a:pt x="1554" y="13"/>
                      </a:lnTo>
                      <a:lnTo>
                        <a:pt x="1554" y="12"/>
                      </a:lnTo>
                      <a:lnTo>
                        <a:pt x="1560" y="11"/>
                      </a:lnTo>
                      <a:close/>
                      <a:moveTo>
                        <a:pt x="1255" y="11"/>
                      </a:moveTo>
                      <a:lnTo>
                        <a:pt x="1256" y="11"/>
                      </a:lnTo>
                      <a:lnTo>
                        <a:pt x="1258" y="16"/>
                      </a:lnTo>
                      <a:lnTo>
                        <a:pt x="1260" y="16"/>
                      </a:lnTo>
                      <a:lnTo>
                        <a:pt x="1260" y="15"/>
                      </a:lnTo>
                      <a:lnTo>
                        <a:pt x="1262" y="15"/>
                      </a:lnTo>
                      <a:lnTo>
                        <a:pt x="1263" y="13"/>
                      </a:lnTo>
                      <a:lnTo>
                        <a:pt x="1264" y="13"/>
                      </a:lnTo>
                      <a:lnTo>
                        <a:pt x="1264" y="15"/>
                      </a:lnTo>
                      <a:lnTo>
                        <a:pt x="1264" y="16"/>
                      </a:lnTo>
                      <a:lnTo>
                        <a:pt x="1266" y="17"/>
                      </a:lnTo>
                      <a:lnTo>
                        <a:pt x="1267" y="17"/>
                      </a:lnTo>
                      <a:lnTo>
                        <a:pt x="1268" y="20"/>
                      </a:lnTo>
                      <a:lnTo>
                        <a:pt x="1270" y="20"/>
                      </a:lnTo>
                      <a:lnTo>
                        <a:pt x="1270" y="20"/>
                      </a:lnTo>
                      <a:lnTo>
                        <a:pt x="1271" y="21"/>
                      </a:lnTo>
                      <a:lnTo>
                        <a:pt x="1271" y="24"/>
                      </a:lnTo>
                      <a:lnTo>
                        <a:pt x="1271" y="24"/>
                      </a:lnTo>
                      <a:lnTo>
                        <a:pt x="1271" y="25"/>
                      </a:lnTo>
                      <a:lnTo>
                        <a:pt x="1271" y="27"/>
                      </a:lnTo>
                      <a:lnTo>
                        <a:pt x="1271" y="28"/>
                      </a:lnTo>
                      <a:lnTo>
                        <a:pt x="1272" y="28"/>
                      </a:lnTo>
                      <a:lnTo>
                        <a:pt x="1272" y="28"/>
                      </a:lnTo>
                      <a:lnTo>
                        <a:pt x="1273" y="27"/>
                      </a:lnTo>
                      <a:lnTo>
                        <a:pt x="1273" y="25"/>
                      </a:lnTo>
                      <a:lnTo>
                        <a:pt x="1275" y="27"/>
                      </a:lnTo>
                      <a:lnTo>
                        <a:pt x="1277" y="32"/>
                      </a:lnTo>
                      <a:lnTo>
                        <a:pt x="1277" y="32"/>
                      </a:lnTo>
                      <a:lnTo>
                        <a:pt x="1277" y="34"/>
                      </a:lnTo>
                      <a:lnTo>
                        <a:pt x="1279" y="34"/>
                      </a:lnTo>
                      <a:lnTo>
                        <a:pt x="1279" y="36"/>
                      </a:lnTo>
                      <a:lnTo>
                        <a:pt x="1281" y="37"/>
                      </a:lnTo>
                      <a:lnTo>
                        <a:pt x="1284" y="37"/>
                      </a:lnTo>
                      <a:lnTo>
                        <a:pt x="1284" y="37"/>
                      </a:lnTo>
                      <a:lnTo>
                        <a:pt x="1285" y="37"/>
                      </a:lnTo>
                      <a:lnTo>
                        <a:pt x="1285" y="38"/>
                      </a:lnTo>
                      <a:lnTo>
                        <a:pt x="1289" y="38"/>
                      </a:lnTo>
                      <a:lnTo>
                        <a:pt x="1290" y="38"/>
                      </a:lnTo>
                      <a:lnTo>
                        <a:pt x="1292" y="40"/>
                      </a:lnTo>
                      <a:lnTo>
                        <a:pt x="1292" y="42"/>
                      </a:lnTo>
                      <a:lnTo>
                        <a:pt x="1290" y="42"/>
                      </a:lnTo>
                      <a:lnTo>
                        <a:pt x="1288" y="42"/>
                      </a:lnTo>
                      <a:lnTo>
                        <a:pt x="1285" y="42"/>
                      </a:lnTo>
                      <a:lnTo>
                        <a:pt x="1283" y="44"/>
                      </a:lnTo>
                      <a:lnTo>
                        <a:pt x="1281" y="45"/>
                      </a:lnTo>
                      <a:lnTo>
                        <a:pt x="1279" y="46"/>
                      </a:lnTo>
                      <a:lnTo>
                        <a:pt x="1277" y="50"/>
                      </a:lnTo>
                      <a:lnTo>
                        <a:pt x="1279" y="50"/>
                      </a:lnTo>
                      <a:lnTo>
                        <a:pt x="1279" y="53"/>
                      </a:lnTo>
                      <a:lnTo>
                        <a:pt x="1279" y="53"/>
                      </a:lnTo>
                      <a:lnTo>
                        <a:pt x="1279" y="55"/>
                      </a:lnTo>
                      <a:lnTo>
                        <a:pt x="1279" y="55"/>
                      </a:lnTo>
                      <a:lnTo>
                        <a:pt x="1279" y="57"/>
                      </a:lnTo>
                      <a:lnTo>
                        <a:pt x="1276" y="57"/>
                      </a:lnTo>
                      <a:lnTo>
                        <a:pt x="1276" y="58"/>
                      </a:lnTo>
                      <a:lnTo>
                        <a:pt x="1276" y="61"/>
                      </a:lnTo>
                      <a:lnTo>
                        <a:pt x="1275" y="62"/>
                      </a:lnTo>
                      <a:lnTo>
                        <a:pt x="1273" y="63"/>
                      </a:lnTo>
                      <a:lnTo>
                        <a:pt x="1271" y="63"/>
                      </a:lnTo>
                      <a:lnTo>
                        <a:pt x="1270" y="63"/>
                      </a:lnTo>
                      <a:lnTo>
                        <a:pt x="1270" y="66"/>
                      </a:lnTo>
                      <a:lnTo>
                        <a:pt x="1268" y="67"/>
                      </a:lnTo>
                      <a:lnTo>
                        <a:pt x="1267" y="68"/>
                      </a:lnTo>
                      <a:lnTo>
                        <a:pt x="1266" y="68"/>
                      </a:lnTo>
                      <a:lnTo>
                        <a:pt x="1266" y="70"/>
                      </a:lnTo>
                      <a:lnTo>
                        <a:pt x="1260" y="70"/>
                      </a:lnTo>
                      <a:lnTo>
                        <a:pt x="1260" y="70"/>
                      </a:lnTo>
                      <a:lnTo>
                        <a:pt x="1258" y="71"/>
                      </a:lnTo>
                      <a:lnTo>
                        <a:pt x="1258" y="72"/>
                      </a:lnTo>
                      <a:lnTo>
                        <a:pt x="1259" y="74"/>
                      </a:lnTo>
                      <a:lnTo>
                        <a:pt x="1259" y="76"/>
                      </a:lnTo>
                      <a:lnTo>
                        <a:pt x="1256" y="76"/>
                      </a:lnTo>
                      <a:lnTo>
                        <a:pt x="1256" y="78"/>
                      </a:lnTo>
                      <a:lnTo>
                        <a:pt x="1255" y="76"/>
                      </a:lnTo>
                      <a:lnTo>
                        <a:pt x="1254" y="79"/>
                      </a:lnTo>
                      <a:lnTo>
                        <a:pt x="1254" y="79"/>
                      </a:lnTo>
                      <a:lnTo>
                        <a:pt x="1254" y="78"/>
                      </a:lnTo>
                      <a:lnTo>
                        <a:pt x="1253" y="76"/>
                      </a:lnTo>
                      <a:lnTo>
                        <a:pt x="1251" y="74"/>
                      </a:lnTo>
                      <a:lnTo>
                        <a:pt x="1250" y="71"/>
                      </a:lnTo>
                      <a:lnTo>
                        <a:pt x="1249" y="71"/>
                      </a:lnTo>
                      <a:lnTo>
                        <a:pt x="1246" y="72"/>
                      </a:lnTo>
                      <a:lnTo>
                        <a:pt x="1245" y="71"/>
                      </a:lnTo>
                      <a:lnTo>
                        <a:pt x="1245" y="71"/>
                      </a:lnTo>
                      <a:lnTo>
                        <a:pt x="1245" y="71"/>
                      </a:lnTo>
                      <a:lnTo>
                        <a:pt x="1242" y="70"/>
                      </a:lnTo>
                      <a:lnTo>
                        <a:pt x="1242" y="68"/>
                      </a:lnTo>
                      <a:lnTo>
                        <a:pt x="1233" y="67"/>
                      </a:lnTo>
                      <a:lnTo>
                        <a:pt x="1233" y="67"/>
                      </a:lnTo>
                      <a:lnTo>
                        <a:pt x="1232" y="67"/>
                      </a:lnTo>
                      <a:lnTo>
                        <a:pt x="1232" y="65"/>
                      </a:lnTo>
                      <a:lnTo>
                        <a:pt x="1232" y="62"/>
                      </a:lnTo>
                      <a:lnTo>
                        <a:pt x="1230" y="61"/>
                      </a:lnTo>
                      <a:lnTo>
                        <a:pt x="1232" y="59"/>
                      </a:lnTo>
                      <a:lnTo>
                        <a:pt x="1232" y="59"/>
                      </a:lnTo>
                      <a:lnTo>
                        <a:pt x="1232" y="59"/>
                      </a:lnTo>
                      <a:lnTo>
                        <a:pt x="1233" y="59"/>
                      </a:lnTo>
                      <a:lnTo>
                        <a:pt x="1234" y="59"/>
                      </a:lnTo>
                      <a:lnTo>
                        <a:pt x="1235" y="61"/>
                      </a:lnTo>
                      <a:lnTo>
                        <a:pt x="1235" y="62"/>
                      </a:lnTo>
                      <a:lnTo>
                        <a:pt x="1235" y="62"/>
                      </a:lnTo>
                      <a:lnTo>
                        <a:pt x="1235" y="61"/>
                      </a:lnTo>
                      <a:lnTo>
                        <a:pt x="1237" y="61"/>
                      </a:lnTo>
                      <a:lnTo>
                        <a:pt x="1237" y="61"/>
                      </a:lnTo>
                      <a:lnTo>
                        <a:pt x="1238" y="61"/>
                      </a:lnTo>
                      <a:lnTo>
                        <a:pt x="1238" y="61"/>
                      </a:lnTo>
                      <a:lnTo>
                        <a:pt x="1238" y="61"/>
                      </a:lnTo>
                      <a:lnTo>
                        <a:pt x="1242" y="62"/>
                      </a:lnTo>
                      <a:lnTo>
                        <a:pt x="1243" y="61"/>
                      </a:lnTo>
                      <a:lnTo>
                        <a:pt x="1243" y="61"/>
                      </a:lnTo>
                      <a:lnTo>
                        <a:pt x="1242" y="59"/>
                      </a:lnTo>
                      <a:lnTo>
                        <a:pt x="1241" y="58"/>
                      </a:lnTo>
                      <a:lnTo>
                        <a:pt x="1241" y="57"/>
                      </a:lnTo>
                      <a:lnTo>
                        <a:pt x="1241" y="55"/>
                      </a:lnTo>
                      <a:lnTo>
                        <a:pt x="1242" y="55"/>
                      </a:lnTo>
                      <a:lnTo>
                        <a:pt x="1243" y="55"/>
                      </a:lnTo>
                      <a:lnTo>
                        <a:pt x="1243" y="54"/>
                      </a:lnTo>
                      <a:lnTo>
                        <a:pt x="1247" y="54"/>
                      </a:lnTo>
                      <a:lnTo>
                        <a:pt x="1249" y="54"/>
                      </a:lnTo>
                      <a:lnTo>
                        <a:pt x="1249" y="53"/>
                      </a:lnTo>
                      <a:lnTo>
                        <a:pt x="1242" y="53"/>
                      </a:lnTo>
                      <a:lnTo>
                        <a:pt x="1241" y="53"/>
                      </a:lnTo>
                      <a:lnTo>
                        <a:pt x="1239" y="54"/>
                      </a:lnTo>
                      <a:lnTo>
                        <a:pt x="1237" y="54"/>
                      </a:lnTo>
                      <a:lnTo>
                        <a:pt x="1235" y="54"/>
                      </a:lnTo>
                      <a:lnTo>
                        <a:pt x="1235" y="54"/>
                      </a:lnTo>
                      <a:lnTo>
                        <a:pt x="1235" y="54"/>
                      </a:lnTo>
                      <a:lnTo>
                        <a:pt x="1234" y="54"/>
                      </a:lnTo>
                      <a:lnTo>
                        <a:pt x="1234" y="53"/>
                      </a:lnTo>
                      <a:lnTo>
                        <a:pt x="1232" y="54"/>
                      </a:lnTo>
                      <a:lnTo>
                        <a:pt x="1232" y="55"/>
                      </a:lnTo>
                      <a:lnTo>
                        <a:pt x="1229" y="55"/>
                      </a:lnTo>
                      <a:lnTo>
                        <a:pt x="1229" y="48"/>
                      </a:lnTo>
                      <a:lnTo>
                        <a:pt x="1230" y="48"/>
                      </a:lnTo>
                      <a:lnTo>
                        <a:pt x="1232" y="48"/>
                      </a:lnTo>
                      <a:lnTo>
                        <a:pt x="1232" y="49"/>
                      </a:lnTo>
                      <a:lnTo>
                        <a:pt x="1232" y="46"/>
                      </a:lnTo>
                      <a:lnTo>
                        <a:pt x="1235" y="48"/>
                      </a:lnTo>
                      <a:lnTo>
                        <a:pt x="1235" y="49"/>
                      </a:lnTo>
                      <a:lnTo>
                        <a:pt x="1239" y="49"/>
                      </a:lnTo>
                      <a:lnTo>
                        <a:pt x="1239" y="48"/>
                      </a:lnTo>
                      <a:lnTo>
                        <a:pt x="1241" y="48"/>
                      </a:lnTo>
                      <a:lnTo>
                        <a:pt x="1241" y="48"/>
                      </a:lnTo>
                      <a:lnTo>
                        <a:pt x="1241" y="48"/>
                      </a:lnTo>
                      <a:lnTo>
                        <a:pt x="1241" y="48"/>
                      </a:lnTo>
                      <a:lnTo>
                        <a:pt x="1242" y="48"/>
                      </a:lnTo>
                      <a:lnTo>
                        <a:pt x="1242" y="48"/>
                      </a:lnTo>
                      <a:lnTo>
                        <a:pt x="1243" y="46"/>
                      </a:lnTo>
                      <a:lnTo>
                        <a:pt x="1249" y="48"/>
                      </a:lnTo>
                      <a:lnTo>
                        <a:pt x="1259" y="46"/>
                      </a:lnTo>
                      <a:lnTo>
                        <a:pt x="1260" y="45"/>
                      </a:lnTo>
                      <a:lnTo>
                        <a:pt x="1262" y="45"/>
                      </a:lnTo>
                      <a:lnTo>
                        <a:pt x="1262" y="44"/>
                      </a:lnTo>
                      <a:lnTo>
                        <a:pt x="1256" y="44"/>
                      </a:lnTo>
                      <a:lnTo>
                        <a:pt x="1256" y="45"/>
                      </a:lnTo>
                      <a:lnTo>
                        <a:pt x="1253" y="44"/>
                      </a:lnTo>
                      <a:lnTo>
                        <a:pt x="1253" y="44"/>
                      </a:lnTo>
                      <a:lnTo>
                        <a:pt x="1251" y="44"/>
                      </a:lnTo>
                      <a:lnTo>
                        <a:pt x="1251" y="42"/>
                      </a:lnTo>
                      <a:lnTo>
                        <a:pt x="1251" y="41"/>
                      </a:lnTo>
                      <a:lnTo>
                        <a:pt x="1250" y="41"/>
                      </a:lnTo>
                      <a:lnTo>
                        <a:pt x="1249" y="41"/>
                      </a:lnTo>
                      <a:lnTo>
                        <a:pt x="1249" y="41"/>
                      </a:lnTo>
                      <a:lnTo>
                        <a:pt x="1243" y="41"/>
                      </a:lnTo>
                      <a:lnTo>
                        <a:pt x="1243" y="38"/>
                      </a:lnTo>
                      <a:lnTo>
                        <a:pt x="1243" y="36"/>
                      </a:lnTo>
                      <a:lnTo>
                        <a:pt x="1242" y="36"/>
                      </a:lnTo>
                      <a:lnTo>
                        <a:pt x="1241" y="37"/>
                      </a:lnTo>
                      <a:lnTo>
                        <a:pt x="1239" y="37"/>
                      </a:lnTo>
                      <a:lnTo>
                        <a:pt x="1239" y="36"/>
                      </a:lnTo>
                      <a:lnTo>
                        <a:pt x="1237" y="37"/>
                      </a:lnTo>
                      <a:lnTo>
                        <a:pt x="1237" y="41"/>
                      </a:lnTo>
                      <a:lnTo>
                        <a:pt x="1230" y="41"/>
                      </a:lnTo>
                      <a:lnTo>
                        <a:pt x="1230" y="44"/>
                      </a:lnTo>
                      <a:lnTo>
                        <a:pt x="1229" y="44"/>
                      </a:lnTo>
                      <a:lnTo>
                        <a:pt x="1229" y="44"/>
                      </a:lnTo>
                      <a:lnTo>
                        <a:pt x="1229" y="44"/>
                      </a:lnTo>
                      <a:lnTo>
                        <a:pt x="1228" y="44"/>
                      </a:lnTo>
                      <a:lnTo>
                        <a:pt x="1225" y="44"/>
                      </a:lnTo>
                      <a:lnTo>
                        <a:pt x="1222" y="44"/>
                      </a:lnTo>
                      <a:lnTo>
                        <a:pt x="1222" y="38"/>
                      </a:lnTo>
                      <a:lnTo>
                        <a:pt x="1222" y="38"/>
                      </a:lnTo>
                      <a:lnTo>
                        <a:pt x="1222" y="37"/>
                      </a:lnTo>
                      <a:lnTo>
                        <a:pt x="1221" y="37"/>
                      </a:lnTo>
                      <a:lnTo>
                        <a:pt x="1222" y="34"/>
                      </a:lnTo>
                      <a:lnTo>
                        <a:pt x="1220" y="33"/>
                      </a:lnTo>
                      <a:lnTo>
                        <a:pt x="1218" y="32"/>
                      </a:lnTo>
                      <a:lnTo>
                        <a:pt x="1216" y="32"/>
                      </a:lnTo>
                      <a:lnTo>
                        <a:pt x="1217" y="30"/>
                      </a:lnTo>
                      <a:lnTo>
                        <a:pt x="1217" y="28"/>
                      </a:lnTo>
                      <a:lnTo>
                        <a:pt x="1218" y="28"/>
                      </a:lnTo>
                      <a:lnTo>
                        <a:pt x="1218" y="28"/>
                      </a:lnTo>
                      <a:lnTo>
                        <a:pt x="1220" y="28"/>
                      </a:lnTo>
                      <a:lnTo>
                        <a:pt x="1220" y="27"/>
                      </a:lnTo>
                      <a:lnTo>
                        <a:pt x="1218" y="25"/>
                      </a:lnTo>
                      <a:lnTo>
                        <a:pt x="1218" y="24"/>
                      </a:lnTo>
                      <a:lnTo>
                        <a:pt x="1218" y="23"/>
                      </a:lnTo>
                      <a:lnTo>
                        <a:pt x="1217" y="23"/>
                      </a:lnTo>
                      <a:lnTo>
                        <a:pt x="1217" y="24"/>
                      </a:lnTo>
                      <a:lnTo>
                        <a:pt x="1216" y="24"/>
                      </a:lnTo>
                      <a:lnTo>
                        <a:pt x="1215" y="24"/>
                      </a:lnTo>
                      <a:lnTo>
                        <a:pt x="1216" y="20"/>
                      </a:lnTo>
                      <a:lnTo>
                        <a:pt x="1216" y="16"/>
                      </a:lnTo>
                      <a:lnTo>
                        <a:pt x="1217" y="16"/>
                      </a:lnTo>
                      <a:lnTo>
                        <a:pt x="1218" y="17"/>
                      </a:lnTo>
                      <a:lnTo>
                        <a:pt x="1218" y="17"/>
                      </a:lnTo>
                      <a:lnTo>
                        <a:pt x="1220" y="17"/>
                      </a:lnTo>
                      <a:lnTo>
                        <a:pt x="1220" y="17"/>
                      </a:lnTo>
                      <a:lnTo>
                        <a:pt x="1221" y="16"/>
                      </a:lnTo>
                      <a:lnTo>
                        <a:pt x="1222" y="16"/>
                      </a:lnTo>
                      <a:lnTo>
                        <a:pt x="1222" y="15"/>
                      </a:lnTo>
                      <a:lnTo>
                        <a:pt x="1226" y="16"/>
                      </a:lnTo>
                      <a:lnTo>
                        <a:pt x="1226" y="16"/>
                      </a:lnTo>
                      <a:lnTo>
                        <a:pt x="1228" y="16"/>
                      </a:lnTo>
                      <a:lnTo>
                        <a:pt x="1228" y="15"/>
                      </a:lnTo>
                      <a:lnTo>
                        <a:pt x="1229" y="15"/>
                      </a:lnTo>
                      <a:lnTo>
                        <a:pt x="1229" y="16"/>
                      </a:lnTo>
                      <a:lnTo>
                        <a:pt x="1232" y="16"/>
                      </a:lnTo>
                      <a:lnTo>
                        <a:pt x="1232" y="19"/>
                      </a:lnTo>
                      <a:lnTo>
                        <a:pt x="1230" y="19"/>
                      </a:lnTo>
                      <a:lnTo>
                        <a:pt x="1228" y="19"/>
                      </a:lnTo>
                      <a:lnTo>
                        <a:pt x="1226" y="20"/>
                      </a:lnTo>
                      <a:lnTo>
                        <a:pt x="1226" y="20"/>
                      </a:lnTo>
                      <a:lnTo>
                        <a:pt x="1228" y="20"/>
                      </a:lnTo>
                      <a:lnTo>
                        <a:pt x="1229" y="21"/>
                      </a:lnTo>
                      <a:lnTo>
                        <a:pt x="1229" y="23"/>
                      </a:lnTo>
                      <a:lnTo>
                        <a:pt x="1232" y="23"/>
                      </a:lnTo>
                      <a:lnTo>
                        <a:pt x="1232" y="24"/>
                      </a:lnTo>
                      <a:lnTo>
                        <a:pt x="1232" y="24"/>
                      </a:lnTo>
                      <a:lnTo>
                        <a:pt x="1232" y="24"/>
                      </a:lnTo>
                      <a:lnTo>
                        <a:pt x="1232" y="25"/>
                      </a:lnTo>
                      <a:lnTo>
                        <a:pt x="1234" y="25"/>
                      </a:lnTo>
                      <a:lnTo>
                        <a:pt x="1233" y="21"/>
                      </a:lnTo>
                      <a:lnTo>
                        <a:pt x="1234" y="19"/>
                      </a:lnTo>
                      <a:lnTo>
                        <a:pt x="1235" y="17"/>
                      </a:lnTo>
                      <a:lnTo>
                        <a:pt x="1237" y="17"/>
                      </a:lnTo>
                      <a:lnTo>
                        <a:pt x="1239" y="17"/>
                      </a:lnTo>
                      <a:lnTo>
                        <a:pt x="1241" y="19"/>
                      </a:lnTo>
                      <a:lnTo>
                        <a:pt x="1241" y="20"/>
                      </a:lnTo>
                      <a:lnTo>
                        <a:pt x="1242" y="21"/>
                      </a:lnTo>
                      <a:lnTo>
                        <a:pt x="1242" y="23"/>
                      </a:lnTo>
                      <a:lnTo>
                        <a:pt x="1242" y="24"/>
                      </a:lnTo>
                      <a:lnTo>
                        <a:pt x="1246" y="28"/>
                      </a:lnTo>
                      <a:lnTo>
                        <a:pt x="1246" y="29"/>
                      </a:lnTo>
                      <a:lnTo>
                        <a:pt x="1247" y="29"/>
                      </a:lnTo>
                      <a:lnTo>
                        <a:pt x="1247" y="30"/>
                      </a:lnTo>
                      <a:lnTo>
                        <a:pt x="1249" y="30"/>
                      </a:lnTo>
                      <a:lnTo>
                        <a:pt x="1249" y="33"/>
                      </a:lnTo>
                      <a:lnTo>
                        <a:pt x="1250" y="33"/>
                      </a:lnTo>
                      <a:lnTo>
                        <a:pt x="1250" y="34"/>
                      </a:lnTo>
                      <a:lnTo>
                        <a:pt x="1251" y="34"/>
                      </a:lnTo>
                      <a:lnTo>
                        <a:pt x="1251" y="33"/>
                      </a:lnTo>
                      <a:lnTo>
                        <a:pt x="1250" y="33"/>
                      </a:lnTo>
                      <a:lnTo>
                        <a:pt x="1250" y="29"/>
                      </a:lnTo>
                      <a:lnTo>
                        <a:pt x="1249" y="28"/>
                      </a:lnTo>
                      <a:lnTo>
                        <a:pt x="1249" y="27"/>
                      </a:lnTo>
                      <a:lnTo>
                        <a:pt x="1247" y="27"/>
                      </a:lnTo>
                      <a:lnTo>
                        <a:pt x="1246" y="19"/>
                      </a:lnTo>
                      <a:lnTo>
                        <a:pt x="1249" y="17"/>
                      </a:lnTo>
                      <a:lnTo>
                        <a:pt x="1251" y="16"/>
                      </a:lnTo>
                      <a:lnTo>
                        <a:pt x="1251" y="15"/>
                      </a:lnTo>
                      <a:lnTo>
                        <a:pt x="1253" y="13"/>
                      </a:lnTo>
                      <a:lnTo>
                        <a:pt x="1254" y="13"/>
                      </a:lnTo>
                      <a:lnTo>
                        <a:pt x="1254" y="12"/>
                      </a:lnTo>
                      <a:lnTo>
                        <a:pt x="1255" y="11"/>
                      </a:lnTo>
                      <a:close/>
                      <a:moveTo>
                        <a:pt x="1590" y="8"/>
                      </a:moveTo>
                      <a:lnTo>
                        <a:pt x="1592" y="10"/>
                      </a:lnTo>
                      <a:lnTo>
                        <a:pt x="1592" y="10"/>
                      </a:lnTo>
                      <a:lnTo>
                        <a:pt x="1592" y="10"/>
                      </a:lnTo>
                      <a:lnTo>
                        <a:pt x="1590" y="10"/>
                      </a:lnTo>
                      <a:lnTo>
                        <a:pt x="1590" y="8"/>
                      </a:lnTo>
                      <a:close/>
                      <a:moveTo>
                        <a:pt x="1599" y="7"/>
                      </a:moveTo>
                      <a:lnTo>
                        <a:pt x="1602" y="7"/>
                      </a:lnTo>
                      <a:lnTo>
                        <a:pt x="1602" y="8"/>
                      </a:lnTo>
                      <a:lnTo>
                        <a:pt x="1602" y="10"/>
                      </a:lnTo>
                      <a:lnTo>
                        <a:pt x="1599" y="10"/>
                      </a:lnTo>
                      <a:lnTo>
                        <a:pt x="1599" y="7"/>
                      </a:lnTo>
                      <a:close/>
                      <a:moveTo>
                        <a:pt x="218" y="7"/>
                      </a:moveTo>
                      <a:lnTo>
                        <a:pt x="222" y="7"/>
                      </a:lnTo>
                      <a:lnTo>
                        <a:pt x="222" y="10"/>
                      </a:lnTo>
                      <a:lnTo>
                        <a:pt x="222" y="11"/>
                      </a:lnTo>
                      <a:lnTo>
                        <a:pt x="224" y="12"/>
                      </a:lnTo>
                      <a:lnTo>
                        <a:pt x="225" y="13"/>
                      </a:lnTo>
                      <a:lnTo>
                        <a:pt x="226" y="15"/>
                      </a:lnTo>
                      <a:lnTo>
                        <a:pt x="226" y="17"/>
                      </a:lnTo>
                      <a:lnTo>
                        <a:pt x="224" y="17"/>
                      </a:lnTo>
                      <a:lnTo>
                        <a:pt x="224" y="17"/>
                      </a:lnTo>
                      <a:lnTo>
                        <a:pt x="224" y="16"/>
                      </a:lnTo>
                      <a:lnTo>
                        <a:pt x="224" y="15"/>
                      </a:lnTo>
                      <a:lnTo>
                        <a:pt x="222" y="15"/>
                      </a:lnTo>
                      <a:lnTo>
                        <a:pt x="222" y="15"/>
                      </a:lnTo>
                      <a:lnTo>
                        <a:pt x="222" y="15"/>
                      </a:lnTo>
                      <a:lnTo>
                        <a:pt x="221" y="15"/>
                      </a:lnTo>
                      <a:lnTo>
                        <a:pt x="220" y="15"/>
                      </a:lnTo>
                      <a:lnTo>
                        <a:pt x="220" y="13"/>
                      </a:lnTo>
                      <a:lnTo>
                        <a:pt x="220" y="12"/>
                      </a:lnTo>
                      <a:lnTo>
                        <a:pt x="220" y="11"/>
                      </a:lnTo>
                      <a:lnTo>
                        <a:pt x="218" y="11"/>
                      </a:lnTo>
                      <a:lnTo>
                        <a:pt x="218" y="7"/>
                      </a:lnTo>
                      <a:close/>
                      <a:moveTo>
                        <a:pt x="933" y="7"/>
                      </a:moveTo>
                      <a:lnTo>
                        <a:pt x="936" y="7"/>
                      </a:lnTo>
                      <a:lnTo>
                        <a:pt x="936" y="8"/>
                      </a:lnTo>
                      <a:lnTo>
                        <a:pt x="937" y="8"/>
                      </a:lnTo>
                      <a:lnTo>
                        <a:pt x="937" y="8"/>
                      </a:lnTo>
                      <a:lnTo>
                        <a:pt x="936" y="8"/>
                      </a:lnTo>
                      <a:lnTo>
                        <a:pt x="936" y="10"/>
                      </a:lnTo>
                      <a:lnTo>
                        <a:pt x="933" y="10"/>
                      </a:lnTo>
                      <a:lnTo>
                        <a:pt x="933" y="8"/>
                      </a:lnTo>
                      <a:lnTo>
                        <a:pt x="933" y="7"/>
                      </a:lnTo>
                      <a:close/>
                      <a:moveTo>
                        <a:pt x="1618" y="6"/>
                      </a:moveTo>
                      <a:lnTo>
                        <a:pt x="1622" y="6"/>
                      </a:lnTo>
                      <a:lnTo>
                        <a:pt x="1622" y="7"/>
                      </a:lnTo>
                      <a:lnTo>
                        <a:pt x="1623" y="7"/>
                      </a:lnTo>
                      <a:lnTo>
                        <a:pt x="1623" y="8"/>
                      </a:lnTo>
                      <a:lnTo>
                        <a:pt x="1619" y="11"/>
                      </a:lnTo>
                      <a:lnTo>
                        <a:pt x="1620" y="11"/>
                      </a:lnTo>
                      <a:lnTo>
                        <a:pt x="1622" y="12"/>
                      </a:lnTo>
                      <a:lnTo>
                        <a:pt x="1622" y="12"/>
                      </a:lnTo>
                      <a:lnTo>
                        <a:pt x="1620" y="12"/>
                      </a:lnTo>
                      <a:lnTo>
                        <a:pt x="1620" y="13"/>
                      </a:lnTo>
                      <a:lnTo>
                        <a:pt x="1618" y="13"/>
                      </a:lnTo>
                      <a:lnTo>
                        <a:pt x="1618" y="12"/>
                      </a:lnTo>
                      <a:lnTo>
                        <a:pt x="1616" y="12"/>
                      </a:lnTo>
                      <a:lnTo>
                        <a:pt x="1615" y="12"/>
                      </a:lnTo>
                      <a:lnTo>
                        <a:pt x="1613" y="12"/>
                      </a:lnTo>
                      <a:lnTo>
                        <a:pt x="1611" y="12"/>
                      </a:lnTo>
                      <a:lnTo>
                        <a:pt x="1611" y="11"/>
                      </a:lnTo>
                      <a:lnTo>
                        <a:pt x="1611" y="8"/>
                      </a:lnTo>
                      <a:lnTo>
                        <a:pt x="1613" y="8"/>
                      </a:lnTo>
                      <a:lnTo>
                        <a:pt x="1613" y="8"/>
                      </a:lnTo>
                      <a:lnTo>
                        <a:pt x="1615" y="8"/>
                      </a:lnTo>
                      <a:lnTo>
                        <a:pt x="1616" y="7"/>
                      </a:lnTo>
                      <a:lnTo>
                        <a:pt x="1616" y="7"/>
                      </a:lnTo>
                      <a:lnTo>
                        <a:pt x="1616" y="7"/>
                      </a:lnTo>
                      <a:lnTo>
                        <a:pt x="1616" y="7"/>
                      </a:lnTo>
                      <a:lnTo>
                        <a:pt x="1618" y="7"/>
                      </a:lnTo>
                      <a:lnTo>
                        <a:pt x="1618" y="7"/>
                      </a:lnTo>
                      <a:lnTo>
                        <a:pt x="1618" y="6"/>
                      </a:lnTo>
                      <a:close/>
                      <a:moveTo>
                        <a:pt x="279" y="6"/>
                      </a:moveTo>
                      <a:lnTo>
                        <a:pt x="279" y="7"/>
                      </a:lnTo>
                      <a:lnTo>
                        <a:pt x="279" y="7"/>
                      </a:lnTo>
                      <a:lnTo>
                        <a:pt x="277" y="8"/>
                      </a:lnTo>
                      <a:lnTo>
                        <a:pt x="279" y="8"/>
                      </a:lnTo>
                      <a:lnTo>
                        <a:pt x="279" y="8"/>
                      </a:lnTo>
                      <a:lnTo>
                        <a:pt x="280" y="8"/>
                      </a:lnTo>
                      <a:lnTo>
                        <a:pt x="280" y="7"/>
                      </a:lnTo>
                      <a:lnTo>
                        <a:pt x="281" y="7"/>
                      </a:lnTo>
                      <a:lnTo>
                        <a:pt x="281" y="7"/>
                      </a:lnTo>
                      <a:lnTo>
                        <a:pt x="280" y="7"/>
                      </a:lnTo>
                      <a:lnTo>
                        <a:pt x="280" y="6"/>
                      </a:lnTo>
                      <a:lnTo>
                        <a:pt x="280" y="6"/>
                      </a:lnTo>
                      <a:lnTo>
                        <a:pt x="279" y="6"/>
                      </a:lnTo>
                      <a:close/>
                      <a:moveTo>
                        <a:pt x="1584" y="4"/>
                      </a:moveTo>
                      <a:lnTo>
                        <a:pt x="1586" y="7"/>
                      </a:lnTo>
                      <a:lnTo>
                        <a:pt x="1589" y="7"/>
                      </a:lnTo>
                      <a:lnTo>
                        <a:pt x="1588" y="11"/>
                      </a:lnTo>
                      <a:lnTo>
                        <a:pt x="1586" y="11"/>
                      </a:lnTo>
                      <a:lnTo>
                        <a:pt x="1584" y="11"/>
                      </a:lnTo>
                      <a:lnTo>
                        <a:pt x="1581" y="10"/>
                      </a:lnTo>
                      <a:lnTo>
                        <a:pt x="1580" y="10"/>
                      </a:lnTo>
                      <a:lnTo>
                        <a:pt x="1577" y="8"/>
                      </a:lnTo>
                      <a:lnTo>
                        <a:pt x="1576" y="7"/>
                      </a:lnTo>
                      <a:lnTo>
                        <a:pt x="1577" y="7"/>
                      </a:lnTo>
                      <a:lnTo>
                        <a:pt x="1580" y="7"/>
                      </a:lnTo>
                      <a:lnTo>
                        <a:pt x="1580" y="6"/>
                      </a:lnTo>
                      <a:lnTo>
                        <a:pt x="1581" y="6"/>
                      </a:lnTo>
                      <a:lnTo>
                        <a:pt x="1582" y="4"/>
                      </a:lnTo>
                      <a:lnTo>
                        <a:pt x="1584" y="4"/>
                      </a:lnTo>
                      <a:close/>
                      <a:moveTo>
                        <a:pt x="1311" y="4"/>
                      </a:moveTo>
                      <a:lnTo>
                        <a:pt x="1313" y="4"/>
                      </a:lnTo>
                      <a:lnTo>
                        <a:pt x="1313" y="6"/>
                      </a:lnTo>
                      <a:lnTo>
                        <a:pt x="1313" y="6"/>
                      </a:lnTo>
                      <a:lnTo>
                        <a:pt x="1313" y="6"/>
                      </a:lnTo>
                      <a:lnTo>
                        <a:pt x="1313" y="7"/>
                      </a:lnTo>
                      <a:lnTo>
                        <a:pt x="1311" y="7"/>
                      </a:lnTo>
                      <a:lnTo>
                        <a:pt x="1311" y="4"/>
                      </a:lnTo>
                      <a:close/>
                      <a:moveTo>
                        <a:pt x="1626" y="2"/>
                      </a:moveTo>
                      <a:lnTo>
                        <a:pt x="1627" y="3"/>
                      </a:lnTo>
                      <a:lnTo>
                        <a:pt x="1636" y="4"/>
                      </a:lnTo>
                      <a:lnTo>
                        <a:pt x="1636" y="7"/>
                      </a:lnTo>
                      <a:lnTo>
                        <a:pt x="1633" y="7"/>
                      </a:lnTo>
                      <a:lnTo>
                        <a:pt x="1631" y="8"/>
                      </a:lnTo>
                      <a:lnTo>
                        <a:pt x="1630" y="10"/>
                      </a:lnTo>
                      <a:lnTo>
                        <a:pt x="1628" y="12"/>
                      </a:lnTo>
                      <a:lnTo>
                        <a:pt x="1627" y="11"/>
                      </a:lnTo>
                      <a:lnTo>
                        <a:pt x="1626" y="11"/>
                      </a:lnTo>
                      <a:lnTo>
                        <a:pt x="1624" y="11"/>
                      </a:lnTo>
                      <a:lnTo>
                        <a:pt x="1624" y="7"/>
                      </a:lnTo>
                      <a:lnTo>
                        <a:pt x="1623" y="3"/>
                      </a:lnTo>
                      <a:lnTo>
                        <a:pt x="1626" y="2"/>
                      </a:lnTo>
                      <a:close/>
                      <a:moveTo>
                        <a:pt x="1590" y="2"/>
                      </a:moveTo>
                      <a:lnTo>
                        <a:pt x="1592" y="2"/>
                      </a:lnTo>
                      <a:lnTo>
                        <a:pt x="1593" y="2"/>
                      </a:lnTo>
                      <a:lnTo>
                        <a:pt x="1592" y="4"/>
                      </a:lnTo>
                      <a:lnTo>
                        <a:pt x="1590" y="4"/>
                      </a:lnTo>
                      <a:lnTo>
                        <a:pt x="1589" y="2"/>
                      </a:lnTo>
                      <a:lnTo>
                        <a:pt x="1590" y="2"/>
                      </a:lnTo>
                      <a:close/>
                      <a:moveTo>
                        <a:pt x="1290" y="0"/>
                      </a:moveTo>
                      <a:lnTo>
                        <a:pt x="1292" y="2"/>
                      </a:lnTo>
                      <a:lnTo>
                        <a:pt x="1292" y="3"/>
                      </a:lnTo>
                      <a:lnTo>
                        <a:pt x="1294" y="4"/>
                      </a:lnTo>
                      <a:lnTo>
                        <a:pt x="1294" y="3"/>
                      </a:lnTo>
                      <a:lnTo>
                        <a:pt x="1297" y="3"/>
                      </a:lnTo>
                      <a:lnTo>
                        <a:pt x="1297" y="4"/>
                      </a:lnTo>
                      <a:lnTo>
                        <a:pt x="1298" y="6"/>
                      </a:lnTo>
                      <a:lnTo>
                        <a:pt x="1298" y="7"/>
                      </a:lnTo>
                      <a:lnTo>
                        <a:pt x="1302" y="7"/>
                      </a:lnTo>
                      <a:lnTo>
                        <a:pt x="1304" y="8"/>
                      </a:lnTo>
                      <a:lnTo>
                        <a:pt x="1305" y="10"/>
                      </a:lnTo>
                      <a:lnTo>
                        <a:pt x="1307" y="8"/>
                      </a:lnTo>
                      <a:lnTo>
                        <a:pt x="1309" y="8"/>
                      </a:lnTo>
                      <a:lnTo>
                        <a:pt x="1310" y="11"/>
                      </a:lnTo>
                      <a:lnTo>
                        <a:pt x="1313" y="11"/>
                      </a:lnTo>
                      <a:lnTo>
                        <a:pt x="1313" y="12"/>
                      </a:lnTo>
                      <a:lnTo>
                        <a:pt x="1315" y="12"/>
                      </a:lnTo>
                      <a:lnTo>
                        <a:pt x="1315" y="12"/>
                      </a:lnTo>
                      <a:lnTo>
                        <a:pt x="1317" y="12"/>
                      </a:lnTo>
                      <a:lnTo>
                        <a:pt x="1317" y="13"/>
                      </a:lnTo>
                      <a:lnTo>
                        <a:pt x="1318" y="13"/>
                      </a:lnTo>
                      <a:lnTo>
                        <a:pt x="1318" y="13"/>
                      </a:lnTo>
                      <a:lnTo>
                        <a:pt x="1318" y="13"/>
                      </a:lnTo>
                      <a:lnTo>
                        <a:pt x="1321" y="12"/>
                      </a:lnTo>
                      <a:lnTo>
                        <a:pt x="1322" y="10"/>
                      </a:lnTo>
                      <a:lnTo>
                        <a:pt x="1322" y="8"/>
                      </a:lnTo>
                      <a:lnTo>
                        <a:pt x="1322" y="8"/>
                      </a:lnTo>
                      <a:lnTo>
                        <a:pt x="1322" y="8"/>
                      </a:lnTo>
                      <a:lnTo>
                        <a:pt x="1323" y="8"/>
                      </a:lnTo>
                      <a:lnTo>
                        <a:pt x="1323" y="11"/>
                      </a:lnTo>
                      <a:lnTo>
                        <a:pt x="1323" y="11"/>
                      </a:lnTo>
                      <a:lnTo>
                        <a:pt x="1323" y="11"/>
                      </a:lnTo>
                      <a:lnTo>
                        <a:pt x="1325" y="11"/>
                      </a:lnTo>
                      <a:lnTo>
                        <a:pt x="1326" y="4"/>
                      </a:lnTo>
                      <a:lnTo>
                        <a:pt x="1326" y="4"/>
                      </a:lnTo>
                      <a:lnTo>
                        <a:pt x="1327" y="7"/>
                      </a:lnTo>
                      <a:lnTo>
                        <a:pt x="1328" y="8"/>
                      </a:lnTo>
                      <a:lnTo>
                        <a:pt x="1328" y="10"/>
                      </a:lnTo>
                      <a:lnTo>
                        <a:pt x="1328" y="11"/>
                      </a:lnTo>
                      <a:lnTo>
                        <a:pt x="1327" y="12"/>
                      </a:lnTo>
                      <a:lnTo>
                        <a:pt x="1327" y="13"/>
                      </a:lnTo>
                      <a:lnTo>
                        <a:pt x="1331" y="12"/>
                      </a:lnTo>
                      <a:lnTo>
                        <a:pt x="1332" y="11"/>
                      </a:lnTo>
                      <a:lnTo>
                        <a:pt x="1332" y="11"/>
                      </a:lnTo>
                      <a:lnTo>
                        <a:pt x="1334" y="10"/>
                      </a:lnTo>
                      <a:lnTo>
                        <a:pt x="1335" y="8"/>
                      </a:lnTo>
                      <a:lnTo>
                        <a:pt x="1336" y="8"/>
                      </a:lnTo>
                      <a:lnTo>
                        <a:pt x="1338" y="7"/>
                      </a:lnTo>
                      <a:lnTo>
                        <a:pt x="1338" y="8"/>
                      </a:lnTo>
                      <a:lnTo>
                        <a:pt x="1336" y="10"/>
                      </a:lnTo>
                      <a:lnTo>
                        <a:pt x="1336" y="12"/>
                      </a:lnTo>
                      <a:lnTo>
                        <a:pt x="1340" y="11"/>
                      </a:lnTo>
                      <a:lnTo>
                        <a:pt x="1340" y="8"/>
                      </a:lnTo>
                      <a:lnTo>
                        <a:pt x="1344" y="8"/>
                      </a:lnTo>
                      <a:lnTo>
                        <a:pt x="1343" y="11"/>
                      </a:lnTo>
                      <a:lnTo>
                        <a:pt x="1351" y="12"/>
                      </a:lnTo>
                      <a:lnTo>
                        <a:pt x="1351" y="13"/>
                      </a:lnTo>
                      <a:lnTo>
                        <a:pt x="1352" y="13"/>
                      </a:lnTo>
                      <a:lnTo>
                        <a:pt x="1352" y="13"/>
                      </a:lnTo>
                      <a:lnTo>
                        <a:pt x="1352" y="12"/>
                      </a:lnTo>
                      <a:lnTo>
                        <a:pt x="1356" y="12"/>
                      </a:lnTo>
                      <a:lnTo>
                        <a:pt x="1356" y="13"/>
                      </a:lnTo>
                      <a:lnTo>
                        <a:pt x="1355" y="15"/>
                      </a:lnTo>
                      <a:lnTo>
                        <a:pt x="1353" y="15"/>
                      </a:lnTo>
                      <a:lnTo>
                        <a:pt x="1353" y="17"/>
                      </a:lnTo>
                      <a:lnTo>
                        <a:pt x="1351" y="20"/>
                      </a:lnTo>
                      <a:lnTo>
                        <a:pt x="1349" y="21"/>
                      </a:lnTo>
                      <a:lnTo>
                        <a:pt x="1345" y="21"/>
                      </a:lnTo>
                      <a:lnTo>
                        <a:pt x="1345" y="24"/>
                      </a:lnTo>
                      <a:lnTo>
                        <a:pt x="1347" y="24"/>
                      </a:lnTo>
                      <a:lnTo>
                        <a:pt x="1345" y="25"/>
                      </a:lnTo>
                      <a:lnTo>
                        <a:pt x="1343" y="27"/>
                      </a:lnTo>
                      <a:lnTo>
                        <a:pt x="1339" y="27"/>
                      </a:lnTo>
                      <a:lnTo>
                        <a:pt x="1335" y="28"/>
                      </a:lnTo>
                      <a:lnTo>
                        <a:pt x="1336" y="32"/>
                      </a:lnTo>
                      <a:lnTo>
                        <a:pt x="1335" y="32"/>
                      </a:lnTo>
                      <a:lnTo>
                        <a:pt x="1332" y="33"/>
                      </a:lnTo>
                      <a:lnTo>
                        <a:pt x="1330" y="33"/>
                      </a:lnTo>
                      <a:lnTo>
                        <a:pt x="1327" y="33"/>
                      </a:lnTo>
                      <a:lnTo>
                        <a:pt x="1327" y="33"/>
                      </a:lnTo>
                      <a:lnTo>
                        <a:pt x="1325" y="33"/>
                      </a:lnTo>
                      <a:lnTo>
                        <a:pt x="1322" y="33"/>
                      </a:lnTo>
                      <a:lnTo>
                        <a:pt x="1319" y="33"/>
                      </a:lnTo>
                      <a:lnTo>
                        <a:pt x="1317" y="33"/>
                      </a:lnTo>
                      <a:lnTo>
                        <a:pt x="1315" y="33"/>
                      </a:lnTo>
                      <a:lnTo>
                        <a:pt x="1315" y="32"/>
                      </a:lnTo>
                      <a:lnTo>
                        <a:pt x="1313" y="32"/>
                      </a:lnTo>
                      <a:lnTo>
                        <a:pt x="1313" y="32"/>
                      </a:lnTo>
                      <a:lnTo>
                        <a:pt x="1307" y="32"/>
                      </a:lnTo>
                      <a:lnTo>
                        <a:pt x="1307" y="30"/>
                      </a:lnTo>
                      <a:lnTo>
                        <a:pt x="1306" y="30"/>
                      </a:lnTo>
                      <a:lnTo>
                        <a:pt x="1305" y="29"/>
                      </a:lnTo>
                      <a:lnTo>
                        <a:pt x="1298" y="29"/>
                      </a:lnTo>
                      <a:lnTo>
                        <a:pt x="1298" y="29"/>
                      </a:lnTo>
                      <a:lnTo>
                        <a:pt x="1297" y="29"/>
                      </a:lnTo>
                      <a:lnTo>
                        <a:pt x="1297" y="28"/>
                      </a:lnTo>
                      <a:lnTo>
                        <a:pt x="1292" y="29"/>
                      </a:lnTo>
                      <a:lnTo>
                        <a:pt x="1292" y="28"/>
                      </a:lnTo>
                      <a:lnTo>
                        <a:pt x="1290" y="28"/>
                      </a:lnTo>
                      <a:lnTo>
                        <a:pt x="1289" y="28"/>
                      </a:lnTo>
                      <a:lnTo>
                        <a:pt x="1289" y="29"/>
                      </a:lnTo>
                      <a:lnTo>
                        <a:pt x="1289" y="29"/>
                      </a:lnTo>
                      <a:lnTo>
                        <a:pt x="1289" y="29"/>
                      </a:lnTo>
                      <a:lnTo>
                        <a:pt x="1289" y="28"/>
                      </a:lnTo>
                      <a:lnTo>
                        <a:pt x="1289" y="28"/>
                      </a:lnTo>
                      <a:lnTo>
                        <a:pt x="1285" y="28"/>
                      </a:lnTo>
                      <a:lnTo>
                        <a:pt x="1285" y="27"/>
                      </a:lnTo>
                      <a:lnTo>
                        <a:pt x="1284" y="27"/>
                      </a:lnTo>
                      <a:lnTo>
                        <a:pt x="1284" y="24"/>
                      </a:lnTo>
                      <a:lnTo>
                        <a:pt x="1284" y="24"/>
                      </a:lnTo>
                      <a:lnTo>
                        <a:pt x="1285" y="23"/>
                      </a:lnTo>
                      <a:lnTo>
                        <a:pt x="1287" y="24"/>
                      </a:lnTo>
                      <a:lnTo>
                        <a:pt x="1289" y="24"/>
                      </a:lnTo>
                      <a:lnTo>
                        <a:pt x="1292" y="25"/>
                      </a:lnTo>
                      <a:lnTo>
                        <a:pt x="1290" y="23"/>
                      </a:lnTo>
                      <a:lnTo>
                        <a:pt x="1297" y="23"/>
                      </a:lnTo>
                      <a:lnTo>
                        <a:pt x="1297" y="23"/>
                      </a:lnTo>
                      <a:lnTo>
                        <a:pt x="1300" y="23"/>
                      </a:lnTo>
                      <a:lnTo>
                        <a:pt x="1300" y="21"/>
                      </a:lnTo>
                      <a:lnTo>
                        <a:pt x="1301" y="21"/>
                      </a:lnTo>
                      <a:lnTo>
                        <a:pt x="1301" y="21"/>
                      </a:lnTo>
                      <a:lnTo>
                        <a:pt x="1301" y="20"/>
                      </a:lnTo>
                      <a:lnTo>
                        <a:pt x="1298" y="20"/>
                      </a:lnTo>
                      <a:lnTo>
                        <a:pt x="1294" y="20"/>
                      </a:lnTo>
                      <a:lnTo>
                        <a:pt x="1289" y="20"/>
                      </a:lnTo>
                      <a:lnTo>
                        <a:pt x="1288" y="20"/>
                      </a:lnTo>
                      <a:lnTo>
                        <a:pt x="1285" y="21"/>
                      </a:lnTo>
                      <a:lnTo>
                        <a:pt x="1283" y="21"/>
                      </a:lnTo>
                      <a:lnTo>
                        <a:pt x="1281" y="21"/>
                      </a:lnTo>
                      <a:lnTo>
                        <a:pt x="1281" y="21"/>
                      </a:lnTo>
                      <a:lnTo>
                        <a:pt x="1279" y="21"/>
                      </a:lnTo>
                      <a:lnTo>
                        <a:pt x="1279" y="20"/>
                      </a:lnTo>
                      <a:lnTo>
                        <a:pt x="1279" y="20"/>
                      </a:lnTo>
                      <a:lnTo>
                        <a:pt x="1277" y="20"/>
                      </a:lnTo>
                      <a:lnTo>
                        <a:pt x="1276" y="16"/>
                      </a:lnTo>
                      <a:lnTo>
                        <a:pt x="1281" y="16"/>
                      </a:lnTo>
                      <a:lnTo>
                        <a:pt x="1281" y="12"/>
                      </a:lnTo>
                      <a:lnTo>
                        <a:pt x="1277" y="12"/>
                      </a:lnTo>
                      <a:lnTo>
                        <a:pt x="1277" y="12"/>
                      </a:lnTo>
                      <a:lnTo>
                        <a:pt x="1276" y="12"/>
                      </a:lnTo>
                      <a:lnTo>
                        <a:pt x="1276" y="11"/>
                      </a:lnTo>
                      <a:lnTo>
                        <a:pt x="1276" y="11"/>
                      </a:lnTo>
                      <a:lnTo>
                        <a:pt x="1275" y="11"/>
                      </a:lnTo>
                      <a:lnTo>
                        <a:pt x="1275" y="12"/>
                      </a:lnTo>
                      <a:lnTo>
                        <a:pt x="1272" y="11"/>
                      </a:lnTo>
                      <a:lnTo>
                        <a:pt x="1272" y="10"/>
                      </a:lnTo>
                      <a:lnTo>
                        <a:pt x="1272" y="8"/>
                      </a:lnTo>
                      <a:lnTo>
                        <a:pt x="1281" y="10"/>
                      </a:lnTo>
                      <a:lnTo>
                        <a:pt x="1281" y="12"/>
                      </a:lnTo>
                      <a:lnTo>
                        <a:pt x="1285" y="12"/>
                      </a:lnTo>
                      <a:lnTo>
                        <a:pt x="1285" y="7"/>
                      </a:lnTo>
                      <a:lnTo>
                        <a:pt x="1289" y="7"/>
                      </a:lnTo>
                      <a:lnTo>
                        <a:pt x="1290" y="6"/>
                      </a:lnTo>
                      <a:lnTo>
                        <a:pt x="1289" y="6"/>
                      </a:lnTo>
                      <a:lnTo>
                        <a:pt x="1289" y="4"/>
                      </a:lnTo>
                      <a:lnTo>
                        <a:pt x="1289" y="4"/>
                      </a:lnTo>
                      <a:lnTo>
                        <a:pt x="1288" y="4"/>
                      </a:lnTo>
                      <a:lnTo>
                        <a:pt x="1288" y="2"/>
                      </a:lnTo>
                      <a:lnTo>
                        <a:pt x="1289" y="2"/>
                      </a:lnTo>
                      <a:lnTo>
                        <a:pt x="1290" y="0"/>
                      </a:lnTo>
                      <a:close/>
                      <a:moveTo>
                        <a:pt x="1586" y="0"/>
                      </a:moveTo>
                      <a:lnTo>
                        <a:pt x="1588" y="0"/>
                      </a:lnTo>
                      <a:lnTo>
                        <a:pt x="1588" y="0"/>
                      </a:lnTo>
                      <a:lnTo>
                        <a:pt x="1588" y="0"/>
                      </a:lnTo>
                      <a:lnTo>
                        <a:pt x="1588" y="2"/>
                      </a:lnTo>
                      <a:lnTo>
                        <a:pt x="1586" y="2"/>
                      </a:lnTo>
                      <a:lnTo>
                        <a:pt x="1586" y="0"/>
                      </a:lnTo>
                      <a:lnTo>
                        <a:pt x="15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 name="Freeform 18">
                  <a:extLst>
                    <a:ext uri="{FF2B5EF4-FFF2-40B4-BE49-F238E27FC236}">
                      <a16:creationId xmlns:a16="http://schemas.microsoft.com/office/drawing/2014/main" id="{3CFB0C8F-BFEF-4CCB-9B87-8F61D166256D}"/>
                    </a:ext>
                  </a:extLst>
                </p:cNvPr>
                <p:cNvSpPr>
                  <a:spLocks noEditPoints="1"/>
                </p:cNvSpPr>
                <p:nvPr/>
              </p:nvSpPr>
              <p:spPr bwMode="auto">
                <a:xfrm>
                  <a:off x="4464050" y="1165679"/>
                  <a:ext cx="2781300" cy="201613"/>
                </a:xfrm>
                <a:custGeom>
                  <a:avLst/>
                  <a:gdLst>
                    <a:gd name="T0" fmla="*/ 1299 w 1752"/>
                    <a:gd name="T1" fmla="*/ 59 h 127"/>
                    <a:gd name="T2" fmla="*/ 1300 w 1752"/>
                    <a:gd name="T3" fmla="*/ 52 h 127"/>
                    <a:gd name="T4" fmla="*/ 1270 w 1752"/>
                    <a:gd name="T5" fmla="*/ 51 h 127"/>
                    <a:gd name="T6" fmla="*/ 1257 w 1752"/>
                    <a:gd name="T7" fmla="*/ 48 h 127"/>
                    <a:gd name="T8" fmla="*/ 1400 w 1752"/>
                    <a:gd name="T9" fmla="*/ 59 h 127"/>
                    <a:gd name="T10" fmla="*/ 1722 w 1752"/>
                    <a:gd name="T11" fmla="*/ 47 h 127"/>
                    <a:gd name="T12" fmla="*/ 1747 w 1752"/>
                    <a:gd name="T13" fmla="*/ 65 h 127"/>
                    <a:gd name="T14" fmla="*/ 1722 w 1752"/>
                    <a:gd name="T15" fmla="*/ 81 h 127"/>
                    <a:gd name="T16" fmla="*/ 1711 w 1752"/>
                    <a:gd name="T17" fmla="*/ 65 h 127"/>
                    <a:gd name="T18" fmla="*/ 1700 w 1752"/>
                    <a:gd name="T19" fmla="*/ 53 h 127"/>
                    <a:gd name="T20" fmla="*/ 1672 w 1752"/>
                    <a:gd name="T21" fmla="*/ 44 h 127"/>
                    <a:gd name="T22" fmla="*/ 1361 w 1752"/>
                    <a:gd name="T23" fmla="*/ 39 h 127"/>
                    <a:gd name="T24" fmla="*/ 1430 w 1752"/>
                    <a:gd name="T25" fmla="*/ 42 h 127"/>
                    <a:gd name="T26" fmla="*/ 1374 w 1752"/>
                    <a:gd name="T27" fmla="*/ 38 h 127"/>
                    <a:gd name="T28" fmla="*/ 1358 w 1752"/>
                    <a:gd name="T29" fmla="*/ 31 h 127"/>
                    <a:gd name="T30" fmla="*/ 1374 w 1752"/>
                    <a:gd name="T31" fmla="*/ 32 h 127"/>
                    <a:gd name="T32" fmla="*/ 688 w 1752"/>
                    <a:gd name="T33" fmla="*/ 23 h 127"/>
                    <a:gd name="T34" fmla="*/ 1353 w 1752"/>
                    <a:gd name="T35" fmla="*/ 25 h 127"/>
                    <a:gd name="T36" fmla="*/ 404 w 1752"/>
                    <a:gd name="T37" fmla="*/ 30 h 127"/>
                    <a:gd name="T38" fmla="*/ 233 w 1752"/>
                    <a:gd name="T39" fmla="*/ 2 h 127"/>
                    <a:gd name="T40" fmla="*/ 240 w 1752"/>
                    <a:gd name="T41" fmla="*/ 17 h 127"/>
                    <a:gd name="T42" fmla="*/ 292 w 1752"/>
                    <a:gd name="T43" fmla="*/ 7 h 127"/>
                    <a:gd name="T44" fmla="*/ 281 w 1752"/>
                    <a:gd name="T45" fmla="*/ 30 h 127"/>
                    <a:gd name="T46" fmla="*/ 263 w 1752"/>
                    <a:gd name="T47" fmla="*/ 42 h 127"/>
                    <a:gd name="T48" fmla="*/ 235 w 1752"/>
                    <a:gd name="T49" fmla="*/ 52 h 127"/>
                    <a:gd name="T50" fmla="*/ 211 w 1752"/>
                    <a:gd name="T51" fmla="*/ 66 h 127"/>
                    <a:gd name="T52" fmla="*/ 177 w 1752"/>
                    <a:gd name="T53" fmla="*/ 65 h 127"/>
                    <a:gd name="T54" fmla="*/ 171 w 1752"/>
                    <a:gd name="T55" fmla="*/ 77 h 127"/>
                    <a:gd name="T56" fmla="*/ 177 w 1752"/>
                    <a:gd name="T57" fmla="*/ 78 h 127"/>
                    <a:gd name="T58" fmla="*/ 176 w 1752"/>
                    <a:gd name="T59" fmla="*/ 95 h 127"/>
                    <a:gd name="T60" fmla="*/ 161 w 1752"/>
                    <a:gd name="T61" fmla="*/ 114 h 127"/>
                    <a:gd name="T62" fmla="*/ 134 w 1752"/>
                    <a:gd name="T63" fmla="*/ 117 h 127"/>
                    <a:gd name="T64" fmla="*/ 106 w 1752"/>
                    <a:gd name="T65" fmla="*/ 114 h 127"/>
                    <a:gd name="T66" fmla="*/ 76 w 1752"/>
                    <a:gd name="T67" fmla="*/ 121 h 127"/>
                    <a:gd name="T68" fmla="*/ 61 w 1752"/>
                    <a:gd name="T69" fmla="*/ 112 h 127"/>
                    <a:gd name="T70" fmla="*/ 102 w 1752"/>
                    <a:gd name="T71" fmla="*/ 106 h 127"/>
                    <a:gd name="T72" fmla="*/ 99 w 1752"/>
                    <a:gd name="T73" fmla="*/ 94 h 127"/>
                    <a:gd name="T74" fmla="*/ 76 w 1752"/>
                    <a:gd name="T75" fmla="*/ 94 h 127"/>
                    <a:gd name="T76" fmla="*/ 118 w 1752"/>
                    <a:gd name="T77" fmla="*/ 81 h 127"/>
                    <a:gd name="T78" fmla="*/ 100 w 1752"/>
                    <a:gd name="T79" fmla="*/ 66 h 127"/>
                    <a:gd name="T80" fmla="*/ 75 w 1752"/>
                    <a:gd name="T81" fmla="*/ 79 h 127"/>
                    <a:gd name="T82" fmla="*/ 54 w 1752"/>
                    <a:gd name="T83" fmla="*/ 90 h 127"/>
                    <a:gd name="T84" fmla="*/ 30 w 1752"/>
                    <a:gd name="T85" fmla="*/ 78 h 127"/>
                    <a:gd name="T86" fmla="*/ 11 w 1752"/>
                    <a:gd name="T87" fmla="*/ 66 h 127"/>
                    <a:gd name="T88" fmla="*/ 6 w 1752"/>
                    <a:gd name="T89" fmla="*/ 57 h 127"/>
                    <a:gd name="T90" fmla="*/ 12 w 1752"/>
                    <a:gd name="T91" fmla="*/ 45 h 127"/>
                    <a:gd name="T92" fmla="*/ 11 w 1752"/>
                    <a:gd name="T93" fmla="*/ 35 h 127"/>
                    <a:gd name="T94" fmla="*/ 47 w 1752"/>
                    <a:gd name="T95" fmla="*/ 52 h 127"/>
                    <a:gd name="T96" fmla="*/ 87 w 1752"/>
                    <a:gd name="T97" fmla="*/ 61 h 127"/>
                    <a:gd name="T98" fmla="*/ 134 w 1752"/>
                    <a:gd name="T99" fmla="*/ 65 h 127"/>
                    <a:gd name="T100" fmla="*/ 142 w 1752"/>
                    <a:gd name="T101" fmla="*/ 51 h 127"/>
                    <a:gd name="T102" fmla="*/ 165 w 1752"/>
                    <a:gd name="T103" fmla="*/ 38 h 127"/>
                    <a:gd name="T104" fmla="*/ 110 w 1752"/>
                    <a:gd name="T105" fmla="*/ 45 h 127"/>
                    <a:gd name="T106" fmla="*/ 75 w 1752"/>
                    <a:gd name="T107" fmla="*/ 44 h 127"/>
                    <a:gd name="T108" fmla="*/ 63 w 1752"/>
                    <a:gd name="T109" fmla="*/ 39 h 127"/>
                    <a:gd name="T110" fmla="*/ 46 w 1752"/>
                    <a:gd name="T111" fmla="*/ 35 h 127"/>
                    <a:gd name="T112" fmla="*/ 61 w 1752"/>
                    <a:gd name="T113" fmla="*/ 28 h 127"/>
                    <a:gd name="T114" fmla="*/ 99 w 1752"/>
                    <a:gd name="T115" fmla="*/ 30 h 127"/>
                    <a:gd name="T116" fmla="*/ 92 w 1752"/>
                    <a:gd name="T117" fmla="*/ 17 h 127"/>
                    <a:gd name="T118" fmla="*/ 126 w 1752"/>
                    <a:gd name="T119" fmla="*/ 17 h 127"/>
                    <a:gd name="T120" fmla="*/ 152 w 1752"/>
                    <a:gd name="T121" fmla="*/ 11 h 127"/>
                    <a:gd name="T122" fmla="*/ 172 w 1752"/>
                    <a:gd name="T123"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 h="127">
                      <a:moveTo>
                        <a:pt x="1371" y="48"/>
                      </a:moveTo>
                      <a:lnTo>
                        <a:pt x="1372" y="48"/>
                      </a:lnTo>
                      <a:lnTo>
                        <a:pt x="1372" y="48"/>
                      </a:lnTo>
                      <a:lnTo>
                        <a:pt x="1372" y="48"/>
                      </a:lnTo>
                      <a:lnTo>
                        <a:pt x="1372" y="48"/>
                      </a:lnTo>
                      <a:lnTo>
                        <a:pt x="1371" y="48"/>
                      </a:lnTo>
                      <a:close/>
                      <a:moveTo>
                        <a:pt x="1303" y="48"/>
                      </a:moveTo>
                      <a:lnTo>
                        <a:pt x="1306" y="48"/>
                      </a:lnTo>
                      <a:lnTo>
                        <a:pt x="1306" y="49"/>
                      </a:lnTo>
                      <a:lnTo>
                        <a:pt x="1311" y="48"/>
                      </a:lnTo>
                      <a:lnTo>
                        <a:pt x="1311" y="49"/>
                      </a:lnTo>
                      <a:lnTo>
                        <a:pt x="1309" y="51"/>
                      </a:lnTo>
                      <a:lnTo>
                        <a:pt x="1309" y="52"/>
                      </a:lnTo>
                      <a:lnTo>
                        <a:pt x="1312" y="51"/>
                      </a:lnTo>
                      <a:lnTo>
                        <a:pt x="1313" y="51"/>
                      </a:lnTo>
                      <a:lnTo>
                        <a:pt x="1315" y="49"/>
                      </a:lnTo>
                      <a:lnTo>
                        <a:pt x="1316" y="51"/>
                      </a:lnTo>
                      <a:lnTo>
                        <a:pt x="1316" y="52"/>
                      </a:lnTo>
                      <a:lnTo>
                        <a:pt x="1316" y="53"/>
                      </a:lnTo>
                      <a:lnTo>
                        <a:pt x="1315" y="55"/>
                      </a:lnTo>
                      <a:lnTo>
                        <a:pt x="1315" y="55"/>
                      </a:lnTo>
                      <a:lnTo>
                        <a:pt x="1313" y="56"/>
                      </a:lnTo>
                      <a:lnTo>
                        <a:pt x="1311" y="56"/>
                      </a:lnTo>
                      <a:lnTo>
                        <a:pt x="1308" y="56"/>
                      </a:lnTo>
                      <a:lnTo>
                        <a:pt x="1307" y="56"/>
                      </a:lnTo>
                      <a:lnTo>
                        <a:pt x="1306" y="56"/>
                      </a:lnTo>
                      <a:lnTo>
                        <a:pt x="1304" y="56"/>
                      </a:lnTo>
                      <a:lnTo>
                        <a:pt x="1304" y="56"/>
                      </a:lnTo>
                      <a:lnTo>
                        <a:pt x="1306" y="57"/>
                      </a:lnTo>
                      <a:lnTo>
                        <a:pt x="1306" y="57"/>
                      </a:lnTo>
                      <a:lnTo>
                        <a:pt x="1306" y="59"/>
                      </a:lnTo>
                      <a:lnTo>
                        <a:pt x="1304" y="59"/>
                      </a:lnTo>
                      <a:lnTo>
                        <a:pt x="1299" y="59"/>
                      </a:lnTo>
                      <a:lnTo>
                        <a:pt x="1294" y="59"/>
                      </a:lnTo>
                      <a:lnTo>
                        <a:pt x="1294" y="61"/>
                      </a:lnTo>
                      <a:lnTo>
                        <a:pt x="1290" y="61"/>
                      </a:lnTo>
                      <a:lnTo>
                        <a:pt x="1290" y="62"/>
                      </a:lnTo>
                      <a:lnTo>
                        <a:pt x="1290" y="62"/>
                      </a:lnTo>
                      <a:lnTo>
                        <a:pt x="1289" y="62"/>
                      </a:lnTo>
                      <a:lnTo>
                        <a:pt x="1287" y="61"/>
                      </a:lnTo>
                      <a:lnTo>
                        <a:pt x="1287" y="61"/>
                      </a:lnTo>
                      <a:lnTo>
                        <a:pt x="1287" y="62"/>
                      </a:lnTo>
                      <a:lnTo>
                        <a:pt x="1285" y="64"/>
                      </a:lnTo>
                      <a:lnTo>
                        <a:pt x="1285" y="61"/>
                      </a:lnTo>
                      <a:lnTo>
                        <a:pt x="1283" y="61"/>
                      </a:lnTo>
                      <a:lnTo>
                        <a:pt x="1283" y="61"/>
                      </a:lnTo>
                      <a:lnTo>
                        <a:pt x="1278" y="61"/>
                      </a:lnTo>
                      <a:lnTo>
                        <a:pt x="1278" y="60"/>
                      </a:lnTo>
                      <a:lnTo>
                        <a:pt x="1278" y="60"/>
                      </a:lnTo>
                      <a:lnTo>
                        <a:pt x="1278" y="59"/>
                      </a:lnTo>
                      <a:lnTo>
                        <a:pt x="1279" y="57"/>
                      </a:lnTo>
                      <a:lnTo>
                        <a:pt x="1281" y="56"/>
                      </a:lnTo>
                      <a:lnTo>
                        <a:pt x="1279" y="56"/>
                      </a:lnTo>
                      <a:lnTo>
                        <a:pt x="1278" y="56"/>
                      </a:lnTo>
                      <a:lnTo>
                        <a:pt x="1277" y="55"/>
                      </a:lnTo>
                      <a:lnTo>
                        <a:pt x="1275" y="55"/>
                      </a:lnTo>
                      <a:lnTo>
                        <a:pt x="1275" y="53"/>
                      </a:lnTo>
                      <a:lnTo>
                        <a:pt x="1283" y="53"/>
                      </a:lnTo>
                      <a:lnTo>
                        <a:pt x="1283" y="53"/>
                      </a:lnTo>
                      <a:lnTo>
                        <a:pt x="1286" y="53"/>
                      </a:lnTo>
                      <a:lnTo>
                        <a:pt x="1287" y="55"/>
                      </a:lnTo>
                      <a:lnTo>
                        <a:pt x="1290" y="55"/>
                      </a:lnTo>
                      <a:lnTo>
                        <a:pt x="1292" y="55"/>
                      </a:lnTo>
                      <a:lnTo>
                        <a:pt x="1295" y="55"/>
                      </a:lnTo>
                      <a:lnTo>
                        <a:pt x="1298" y="53"/>
                      </a:lnTo>
                      <a:lnTo>
                        <a:pt x="1300" y="52"/>
                      </a:lnTo>
                      <a:lnTo>
                        <a:pt x="1304" y="51"/>
                      </a:lnTo>
                      <a:lnTo>
                        <a:pt x="1304" y="49"/>
                      </a:lnTo>
                      <a:lnTo>
                        <a:pt x="1303" y="49"/>
                      </a:lnTo>
                      <a:lnTo>
                        <a:pt x="1303" y="49"/>
                      </a:lnTo>
                      <a:lnTo>
                        <a:pt x="1302" y="48"/>
                      </a:lnTo>
                      <a:lnTo>
                        <a:pt x="1303" y="48"/>
                      </a:lnTo>
                      <a:lnTo>
                        <a:pt x="1303" y="48"/>
                      </a:lnTo>
                      <a:close/>
                      <a:moveTo>
                        <a:pt x="1260" y="45"/>
                      </a:moveTo>
                      <a:lnTo>
                        <a:pt x="1264" y="47"/>
                      </a:lnTo>
                      <a:lnTo>
                        <a:pt x="1271" y="45"/>
                      </a:lnTo>
                      <a:lnTo>
                        <a:pt x="1271" y="47"/>
                      </a:lnTo>
                      <a:lnTo>
                        <a:pt x="1282" y="45"/>
                      </a:lnTo>
                      <a:lnTo>
                        <a:pt x="1282" y="47"/>
                      </a:lnTo>
                      <a:lnTo>
                        <a:pt x="1283" y="47"/>
                      </a:lnTo>
                      <a:lnTo>
                        <a:pt x="1283" y="47"/>
                      </a:lnTo>
                      <a:lnTo>
                        <a:pt x="1287" y="47"/>
                      </a:lnTo>
                      <a:lnTo>
                        <a:pt x="1289" y="48"/>
                      </a:lnTo>
                      <a:lnTo>
                        <a:pt x="1290" y="48"/>
                      </a:lnTo>
                      <a:lnTo>
                        <a:pt x="1291" y="49"/>
                      </a:lnTo>
                      <a:lnTo>
                        <a:pt x="1292" y="51"/>
                      </a:lnTo>
                      <a:lnTo>
                        <a:pt x="1295" y="51"/>
                      </a:lnTo>
                      <a:lnTo>
                        <a:pt x="1295" y="52"/>
                      </a:lnTo>
                      <a:lnTo>
                        <a:pt x="1290" y="52"/>
                      </a:lnTo>
                      <a:lnTo>
                        <a:pt x="1290" y="52"/>
                      </a:lnTo>
                      <a:lnTo>
                        <a:pt x="1290" y="52"/>
                      </a:lnTo>
                      <a:lnTo>
                        <a:pt x="1290" y="52"/>
                      </a:lnTo>
                      <a:lnTo>
                        <a:pt x="1282" y="51"/>
                      </a:lnTo>
                      <a:lnTo>
                        <a:pt x="1282" y="51"/>
                      </a:lnTo>
                      <a:lnTo>
                        <a:pt x="1281" y="51"/>
                      </a:lnTo>
                      <a:lnTo>
                        <a:pt x="1279" y="51"/>
                      </a:lnTo>
                      <a:lnTo>
                        <a:pt x="1277" y="52"/>
                      </a:lnTo>
                      <a:lnTo>
                        <a:pt x="1277" y="52"/>
                      </a:lnTo>
                      <a:lnTo>
                        <a:pt x="1270" y="51"/>
                      </a:lnTo>
                      <a:lnTo>
                        <a:pt x="1269" y="53"/>
                      </a:lnTo>
                      <a:lnTo>
                        <a:pt x="1269" y="56"/>
                      </a:lnTo>
                      <a:lnTo>
                        <a:pt x="1264" y="56"/>
                      </a:lnTo>
                      <a:lnTo>
                        <a:pt x="1264" y="57"/>
                      </a:lnTo>
                      <a:lnTo>
                        <a:pt x="1261" y="57"/>
                      </a:lnTo>
                      <a:lnTo>
                        <a:pt x="1261" y="56"/>
                      </a:lnTo>
                      <a:lnTo>
                        <a:pt x="1260" y="55"/>
                      </a:lnTo>
                      <a:lnTo>
                        <a:pt x="1258" y="55"/>
                      </a:lnTo>
                      <a:lnTo>
                        <a:pt x="1257" y="55"/>
                      </a:lnTo>
                      <a:lnTo>
                        <a:pt x="1257" y="55"/>
                      </a:lnTo>
                      <a:lnTo>
                        <a:pt x="1253" y="56"/>
                      </a:lnTo>
                      <a:lnTo>
                        <a:pt x="1252" y="56"/>
                      </a:lnTo>
                      <a:lnTo>
                        <a:pt x="1251" y="57"/>
                      </a:lnTo>
                      <a:lnTo>
                        <a:pt x="1249" y="57"/>
                      </a:lnTo>
                      <a:lnTo>
                        <a:pt x="1248" y="59"/>
                      </a:lnTo>
                      <a:lnTo>
                        <a:pt x="1248" y="57"/>
                      </a:lnTo>
                      <a:lnTo>
                        <a:pt x="1245" y="57"/>
                      </a:lnTo>
                      <a:lnTo>
                        <a:pt x="1245" y="56"/>
                      </a:lnTo>
                      <a:lnTo>
                        <a:pt x="1244" y="56"/>
                      </a:lnTo>
                      <a:lnTo>
                        <a:pt x="1244" y="56"/>
                      </a:lnTo>
                      <a:lnTo>
                        <a:pt x="1236" y="56"/>
                      </a:lnTo>
                      <a:lnTo>
                        <a:pt x="1236" y="53"/>
                      </a:lnTo>
                      <a:lnTo>
                        <a:pt x="1237" y="53"/>
                      </a:lnTo>
                      <a:lnTo>
                        <a:pt x="1237" y="52"/>
                      </a:lnTo>
                      <a:lnTo>
                        <a:pt x="1240" y="52"/>
                      </a:lnTo>
                      <a:lnTo>
                        <a:pt x="1241" y="51"/>
                      </a:lnTo>
                      <a:lnTo>
                        <a:pt x="1243" y="51"/>
                      </a:lnTo>
                      <a:lnTo>
                        <a:pt x="1243" y="49"/>
                      </a:lnTo>
                      <a:lnTo>
                        <a:pt x="1247" y="51"/>
                      </a:lnTo>
                      <a:lnTo>
                        <a:pt x="1247" y="49"/>
                      </a:lnTo>
                      <a:lnTo>
                        <a:pt x="1249" y="49"/>
                      </a:lnTo>
                      <a:lnTo>
                        <a:pt x="1249" y="48"/>
                      </a:lnTo>
                      <a:lnTo>
                        <a:pt x="1257" y="48"/>
                      </a:lnTo>
                      <a:lnTo>
                        <a:pt x="1258" y="47"/>
                      </a:lnTo>
                      <a:lnTo>
                        <a:pt x="1260" y="47"/>
                      </a:lnTo>
                      <a:lnTo>
                        <a:pt x="1260" y="45"/>
                      </a:lnTo>
                      <a:close/>
                      <a:moveTo>
                        <a:pt x="173" y="45"/>
                      </a:moveTo>
                      <a:lnTo>
                        <a:pt x="173" y="47"/>
                      </a:lnTo>
                      <a:lnTo>
                        <a:pt x="173" y="47"/>
                      </a:lnTo>
                      <a:lnTo>
                        <a:pt x="174" y="47"/>
                      </a:lnTo>
                      <a:lnTo>
                        <a:pt x="173" y="47"/>
                      </a:lnTo>
                      <a:lnTo>
                        <a:pt x="173" y="45"/>
                      </a:lnTo>
                      <a:lnTo>
                        <a:pt x="173" y="45"/>
                      </a:lnTo>
                      <a:close/>
                      <a:moveTo>
                        <a:pt x="1406" y="42"/>
                      </a:moveTo>
                      <a:lnTo>
                        <a:pt x="1406" y="43"/>
                      </a:lnTo>
                      <a:lnTo>
                        <a:pt x="1406" y="45"/>
                      </a:lnTo>
                      <a:lnTo>
                        <a:pt x="1409" y="44"/>
                      </a:lnTo>
                      <a:lnTo>
                        <a:pt x="1409" y="45"/>
                      </a:lnTo>
                      <a:lnTo>
                        <a:pt x="1412" y="47"/>
                      </a:lnTo>
                      <a:lnTo>
                        <a:pt x="1412" y="48"/>
                      </a:lnTo>
                      <a:lnTo>
                        <a:pt x="1413" y="48"/>
                      </a:lnTo>
                      <a:lnTo>
                        <a:pt x="1413" y="51"/>
                      </a:lnTo>
                      <a:lnTo>
                        <a:pt x="1409" y="51"/>
                      </a:lnTo>
                      <a:lnTo>
                        <a:pt x="1409" y="51"/>
                      </a:lnTo>
                      <a:lnTo>
                        <a:pt x="1408" y="51"/>
                      </a:lnTo>
                      <a:lnTo>
                        <a:pt x="1408" y="52"/>
                      </a:lnTo>
                      <a:lnTo>
                        <a:pt x="1406" y="52"/>
                      </a:lnTo>
                      <a:lnTo>
                        <a:pt x="1404" y="52"/>
                      </a:lnTo>
                      <a:lnTo>
                        <a:pt x="1402" y="51"/>
                      </a:lnTo>
                      <a:lnTo>
                        <a:pt x="1402" y="53"/>
                      </a:lnTo>
                      <a:lnTo>
                        <a:pt x="1404" y="55"/>
                      </a:lnTo>
                      <a:lnTo>
                        <a:pt x="1404" y="56"/>
                      </a:lnTo>
                      <a:lnTo>
                        <a:pt x="1404" y="59"/>
                      </a:lnTo>
                      <a:lnTo>
                        <a:pt x="1402" y="59"/>
                      </a:lnTo>
                      <a:lnTo>
                        <a:pt x="1400" y="59"/>
                      </a:lnTo>
                      <a:lnTo>
                        <a:pt x="1400" y="59"/>
                      </a:lnTo>
                      <a:lnTo>
                        <a:pt x="1400" y="59"/>
                      </a:lnTo>
                      <a:lnTo>
                        <a:pt x="1398" y="59"/>
                      </a:lnTo>
                      <a:lnTo>
                        <a:pt x="1398" y="59"/>
                      </a:lnTo>
                      <a:lnTo>
                        <a:pt x="1398" y="59"/>
                      </a:lnTo>
                      <a:lnTo>
                        <a:pt x="1398" y="57"/>
                      </a:lnTo>
                      <a:lnTo>
                        <a:pt x="1392" y="59"/>
                      </a:lnTo>
                      <a:lnTo>
                        <a:pt x="1391" y="57"/>
                      </a:lnTo>
                      <a:lnTo>
                        <a:pt x="1391" y="57"/>
                      </a:lnTo>
                      <a:lnTo>
                        <a:pt x="1391" y="56"/>
                      </a:lnTo>
                      <a:lnTo>
                        <a:pt x="1389" y="56"/>
                      </a:lnTo>
                      <a:lnTo>
                        <a:pt x="1389" y="52"/>
                      </a:lnTo>
                      <a:lnTo>
                        <a:pt x="1391" y="52"/>
                      </a:lnTo>
                      <a:lnTo>
                        <a:pt x="1391" y="49"/>
                      </a:lnTo>
                      <a:lnTo>
                        <a:pt x="1395" y="47"/>
                      </a:lnTo>
                      <a:lnTo>
                        <a:pt x="1395" y="45"/>
                      </a:lnTo>
                      <a:lnTo>
                        <a:pt x="1395" y="44"/>
                      </a:lnTo>
                      <a:lnTo>
                        <a:pt x="1396" y="44"/>
                      </a:lnTo>
                      <a:lnTo>
                        <a:pt x="1396" y="43"/>
                      </a:lnTo>
                      <a:lnTo>
                        <a:pt x="1398" y="43"/>
                      </a:lnTo>
                      <a:lnTo>
                        <a:pt x="1398" y="43"/>
                      </a:lnTo>
                      <a:lnTo>
                        <a:pt x="1398" y="43"/>
                      </a:lnTo>
                      <a:lnTo>
                        <a:pt x="1400" y="43"/>
                      </a:lnTo>
                      <a:lnTo>
                        <a:pt x="1401" y="43"/>
                      </a:lnTo>
                      <a:lnTo>
                        <a:pt x="1404" y="43"/>
                      </a:lnTo>
                      <a:lnTo>
                        <a:pt x="1406" y="42"/>
                      </a:lnTo>
                      <a:close/>
                      <a:moveTo>
                        <a:pt x="1717" y="42"/>
                      </a:moveTo>
                      <a:lnTo>
                        <a:pt x="1717" y="42"/>
                      </a:lnTo>
                      <a:lnTo>
                        <a:pt x="1718" y="42"/>
                      </a:lnTo>
                      <a:lnTo>
                        <a:pt x="1718" y="43"/>
                      </a:lnTo>
                      <a:lnTo>
                        <a:pt x="1719" y="43"/>
                      </a:lnTo>
                      <a:lnTo>
                        <a:pt x="1719" y="44"/>
                      </a:lnTo>
                      <a:lnTo>
                        <a:pt x="1722" y="45"/>
                      </a:lnTo>
                      <a:lnTo>
                        <a:pt x="1722" y="47"/>
                      </a:lnTo>
                      <a:lnTo>
                        <a:pt x="1723" y="47"/>
                      </a:lnTo>
                      <a:lnTo>
                        <a:pt x="1723" y="48"/>
                      </a:lnTo>
                      <a:lnTo>
                        <a:pt x="1726" y="48"/>
                      </a:lnTo>
                      <a:lnTo>
                        <a:pt x="1726" y="49"/>
                      </a:lnTo>
                      <a:lnTo>
                        <a:pt x="1726" y="49"/>
                      </a:lnTo>
                      <a:lnTo>
                        <a:pt x="1728" y="52"/>
                      </a:lnTo>
                      <a:lnTo>
                        <a:pt x="1730" y="52"/>
                      </a:lnTo>
                      <a:lnTo>
                        <a:pt x="1731" y="53"/>
                      </a:lnTo>
                      <a:lnTo>
                        <a:pt x="1735" y="55"/>
                      </a:lnTo>
                      <a:lnTo>
                        <a:pt x="1734" y="61"/>
                      </a:lnTo>
                      <a:lnTo>
                        <a:pt x="1732" y="62"/>
                      </a:lnTo>
                      <a:lnTo>
                        <a:pt x="1731" y="62"/>
                      </a:lnTo>
                      <a:lnTo>
                        <a:pt x="1731" y="62"/>
                      </a:lnTo>
                      <a:lnTo>
                        <a:pt x="1730" y="64"/>
                      </a:lnTo>
                      <a:lnTo>
                        <a:pt x="1728" y="64"/>
                      </a:lnTo>
                      <a:lnTo>
                        <a:pt x="1728" y="64"/>
                      </a:lnTo>
                      <a:lnTo>
                        <a:pt x="1727" y="64"/>
                      </a:lnTo>
                      <a:lnTo>
                        <a:pt x="1726" y="64"/>
                      </a:lnTo>
                      <a:lnTo>
                        <a:pt x="1734" y="64"/>
                      </a:lnTo>
                      <a:lnTo>
                        <a:pt x="1734" y="64"/>
                      </a:lnTo>
                      <a:lnTo>
                        <a:pt x="1735" y="62"/>
                      </a:lnTo>
                      <a:lnTo>
                        <a:pt x="1735" y="62"/>
                      </a:lnTo>
                      <a:lnTo>
                        <a:pt x="1738" y="62"/>
                      </a:lnTo>
                      <a:lnTo>
                        <a:pt x="1739" y="64"/>
                      </a:lnTo>
                      <a:lnTo>
                        <a:pt x="1741" y="64"/>
                      </a:lnTo>
                      <a:lnTo>
                        <a:pt x="1741" y="66"/>
                      </a:lnTo>
                      <a:lnTo>
                        <a:pt x="1741" y="68"/>
                      </a:lnTo>
                      <a:lnTo>
                        <a:pt x="1741" y="70"/>
                      </a:lnTo>
                      <a:lnTo>
                        <a:pt x="1739" y="70"/>
                      </a:lnTo>
                      <a:lnTo>
                        <a:pt x="1739" y="72"/>
                      </a:lnTo>
                      <a:lnTo>
                        <a:pt x="1744" y="72"/>
                      </a:lnTo>
                      <a:lnTo>
                        <a:pt x="1747" y="65"/>
                      </a:lnTo>
                      <a:lnTo>
                        <a:pt x="1747" y="65"/>
                      </a:lnTo>
                      <a:lnTo>
                        <a:pt x="1747" y="65"/>
                      </a:lnTo>
                      <a:lnTo>
                        <a:pt x="1748" y="66"/>
                      </a:lnTo>
                      <a:lnTo>
                        <a:pt x="1748" y="66"/>
                      </a:lnTo>
                      <a:lnTo>
                        <a:pt x="1748" y="68"/>
                      </a:lnTo>
                      <a:lnTo>
                        <a:pt x="1749" y="69"/>
                      </a:lnTo>
                      <a:lnTo>
                        <a:pt x="1751" y="70"/>
                      </a:lnTo>
                      <a:lnTo>
                        <a:pt x="1752" y="72"/>
                      </a:lnTo>
                      <a:lnTo>
                        <a:pt x="1752" y="74"/>
                      </a:lnTo>
                      <a:lnTo>
                        <a:pt x="1751" y="74"/>
                      </a:lnTo>
                      <a:lnTo>
                        <a:pt x="1751" y="76"/>
                      </a:lnTo>
                      <a:lnTo>
                        <a:pt x="1749" y="76"/>
                      </a:lnTo>
                      <a:lnTo>
                        <a:pt x="1747" y="76"/>
                      </a:lnTo>
                      <a:lnTo>
                        <a:pt x="1747" y="77"/>
                      </a:lnTo>
                      <a:lnTo>
                        <a:pt x="1747" y="77"/>
                      </a:lnTo>
                      <a:lnTo>
                        <a:pt x="1748" y="78"/>
                      </a:lnTo>
                      <a:lnTo>
                        <a:pt x="1747" y="78"/>
                      </a:lnTo>
                      <a:lnTo>
                        <a:pt x="1745" y="79"/>
                      </a:lnTo>
                      <a:lnTo>
                        <a:pt x="1743" y="81"/>
                      </a:lnTo>
                      <a:lnTo>
                        <a:pt x="1741" y="81"/>
                      </a:lnTo>
                      <a:lnTo>
                        <a:pt x="1739" y="82"/>
                      </a:lnTo>
                      <a:lnTo>
                        <a:pt x="1738" y="83"/>
                      </a:lnTo>
                      <a:lnTo>
                        <a:pt x="1736" y="82"/>
                      </a:lnTo>
                      <a:lnTo>
                        <a:pt x="1735" y="82"/>
                      </a:lnTo>
                      <a:lnTo>
                        <a:pt x="1734" y="81"/>
                      </a:lnTo>
                      <a:lnTo>
                        <a:pt x="1732" y="81"/>
                      </a:lnTo>
                      <a:lnTo>
                        <a:pt x="1732" y="81"/>
                      </a:lnTo>
                      <a:lnTo>
                        <a:pt x="1732" y="81"/>
                      </a:lnTo>
                      <a:lnTo>
                        <a:pt x="1732" y="81"/>
                      </a:lnTo>
                      <a:lnTo>
                        <a:pt x="1732" y="82"/>
                      </a:lnTo>
                      <a:lnTo>
                        <a:pt x="1732" y="82"/>
                      </a:lnTo>
                      <a:lnTo>
                        <a:pt x="1723" y="81"/>
                      </a:lnTo>
                      <a:lnTo>
                        <a:pt x="1723" y="81"/>
                      </a:lnTo>
                      <a:lnTo>
                        <a:pt x="1722" y="81"/>
                      </a:lnTo>
                      <a:lnTo>
                        <a:pt x="1722" y="79"/>
                      </a:lnTo>
                      <a:lnTo>
                        <a:pt x="1717" y="79"/>
                      </a:lnTo>
                      <a:lnTo>
                        <a:pt x="1715" y="79"/>
                      </a:lnTo>
                      <a:lnTo>
                        <a:pt x="1715" y="79"/>
                      </a:lnTo>
                      <a:lnTo>
                        <a:pt x="1715" y="79"/>
                      </a:lnTo>
                      <a:lnTo>
                        <a:pt x="1714" y="78"/>
                      </a:lnTo>
                      <a:lnTo>
                        <a:pt x="1707" y="78"/>
                      </a:lnTo>
                      <a:lnTo>
                        <a:pt x="1707" y="79"/>
                      </a:lnTo>
                      <a:lnTo>
                        <a:pt x="1706" y="78"/>
                      </a:lnTo>
                      <a:lnTo>
                        <a:pt x="1706" y="78"/>
                      </a:lnTo>
                      <a:lnTo>
                        <a:pt x="1705" y="78"/>
                      </a:lnTo>
                      <a:lnTo>
                        <a:pt x="1706" y="77"/>
                      </a:lnTo>
                      <a:lnTo>
                        <a:pt x="1706" y="76"/>
                      </a:lnTo>
                      <a:lnTo>
                        <a:pt x="1702" y="76"/>
                      </a:lnTo>
                      <a:lnTo>
                        <a:pt x="1702" y="77"/>
                      </a:lnTo>
                      <a:lnTo>
                        <a:pt x="1702" y="77"/>
                      </a:lnTo>
                      <a:lnTo>
                        <a:pt x="1701" y="76"/>
                      </a:lnTo>
                      <a:lnTo>
                        <a:pt x="1701" y="76"/>
                      </a:lnTo>
                      <a:lnTo>
                        <a:pt x="1700" y="76"/>
                      </a:lnTo>
                      <a:lnTo>
                        <a:pt x="1698" y="77"/>
                      </a:lnTo>
                      <a:lnTo>
                        <a:pt x="1697" y="77"/>
                      </a:lnTo>
                      <a:lnTo>
                        <a:pt x="1697" y="74"/>
                      </a:lnTo>
                      <a:lnTo>
                        <a:pt x="1698" y="74"/>
                      </a:lnTo>
                      <a:lnTo>
                        <a:pt x="1698" y="74"/>
                      </a:lnTo>
                      <a:lnTo>
                        <a:pt x="1700" y="74"/>
                      </a:lnTo>
                      <a:lnTo>
                        <a:pt x="1700" y="73"/>
                      </a:lnTo>
                      <a:lnTo>
                        <a:pt x="1701" y="72"/>
                      </a:lnTo>
                      <a:lnTo>
                        <a:pt x="1703" y="72"/>
                      </a:lnTo>
                      <a:lnTo>
                        <a:pt x="1705" y="72"/>
                      </a:lnTo>
                      <a:lnTo>
                        <a:pt x="1706" y="72"/>
                      </a:lnTo>
                      <a:lnTo>
                        <a:pt x="1706" y="69"/>
                      </a:lnTo>
                      <a:lnTo>
                        <a:pt x="1706" y="69"/>
                      </a:lnTo>
                      <a:lnTo>
                        <a:pt x="1711" y="65"/>
                      </a:lnTo>
                      <a:lnTo>
                        <a:pt x="1711" y="65"/>
                      </a:lnTo>
                      <a:lnTo>
                        <a:pt x="1715" y="65"/>
                      </a:lnTo>
                      <a:lnTo>
                        <a:pt x="1715" y="65"/>
                      </a:lnTo>
                      <a:lnTo>
                        <a:pt x="1718" y="64"/>
                      </a:lnTo>
                      <a:lnTo>
                        <a:pt x="1718" y="64"/>
                      </a:lnTo>
                      <a:lnTo>
                        <a:pt x="1722" y="64"/>
                      </a:lnTo>
                      <a:lnTo>
                        <a:pt x="1722" y="62"/>
                      </a:lnTo>
                      <a:lnTo>
                        <a:pt x="1714" y="61"/>
                      </a:lnTo>
                      <a:lnTo>
                        <a:pt x="1714" y="62"/>
                      </a:lnTo>
                      <a:lnTo>
                        <a:pt x="1710" y="62"/>
                      </a:lnTo>
                      <a:lnTo>
                        <a:pt x="1710" y="64"/>
                      </a:lnTo>
                      <a:lnTo>
                        <a:pt x="1709" y="64"/>
                      </a:lnTo>
                      <a:lnTo>
                        <a:pt x="1707" y="65"/>
                      </a:lnTo>
                      <a:lnTo>
                        <a:pt x="1707" y="65"/>
                      </a:lnTo>
                      <a:lnTo>
                        <a:pt x="1705" y="65"/>
                      </a:lnTo>
                      <a:lnTo>
                        <a:pt x="1702" y="64"/>
                      </a:lnTo>
                      <a:lnTo>
                        <a:pt x="1700" y="64"/>
                      </a:lnTo>
                      <a:lnTo>
                        <a:pt x="1697" y="62"/>
                      </a:lnTo>
                      <a:lnTo>
                        <a:pt x="1696" y="62"/>
                      </a:lnTo>
                      <a:lnTo>
                        <a:pt x="1694" y="60"/>
                      </a:lnTo>
                      <a:lnTo>
                        <a:pt x="1688" y="60"/>
                      </a:lnTo>
                      <a:lnTo>
                        <a:pt x="1688" y="60"/>
                      </a:lnTo>
                      <a:lnTo>
                        <a:pt x="1689" y="60"/>
                      </a:lnTo>
                      <a:lnTo>
                        <a:pt x="1689" y="59"/>
                      </a:lnTo>
                      <a:lnTo>
                        <a:pt x="1690" y="59"/>
                      </a:lnTo>
                      <a:lnTo>
                        <a:pt x="1692" y="57"/>
                      </a:lnTo>
                      <a:lnTo>
                        <a:pt x="1694" y="57"/>
                      </a:lnTo>
                      <a:lnTo>
                        <a:pt x="1694" y="56"/>
                      </a:lnTo>
                      <a:lnTo>
                        <a:pt x="1700" y="56"/>
                      </a:lnTo>
                      <a:lnTo>
                        <a:pt x="1700" y="56"/>
                      </a:lnTo>
                      <a:lnTo>
                        <a:pt x="1701" y="56"/>
                      </a:lnTo>
                      <a:lnTo>
                        <a:pt x="1701" y="53"/>
                      </a:lnTo>
                      <a:lnTo>
                        <a:pt x="1700" y="53"/>
                      </a:lnTo>
                      <a:lnTo>
                        <a:pt x="1700" y="52"/>
                      </a:lnTo>
                      <a:lnTo>
                        <a:pt x="1701" y="51"/>
                      </a:lnTo>
                      <a:lnTo>
                        <a:pt x="1701" y="51"/>
                      </a:lnTo>
                      <a:lnTo>
                        <a:pt x="1702" y="49"/>
                      </a:lnTo>
                      <a:lnTo>
                        <a:pt x="1703" y="49"/>
                      </a:lnTo>
                      <a:lnTo>
                        <a:pt x="1703" y="47"/>
                      </a:lnTo>
                      <a:lnTo>
                        <a:pt x="1703" y="47"/>
                      </a:lnTo>
                      <a:lnTo>
                        <a:pt x="1703" y="48"/>
                      </a:lnTo>
                      <a:lnTo>
                        <a:pt x="1705" y="48"/>
                      </a:lnTo>
                      <a:lnTo>
                        <a:pt x="1707" y="47"/>
                      </a:lnTo>
                      <a:lnTo>
                        <a:pt x="1710" y="45"/>
                      </a:lnTo>
                      <a:lnTo>
                        <a:pt x="1714" y="44"/>
                      </a:lnTo>
                      <a:lnTo>
                        <a:pt x="1714" y="42"/>
                      </a:lnTo>
                      <a:lnTo>
                        <a:pt x="1717" y="42"/>
                      </a:lnTo>
                      <a:close/>
                      <a:moveTo>
                        <a:pt x="178" y="40"/>
                      </a:moveTo>
                      <a:lnTo>
                        <a:pt x="178" y="42"/>
                      </a:lnTo>
                      <a:lnTo>
                        <a:pt x="178" y="42"/>
                      </a:lnTo>
                      <a:lnTo>
                        <a:pt x="180" y="42"/>
                      </a:lnTo>
                      <a:lnTo>
                        <a:pt x="180" y="42"/>
                      </a:lnTo>
                      <a:lnTo>
                        <a:pt x="178" y="40"/>
                      </a:lnTo>
                      <a:lnTo>
                        <a:pt x="178" y="40"/>
                      </a:lnTo>
                      <a:close/>
                      <a:moveTo>
                        <a:pt x="1671" y="39"/>
                      </a:moveTo>
                      <a:lnTo>
                        <a:pt x="1673" y="40"/>
                      </a:lnTo>
                      <a:lnTo>
                        <a:pt x="1673" y="40"/>
                      </a:lnTo>
                      <a:lnTo>
                        <a:pt x="1677" y="40"/>
                      </a:lnTo>
                      <a:lnTo>
                        <a:pt x="1679" y="42"/>
                      </a:lnTo>
                      <a:lnTo>
                        <a:pt x="1679" y="42"/>
                      </a:lnTo>
                      <a:lnTo>
                        <a:pt x="1677" y="42"/>
                      </a:lnTo>
                      <a:lnTo>
                        <a:pt x="1676" y="43"/>
                      </a:lnTo>
                      <a:lnTo>
                        <a:pt x="1676" y="43"/>
                      </a:lnTo>
                      <a:lnTo>
                        <a:pt x="1675" y="43"/>
                      </a:lnTo>
                      <a:lnTo>
                        <a:pt x="1675" y="44"/>
                      </a:lnTo>
                      <a:lnTo>
                        <a:pt x="1672" y="44"/>
                      </a:lnTo>
                      <a:lnTo>
                        <a:pt x="1669" y="44"/>
                      </a:lnTo>
                      <a:lnTo>
                        <a:pt x="1668" y="44"/>
                      </a:lnTo>
                      <a:lnTo>
                        <a:pt x="1668" y="43"/>
                      </a:lnTo>
                      <a:lnTo>
                        <a:pt x="1667" y="42"/>
                      </a:lnTo>
                      <a:lnTo>
                        <a:pt x="1669" y="40"/>
                      </a:lnTo>
                      <a:lnTo>
                        <a:pt x="1671" y="39"/>
                      </a:lnTo>
                      <a:close/>
                      <a:moveTo>
                        <a:pt x="188" y="39"/>
                      </a:moveTo>
                      <a:lnTo>
                        <a:pt x="188" y="40"/>
                      </a:lnTo>
                      <a:lnTo>
                        <a:pt x="185" y="40"/>
                      </a:lnTo>
                      <a:lnTo>
                        <a:pt x="185" y="40"/>
                      </a:lnTo>
                      <a:lnTo>
                        <a:pt x="189" y="40"/>
                      </a:lnTo>
                      <a:lnTo>
                        <a:pt x="190" y="40"/>
                      </a:lnTo>
                      <a:lnTo>
                        <a:pt x="190" y="40"/>
                      </a:lnTo>
                      <a:lnTo>
                        <a:pt x="190" y="40"/>
                      </a:lnTo>
                      <a:lnTo>
                        <a:pt x="190" y="39"/>
                      </a:lnTo>
                      <a:lnTo>
                        <a:pt x="188" y="39"/>
                      </a:lnTo>
                      <a:close/>
                      <a:moveTo>
                        <a:pt x="1361" y="39"/>
                      </a:moveTo>
                      <a:lnTo>
                        <a:pt x="1362" y="40"/>
                      </a:lnTo>
                      <a:lnTo>
                        <a:pt x="1362" y="40"/>
                      </a:lnTo>
                      <a:lnTo>
                        <a:pt x="1366" y="40"/>
                      </a:lnTo>
                      <a:lnTo>
                        <a:pt x="1367" y="43"/>
                      </a:lnTo>
                      <a:lnTo>
                        <a:pt x="1366" y="44"/>
                      </a:lnTo>
                      <a:lnTo>
                        <a:pt x="1364" y="44"/>
                      </a:lnTo>
                      <a:lnTo>
                        <a:pt x="1363" y="43"/>
                      </a:lnTo>
                      <a:lnTo>
                        <a:pt x="1362" y="42"/>
                      </a:lnTo>
                      <a:lnTo>
                        <a:pt x="1361" y="42"/>
                      </a:lnTo>
                      <a:lnTo>
                        <a:pt x="1359" y="43"/>
                      </a:lnTo>
                      <a:lnTo>
                        <a:pt x="1358" y="43"/>
                      </a:lnTo>
                      <a:lnTo>
                        <a:pt x="1357" y="43"/>
                      </a:lnTo>
                      <a:lnTo>
                        <a:pt x="1357" y="40"/>
                      </a:lnTo>
                      <a:lnTo>
                        <a:pt x="1361" y="40"/>
                      </a:lnTo>
                      <a:lnTo>
                        <a:pt x="1361" y="39"/>
                      </a:lnTo>
                      <a:lnTo>
                        <a:pt x="1361" y="39"/>
                      </a:lnTo>
                      <a:close/>
                      <a:moveTo>
                        <a:pt x="1438" y="38"/>
                      </a:moveTo>
                      <a:lnTo>
                        <a:pt x="1438" y="38"/>
                      </a:lnTo>
                      <a:lnTo>
                        <a:pt x="1440" y="38"/>
                      </a:lnTo>
                      <a:lnTo>
                        <a:pt x="1440" y="39"/>
                      </a:lnTo>
                      <a:lnTo>
                        <a:pt x="1444" y="39"/>
                      </a:lnTo>
                      <a:lnTo>
                        <a:pt x="1444" y="42"/>
                      </a:lnTo>
                      <a:lnTo>
                        <a:pt x="1440" y="42"/>
                      </a:lnTo>
                      <a:lnTo>
                        <a:pt x="1438" y="45"/>
                      </a:lnTo>
                      <a:lnTo>
                        <a:pt x="1434" y="45"/>
                      </a:lnTo>
                      <a:lnTo>
                        <a:pt x="1434" y="47"/>
                      </a:lnTo>
                      <a:lnTo>
                        <a:pt x="1433" y="47"/>
                      </a:lnTo>
                      <a:lnTo>
                        <a:pt x="1431" y="49"/>
                      </a:lnTo>
                      <a:lnTo>
                        <a:pt x="1430" y="49"/>
                      </a:lnTo>
                      <a:lnTo>
                        <a:pt x="1430" y="49"/>
                      </a:lnTo>
                      <a:lnTo>
                        <a:pt x="1430" y="51"/>
                      </a:lnTo>
                      <a:lnTo>
                        <a:pt x="1429" y="51"/>
                      </a:lnTo>
                      <a:lnTo>
                        <a:pt x="1427" y="51"/>
                      </a:lnTo>
                      <a:lnTo>
                        <a:pt x="1427" y="51"/>
                      </a:lnTo>
                      <a:lnTo>
                        <a:pt x="1426" y="51"/>
                      </a:lnTo>
                      <a:lnTo>
                        <a:pt x="1426" y="49"/>
                      </a:lnTo>
                      <a:lnTo>
                        <a:pt x="1425" y="49"/>
                      </a:lnTo>
                      <a:lnTo>
                        <a:pt x="1425" y="49"/>
                      </a:lnTo>
                      <a:lnTo>
                        <a:pt x="1425" y="48"/>
                      </a:lnTo>
                      <a:lnTo>
                        <a:pt x="1422" y="47"/>
                      </a:lnTo>
                      <a:lnTo>
                        <a:pt x="1422" y="44"/>
                      </a:lnTo>
                      <a:lnTo>
                        <a:pt x="1425" y="44"/>
                      </a:lnTo>
                      <a:lnTo>
                        <a:pt x="1425" y="44"/>
                      </a:lnTo>
                      <a:lnTo>
                        <a:pt x="1423" y="43"/>
                      </a:lnTo>
                      <a:lnTo>
                        <a:pt x="1423" y="43"/>
                      </a:lnTo>
                      <a:lnTo>
                        <a:pt x="1423" y="42"/>
                      </a:lnTo>
                      <a:lnTo>
                        <a:pt x="1429" y="42"/>
                      </a:lnTo>
                      <a:lnTo>
                        <a:pt x="1429" y="42"/>
                      </a:lnTo>
                      <a:lnTo>
                        <a:pt x="1430" y="42"/>
                      </a:lnTo>
                      <a:lnTo>
                        <a:pt x="1431" y="40"/>
                      </a:lnTo>
                      <a:lnTo>
                        <a:pt x="1433" y="40"/>
                      </a:lnTo>
                      <a:lnTo>
                        <a:pt x="1434" y="38"/>
                      </a:lnTo>
                      <a:lnTo>
                        <a:pt x="1438" y="38"/>
                      </a:lnTo>
                      <a:close/>
                      <a:moveTo>
                        <a:pt x="1349" y="38"/>
                      </a:moveTo>
                      <a:lnTo>
                        <a:pt x="1350" y="38"/>
                      </a:lnTo>
                      <a:lnTo>
                        <a:pt x="1351" y="38"/>
                      </a:lnTo>
                      <a:lnTo>
                        <a:pt x="1351" y="39"/>
                      </a:lnTo>
                      <a:lnTo>
                        <a:pt x="1354" y="39"/>
                      </a:lnTo>
                      <a:lnTo>
                        <a:pt x="1354" y="39"/>
                      </a:lnTo>
                      <a:lnTo>
                        <a:pt x="1355" y="39"/>
                      </a:lnTo>
                      <a:lnTo>
                        <a:pt x="1355" y="40"/>
                      </a:lnTo>
                      <a:lnTo>
                        <a:pt x="1353" y="40"/>
                      </a:lnTo>
                      <a:lnTo>
                        <a:pt x="1351" y="40"/>
                      </a:lnTo>
                      <a:lnTo>
                        <a:pt x="1350" y="42"/>
                      </a:lnTo>
                      <a:lnTo>
                        <a:pt x="1349" y="39"/>
                      </a:lnTo>
                      <a:lnTo>
                        <a:pt x="1346" y="39"/>
                      </a:lnTo>
                      <a:lnTo>
                        <a:pt x="1346" y="40"/>
                      </a:lnTo>
                      <a:lnTo>
                        <a:pt x="1346" y="40"/>
                      </a:lnTo>
                      <a:lnTo>
                        <a:pt x="1345" y="40"/>
                      </a:lnTo>
                      <a:lnTo>
                        <a:pt x="1345" y="39"/>
                      </a:lnTo>
                      <a:lnTo>
                        <a:pt x="1347" y="38"/>
                      </a:lnTo>
                      <a:lnTo>
                        <a:pt x="1347" y="38"/>
                      </a:lnTo>
                      <a:lnTo>
                        <a:pt x="1349" y="38"/>
                      </a:lnTo>
                      <a:close/>
                      <a:moveTo>
                        <a:pt x="1378" y="34"/>
                      </a:moveTo>
                      <a:lnTo>
                        <a:pt x="1378" y="38"/>
                      </a:lnTo>
                      <a:lnTo>
                        <a:pt x="1378" y="38"/>
                      </a:lnTo>
                      <a:lnTo>
                        <a:pt x="1376" y="39"/>
                      </a:lnTo>
                      <a:lnTo>
                        <a:pt x="1375" y="39"/>
                      </a:lnTo>
                      <a:lnTo>
                        <a:pt x="1375" y="39"/>
                      </a:lnTo>
                      <a:lnTo>
                        <a:pt x="1375" y="38"/>
                      </a:lnTo>
                      <a:lnTo>
                        <a:pt x="1374" y="38"/>
                      </a:lnTo>
                      <a:lnTo>
                        <a:pt x="1374" y="38"/>
                      </a:lnTo>
                      <a:lnTo>
                        <a:pt x="1372" y="36"/>
                      </a:lnTo>
                      <a:lnTo>
                        <a:pt x="1375" y="36"/>
                      </a:lnTo>
                      <a:lnTo>
                        <a:pt x="1376" y="35"/>
                      </a:lnTo>
                      <a:lnTo>
                        <a:pt x="1378" y="34"/>
                      </a:lnTo>
                      <a:close/>
                      <a:moveTo>
                        <a:pt x="1358" y="31"/>
                      </a:moveTo>
                      <a:lnTo>
                        <a:pt x="1359" y="34"/>
                      </a:lnTo>
                      <a:lnTo>
                        <a:pt x="1362" y="34"/>
                      </a:lnTo>
                      <a:lnTo>
                        <a:pt x="1363" y="36"/>
                      </a:lnTo>
                      <a:lnTo>
                        <a:pt x="1367" y="36"/>
                      </a:lnTo>
                      <a:lnTo>
                        <a:pt x="1367" y="38"/>
                      </a:lnTo>
                      <a:lnTo>
                        <a:pt x="1368" y="38"/>
                      </a:lnTo>
                      <a:lnTo>
                        <a:pt x="1368" y="38"/>
                      </a:lnTo>
                      <a:lnTo>
                        <a:pt x="1371" y="39"/>
                      </a:lnTo>
                      <a:lnTo>
                        <a:pt x="1371" y="39"/>
                      </a:lnTo>
                      <a:lnTo>
                        <a:pt x="1370" y="39"/>
                      </a:lnTo>
                      <a:lnTo>
                        <a:pt x="1370" y="40"/>
                      </a:lnTo>
                      <a:lnTo>
                        <a:pt x="1367" y="40"/>
                      </a:lnTo>
                      <a:lnTo>
                        <a:pt x="1366" y="39"/>
                      </a:lnTo>
                      <a:lnTo>
                        <a:pt x="1364" y="39"/>
                      </a:lnTo>
                      <a:lnTo>
                        <a:pt x="1362" y="38"/>
                      </a:lnTo>
                      <a:lnTo>
                        <a:pt x="1362" y="38"/>
                      </a:lnTo>
                      <a:lnTo>
                        <a:pt x="1362" y="38"/>
                      </a:lnTo>
                      <a:lnTo>
                        <a:pt x="1361" y="38"/>
                      </a:lnTo>
                      <a:lnTo>
                        <a:pt x="1361" y="39"/>
                      </a:lnTo>
                      <a:lnTo>
                        <a:pt x="1359" y="38"/>
                      </a:lnTo>
                      <a:lnTo>
                        <a:pt x="1358" y="35"/>
                      </a:lnTo>
                      <a:lnTo>
                        <a:pt x="1355" y="36"/>
                      </a:lnTo>
                      <a:lnTo>
                        <a:pt x="1355" y="35"/>
                      </a:lnTo>
                      <a:lnTo>
                        <a:pt x="1355" y="35"/>
                      </a:lnTo>
                      <a:lnTo>
                        <a:pt x="1354" y="32"/>
                      </a:lnTo>
                      <a:lnTo>
                        <a:pt x="1355" y="32"/>
                      </a:lnTo>
                      <a:lnTo>
                        <a:pt x="1357" y="32"/>
                      </a:lnTo>
                      <a:lnTo>
                        <a:pt x="1358" y="31"/>
                      </a:lnTo>
                      <a:close/>
                      <a:moveTo>
                        <a:pt x="1362" y="31"/>
                      </a:moveTo>
                      <a:lnTo>
                        <a:pt x="1366" y="31"/>
                      </a:lnTo>
                      <a:lnTo>
                        <a:pt x="1370" y="32"/>
                      </a:lnTo>
                      <a:lnTo>
                        <a:pt x="1372" y="34"/>
                      </a:lnTo>
                      <a:lnTo>
                        <a:pt x="1372" y="35"/>
                      </a:lnTo>
                      <a:lnTo>
                        <a:pt x="1370" y="36"/>
                      </a:lnTo>
                      <a:lnTo>
                        <a:pt x="1368" y="36"/>
                      </a:lnTo>
                      <a:lnTo>
                        <a:pt x="1366" y="35"/>
                      </a:lnTo>
                      <a:lnTo>
                        <a:pt x="1364" y="34"/>
                      </a:lnTo>
                      <a:lnTo>
                        <a:pt x="1363" y="34"/>
                      </a:lnTo>
                      <a:lnTo>
                        <a:pt x="1363" y="32"/>
                      </a:lnTo>
                      <a:lnTo>
                        <a:pt x="1362" y="32"/>
                      </a:lnTo>
                      <a:lnTo>
                        <a:pt x="1362" y="32"/>
                      </a:lnTo>
                      <a:lnTo>
                        <a:pt x="1362" y="31"/>
                      </a:lnTo>
                      <a:close/>
                      <a:moveTo>
                        <a:pt x="1347" y="31"/>
                      </a:moveTo>
                      <a:lnTo>
                        <a:pt x="1347" y="31"/>
                      </a:lnTo>
                      <a:lnTo>
                        <a:pt x="1350" y="31"/>
                      </a:lnTo>
                      <a:lnTo>
                        <a:pt x="1351" y="31"/>
                      </a:lnTo>
                      <a:lnTo>
                        <a:pt x="1354" y="32"/>
                      </a:lnTo>
                      <a:lnTo>
                        <a:pt x="1354" y="32"/>
                      </a:lnTo>
                      <a:lnTo>
                        <a:pt x="1354" y="34"/>
                      </a:lnTo>
                      <a:lnTo>
                        <a:pt x="1353" y="34"/>
                      </a:lnTo>
                      <a:lnTo>
                        <a:pt x="1353" y="34"/>
                      </a:lnTo>
                      <a:lnTo>
                        <a:pt x="1350" y="34"/>
                      </a:lnTo>
                      <a:lnTo>
                        <a:pt x="1349" y="34"/>
                      </a:lnTo>
                      <a:lnTo>
                        <a:pt x="1347" y="32"/>
                      </a:lnTo>
                      <a:lnTo>
                        <a:pt x="1347" y="31"/>
                      </a:lnTo>
                      <a:close/>
                      <a:moveTo>
                        <a:pt x="1374" y="30"/>
                      </a:moveTo>
                      <a:lnTo>
                        <a:pt x="1376" y="30"/>
                      </a:lnTo>
                      <a:lnTo>
                        <a:pt x="1376" y="32"/>
                      </a:lnTo>
                      <a:lnTo>
                        <a:pt x="1375" y="32"/>
                      </a:lnTo>
                      <a:lnTo>
                        <a:pt x="1375" y="32"/>
                      </a:lnTo>
                      <a:lnTo>
                        <a:pt x="1374" y="32"/>
                      </a:lnTo>
                      <a:lnTo>
                        <a:pt x="1374" y="30"/>
                      </a:lnTo>
                      <a:close/>
                      <a:moveTo>
                        <a:pt x="269" y="28"/>
                      </a:moveTo>
                      <a:lnTo>
                        <a:pt x="267" y="30"/>
                      </a:lnTo>
                      <a:lnTo>
                        <a:pt x="267" y="30"/>
                      </a:lnTo>
                      <a:lnTo>
                        <a:pt x="267" y="30"/>
                      </a:lnTo>
                      <a:lnTo>
                        <a:pt x="267" y="30"/>
                      </a:lnTo>
                      <a:lnTo>
                        <a:pt x="270" y="30"/>
                      </a:lnTo>
                      <a:lnTo>
                        <a:pt x="270" y="30"/>
                      </a:lnTo>
                      <a:lnTo>
                        <a:pt x="269" y="28"/>
                      </a:lnTo>
                      <a:close/>
                      <a:moveTo>
                        <a:pt x="105" y="27"/>
                      </a:moveTo>
                      <a:lnTo>
                        <a:pt x="105" y="28"/>
                      </a:lnTo>
                      <a:lnTo>
                        <a:pt x="106" y="28"/>
                      </a:lnTo>
                      <a:lnTo>
                        <a:pt x="106" y="27"/>
                      </a:lnTo>
                      <a:lnTo>
                        <a:pt x="106" y="27"/>
                      </a:lnTo>
                      <a:lnTo>
                        <a:pt x="106" y="27"/>
                      </a:lnTo>
                      <a:lnTo>
                        <a:pt x="105" y="27"/>
                      </a:lnTo>
                      <a:close/>
                      <a:moveTo>
                        <a:pt x="1367" y="26"/>
                      </a:moveTo>
                      <a:lnTo>
                        <a:pt x="1368" y="26"/>
                      </a:lnTo>
                      <a:lnTo>
                        <a:pt x="1368" y="26"/>
                      </a:lnTo>
                      <a:lnTo>
                        <a:pt x="1368" y="27"/>
                      </a:lnTo>
                      <a:lnTo>
                        <a:pt x="1367" y="28"/>
                      </a:lnTo>
                      <a:lnTo>
                        <a:pt x="1366" y="28"/>
                      </a:lnTo>
                      <a:lnTo>
                        <a:pt x="1366" y="27"/>
                      </a:lnTo>
                      <a:lnTo>
                        <a:pt x="1366" y="27"/>
                      </a:lnTo>
                      <a:lnTo>
                        <a:pt x="1367" y="26"/>
                      </a:lnTo>
                      <a:close/>
                      <a:moveTo>
                        <a:pt x="688" y="23"/>
                      </a:moveTo>
                      <a:lnTo>
                        <a:pt x="689" y="23"/>
                      </a:lnTo>
                      <a:lnTo>
                        <a:pt x="689" y="25"/>
                      </a:lnTo>
                      <a:lnTo>
                        <a:pt x="689" y="25"/>
                      </a:lnTo>
                      <a:lnTo>
                        <a:pt x="689" y="25"/>
                      </a:lnTo>
                      <a:lnTo>
                        <a:pt x="689" y="26"/>
                      </a:lnTo>
                      <a:lnTo>
                        <a:pt x="688" y="26"/>
                      </a:lnTo>
                      <a:lnTo>
                        <a:pt x="688" y="23"/>
                      </a:lnTo>
                      <a:close/>
                      <a:moveTo>
                        <a:pt x="1376" y="23"/>
                      </a:moveTo>
                      <a:lnTo>
                        <a:pt x="1379" y="23"/>
                      </a:lnTo>
                      <a:lnTo>
                        <a:pt x="1379" y="23"/>
                      </a:lnTo>
                      <a:lnTo>
                        <a:pt x="1379" y="23"/>
                      </a:lnTo>
                      <a:lnTo>
                        <a:pt x="1379" y="25"/>
                      </a:lnTo>
                      <a:lnTo>
                        <a:pt x="1376" y="25"/>
                      </a:lnTo>
                      <a:lnTo>
                        <a:pt x="1376" y="25"/>
                      </a:lnTo>
                      <a:lnTo>
                        <a:pt x="1376" y="25"/>
                      </a:lnTo>
                      <a:lnTo>
                        <a:pt x="1376" y="23"/>
                      </a:lnTo>
                      <a:close/>
                      <a:moveTo>
                        <a:pt x="680" y="23"/>
                      </a:moveTo>
                      <a:lnTo>
                        <a:pt x="681" y="23"/>
                      </a:lnTo>
                      <a:lnTo>
                        <a:pt x="681" y="23"/>
                      </a:lnTo>
                      <a:lnTo>
                        <a:pt x="681" y="23"/>
                      </a:lnTo>
                      <a:lnTo>
                        <a:pt x="681" y="27"/>
                      </a:lnTo>
                      <a:lnTo>
                        <a:pt x="680" y="27"/>
                      </a:lnTo>
                      <a:lnTo>
                        <a:pt x="680" y="26"/>
                      </a:lnTo>
                      <a:lnTo>
                        <a:pt x="680" y="25"/>
                      </a:lnTo>
                      <a:lnTo>
                        <a:pt x="680" y="23"/>
                      </a:lnTo>
                      <a:close/>
                      <a:moveTo>
                        <a:pt x="1359" y="21"/>
                      </a:moveTo>
                      <a:lnTo>
                        <a:pt x="1362" y="22"/>
                      </a:lnTo>
                      <a:lnTo>
                        <a:pt x="1363" y="22"/>
                      </a:lnTo>
                      <a:lnTo>
                        <a:pt x="1366" y="22"/>
                      </a:lnTo>
                      <a:lnTo>
                        <a:pt x="1366" y="23"/>
                      </a:lnTo>
                      <a:lnTo>
                        <a:pt x="1362" y="25"/>
                      </a:lnTo>
                      <a:lnTo>
                        <a:pt x="1362" y="26"/>
                      </a:lnTo>
                      <a:lnTo>
                        <a:pt x="1354" y="27"/>
                      </a:lnTo>
                      <a:lnTo>
                        <a:pt x="1354" y="26"/>
                      </a:lnTo>
                      <a:lnTo>
                        <a:pt x="1354" y="26"/>
                      </a:lnTo>
                      <a:lnTo>
                        <a:pt x="1353" y="26"/>
                      </a:lnTo>
                      <a:lnTo>
                        <a:pt x="1353" y="26"/>
                      </a:lnTo>
                      <a:lnTo>
                        <a:pt x="1353" y="25"/>
                      </a:lnTo>
                      <a:lnTo>
                        <a:pt x="1353" y="25"/>
                      </a:lnTo>
                      <a:lnTo>
                        <a:pt x="1353" y="25"/>
                      </a:lnTo>
                      <a:lnTo>
                        <a:pt x="1358" y="25"/>
                      </a:lnTo>
                      <a:lnTo>
                        <a:pt x="1358" y="23"/>
                      </a:lnTo>
                      <a:lnTo>
                        <a:pt x="1359" y="23"/>
                      </a:lnTo>
                      <a:lnTo>
                        <a:pt x="1359" y="22"/>
                      </a:lnTo>
                      <a:lnTo>
                        <a:pt x="1359" y="22"/>
                      </a:lnTo>
                      <a:lnTo>
                        <a:pt x="1359" y="21"/>
                      </a:lnTo>
                      <a:close/>
                      <a:moveTo>
                        <a:pt x="1370" y="17"/>
                      </a:moveTo>
                      <a:lnTo>
                        <a:pt x="1372" y="18"/>
                      </a:lnTo>
                      <a:lnTo>
                        <a:pt x="1374" y="19"/>
                      </a:lnTo>
                      <a:lnTo>
                        <a:pt x="1374" y="21"/>
                      </a:lnTo>
                      <a:lnTo>
                        <a:pt x="1370" y="22"/>
                      </a:lnTo>
                      <a:lnTo>
                        <a:pt x="1370" y="21"/>
                      </a:lnTo>
                      <a:lnTo>
                        <a:pt x="1368" y="19"/>
                      </a:lnTo>
                      <a:lnTo>
                        <a:pt x="1368" y="18"/>
                      </a:lnTo>
                      <a:lnTo>
                        <a:pt x="1370" y="18"/>
                      </a:lnTo>
                      <a:lnTo>
                        <a:pt x="1370" y="17"/>
                      </a:lnTo>
                      <a:close/>
                      <a:moveTo>
                        <a:pt x="381" y="17"/>
                      </a:moveTo>
                      <a:lnTo>
                        <a:pt x="381" y="17"/>
                      </a:lnTo>
                      <a:lnTo>
                        <a:pt x="384" y="18"/>
                      </a:lnTo>
                      <a:lnTo>
                        <a:pt x="387" y="19"/>
                      </a:lnTo>
                      <a:lnTo>
                        <a:pt x="389" y="21"/>
                      </a:lnTo>
                      <a:lnTo>
                        <a:pt x="390" y="21"/>
                      </a:lnTo>
                      <a:lnTo>
                        <a:pt x="392" y="23"/>
                      </a:lnTo>
                      <a:lnTo>
                        <a:pt x="396" y="23"/>
                      </a:lnTo>
                      <a:lnTo>
                        <a:pt x="396" y="23"/>
                      </a:lnTo>
                      <a:lnTo>
                        <a:pt x="397" y="23"/>
                      </a:lnTo>
                      <a:lnTo>
                        <a:pt x="397" y="25"/>
                      </a:lnTo>
                      <a:lnTo>
                        <a:pt x="398" y="25"/>
                      </a:lnTo>
                      <a:lnTo>
                        <a:pt x="401" y="26"/>
                      </a:lnTo>
                      <a:lnTo>
                        <a:pt x="402" y="26"/>
                      </a:lnTo>
                      <a:lnTo>
                        <a:pt x="402" y="27"/>
                      </a:lnTo>
                      <a:lnTo>
                        <a:pt x="404" y="27"/>
                      </a:lnTo>
                      <a:lnTo>
                        <a:pt x="404" y="30"/>
                      </a:lnTo>
                      <a:lnTo>
                        <a:pt x="398" y="28"/>
                      </a:lnTo>
                      <a:lnTo>
                        <a:pt x="394" y="27"/>
                      </a:lnTo>
                      <a:lnTo>
                        <a:pt x="389" y="26"/>
                      </a:lnTo>
                      <a:lnTo>
                        <a:pt x="385" y="23"/>
                      </a:lnTo>
                      <a:lnTo>
                        <a:pt x="383" y="21"/>
                      </a:lnTo>
                      <a:lnTo>
                        <a:pt x="381" y="21"/>
                      </a:lnTo>
                      <a:lnTo>
                        <a:pt x="381" y="17"/>
                      </a:lnTo>
                      <a:close/>
                      <a:moveTo>
                        <a:pt x="1383" y="11"/>
                      </a:moveTo>
                      <a:lnTo>
                        <a:pt x="1383" y="13"/>
                      </a:lnTo>
                      <a:lnTo>
                        <a:pt x="1383" y="13"/>
                      </a:lnTo>
                      <a:lnTo>
                        <a:pt x="1384" y="13"/>
                      </a:lnTo>
                      <a:lnTo>
                        <a:pt x="1384" y="14"/>
                      </a:lnTo>
                      <a:lnTo>
                        <a:pt x="1383" y="14"/>
                      </a:lnTo>
                      <a:lnTo>
                        <a:pt x="1383" y="14"/>
                      </a:lnTo>
                      <a:lnTo>
                        <a:pt x="1383" y="14"/>
                      </a:lnTo>
                      <a:lnTo>
                        <a:pt x="1383" y="14"/>
                      </a:lnTo>
                      <a:lnTo>
                        <a:pt x="1378" y="14"/>
                      </a:lnTo>
                      <a:lnTo>
                        <a:pt x="1378" y="13"/>
                      </a:lnTo>
                      <a:lnTo>
                        <a:pt x="1380" y="11"/>
                      </a:lnTo>
                      <a:lnTo>
                        <a:pt x="1381" y="11"/>
                      </a:lnTo>
                      <a:lnTo>
                        <a:pt x="1381" y="13"/>
                      </a:lnTo>
                      <a:lnTo>
                        <a:pt x="1381" y="13"/>
                      </a:lnTo>
                      <a:lnTo>
                        <a:pt x="1381" y="11"/>
                      </a:lnTo>
                      <a:lnTo>
                        <a:pt x="1383" y="11"/>
                      </a:lnTo>
                      <a:close/>
                      <a:moveTo>
                        <a:pt x="223" y="0"/>
                      </a:moveTo>
                      <a:lnTo>
                        <a:pt x="224" y="1"/>
                      </a:lnTo>
                      <a:lnTo>
                        <a:pt x="227" y="1"/>
                      </a:lnTo>
                      <a:lnTo>
                        <a:pt x="228" y="1"/>
                      </a:lnTo>
                      <a:lnTo>
                        <a:pt x="229" y="2"/>
                      </a:lnTo>
                      <a:lnTo>
                        <a:pt x="231" y="2"/>
                      </a:lnTo>
                      <a:lnTo>
                        <a:pt x="232" y="1"/>
                      </a:lnTo>
                      <a:lnTo>
                        <a:pt x="233" y="1"/>
                      </a:lnTo>
                      <a:lnTo>
                        <a:pt x="233" y="2"/>
                      </a:lnTo>
                      <a:lnTo>
                        <a:pt x="240" y="4"/>
                      </a:lnTo>
                      <a:lnTo>
                        <a:pt x="240" y="2"/>
                      </a:lnTo>
                      <a:lnTo>
                        <a:pt x="243" y="2"/>
                      </a:lnTo>
                      <a:lnTo>
                        <a:pt x="245" y="2"/>
                      </a:lnTo>
                      <a:lnTo>
                        <a:pt x="248" y="2"/>
                      </a:lnTo>
                      <a:lnTo>
                        <a:pt x="250" y="2"/>
                      </a:lnTo>
                      <a:lnTo>
                        <a:pt x="250" y="2"/>
                      </a:lnTo>
                      <a:lnTo>
                        <a:pt x="254" y="1"/>
                      </a:lnTo>
                      <a:lnTo>
                        <a:pt x="256" y="2"/>
                      </a:lnTo>
                      <a:lnTo>
                        <a:pt x="261" y="4"/>
                      </a:lnTo>
                      <a:lnTo>
                        <a:pt x="260" y="6"/>
                      </a:lnTo>
                      <a:lnTo>
                        <a:pt x="260" y="6"/>
                      </a:lnTo>
                      <a:lnTo>
                        <a:pt x="258" y="7"/>
                      </a:lnTo>
                      <a:lnTo>
                        <a:pt x="256" y="9"/>
                      </a:lnTo>
                      <a:lnTo>
                        <a:pt x="256" y="10"/>
                      </a:lnTo>
                      <a:lnTo>
                        <a:pt x="254" y="10"/>
                      </a:lnTo>
                      <a:lnTo>
                        <a:pt x="254" y="10"/>
                      </a:lnTo>
                      <a:lnTo>
                        <a:pt x="252" y="10"/>
                      </a:lnTo>
                      <a:lnTo>
                        <a:pt x="252" y="10"/>
                      </a:lnTo>
                      <a:lnTo>
                        <a:pt x="250" y="10"/>
                      </a:lnTo>
                      <a:lnTo>
                        <a:pt x="250" y="11"/>
                      </a:lnTo>
                      <a:lnTo>
                        <a:pt x="245" y="11"/>
                      </a:lnTo>
                      <a:lnTo>
                        <a:pt x="245" y="11"/>
                      </a:lnTo>
                      <a:lnTo>
                        <a:pt x="243" y="13"/>
                      </a:lnTo>
                      <a:lnTo>
                        <a:pt x="241" y="14"/>
                      </a:lnTo>
                      <a:lnTo>
                        <a:pt x="240" y="15"/>
                      </a:lnTo>
                      <a:lnTo>
                        <a:pt x="239" y="15"/>
                      </a:lnTo>
                      <a:lnTo>
                        <a:pt x="239" y="15"/>
                      </a:lnTo>
                      <a:lnTo>
                        <a:pt x="239" y="15"/>
                      </a:lnTo>
                      <a:lnTo>
                        <a:pt x="239" y="15"/>
                      </a:lnTo>
                      <a:lnTo>
                        <a:pt x="240" y="15"/>
                      </a:lnTo>
                      <a:lnTo>
                        <a:pt x="240" y="17"/>
                      </a:lnTo>
                      <a:lnTo>
                        <a:pt x="240" y="17"/>
                      </a:lnTo>
                      <a:lnTo>
                        <a:pt x="241" y="17"/>
                      </a:lnTo>
                      <a:lnTo>
                        <a:pt x="241" y="15"/>
                      </a:lnTo>
                      <a:lnTo>
                        <a:pt x="243" y="15"/>
                      </a:lnTo>
                      <a:lnTo>
                        <a:pt x="243" y="15"/>
                      </a:lnTo>
                      <a:lnTo>
                        <a:pt x="243" y="14"/>
                      </a:lnTo>
                      <a:lnTo>
                        <a:pt x="246" y="14"/>
                      </a:lnTo>
                      <a:lnTo>
                        <a:pt x="246" y="14"/>
                      </a:lnTo>
                      <a:lnTo>
                        <a:pt x="250" y="13"/>
                      </a:lnTo>
                      <a:lnTo>
                        <a:pt x="250" y="13"/>
                      </a:lnTo>
                      <a:lnTo>
                        <a:pt x="250" y="13"/>
                      </a:lnTo>
                      <a:lnTo>
                        <a:pt x="252" y="14"/>
                      </a:lnTo>
                      <a:lnTo>
                        <a:pt x="253" y="13"/>
                      </a:lnTo>
                      <a:lnTo>
                        <a:pt x="253" y="11"/>
                      </a:lnTo>
                      <a:lnTo>
                        <a:pt x="256" y="11"/>
                      </a:lnTo>
                      <a:lnTo>
                        <a:pt x="256" y="10"/>
                      </a:lnTo>
                      <a:lnTo>
                        <a:pt x="257" y="10"/>
                      </a:lnTo>
                      <a:lnTo>
                        <a:pt x="257" y="10"/>
                      </a:lnTo>
                      <a:lnTo>
                        <a:pt x="261" y="10"/>
                      </a:lnTo>
                      <a:lnTo>
                        <a:pt x="266" y="4"/>
                      </a:lnTo>
                      <a:lnTo>
                        <a:pt x="270" y="5"/>
                      </a:lnTo>
                      <a:lnTo>
                        <a:pt x="270" y="4"/>
                      </a:lnTo>
                      <a:lnTo>
                        <a:pt x="273" y="4"/>
                      </a:lnTo>
                      <a:lnTo>
                        <a:pt x="273" y="4"/>
                      </a:lnTo>
                      <a:lnTo>
                        <a:pt x="273" y="5"/>
                      </a:lnTo>
                      <a:lnTo>
                        <a:pt x="279" y="5"/>
                      </a:lnTo>
                      <a:lnTo>
                        <a:pt x="279" y="5"/>
                      </a:lnTo>
                      <a:lnTo>
                        <a:pt x="282" y="5"/>
                      </a:lnTo>
                      <a:lnTo>
                        <a:pt x="282" y="6"/>
                      </a:lnTo>
                      <a:lnTo>
                        <a:pt x="283" y="6"/>
                      </a:lnTo>
                      <a:lnTo>
                        <a:pt x="283" y="6"/>
                      </a:lnTo>
                      <a:lnTo>
                        <a:pt x="287" y="6"/>
                      </a:lnTo>
                      <a:lnTo>
                        <a:pt x="287" y="7"/>
                      </a:lnTo>
                      <a:lnTo>
                        <a:pt x="292" y="7"/>
                      </a:lnTo>
                      <a:lnTo>
                        <a:pt x="292" y="9"/>
                      </a:lnTo>
                      <a:lnTo>
                        <a:pt x="294" y="9"/>
                      </a:lnTo>
                      <a:lnTo>
                        <a:pt x="296" y="10"/>
                      </a:lnTo>
                      <a:lnTo>
                        <a:pt x="296" y="11"/>
                      </a:lnTo>
                      <a:lnTo>
                        <a:pt x="300" y="11"/>
                      </a:lnTo>
                      <a:lnTo>
                        <a:pt x="300" y="11"/>
                      </a:lnTo>
                      <a:lnTo>
                        <a:pt x="304" y="11"/>
                      </a:lnTo>
                      <a:lnTo>
                        <a:pt x="305" y="13"/>
                      </a:lnTo>
                      <a:lnTo>
                        <a:pt x="308" y="14"/>
                      </a:lnTo>
                      <a:lnTo>
                        <a:pt x="308" y="14"/>
                      </a:lnTo>
                      <a:lnTo>
                        <a:pt x="309" y="14"/>
                      </a:lnTo>
                      <a:lnTo>
                        <a:pt x="311" y="14"/>
                      </a:lnTo>
                      <a:lnTo>
                        <a:pt x="312" y="14"/>
                      </a:lnTo>
                      <a:lnTo>
                        <a:pt x="313" y="14"/>
                      </a:lnTo>
                      <a:lnTo>
                        <a:pt x="313" y="17"/>
                      </a:lnTo>
                      <a:lnTo>
                        <a:pt x="312" y="18"/>
                      </a:lnTo>
                      <a:lnTo>
                        <a:pt x="311" y="19"/>
                      </a:lnTo>
                      <a:lnTo>
                        <a:pt x="309" y="19"/>
                      </a:lnTo>
                      <a:lnTo>
                        <a:pt x="308" y="19"/>
                      </a:lnTo>
                      <a:lnTo>
                        <a:pt x="308" y="21"/>
                      </a:lnTo>
                      <a:lnTo>
                        <a:pt x="303" y="21"/>
                      </a:lnTo>
                      <a:lnTo>
                        <a:pt x="301" y="23"/>
                      </a:lnTo>
                      <a:lnTo>
                        <a:pt x="298" y="23"/>
                      </a:lnTo>
                      <a:lnTo>
                        <a:pt x="298" y="25"/>
                      </a:lnTo>
                      <a:lnTo>
                        <a:pt x="292" y="25"/>
                      </a:lnTo>
                      <a:lnTo>
                        <a:pt x="288" y="28"/>
                      </a:lnTo>
                      <a:lnTo>
                        <a:pt x="286" y="28"/>
                      </a:lnTo>
                      <a:lnTo>
                        <a:pt x="286" y="30"/>
                      </a:lnTo>
                      <a:lnTo>
                        <a:pt x="283" y="30"/>
                      </a:lnTo>
                      <a:lnTo>
                        <a:pt x="282" y="30"/>
                      </a:lnTo>
                      <a:lnTo>
                        <a:pt x="282" y="30"/>
                      </a:lnTo>
                      <a:lnTo>
                        <a:pt x="281" y="30"/>
                      </a:lnTo>
                      <a:lnTo>
                        <a:pt x="281" y="30"/>
                      </a:lnTo>
                      <a:lnTo>
                        <a:pt x="278" y="28"/>
                      </a:lnTo>
                      <a:lnTo>
                        <a:pt x="278" y="30"/>
                      </a:lnTo>
                      <a:lnTo>
                        <a:pt x="278" y="30"/>
                      </a:lnTo>
                      <a:lnTo>
                        <a:pt x="279" y="31"/>
                      </a:lnTo>
                      <a:lnTo>
                        <a:pt x="278" y="31"/>
                      </a:lnTo>
                      <a:lnTo>
                        <a:pt x="277" y="31"/>
                      </a:lnTo>
                      <a:lnTo>
                        <a:pt x="274" y="32"/>
                      </a:lnTo>
                      <a:lnTo>
                        <a:pt x="273" y="32"/>
                      </a:lnTo>
                      <a:lnTo>
                        <a:pt x="273" y="32"/>
                      </a:lnTo>
                      <a:lnTo>
                        <a:pt x="267" y="32"/>
                      </a:lnTo>
                      <a:lnTo>
                        <a:pt x="267" y="34"/>
                      </a:lnTo>
                      <a:lnTo>
                        <a:pt x="266" y="34"/>
                      </a:lnTo>
                      <a:lnTo>
                        <a:pt x="266" y="35"/>
                      </a:lnTo>
                      <a:lnTo>
                        <a:pt x="269" y="35"/>
                      </a:lnTo>
                      <a:lnTo>
                        <a:pt x="270" y="35"/>
                      </a:lnTo>
                      <a:lnTo>
                        <a:pt x="271" y="34"/>
                      </a:lnTo>
                      <a:lnTo>
                        <a:pt x="273" y="35"/>
                      </a:lnTo>
                      <a:lnTo>
                        <a:pt x="274" y="35"/>
                      </a:lnTo>
                      <a:lnTo>
                        <a:pt x="275" y="34"/>
                      </a:lnTo>
                      <a:lnTo>
                        <a:pt x="275" y="34"/>
                      </a:lnTo>
                      <a:lnTo>
                        <a:pt x="287" y="30"/>
                      </a:lnTo>
                      <a:lnTo>
                        <a:pt x="287" y="31"/>
                      </a:lnTo>
                      <a:lnTo>
                        <a:pt x="288" y="31"/>
                      </a:lnTo>
                      <a:lnTo>
                        <a:pt x="288" y="32"/>
                      </a:lnTo>
                      <a:lnTo>
                        <a:pt x="279" y="38"/>
                      </a:lnTo>
                      <a:lnTo>
                        <a:pt x="273" y="39"/>
                      </a:lnTo>
                      <a:lnTo>
                        <a:pt x="273" y="39"/>
                      </a:lnTo>
                      <a:lnTo>
                        <a:pt x="269" y="39"/>
                      </a:lnTo>
                      <a:lnTo>
                        <a:pt x="269" y="40"/>
                      </a:lnTo>
                      <a:lnTo>
                        <a:pt x="267" y="40"/>
                      </a:lnTo>
                      <a:lnTo>
                        <a:pt x="267" y="40"/>
                      </a:lnTo>
                      <a:lnTo>
                        <a:pt x="266" y="42"/>
                      </a:lnTo>
                      <a:lnTo>
                        <a:pt x="263" y="42"/>
                      </a:lnTo>
                      <a:lnTo>
                        <a:pt x="261" y="42"/>
                      </a:lnTo>
                      <a:lnTo>
                        <a:pt x="260" y="42"/>
                      </a:lnTo>
                      <a:lnTo>
                        <a:pt x="257" y="42"/>
                      </a:lnTo>
                      <a:lnTo>
                        <a:pt x="257" y="42"/>
                      </a:lnTo>
                      <a:lnTo>
                        <a:pt x="256" y="42"/>
                      </a:lnTo>
                      <a:lnTo>
                        <a:pt x="256" y="42"/>
                      </a:lnTo>
                      <a:lnTo>
                        <a:pt x="256" y="43"/>
                      </a:lnTo>
                      <a:lnTo>
                        <a:pt x="253" y="44"/>
                      </a:lnTo>
                      <a:lnTo>
                        <a:pt x="250" y="45"/>
                      </a:lnTo>
                      <a:lnTo>
                        <a:pt x="250" y="47"/>
                      </a:lnTo>
                      <a:lnTo>
                        <a:pt x="248" y="47"/>
                      </a:lnTo>
                      <a:lnTo>
                        <a:pt x="248" y="47"/>
                      </a:lnTo>
                      <a:lnTo>
                        <a:pt x="245" y="48"/>
                      </a:lnTo>
                      <a:lnTo>
                        <a:pt x="244" y="48"/>
                      </a:lnTo>
                      <a:lnTo>
                        <a:pt x="243" y="49"/>
                      </a:lnTo>
                      <a:lnTo>
                        <a:pt x="241" y="51"/>
                      </a:lnTo>
                      <a:lnTo>
                        <a:pt x="240" y="51"/>
                      </a:lnTo>
                      <a:lnTo>
                        <a:pt x="240" y="51"/>
                      </a:lnTo>
                      <a:lnTo>
                        <a:pt x="240" y="51"/>
                      </a:lnTo>
                      <a:lnTo>
                        <a:pt x="240" y="52"/>
                      </a:lnTo>
                      <a:lnTo>
                        <a:pt x="237" y="52"/>
                      </a:lnTo>
                      <a:lnTo>
                        <a:pt x="237" y="51"/>
                      </a:lnTo>
                      <a:lnTo>
                        <a:pt x="237" y="51"/>
                      </a:lnTo>
                      <a:lnTo>
                        <a:pt x="237" y="49"/>
                      </a:lnTo>
                      <a:lnTo>
                        <a:pt x="236" y="49"/>
                      </a:lnTo>
                      <a:lnTo>
                        <a:pt x="236" y="49"/>
                      </a:lnTo>
                      <a:lnTo>
                        <a:pt x="236" y="49"/>
                      </a:lnTo>
                      <a:lnTo>
                        <a:pt x="236" y="48"/>
                      </a:lnTo>
                      <a:lnTo>
                        <a:pt x="235" y="49"/>
                      </a:lnTo>
                      <a:lnTo>
                        <a:pt x="233" y="51"/>
                      </a:lnTo>
                      <a:lnTo>
                        <a:pt x="233" y="51"/>
                      </a:lnTo>
                      <a:lnTo>
                        <a:pt x="233" y="51"/>
                      </a:lnTo>
                      <a:lnTo>
                        <a:pt x="235" y="52"/>
                      </a:lnTo>
                      <a:lnTo>
                        <a:pt x="233" y="53"/>
                      </a:lnTo>
                      <a:lnTo>
                        <a:pt x="233" y="53"/>
                      </a:lnTo>
                      <a:lnTo>
                        <a:pt x="233" y="53"/>
                      </a:lnTo>
                      <a:lnTo>
                        <a:pt x="231" y="53"/>
                      </a:lnTo>
                      <a:lnTo>
                        <a:pt x="229" y="56"/>
                      </a:lnTo>
                      <a:lnTo>
                        <a:pt x="228" y="56"/>
                      </a:lnTo>
                      <a:lnTo>
                        <a:pt x="227" y="57"/>
                      </a:lnTo>
                      <a:lnTo>
                        <a:pt x="227" y="56"/>
                      </a:lnTo>
                      <a:lnTo>
                        <a:pt x="224" y="56"/>
                      </a:lnTo>
                      <a:lnTo>
                        <a:pt x="224" y="56"/>
                      </a:lnTo>
                      <a:lnTo>
                        <a:pt x="223" y="56"/>
                      </a:lnTo>
                      <a:lnTo>
                        <a:pt x="223" y="55"/>
                      </a:lnTo>
                      <a:lnTo>
                        <a:pt x="220" y="55"/>
                      </a:lnTo>
                      <a:lnTo>
                        <a:pt x="219" y="56"/>
                      </a:lnTo>
                      <a:lnTo>
                        <a:pt x="218" y="56"/>
                      </a:lnTo>
                      <a:lnTo>
                        <a:pt x="218" y="57"/>
                      </a:lnTo>
                      <a:lnTo>
                        <a:pt x="223" y="57"/>
                      </a:lnTo>
                      <a:lnTo>
                        <a:pt x="223" y="59"/>
                      </a:lnTo>
                      <a:lnTo>
                        <a:pt x="223" y="59"/>
                      </a:lnTo>
                      <a:lnTo>
                        <a:pt x="223" y="59"/>
                      </a:lnTo>
                      <a:lnTo>
                        <a:pt x="224" y="60"/>
                      </a:lnTo>
                      <a:lnTo>
                        <a:pt x="216" y="60"/>
                      </a:lnTo>
                      <a:lnTo>
                        <a:pt x="215" y="62"/>
                      </a:lnTo>
                      <a:lnTo>
                        <a:pt x="214" y="62"/>
                      </a:lnTo>
                      <a:lnTo>
                        <a:pt x="211" y="62"/>
                      </a:lnTo>
                      <a:lnTo>
                        <a:pt x="210" y="62"/>
                      </a:lnTo>
                      <a:lnTo>
                        <a:pt x="210" y="62"/>
                      </a:lnTo>
                      <a:lnTo>
                        <a:pt x="210" y="62"/>
                      </a:lnTo>
                      <a:lnTo>
                        <a:pt x="211" y="64"/>
                      </a:lnTo>
                      <a:lnTo>
                        <a:pt x="211" y="64"/>
                      </a:lnTo>
                      <a:lnTo>
                        <a:pt x="212" y="66"/>
                      </a:lnTo>
                      <a:lnTo>
                        <a:pt x="211" y="66"/>
                      </a:lnTo>
                      <a:lnTo>
                        <a:pt x="211" y="66"/>
                      </a:lnTo>
                      <a:lnTo>
                        <a:pt x="207" y="68"/>
                      </a:lnTo>
                      <a:lnTo>
                        <a:pt x="207" y="66"/>
                      </a:lnTo>
                      <a:lnTo>
                        <a:pt x="206" y="66"/>
                      </a:lnTo>
                      <a:lnTo>
                        <a:pt x="206" y="66"/>
                      </a:lnTo>
                      <a:lnTo>
                        <a:pt x="206" y="68"/>
                      </a:lnTo>
                      <a:lnTo>
                        <a:pt x="203" y="68"/>
                      </a:lnTo>
                      <a:lnTo>
                        <a:pt x="203" y="68"/>
                      </a:lnTo>
                      <a:lnTo>
                        <a:pt x="199" y="68"/>
                      </a:lnTo>
                      <a:lnTo>
                        <a:pt x="198" y="66"/>
                      </a:lnTo>
                      <a:lnTo>
                        <a:pt x="198" y="66"/>
                      </a:lnTo>
                      <a:lnTo>
                        <a:pt x="197" y="65"/>
                      </a:lnTo>
                      <a:lnTo>
                        <a:pt x="197" y="66"/>
                      </a:lnTo>
                      <a:lnTo>
                        <a:pt x="195" y="68"/>
                      </a:lnTo>
                      <a:lnTo>
                        <a:pt x="194" y="69"/>
                      </a:lnTo>
                      <a:lnTo>
                        <a:pt x="191" y="68"/>
                      </a:lnTo>
                      <a:lnTo>
                        <a:pt x="190" y="68"/>
                      </a:lnTo>
                      <a:lnTo>
                        <a:pt x="189" y="66"/>
                      </a:lnTo>
                      <a:lnTo>
                        <a:pt x="186" y="66"/>
                      </a:lnTo>
                      <a:lnTo>
                        <a:pt x="186" y="66"/>
                      </a:lnTo>
                      <a:lnTo>
                        <a:pt x="188" y="68"/>
                      </a:lnTo>
                      <a:lnTo>
                        <a:pt x="188" y="68"/>
                      </a:lnTo>
                      <a:lnTo>
                        <a:pt x="188" y="68"/>
                      </a:lnTo>
                      <a:lnTo>
                        <a:pt x="186" y="69"/>
                      </a:lnTo>
                      <a:lnTo>
                        <a:pt x="186" y="69"/>
                      </a:lnTo>
                      <a:lnTo>
                        <a:pt x="186" y="69"/>
                      </a:lnTo>
                      <a:lnTo>
                        <a:pt x="186" y="68"/>
                      </a:lnTo>
                      <a:lnTo>
                        <a:pt x="184" y="68"/>
                      </a:lnTo>
                      <a:lnTo>
                        <a:pt x="181" y="66"/>
                      </a:lnTo>
                      <a:lnTo>
                        <a:pt x="180" y="64"/>
                      </a:lnTo>
                      <a:lnTo>
                        <a:pt x="178" y="65"/>
                      </a:lnTo>
                      <a:lnTo>
                        <a:pt x="177" y="64"/>
                      </a:lnTo>
                      <a:lnTo>
                        <a:pt x="177" y="65"/>
                      </a:lnTo>
                      <a:lnTo>
                        <a:pt x="177" y="65"/>
                      </a:lnTo>
                      <a:lnTo>
                        <a:pt x="176" y="66"/>
                      </a:lnTo>
                      <a:lnTo>
                        <a:pt x="169" y="65"/>
                      </a:lnTo>
                      <a:lnTo>
                        <a:pt x="171" y="66"/>
                      </a:lnTo>
                      <a:lnTo>
                        <a:pt x="169" y="68"/>
                      </a:lnTo>
                      <a:lnTo>
                        <a:pt x="171" y="68"/>
                      </a:lnTo>
                      <a:lnTo>
                        <a:pt x="176" y="68"/>
                      </a:lnTo>
                      <a:lnTo>
                        <a:pt x="181" y="69"/>
                      </a:lnTo>
                      <a:lnTo>
                        <a:pt x="186" y="70"/>
                      </a:lnTo>
                      <a:lnTo>
                        <a:pt x="186" y="72"/>
                      </a:lnTo>
                      <a:lnTo>
                        <a:pt x="184" y="72"/>
                      </a:lnTo>
                      <a:lnTo>
                        <a:pt x="184" y="73"/>
                      </a:lnTo>
                      <a:lnTo>
                        <a:pt x="184" y="73"/>
                      </a:lnTo>
                      <a:lnTo>
                        <a:pt x="184" y="72"/>
                      </a:lnTo>
                      <a:lnTo>
                        <a:pt x="181" y="72"/>
                      </a:lnTo>
                      <a:lnTo>
                        <a:pt x="181" y="72"/>
                      </a:lnTo>
                      <a:lnTo>
                        <a:pt x="177" y="72"/>
                      </a:lnTo>
                      <a:lnTo>
                        <a:pt x="177" y="70"/>
                      </a:lnTo>
                      <a:lnTo>
                        <a:pt x="171" y="70"/>
                      </a:lnTo>
                      <a:lnTo>
                        <a:pt x="171" y="70"/>
                      </a:lnTo>
                      <a:lnTo>
                        <a:pt x="173" y="72"/>
                      </a:lnTo>
                      <a:lnTo>
                        <a:pt x="177" y="72"/>
                      </a:lnTo>
                      <a:lnTo>
                        <a:pt x="180" y="73"/>
                      </a:lnTo>
                      <a:lnTo>
                        <a:pt x="181" y="76"/>
                      </a:lnTo>
                      <a:lnTo>
                        <a:pt x="180" y="76"/>
                      </a:lnTo>
                      <a:lnTo>
                        <a:pt x="177" y="76"/>
                      </a:lnTo>
                      <a:lnTo>
                        <a:pt x="176" y="76"/>
                      </a:lnTo>
                      <a:lnTo>
                        <a:pt x="176" y="76"/>
                      </a:lnTo>
                      <a:lnTo>
                        <a:pt x="176" y="76"/>
                      </a:lnTo>
                      <a:lnTo>
                        <a:pt x="174" y="76"/>
                      </a:lnTo>
                      <a:lnTo>
                        <a:pt x="173" y="76"/>
                      </a:lnTo>
                      <a:lnTo>
                        <a:pt x="172" y="77"/>
                      </a:lnTo>
                      <a:lnTo>
                        <a:pt x="171" y="77"/>
                      </a:lnTo>
                      <a:lnTo>
                        <a:pt x="171" y="77"/>
                      </a:lnTo>
                      <a:lnTo>
                        <a:pt x="171" y="77"/>
                      </a:lnTo>
                      <a:lnTo>
                        <a:pt x="169" y="77"/>
                      </a:lnTo>
                      <a:lnTo>
                        <a:pt x="169" y="76"/>
                      </a:lnTo>
                      <a:lnTo>
                        <a:pt x="165" y="76"/>
                      </a:lnTo>
                      <a:lnTo>
                        <a:pt x="165" y="74"/>
                      </a:lnTo>
                      <a:lnTo>
                        <a:pt x="163" y="74"/>
                      </a:lnTo>
                      <a:lnTo>
                        <a:pt x="163" y="74"/>
                      </a:lnTo>
                      <a:lnTo>
                        <a:pt x="160" y="73"/>
                      </a:lnTo>
                      <a:lnTo>
                        <a:pt x="159" y="74"/>
                      </a:lnTo>
                      <a:lnTo>
                        <a:pt x="157" y="74"/>
                      </a:lnTo>
                      <a:lnTo>
                        <a:pt x="157" y="74"/>
                      </a:lnTo>
                      <a:lnTo>
                        <a:pt x="157" y="74"/>
                      </a:lnTo>
                      <a:lnTo>
                        <a:pt x="161" y="74"/>
                      </a:lnTo>
                      <a:lnTo>
                        <a:pt x="164" y="76"/>
                      </a:lnTo>
                      <a:lnTo>
                        <a:pt x="167" y="77"/>
                      </a:lnTo>
                      <a:lnTo>
                        <a:pt x="167" y="78"/>
                      </a:lnTo>
                      <a:lnTo>
                        <a:pt x="167" y="78"/>
                      </a:lnTo>
                      <a:lnTo>
                        <a:pt x="165" y="78"/>
                      </a:lnTo>
                      <a:lnTo>
                        <a:pt x="164" y="79"/>
                      </a:lnTo>
                      <a:lnTo>
                        <a:pt x="163" y="79"/>
                      </a:lnTo>
                      <a:lnTo>
                        <a:pt x="163" y="81"/>
                      </a:lnTo>
                      <a:lnTo>
                        <a:pt x="161" y="82"/>
                      </a:lnTo>
                      <a:lnTo>
                        <a:pt x="163" y="82"/>
                      </a:lnTo>
                      <a:lnTo>
                        <a:pt x="163" y="82"/>
                      </a:lnTo>
                      <a:lnTo>
                        <a:pt x="167" y="81"/>
                      </a:lnTo>
                      <a:lnTo>
                        <a:pt x="167" y="81"/>
                      </a:lnTo>
                      <a:lnTo>
                        <a:pt x="169" y="81"/>
                      </a:lnTo>
                      <a:lnTo>
                        <a:pt x="169" y="79"/>
                      </a:lnTo>
                      <a:lnTo>
                        <a:pt x="172" y="79"/>
                      </a:lnTo>
                      <a:lnTo>
                        <a:pt x="172" y="79"/>
                      </a:lnTo>
                      <a:lnTo>
                        <a:pt x="173" y="79"/>
                      </a:lnTo>
                      <a:lnTo>
                        <a:pt x="173" y="78"/>
                      </a:lnTo>
                      <a:lnTo>
                        <a:pt x="177" y="78"/>
                      </a:lnTo>
                      <a:lnTo>
                        <a:pt x="177" y="78"/>
                      </a:lnTo>
                      <a:lnTo>
                        <a:pt x="178" y="78"/>
                      </a:lnTo>
                      <a:lnTo>
                        <a:pt x="178" y="77"/>
                      </a:lnTo>
                      <a:lnTo>
                        <a:pt x="182" y="78"/>
                      </a:lnTo>
                      <a:lnTo>
                        <a:pt x="182" y="78"/>
                      </a:lnTo>
                      <a:lnTo>
                        <a:pt x="186" y="78"/>
                      </a:lnTo>
                      <a:lnTo>
                        <a:pt x="186" y="81"/>
                      </a:lnTo>
                      <a:lnTo>
                        <a:pt x="193" y="79"/>
                      </a:lnTo>
                      <a:lnTo>
                        <a:pt x="194" y="81"/>
                      </a:lnTo>
                      <a:lnTo>
                        <a:pt x="194" y="82"/>
                      </a:lnTo>
                      <a:lnTo>
                        <a:pt x="194" y="83"/>
                      </a:lnTo>
                      <a:lnTo>
                        <a:pt x="193" y="85"/>
                      </a:lnTo>
                      <a:lnTo>
                        <a:pt x="193" y="85"/>
                      </a:lnTo>
                      <a:lnTo>
                        <a:pt x="191" y="86"/>
                      </a:lnTo>
                      <a:lnTo>
                        <a:pt x="191" y="86"/>
                      </a:lnTo>
                      <a:lnTo>
                        <a:pt x="184" y="86"/>
                      </a:lnTo>
                      <a:lnTo>
                        <a:pt x="184" y="87"/>
                      </a:lnTo>
                      <a:lnTo>
                        <a:pt x="185" y="87"/>
                      </a:lnTo>
                      <a:lnTo>
                        <a:pt x="186" y="89"/>
                      </a:lnTo>
                      <a:lnTo>
                        <a:pt x="186" y="90"/>
                      </a:lnTo>
                      <a:lnTo>
                        <a:pt x="184" y="90"/>
                      </a:lnTo>
                      <a:lnTo>
                        <a:pt x="184" y="91"/>
                      </a:lnTo>
                      <a:lnTo>
                        <a:pt x="184" y="91"/>
                      </a:lnTo>
                      <a:lnTo>
                        <a:pt x="182" y="90"/>
                      </a:lnTo>
                      <a:lnTo>
                        <a:pt x="182" y="90"/>
                      </a:lnTo>
                      <a:lnTo>
                        <a:pt x="176" y="91"/>
                      </a:lnTo>
                      <a:lnTo>
                        <a:pt x="176" y="91"/>
                      </a:lnTo>
                      <a:lnTo>
                        <a:pt x="177" y="91"/>
                      </a:lnTo>
                      <a:lnTo>
                        <a:pt x="177" y="93"/>
                      </a:lnTo>
                      <a:lnTo>
                        <a:pt x="181" y="93"/>
                      </a:lnTo>
                      <a:lnTo>
                        <a:pt x="180" y="94"/>
                      </a:lnTo>
                      <a:lnTo>
                        <a:pt x="178" y="95"/>
                      </a:lnTo>
                      <a:lnTo>
                        <a:pt x="176" y="95"/>
                      </a:lnTo>
                      <a:lnTo>
                        <a:pt x="174" y="95"/>
                      </a:lnTo>
                      <a:lnTo>
                        <a:pt x="173" y="97"/>
                      </a:lnTo>
                      <a:lnTo>
                        <a:pt x="171" y="97"/>
                      </a:lnTo>
                      <a:lnTo>
                        <a:pt x="167" y="97"/>
                      </a:lnTo>
                      <a:lnTo>
                        <a:pt x="164" y="95"/>
                      </a:lnTo>
                      <a:lnTo>
                        <a:pt x="161" y="95"/>
                      </a:lnTo>
                      <a:lnTo>
                        <a:pt x="160" y="97"/>
                      </a:lnTo>
                      <a:lnTo>
                        <a:pt x="160" y="97"/>
                      </a:lnTo>
                      <a:lnTo>
                        <a:pt x="160" y="98"/>
                      </a:lnTo>
                      <a:lnTo>
                        <a:pt x="161" y="98"/>
                      </a:lnTo>
                      <a:lnTo>
                        <a:pt x="161" y="103"/>
                      </a:lnTo>
                      <a:lnTo>
                        <a:pt x="160" y="103"/>
                      </a:lnTo>
                      <a:lnTo>
                        <a:pt x="160" y="103"/>
                      </a:lnTo>
                      <a:lnTo>
                        <a:pt x="152" y="104"/>
                      </a:lnTo>
                      <a:lnTo>
                        <a:pt x="152" y="104"/>
                      </a:lnTo>
                      <a:lnTo>
                        <a:pt x="148" y="104"/>
                      </a:lnTo>
                      <a:lnTo>
                        <a:pt x="148" y="104"/>
                      </a:lnTo>
                      <a:lnTo>
                        <a:pt x="146" y="104"/>
                      </a:lnTo>
                      <a:lnTo>
                        <a:pt x="144" y="104"/>
                      </a:lnTo>
                      <a:lnTo>
                        <a:pt x="143" y="104"/>
                      </a:lnTo>
                      <a:lnTo>
                        <a:pt x="142" y="106"/>
                      </a:lnTo>
                      <a:lnTo>
                        <a:pt x="143" y="106"/>
                      </a:lnTo>
                      <a:lnTo>
                        <a:pt x="146" y="106"/>
                      </a:lnTo>
                      <a:lnTo>
                        <a:pt x="150" y="107"/>
                      </a:lnTo>
                      <a:lnTo>
                        <a:pt x="151" y="107"/>
                      </a:lnTo>
                      <a:lnTo>
                        <a:pt x="152" y="110"/>
                      </a:lnTo>
                      <a:lnTo>
                        <a:pt x="154" y="111"/>
                      </a:lnTo>
                      <a:lnTo>
                        <a:pt x="155" y="112"/>
                      </a:lnTo>
                      <a:lnTo>
                        <a:pt x="157" y="112"/>
                      </a:lnTo>
                      <a:lnTo>
                        <a:pt x="157" y="112"/>
                      </a:lnTo>
                      <a:lnTo>
                        <a:pt x="160" y="112"/>
                      </a:lnTo>
                      <a:lnTo>
                        <a:pt x="160" y="112"/>
                      </a:lnTo>
                      <a:lnTo>
                        <a:pt x="161" y="114"/>
                      </a:lnTo>
                      <a:lnTo>
                        <a:pt x="161" y="114"/>
                      </a:lnTo>
                      <a:lnTo>
                        <a:pt x="161" y="114"/>
                      </a:lnTo>
                      <a:lnTo>
                        <a:pt x="161" y="114"/>
                      </a:lnTo>
                      <a:lnTo>
                        <a:pt x="161" y="115"/>
                      </a:lnTo>
                      <a:lnTo>
                        <a:pt x="160" y="115"/>
                      </a:lnTo>
                      <a:lnTo>
                        <a:pt x="160" y="116"/>
                      </a:lnTo>
                      <a:lnTo>
                        <a:pt x="159" y="116"/>
                      </a:lnTo>
                      <a:lnTo>
                        <a:pt x="159" y="116"/>
                      </a:lnTo>
                      <a:lnTo>
                        <a:pt x="159" y="116"/>
                      </a:lnTo>
                      <a:lnTo>
                        <a:pt x="157" y="116"/>
                      </a:lnTo>
                      <a:lnTo>
                        <a:pt x="157" y="117"/>
                      </a:lnTo>
                      <a:lnTo>
                        <a:pt x="156" y="117"/>
                      </a:lnTo>
                      <a:lnTo>
                        <a:pt x="156" y="119"/>
                      </a:lnTo>
                      <a:lnTo>
                        <a:pt x="154" y="119"/>
                      </a:lnTo>
                      <a:lnTo>
                        <a:pt x="154" y="119"/>
                      </a:lnTo>
                      <a:lnTo>
                        <a:pt x="154" y="120"/>
                      </a:lnTo>
                      <a:lnTo>
                        <a:pt x="152" y="120"/>
                      </a:lnTo>
                      <a:lnTo>
                        <a:pt x="150" y="120"/>
                      </a:lnTo>
                      <a:lnTo>
                        <a:pt x="148" y="117"/>
                      </a:lnTo>
                      <a:lnTo>
                        <a:pt x="147" y="120"/>
                      </a:lnTo>
                      <a:lnTo>
                        <a:pt x="147" y="120"/>
                      </a:lnTo>
                      <a:lnTo>
                        <a:pt x="146" y="120"/>
                      </a:lnTo>
                      <a:lnTo>
                        <a:pt x="144" y="123"/>
                      </a:lnTo>
                      <a:lnTo>
                        <a:pt x="142" y="123"/>
                      </a:lnTo>
                      <a:lnTo>
                        <a:pt x="139" y="127"/>
                      </a:lnTo>
                      <a:lnTo>
                        <a:pt x="139" y="127"/>
                      </a:lnTo>
                      <a:lnTo>
                        <a:pt x="138" y="127"/>
                      </a:lnTo>
                      <a:lnTo>
                        <a:pt x="137" y="127"/>
                      </a:lnTo>
                      <a:lnTo>
                        <a:pt x="135" y="127"/>
                      </a:lnTo>
                      <a:lnTo>
                        <a:pt x="134" y="121"/>
                      </a:lnTo>
                      <a:lnTo>
                        <a:pt x="135" y="121"/>
                      </a:lnTo>
                      <a:lnTo>
                        <a:pt x="135" y="119"/>
                      </a:lnTo>
                      <a:lnTo>
                        <a:pt x="134" y="117"/>
                      </a:lnTo>
                      <a:lnTo>
                        <a:pt x="133" y="117"/>
                      </a:lnTo>
                      <a:lnTo>
                        <a:pt x="131" y="117"/>
                      </a:lnTo>
                      <a:lnTo>
                        <a:pt x="131" y="117"/>
                      </a:lnTo>
                      <a:lnTo>
                        <a:pt x="130" y="119"/>
                      </a:lnTo>
                      <a:lnTo>
                        <a:pt x="129" y="119"/>
                      </a:lnTo>
                      <a:lnTo>
                        <a:pt x="127" y="117"/>
                      </a:lnTo>
                      <a:lnTo>
                        <a:pt x="126" y="117"/>
                      </a:lnTo>
                      <a:lnTo>
                        <a:pt x="126" y="117"/>
                      </a:lnTo>
                      <a:lnTo>
                        <a:pt x="126" y="116"/>
                      </a:lnTo>
                      <a:lnTo>
                        <a:pt x="126" y="115"/>
                      </a:lnTo>
                      <a:lnTo>
                        <a:pt x="126" y="115"/>
                      </a:lnTo>
                      <a:lnTo>
                        <a:pt x="125" y="115"/>
                      </a:lnTo>
                      <a:lnTo>
                        <a:pt x="123" y="112"/>
                      </a:lnTo>
                      <a:lnTo>
                        <a:pt x="123" y="112"/>
                      </a:lnTo>
                      <a:lnTo>
                        <a:pt x="123" y="114"/>
                      </a:lnTo>
                      <a:lnTo>
                        <a:pt x="125" y="115"/>
                      </a:lnTo>
                      <a:lnTo>
                        <a:pt x="125" y="116"/>
                      </a:lnTo>
                      <a:lnTo>
                        <a:pt x="125" y="117"/>
                      </a:lnTo>
                      <a:lnTo>
                        <a:pt x="123" y="119"/>
                      </a:lnTo>
                      <a:lnTo>
                        <a:pt x="118" y="120"/>
                      </a:lnTo>
                      <a:lnTo>
                        <a:pt x="118" y="119"/>
                      </a:lnTo>
                      <a:lnTo>
                        <a:pt x="116" y="119"/>
                      </a:lnTo>
                      <a:lnTo>
                        <a:pt x="116" y="119"/>
                      </a:lnTo>
                      <a:lnTo>
                        <a:pt x="116" y="119"/>
                      </a:lnTo>
                      <a:lnTo>
                        <a:pt x="116" y="119"/>
                      </a:lnTo>
                      <a:lnTo>
                        <a:pt x="106" y="120"/>
                      </a:lnTo>
                      <a:lnTo>
                        <a:pt x="106" y="117"/>
                      </a:lnTo>
                      <a:lnTo>
                        <a:pt x="106" y="117"/>
                      </a:lnTo>
                      <a:lnTo>
                        <a:pt x="108" y="115"/>
                      </a:lnTo>
                      <a:lnTo>
                        <a:pt x="106" y="115"/>
                      </a:lnTo>
                      <a:lnTo>
                        <a:pt x="106" y="114"/>
                      </a:lnTo>
                      <a:lnTo>
                        <a:pt x="106" y="114"/>
                      </a:lnTo>
                      <a:lnTo>
                        <a:pt x="106" y="114"/>
                      </a:lnTo>
                      <a:lnTo>
                        <a:pt x="106" y="115"/>
                      </a:lnTo>
                      <a:lnTo>
                        <a:pt x="104" y="116"/>
                      </a:lnTo>
                      <a:lnTo>
                        <a:pt x="104" y="117"/>
                      </a:lnTo>
                      <a:lnTo>
                        <a:pt x="101" y="117"/>
                      </a:lnTo>
                      <a:lnTo>
                        <a:pt x="100" y="117"/>
                      </a:lnTo>
                      <a:lnTo>
                        <a:pt x="100" y="117"/>
                      </a:lnTo>
                      <a:lnTo>
                        <a:pt x="97" y="117"/>
                      </a:lnTo>
                      <a:lnTo>
                        <a:pt x="97" y="117"/>
                      </a:lnTo>
                      <a:lnTo>
                        <a:pt x="99" y="117"/>
                      </a:lnTo>
                      <a:lnTo>
                        <a:pt x="100" y="119"/>
                      </a:lnTo>
                      <a:lnTo>
                        <a:pt x="100" y="120"/>
                      </a:lnTo>
                      <a:lnTo>
                        <a:pt x="101" y="121"/>
                      </a:lnTo>
                      <a:lnTo>
                        <a:pt x="100" y="121"/>
                      </a:lnTo>
                      <a:lnTo>
                        <a:pt x="100" y="121"/>
                      </a:lnTo>
                      <a:lnTo>
                        <a:pt x="97" y="121"/>
                      </a:lnTo>
                      <a:lnTo>
                        <a:pt x="97" y="123"/>
                      </a:lnTo>
                      <a:lnTo>
                        <a:pt x="96" y="123"/>
                      </a:lnTo>
                      <a:lnTo>
                        <a:pt x="96" y="125"/>
                      </a:lnTo>
                      <a:lnTo>
                        <a:pt x="95" y="125"/>
                      </a:lnTo>
                      <a:lnTo>
                        <a:pt x="95" y="124"/>
                      </a:lnTo>
                      <a:lnTo>
                        <a:pt x="89" y="123"/>
                      </a:lnTo>
                      <a:lnTo>
                        <a:pt x="88" y="123"/>
                      </a:lnTo>
                      <a:lnTo>
                        <a:pt x="87" y="124"/>
                      </a:lnTo>
                      <a:lnTo>
                        <a:pt x="87" y="123"/>
                      </a:lnTo>
                      <a:lnTo>
                        <a:pt x="84" y="123"/>
                      </a:lnTo>
                      <a:lnTo>
                        <a:pt x="82" y="121"/>
                      </a:lnTo>
                      <a:lnTo>
                        <a:pt x="82" y="119"/>
                      </a:lnTo>
                      <a:lnTo>
                        <a:pt x="80" y="119"/>
                      </a:lnTo>
                      <a:lnTo>
                        <a:pt x="80" y="120"/>
                      </a:lnTo>
                      <a:lnTo>
                        <a:pt x="80" y="120"/>
                      </a:lnTo>
                      <a:lnTo>
                        <a:pt x="80" y="123"/>
                      </a:lnTo>
                      <a:lnTo>
                        <a:pt x="78" y="123"/>
                      </a:lnTo>
                      <a:lnTo>
                        <a:pt x="76" y="121"/>
                      </a:lnTo>
                      <a:lnTo>
                        <a:pt x="76" y="120"/>
                      </a:lnTo>
                      <a:lnTo>
                        <a:pt x="76" y="120"/>
                      </a:lnTo>
                      <a:lnTo>
                        <a:pt x="75" y="117"/>
                      </a:lnTo>
                      <a:lnTo>
                        <a:pt x="74" y="117"/>
                      </a:lnTo>
                      <a:lnTo>
                        <a:pt x="74" y="119"/>
                      </a:lnTo>
                      <a:lnTo>
                        <a:pt x="72" y="120"/>
                      </a:lnTo>
                      <a:lnTo>
                        <a:pt x="71" y="121"/>
                      </a:lnTo>
                      <a:lnTo>
                        <a:pt x="72" y="121"/>
                      </a:lnTo>
                      <a:lnTo>
                        <a:pt x="72" y="123"/>
                      </a:lnTo>
                      <a:lnTo>
                        <a:pt x="72" y="123"/>
                      </a:lnTo>
                      <a:lnTo>
                        <a:pt x="71" y="123"/>
                      </a:lnTo>
                      <a:lnTo>
                        <a:pt x="70" y="124"/>
                      </a:lnTo>
                      <a:lnTo>
                        <a:pt x="68" y="124"/>
                      </a:lnTo>
                      <a:lnTo>
                        <a:pt x="67" y="124"/>
                      </a:lnTo>
                      <a:lnTo>
                        <a:pt x="65" y="123"/>
                      </a:lnTo>
                      <a:lnTo>
                        <a:pt x="65" y="120"/>
                      </a:lnTo>
                      <a:lnTo>
                        <a:pt x="63" y="120"/>
                      </a:lnTo>
                      <a:lnTo>
                        <a:pt x="63" y="120"/>
                      </a:lnTo>
                      <a:lnTo>
                        <a:pt x="63" y="121"/>
                      </a:lnTo>
                      <a:lnTo>
                        <a:pt x="62" y="120"/>
                      </a:lnTo>
                      <a:lnTo>
                        <a:pt x="62" y="120"/>
                      </a:lnTo>
                      <a:lnTo>
                        <a:pt x="61" y="120"/>
                      </a:lnTo>
                      <a:lnTo>
                        <a:pt x="61" y="121"/>
                      </a:lnTo>
                      <a:lnTo>
                        <a:pt x="61" y="121"/>
                      </a:lnTo>
                      <a:lnTo>
                        <a:pt x="61" y="123"/>
                      </a:lnTo>
                      <a:lnTo>
                        <a:pt x="58" y="123"/>
                      </a:lnTo>
                      <a:lnTo>
                        <a:pt x="57" y="120"/>
                      </a:lnTo>
                      <a:lnTo>
                        <a:pt x="55" y="119"/>
                      </a:lnTo>
                      <a:lnTo>
                        <a:pt x="54" y="116"/>
                      </a:lnTo>
                      <a:lnTo>
                        <a:pt x="57" y="115"/>
                      </a:lnTo>
                      <a:lnTo>
                        <a:pt x="57" y="115"/>
                      </a:lnTo>
                      <a:lnTo>
                        <a:pt x="58" y="115"/>
                      </a:lnTo>
                      <a:lnTo>
                        <a:pt x="61" y="112"/>
                      </a:lnTo>
                      <a:lnTo>
                        <a:pt x="62" y="112"/>
                      </a:lnTo>
                      <a:lnTo>
                        <a:pt x="62" y="111"/>
                      </a:lnTo>
                      <a:lnTo>
                        <a:pt x="65" y="111"/>
                      </a:lnTo>
                      <a:lnTo>
                        <a:pt x="65" y="110"/>
                      </a:lnTo>
                      <a:lnTo>
                        <a:pt x="66" y="110"/>
                      </a:lnTo>
                      <a:lnTo>
                        <a:pt x="66" y="110"/>
                      </a:lnTo>
                      <a:lnTo>
                        <a:pt x="72" y="110"/>
                      </a:lnTo>
                      <a:lnTo>
                        <a:pt x="72" y="108"/>
                      </a:lnTo>
                      <a:lnTo>
                        <a:pt x="78" y="108"/>
                      </a:lnTo>
                      <a:lnTo>
                        <a:pt x="78" y="104"/>
                      </a:lnTo>
                      <a:lnTo>
                        <a:pt x="75" y="103"/>
                      </a:lnTo>
                      <a:lnTo>
                        <a:pt x="74" y="103"/>
                      </a:lnTo>
                      <a:lnTo>
                        <a:pt x="72" y="102"/>
                      </a:lnTo>
                      <a:lnTo>
                        <a:pt x="71" y="100"/>
                      </a:lnTo>
                      <a:lnTo>
                        <a:pt x="71" y="99"/>
                      </a:lnTo>
                      <a:lnTo>
                        <a:pt x="71" y="98"/>
                      </a:lnTo>
                      <a:lnTo>
                        <a:pt x="71" y="98"/>
                      </a:lnTo>
                      <a:lnTo>
                        <a:pt x="70" y="98"/>
                      </a:lnTo>
                      <a:lnTo>
                        <a:pt x="80" y="97"/>
                      </a:lnTo>
                      <a:lnTo>
                        <a:pt x="80" y="97"/>
                      </a:lnTo>
                      <a:lnTo>
                        <a:pt x="84" y="95"/>
                      </a:lnTo>
                      <a:lnTo>
                        <a:pt x="84" y="97"/>
                      </a:lnTo>
                      <a:lnTo>
                        <a:pt x="87" y="97"/>
                      </a:lnTo>
                      <a:lnTo>
                        <a:pt x="89" y="98"/>
                      </a:lnTo>
                      <a:lnTo>
                        <a:pt x="92" y="100"/>
                      </a:lnTo>
                      <a:lnTo>
                        <a:pt x="96" y="100"/>
                      </a:lnTo>
                      <a:lnTo>
                        <a:pt x="96" y="102"/>
                      </a:lnTo>
                      <a:lnTo>
                        <a:pt x="97" y="103"/>
                      </a:lnTo>
                      <a:lnTo>
                        <a:pt x="99" y="106"/>
                      </a:lnTo>
                      <a:lnTo>
                        <a:pt x="100" y="104"/>
                      </a:lnTo>
                      <a:lnTo>
                        <a:pt x="100" y="104"/>
                      </a:lnTo>
                      <a:lnTo>
                        <a:pt x="101" y="104"/>
                      </a:lnTo>
                      <a:lnTo>
                        <a:pt x="102" y="106"/>
                      </a:lnTo>
                      <a:lnTo>
                        <a:pt x="104" y="106"/>
                      </a:lnTo>
                      <a:lnTo>
                        <a:pt x="104" y="104"/>
                      </a:lnTo>
                      <a:lnTo>
                        <a:pt x="108" y="104"/>
                      </a:lnTo>
                      <a:lnTo>
                        <a:pt x="108" y="106"/>
                      </a:lnTo>
                      <a:lnTo>
                        <a:pt x="109" y="106"/>
                      </a:lnTo>
                      <a:lnTo>
                        <a:pt x="109" y="106"/>
                      </a:lnTo>
                      <a:lnTo>
                        <a:pt x="110" y="107"/>
                      </a:lnTo>
                      <a:lnTo>
                        <a:pt x="110" y="104"/>
                      </a:lnTo>
                      <a:lnTo>
                        <a:pt x="112" y="104"/>
                      </a:lnTo>
                      <a:lnTo>
                        <a:pt x="112" y="104"/>
                      </a:lnTo>
                      <a:lnTo>
                        <a:pt x="114" y="104"/>
                      </a:lnTo>
                      <a:lnTo>
                        <a:pt x="114" y="103"/>
                      </a:lnTo>
                      <a:lnTo>
                        <a:pt x="114" y="103"/>
                      </a:lnTo>
                      <a:lnTo>
                        <a:pt x="114" y="100"/>
                      </a:lnTo>
                      <a:lnTo>
                        <a:pt x="116" y="99"/>
                      </a:lnTo>
                      <a:lnTo>
                        <a:pt x="117" y="99"/>
                      </a:lnTo>
                      <a:lnTo>
                        <a:pt x="116" y="99"/>
                      </a:lnTo>
                      <a:lnTo>
                        <a:pt x="113" y="100"/>
                      </a:lnTo>
                      <a:lnTo>
                        <a:pt x="112" y="100"/>
                      </a:lnTo>
                      <a:lnTo>
                        <a:pt x="108" y="100"/>
                      </a:lnTo>
                      <a:lnTo>
                        <a:pt x="108" y="99"/>
                      </a:lnTo>
                      <a:lnTo>
                        <a:pt x="108" y="98"/>
                      </a:lnTo>
                      <a:lnTo>
                        <a:pt x="106" y="98"/>
                      </a:lnTo>
                      <a:lnTo>
                        <a:pt x="105" y="98"/>
                      </a:lnTo>
                      <a:lnTo>
                        <a:pt x="105" y="98"/>
                      </a:lnTo>
                      <a:lnTo>
                        <a:pt x="105" y="99"/>
                      </a:lnTo>
                      <a:lnTo>
                        <a:pt x="104" y="100"/>
                      </a:lnTo>
                      <a:lnTo>
                        <a:pt x="102" y="99"/>
                      </a:lnTo>
                      <a:lnTo>
                        <a:pt x="102" y="98"/>
                      </a:lnTo>
                      <a:lnTo>
                        <a:pt x="101" y="97"/>
                      </a:lnTo>
                      <a:lnTo>
                        <a:pt x="101" y="95"/>
                      </a:lnTo>
                      <a:lnTo>
                        <a:pt x="99" y="95"/>
                      </a:lnTo>
                      <a:lnTo>
                        <a:pt x="99" y="94"/>
                      </a:lnTo>
                      <a:lnTo>
                        <a:pt x="99" y="94"/>
                      </a:lnTo>
                      <a:lnTo>
                        <a:pt x="99" y="94"/>
                      </a:lnTo>
                      <a:lnTo>
                        <a:pt x="100" y="93"/>
                      </a:lnTo>
                      <a:lnTo>
                        <a:pt x="100" y="93"/>
                      </a:lnTo>
                      <a:lnTo>
                        <a:pt x="101" y="91"/>
                      </a:lnTo>
                      <a:lnTo>
                        <a:pt x="102" y="91"/>
                      </a:lnTo>
                      <a:lnTo>
                        <a:pt x="102" y="90"/>
                      </a:lnTo>
                      <a:lnTo>
                        <a:pt x="101" y="90"/>
                      </a:lnTo>
                      <a:lnTo>
                        <a:pt x="101" y="89"/>
                      </a:lnTo>
                      <a:lnTo>
                        <a:pt x="102" y="89"/>
                      </a:lnTo>
                      <a:lnTo>
                        <a:pt x="102" y="86"/>
                      </a:lnTo>
                      <a:lnTo>
                        <a:pt x="101" y="86"/>
                      </a:lnTo>
                      <a:lnTo>
                        <a:pt x="101" y="86"/>
                      </a:lnTo>
                      <a:lnTo>
                        <a:pt x="101" y="86"/>
                      </a:lnTo>
                      <a:lnTo>
                        <a:pt x="100" y="86"/>
                      </a:lnTo>
                      <a:lnTo>
                        <a:pt x="99" y="89"/>
                      </a:lnTo>
                      <a:lnTo>
                        <a:pt x="97" y="90"/>
                      </a:lnTo>
                      <a:lnTo>
                        <a:pt x="96" y="91"/>
                      </a:lnTo>
                      <a:lnTo>
                        <a:pt x="96" y="91"/>
                      </a:lnTo>
                      <a:lnTo>
                        <a:pt x="96" y="91"/>
                      </a:lnTo>
                      <a:lnTo>
                        <a:pt x="87" y="93"/>
                      </a:lnTo>
                      <a:lnTo>
                        <a:pt x="85" y="91"/>
                      </a:lnTo>
                      <a:lnTo>
                        <a:pt x="87" y="91"/>
                      </a:lnTo>
                      <a:lnTo>
                        <a:pt x="87" y="90"/>
                      </a:lnTo>
                      <a:lnTo>
                        <a:pt x="87" y="90"/>
                      </a:lnTo>
                      <a:lnTo>
                        <a:pt x="85" y="90"/>
                      </a:lnTo>
                      <a:lnTo>
                        <a:pt x="85" y="91"/>
                      </a:lnTo>
                      <a:lnTo>
                        <a:pt x="83" y="91"/>
                      </a:lnTo>
                      <a:lnTo>
                        <a:pt x="82" y="93"/>
                      </a:lnTo>
                      <a:lnTo>
                        <a:pt x="80" y="93"/>
                      </a:lnTo>
                      <a:lnTo>
                        <a:pt x="79" y="93"/>
                      </a:lnTo>
                      <a:lnTo>
                        <a:pt x="78" y="94"/>
                      </a:lnTo>
                      <a:lnTo>
                        <a:pt x="76" y="94"/>
                      </a:lnTo>
                      <a:lnTo>
                        <a:pt x="75" y="94"/>
                      </a:lnTo>
                      <a:lnTo>
                        <a:pt x="74" y="94"/>
                      </a:lnTo>
                      <a:lnTo>
                        <a:pt x="74" y="94"/>
                      </a:lnTo>
                      <a:lnTo>
                        <a:pt x="72" y="94"/>
                      </a:lnTo>
                      <a:lnTo>
                        <a:pt x="72" y="89"/>
                      </a:lnTo>
                      <a:lnTo>
                        <a:pt x="72" y="89"/>
                      </a:lnTo>
                      <a:lnTo>
                        <a:pt x="72" y="87"/>
                      </a:lnTo>
                      <a:lnTo>
                        <a:pt x="74" y="87"/>
                      </a:lnTo>
                      <a:lnTo>
                        <a:pt x="75" y="83"/>
                      </a:lnTo>
                      <a:lnTo>
                        <a:pt x="80" y="85"/>
                      </a:lnTo>
                      <a:lnTo>
                        <a:pt x="80" y="83"/>
                      </a:lnTo>
                      <a:lnTo>
                        <a:pt x="82" y="83"/>
                      </a:lnTo>
                      <a:lnTo>
                        <a:pt x="82" y="82"/>
                      </a:lnTo>
                      <a:lnTo>
                        <a:pt x="84" y="82"/>
                      </a:lnTo>
                      <a:lnTo>
                        <a:pt x="84" y="82"/>
                      </a:lnTo>
                      <a:lnTo>
                        <a:pt x="87" y="81"/>
                      </a:lnTo>
                      <a:lnTo>
                        <a:pt x="87" y="81"/>
                      </a:lnTo>
                      <a:lnTo>
                        <a:pt x="89" y="81"/>
                      </a:lnTo>
                      <a:lnTo>
                        <a:pt x="89" y="79"/>
                      </a:lnTo>
                      <a:lnTo>
                        <a:pt x="91" y="79"/>
                      </a:lnTo>
                      <a:lnTo>
                        <a:pt x="91" y="79"/>
                      </a:lnTo>
                      <a:lnTo>
                        <a:pt x="93" y="79"/>
                      </a:lnTo>
                      <a:lnTo>
                        <a:pt x="93" y="78"/>
                      </a:lnTo>
                      <a:lnTo>
                        <a:pt x="96" y="79"/>
                      </a:lnTo>
                      <a:lnTo>
                        <a:pt x="96" y="81"/>
                      </a:lnTo>
                      <a:lnTo>
                        <a:pt x="97" y="81"/>
                      </a:lnTo>
                      <a:lnTo>
                        <a:pt x="100" y="81"/>
                      </a:lnTo>
                      <a:lnTo>
                        <a:pt x="102" y="79"/>
                      </a:lnTo>
                      <a:lnTo>
                        <a:pt x="104" y="79"/>
                      </a:lnTo>
                      <a:lnTo>
                        <a:pt x="109" y="79"/>
                      </a:lnTo>
                      <a:lnTo>
                        <a:pt x="109" y="81"/>
                      </a:lnTo>
                      <a:lnTo>
                        <a:pt x="118" y="81"/>
                      </a:lnTo>
                      <a:lnTo>
                        <a:pt x="118" y="81"/>
                      </a:lnTo>
                      <a:lnTo>
                        <a:pt x="119" y="81"/>
                      </a:lnTo>
                      <a:lnTo>
                        <a:pt x="121" y="82"/>
                      </a:lnTo>
                      <a:lnTo>
                        <a:pt x="121" y="81"/>
                      </a:lnTo>
                      <a:lnTo>
                        <a:pt x="121" y="81"/>
                      </a:lnTo>
                      <a:lnTo>
                        <a:pt x="121" y="79"/>
                      </a:lnTo>
                      <a:lnTo>
                        <a:pt x="121" y="78"/>
                      </a:lnTo>
                      <a:lnTo>
                        <a:pt x="121" y="78"/>
                      </a:lnTo>
                      <a:lnTo>
                        <a:pt x="121" y="78"/>
                      </a:lnTo>
                      <a:lnTo>
                        <a:pt x="119" y="78"/>
                      </a:lnTo>
                      <a:lnTo>
                        <a:pt x="114" y="78"/>
                      </a:lnTo>
                      <a:lnTo>
                        <a:pt x="108" y="78"/>
                      </a:lnTo>
                      <a:lnTo>
                        <a:pt x="101" y="77"/>
                      </a:lnTo>
                      <a:lnTo>
                        <a:pt x="101" y="76"/>
                      </a:lnTo>
                      <a:lnTo>
                        <a:pt x="101" y="76"/>
                      </a:lnTo>
                      <a:lnTo>
                        <a:pt x="101" y="76"/>
                      </a:lnTo>
                      <a:lnTo>
                        <a:pt x="101" y="76"/>
                      </a:lnTo>
                      <a:lnTo>
                        <a:pt x="102" y="76"/>
                      </a:lnTo>
                      <a:lnTo>
                        <a:pt x="102" y="76"/>
                      </a:lnTo>
                      <a:lnTo>
                        <a:pt x="104" y="74"/>
                      </a:lnTo>
                      <a:lnTo>
                        <a:pt x="106" y="74"/>
                      </a:lnTo>
                      <a:lnTo>
                        <a:pt x="109" y="74"/>
                      </a:lnTo>
                      <a:lnTo>
                        <a:pt x="110" y="74"/>
                      </a:lnTo>
                      <a:lnTo>
                        <a:pt x="110" y="74"/>
                      </a:lnTo>
                      <a:lnTo>
                        <a:pt x="109" y="73"/>
                      </a:lnTo>
                      <a:lnTo>
                        <a:pt x="108" y="70"/>
                      </a:lnTo>
                      <a:lnTo>
                        <a:pt x="106" y="70"/>
                      </a:lnTo>
                      <a:lnTo>
                        <a:pt x="105" y="73"/>
                      </a:lnTo>
                      <a:lnTo>
                        <a:pt x="102" y="72"/>
                      </a:lnTo>
                      <a:lnTo>
                        <a:pt x="102" y="70"/>
                      </a:lnTo>
                      <a:lnTo>
                        <a:pt x="101" y="70"/>
                      </a:lnTo>
                      <a:lnTo>
                        <a:pt x="101" y="69"/>
                      </a:lnTo>
                      <a:lnTo>
                        <a:pt x="101" y="69"/>
                      </a:lnTo>
                      <a:lnTo>
                        <a:pt x="100" y="66"/>
                      </a:lnTo>
                      <a:lnTo>
                        <a:pt x="100" y="65"/>
                      </a:lnTo>
                      <a:lnTo>
                        <a:pt x="99" y="65"/>
                      </a:lnTo>
                      <a:lnTo>
                        <a:pt x="96" y="64"/>
                      </a:lnTo>
                      <a:lnTo>
                        <a:pt x="96" y="65"/>
                      </a:lnTo>
                      <a:lnTo>
                        <a:pt x="97" y="65"/>
                      </a:lnTo>
                      <a:lnTo>
                        <a:pt x="99" y="66"/>
                      </a:lnTo>
                      <a:lnTo>
                        <a:pt x="99" y="68"/>
                      </a:lnTo>
                      <a:lnTo>
                        <a:pt x="99" y="69"/>
                      </a:lnTo>
                      <a:lnTo>
                        <a:pt x="100" y="69"/>
                      </a:lnTo>
                      <a:lnTo>
                        <a:pt x="101" y="73"/>
                      </a:lnTo>
                      <a:lnTo>
                        <a:pt x="100" y="73"/>
                      </a:lnTo>
                      <a:lnTo>
                        <a:pt x="100" y="74"/>
                      </a:lnTo>
                      <a:lnTo>
                        <a:pt x="99" y="74"/>
                      </a:lnTo>
                      <a:lnTo>
                        <a:pt x="97" y="74"/>
                      </a:lnTo>
                      <a:lnTo>
                        <a:pt x="96" y="76"/>
                      </a:lnTo>
                      <a:lnTo>
                        <a:pt x="96" y="77"/>
                      </a:lnTo>
                      <a:lnTo>
                        <a:pt x="93" y="77"/>
                      </a:lnTo>
                      <a:lnTo>
                        <a:pt x="93" y="77"/>
                      </a:lnTo>
                      <a:lnTo>
                        <a:pt x="91" y="77"/>
                      </a:lnTo>
                      <a:lnTo>
                        <a:pt x="91" y="78"/>
                      </a:lnTo>
                      <a:lnTo>
                        <a:pt x="89" y="78"/>
                      </a:lnTo>
                      <a:lnTo>
                        <a:pt x="89" y="77"/>
                      </a:lnTo>
                      <a:lnTo>
                        <a:pt x="83" y="78"/>
                      </a:lnTo>
                      <a:lnTo>
                        <a:pt x="83" y="78"/>
                      </a:lnTo>
                      <a:lnTo>
                        <a:pt x="82" y="78"/>
                      </a:lnTo>
                      <a:lnTo>
                        <a:pt x="82" y="79"/>
                      </a:lnTo>
                      <a:lnTo>
                        <a:pt x="79" y="77"/>
                      </a:lnTo>
                      <a:lnTo>
                        <a:pt x="79" y="78"/>
                      </a:lnTo>
                      <a:lnTo>
                        <a:pt x="79" y="78"/>
                      </a:lnTo>
                      <a:lnTo>
                        <a:pt x="78" y="79"/>
                      </a:lnTo>
                      <a:lnTo>
                        <a:pt x="76" y="79"/>
                      </a:lnTo>
                      <a:lnTo>
                        <a:pt x="76" y="79"/>
                      </a:lnTo>
                      <a:lnTo>
                        <a:pt x="75" y="79"/>
                      </a:lnTo>
                      <a:lnTo>
                        <a:pt x="75" y="82"/>
                      </a:lnTo>
                      <a:lnTo>
                        <a:pt x="74" y="82"/>
                      </a:lnTo>
                      <a:lnTo>
                        <a:pt x="72" y="82"/>
                      </a:lnTo>
                      <a:lnTo>
                        <a:pt x="71" y="82"/>
                      </a:lnTo>
                      <a:lnTo>
                        <a:pt x="71" y="82"/>
                      </a:lnTo>
                      <a:lnTo>
                        <a:pt x="70" y="82"/>
                      </a:lnTo>
                      <a:lnTo>
                        <a:pt x="71" y="79"/>
                      </a:lnTo>
                      <a:lnTo>
                        <a:pt x="71" y="78"/>
                      </a:lnTo>
                      <a:lnTo>
                        <a:pt x="70" y="78"/>
                      </a:lnTo>
                      <a:lnTo>
                        <a:pt x="70" y="78"/>
                      </a:lnTo>
                      <a:lnTo>
                        <a:pt x="70" y="79"/>
                      </a:lnTo>
                      <a:lnTo>
                        <a:pt x="70" y="79"/>
                      </a:lnTo>
                      <a:lnTo>
                        <a:pt x="70" y="79"/>
                      </a:lnTo>
                      <a:lnTo>
                        <a:pt x="70" y="81"/>
                      </a:lnTo>
                      <a:lnTo>
                        <a:pt x="68" y="81"/>
                      </a:lnTo>
                      <a:lnTo>
                        <a:pt x="68" y="82"/>
                      </a:lnTo>
                      <a:lnTo>
                        <a:pt x="67" y="82"/>
                      </a:lnTo>
                      <a:lnTo>
                        <a:pt x="67" y="83"/>
                      </a:lnTo>
                      <a:lnTo>
                        <a:pt x="68" y="83"/>
                      </a:lnTo>
                      <a:lnTo>
                        <a:pt x="68" y="83"/>
                      </a:lnTo>
                      <a:lnTo>
                        <a:pt x="68" y="85"/>
                      </a:lnTo>
                      <a:lnTo>
                        <a:pt x="67" y="86"/>
                      </a:lnTo>
                      <a:lnTo>
                        <a:pt x="65" y="86"/>
                      </a:lnTo>
                      <a:lnTo>
                        <a:pt x="62" y="86"/>
                      </a:lnTo>
                      <a:lnTo>
                        <a:pt x="61" y="86"/>
                      </a:lnTo>
                      <a:lnTo>
                        <a:pt x="59" y="87"/>
                      </a:lnTo>
                      <a:lnTo>
                        <a:pt x="59" y="89"/>
                      </a:lnTo>
                      <a:lnTo>
                        <a:pt x="58" y="90"/>
                      </a:lnTo>
                      <a:lnTo>
                        <a:pt x="58" y="90"/>
                      </a:lnTo>
                      <a:lnTo>
                        <a:pt x="58" y="93"/>
                      </a:lnTo>
                      <a:lnTo>
                        <a:pt x="55" y="93"/>
                      </a:lnTo>
                      <a:lnTo>
                        <a:pt x="55" y="91"/>
                      </a:lnTo>
                      <a:lnTo>
                        <a:pt x="54" y="90"/>
                      </a:lnTo>
                      <a:lnTo>
                        <a:pt x="54" y="91"/>
                      </a:lnTo>
                      <a:lnTo>
                        <a:pt x="55" y="91"/>
                      </a:lnTo>
                      <a:lnTo>
                        <a:pt x="55" y="94"/>
                      </a:lnTo>
                      <a:lnTo>
                        <a:pt x="54" y="93"/>
                      </a:lnTo>
                      <a:lnTo>
                        <a:pt x="53" y="93"/>
                      </a:lnTo>
                      <a:lnTo>
                        <a:pt x="51" y="93"/>
                      </a:lnTo>
                      <a:lnTo>
                        <a:pt x="50" y="93"/>
                      </a:lnTo>
                      <a:lnTo>
                        <a:pt x="49" y="90"/>
                      </a:lnTo>
                      <a:lnTo>
                        <a:pt x="47" y="90"/>
                      </a:lnTo>
                      <a:lnTo>
                        <a:pt x="46" y="90"/>
                      </a:lnTo>
                      <a:lnTo>
                        <a:pt x="46" y="93"/>
                      </a:lnTo>
                      <a:lnTo>
                        <a:pt x="44" y="93"/>
                      </a:lnTo>
                      <a:lnTo>
                        <a:pt x="44" y="94"/>
                      </a:lnTo>
                      <a:lnTo>
                        <a:pt x="42" y="94"/>
                      </a:lnTo>
                      <a:lnTo>
                        <a:pt x="42" y="94"/>
                      </a:lnTo>
                      <a:lnTo>
                        <a:pt x="33" y="94"/>
                      </a:lnTo>
                      <a:lnTo>
                        <a:pt x="32" y="91"/>
                      </a:lnTo>
                      <a:lnTo>
                        <a:pt x="33" y="90"/>
                      </a:lnTo>
                      <a:lnTo>
                        <a:pt x="36" y="90"/>
                      </a:lnTo>
                      <a:lnTo>
                        <a:pt x="36" y="89"/>
                      </a:lnTo>
                      <a:lnTo>
                        <a:pt x="33" y="89"/>
                      </a:lnTo>
                      <a:lnTo>
                        <a:pt x="33" y="87"/>
                      </a:lnTo>
                      <a:lnTo>
                        <a:pt x="32" y="87"/>
                      </a:lnTo>
                      <a:lnTo>
                        <a:pt x="32" y="86"/>
                      </a:lnTo>
                      <a:lnTo>
                        <a:pt x="32" y="85"/>
                      </a:lnTo>
                      <a:lnTo>
                        <a:pt x="29" y="85"/>
                      </a:lnTo>
                      <a:lnTo>
                        <a:pt x="29" y="83"/>
                      </a:lnTo>
                      <a:lnTo>
                        <a:pt x="29" y="82"/>
                      </a:lnTo>
                      <a:lnTo>
                        <a:pt x="28" y="81"/>
                      </a:lnTo>
                      <a:lnTo>
                        <a:pt x="28" y="79"/>
                      </a:lnTo>
                      <a:lnTo>
                        <a:pt x="28" y="79"/>
                      </a:lnTo>
                      <a:lnTo>
                        <a:pt x="30" y="79"/>
                      </a:lnTo>
                      <a:lnTo>
                        <a:pt x="30" y="78"/>
                      </a:lnTo>
                      <a:lnTo>
                        <a:pt x="32" y="78"/>
                      </a:lnTo>
                      <a:lnTo>
                        <a:pt x="32" y="78"/>
                      </a:lnTo>
                      <a:lnTo>
                        <a:pt x="34" y="78"/>
                      </a:lnTo>
                      <a:lnTo>
                        <a:pt x="34" y="77"/>
                      </a:lnTo>
                      <a:lnTo>
                        <a:pt x="36" y="77"/>
                      </a:lnTo>
                      <a:lnTo>
                        <a:pt x="36" y="77"/>
                      </a:lnTo>
                      <a:lnTo>
                        <a:pt x="41" y="77"/>
                      </a:lnTo>
                      <a:lnTo>
                        <a:pt x="41" y="74"/>
                      </a:lnTo>
                      <a:lnTo>
                        <a:pt x="33" y="74"/>
                      </a:lnTo>
                      <a:lnTo>
                        <a:pt x="30" y="77"/>
                      </a:lnTo>
                      <a:lnTo>
                        <a:pt x="29" y="77"/>
                      </a:lnTo>
                      <a:lnTo>
                        <a:pt x="29" y="77"/>
                      </a:lnTo>
                      <a:lnTo>
                        <a:pt x="28" y="77"/>
                      </a:lnTo>
                      <a:lnTo>
                        <a:pt x="25" y="77"/>
                      </a:lnTo>
                      <a:lnTo>
                        <a:pt x="24" y="77"/>
                      </a:lnTo>
                      <a:lnTo>
                        <a:pt x="23" y="77"/>
                      </a:lnTo>
                      <a:lnTo>
                        <a:pt x="17" y="77"/>
                      </a:lnTo>
                      <a:lnTo>
                        <a:pt x="17" y="76"/>
                      </a:lnTo>
                      <a:lnTo>
                        <a:pt x="17" y="76"/>
                      </a:lnTo>
                      <a:lnTo>
                        <a:pt x="16" y="74"/>
                      </a:lnTo>
                      <a:lnTo>
                        <a:pt x="20" y="73"/>
                      </a:lnTo>
                      <a:lnTo>
                        <a:pt x="24" y="73"/>
                      </a:lnTo>
                      <a:lnTo>
                        <a:pt x="27" y="73"/>
                      </a:lnTo>
                      <a:lnTo>
                        <a:pt x="27" y="73"/>
                      </a:lnTo>
                      <a:lnTo>
                        <a:pt x="28" y="73"/>
                      </a:lnTo>
                      <a:lnTo>
                        <a:pt x="28" y="72"/>
                      </a:lnTo>
                      <a:lnTo>
                        <a:pt x="21" y="72"/>
                      </a:lnTo>
                      <a:lnTo>
                        <a:pt x="19" y="72"/>
                      </a:lnTo>
                      <a:lnTo>
                        <a:pt x="15" y="70"/>
                      </a:lnTo>
                      <a:lnTo>
                        <a:pt x="15" y="69"/>
                      </a:lnTo>
                      <a:lnTo>
                        <a:pt x="13" y="69"/>
                      </a:lnTo>
                      <a:lnTo>
                        <a:pt x="12" y="68"/>
                      </a:lnTo>
                      <a:lnTo>
                        <a:pt x="11" y="66"/>
                      </a:lnTo>
                      <a:lnTo>
                        <a:pt x="10" y="66"/>
                      </a:lnTo>
                      <a:lnTo>
                        <a:pt x="10" y="66"/>
                      </a:lnTo>
                      <a:lnTo>
                        <a:pt x="10" y="65"/>
                      </a:lnTo>
                      <a:lnTo>
                        <a:pt x="10" y="65"/>
                      </a:lnTo>
                      <a:lnTo>
                        <a:pt x="10" y="62"/>
                      </a:lnTo>
                      <a:lnTo>
                        <a:pt x="8" y="62"/>
                      </a:lnTo>
                      <a:lnTo>
                        <a:pt x="10" y="60"/>
                      </a:lnTo>
                      <a:lnTo>
                        <a:pt x="12" y="60"/>
                      </a:lnTo>
                      <a:lnTo>
                        <a:pt x="15" y="60"/>
                      </a:lnTo>
                      <a:lnTo>
                        <a:pt x="16" y="61"/>
                      </a:lnTo>
                      <a:lnTo>
                        <a:pt x="16" y="61"/>
                      </a:lnTo>
                      <a:lnTo>
                        <a:pt x="27" y="62"/>
                      </a:lnTo>
                      <a:lnTo>
                        <a:pt x="27" y="61"/>
                      </a:lnTo>
                      <a:lnTo>
                        <a:pt x="25" y="60"/>
                      </a:lnTo>
                      <a:lnTo>
                        <a:pt x="24" y="59"/>
                      </a:lnTo>
                      <a:lnTo>
                        <a:pt x="23" y="60"/>
                      </a:lnTo>
                      <a:lnTo>
                        <a:pt x="21" y="60"/>
                      </a:lnTo>
                      <a:lnTo>
                        <a:pt x="19" y="60"/>
                      </a:lnTo>
                      <a:lnTo>
                        <a:pt x="19" y="56"/>
                      </a:lnTo>
                      <a:lnTo>
                        <a:pt x="17" y="56"/>
                      </a:lnTo>
                      <a:lnTo>
                        <a:pt x="17" y="57"/>
                      </a:lnTo>
                      <a:lnTo>
                        <a:pt x="17" y="57"/>
                      </a:lnTo>
                      <a:lnTo>
                        <a:pt x="16" y="59"/>
                      </a:lnTo>
                      <a:lnTo>
                        <a:pt x="16" y="59"/>
                      </a:lnTo>
                      <a:lnTo>
                        <a:pt x="13" y="59"/>
                      </a:lnTo>
                      <a:lnTo>
                        <a:pt x="13" y="59"/>
                      </a:lnTo>
                      <a:lnTo>
                        <a:pt x="13" y="59"/>
                      </a:lnTo>
                      <a:lnTo>
                        <a:pt x="12" y="59"/>
                      </a:lnTo>
                      <a:lnTo>
                        <a:pt x="11" y="59"/>
                      </a:lnTo>
                      <a:lnTo>
                        <a:pt x="11" y="59"/>
                      </a:lnTo>
                      <a:lnTo>
                        <a:pt x="11" y="59"/>
                      </a:lnTo>
                      <a:lnTo>
                        <a:pt x="6" y="57"/>
                      </a:lnTo>
                      <a:lnTo>
                        <a:pt x="6" y="57"/>
                      </a:lnTo>
                      <a:lnTo>
                        <a:pt x="4" y="57"/>
                      </a:lnTo>
                      <a:lnTo>
                        <a:pt x="4" y="56"/>
                      </a:lnTo>
                      <a:lnTo>
                        <a:pt x="7" y="56"/>
                      </a:lnTo>
                      <a:lnTo>
                        <a:pt x="8" y="55"/>
                      </a:lnTo>
                      <a:lnTo>
                        <a:pt x="10" y="56"/>
                      </a:lnTo>
                      <a:lnTo>
                        <a:pt x="10" y="55"/>
                      </a:lnTo>
                      <a:lnTo>
                        <a:pt x="11" y="55"/>
                      </a:lnTo>
                      <a:lnTo>
                        <a:pt x="11" y="55"/>
                      </a:lnTo>
                      <a:lnTo>
                        <a:pt x="10" y="53"/>
                      </a:lnTo>
                      <a:lnTo>
                        <a:pt x="8" y="52"/>
                      </a:lnTo>
                      <a:lnTo>
                        <a:pt x="8" y="52"/>
                      </a:lnTo>
                      <a:lnTo>
                        <a:pt x="8" y="52"/>
                      </a:lnTo>
                      <a:lnTo>
                        <a:pt x="8" y="52"/>
                      </a:lnTo>
                      <a:lnTo>
                        <a:pt x="10" y="52"/>
                      </a:lnTo>
                      <a:lnTo>
                        <a:pt x="11" y="51"/>
                      </a:lnTo>
                      <a:lnTo>
                        <a:pt x="15" y="51"/>
                      </a:lnTo>
                      <a:lnTo>
                        <a:pt x="19" y="49"/>
                      </a:lnTo>
                      <a:lnTo>
                        <a:pt x="23" y="49"/>
                      </a:lnTo>
                      <a:lnTo>
                        <a:pt x="24" y="49"/>
                      </a:lnTo>
                      <a:lnTo>
                        <a:pt x="23" y="48"/>
                      </a:lnTo>
                      <a:lnTo>
                        <a:pt x="23" y="48"/>
                      </a:lnTo>
                      <a:lnTo>
                        <a:pt x="23" y="47"/>
                      </a:lnTo>
                      <a:lnTo>
                        <a:pt x="21" y="47"/>
                      </a:lnTo>
                      <a:lnTo>
                        <a:pt x="21" y="44"/>
                      </a:lnTo>
                      <a:lnTo>
                        <a:pt x="21" y="44"/>
                      </a:lnTo>
                      <a:lnTo>
                        <a:pt x="21" y="43"/>
                      </a:lnTo>
                      <a:lnTo>
                        <a:pt x="20" y="44"/>
                      </a:lnTo>
                      <a:lnTo>
                        <a:pt x="20" y="44"/>
                      </a:lnTo>
                      <a:lnTo>
                        <a:pt x="20" y="44"/>
                      </a:lnTo>
                      <a:lnTo>
                        <a:pt x="20" y="45"/>
                      </a:lnTo>
                      <a:lnTo>
                        <a:pt x="20" y="45"/>
                      </a:lnTo>
                      <a:lnTo>
                        <a:pt x="20" y="45"/>
                      </a:lnTo>
                      <a:lnTo>
                        <a:pt x="12" y="45"/>
                      </a:lnTo>
                      <a:lnTo>
                        <a:pt x="12" y="45"/>
                      </a:lnTo>
                      <a:lnTo>
                        <a:pt x="11" y="44"/>
                      </a:lnTo>
                      <a:lnTo>
                        <a:pt x="10" y="43"/>
                      </a:lnTo>
                      <a:lnTo>
                        <a:pt x="10" y="43"/>
                      </a:lnTo>
                      <a:lnTo>
                        <a:pt x="10" y="44"/>
                      </a:lnTo>
                      <a:lnTo>
                        <a:pt x="8" y="44"/>
                      </a:lnTo>
                      <a:lnTo>
                        <a:pt x="7" y="45"/>
                      </a:lnTo>
                      <a:lnTo>
                        <a:pt x="7" y="45"/>
                      </a:lnTo>
                      <a:lnTo>
                        <a:pt x="4" y="45"/>
                      </a:lnTo>
                      <a:lnTo>
                        <a:pt x="4" y="44"/>
                      </a:lnTo>
                      <a:lnTo>
                        <a:pt x="0" y="44"/>
                      </a:lnTo>
                      <a:lnTo>
                        <a:pt x="0" y="43"/>
                      </a:lnTo>
                      <a:lnTo>
                        <a:pt x="0" y="40"/>
                      </a:lnTo>
                      <a:lnTo>
                        <a:pt x="2" y="40"/>
                      </a:lnTo>
                      <a:lnTo>
                        <a:pt x="3" y="39"/>
                      </a:lnTo>
                      <a:lnTo>
                        <a:pt x="4" y="40"/>
                      </a:lnTo>
                      <a:lnTo>
                        <a:pt x="6" y="40"/>
                      </a:lnTo>
                      <a:lnTo>
                        <a:pt x="7" y="40"/>
                      </a:lnTo>
                      <a:lnTo>
                        <a:pt x="8" y="40"/>
                      </a:lnTo>
                      <a:lnTo>
                        <a:pt x="11" y="40"/>
                      </a:lnTo>
                      <a:lnTo>
                        <a:pt x="11" y="42"/>
                      </a:lnTo>
                      <a:lnTo>
                        <a:pt x="12" y="42"/>
                      </a:lnTo>
                      <a:lnTo>
                        <a:pt x="12" y="42"/>
                      </a:lnTo>
                      <a:lnTo>
                        <a:pt x="16" y="42"/>
                      </a:lnTo>
                      <a:lnTo>
                        <a:pt x="15" y="40"/>
                      </a:lnTo>
                      <a:lnTo>
                        <a:pt x="15" y="40"/>
                      </a:lnTo>
                      <a:lnTo>
                        <a:pt x="15" y="39"/>
                      </a:lnTo>
                      <a:lnTo>
                        <a:pt x="15" y="39"/>
                      </a:lnTo>
                      <a:lnTo>
                        <a:pt x="16" y="38"/>
                      </a:lnTo>
                      <a:lnTo>
                        <a:pt x="15" y="36"/>
                      </a:lnTo>
                      <a:lnTo>
                        <a:pt x="13" y="36"/>
                      </a:lnTo>
                      <a:lnTo>
                        <a:pt x="12" y="35"/>
                      </a:lnTo>
                      <a:lnTo>
                        <a:pt x="11" y="35"/>
                      </a:lnTo>
                      <a:lnTo>
                        <a:pt x="11" y="35"/>
                      </a:lnTo>
                      <a:lnTo>
                        <a:pt x="10" y="36"/>
                      </a:lnTo>
                      <a:lnTo>
                        <a:pt x="8" y="35"/>
                      </a:lnTo>
                      <a:lnTo>
                        <a:pt x="7" y="35"/>
                      </a:lnTo>
                      <a:lnTo>
                        <a:pt x="0" y="35"/>
                      </a:lnTo>
                      <a:lnTo>
                        <a:pt x="0" y="35"/>
                      </a:lnTo>
                      <a:lnTo>
                        <a:pt x="0" y="35"/>
                      </a:lnTo>
                      <a:lnTo>
                        <a:pt x="0" y="35"/>
                      </a:lnTo>
                      <a:lnTo>
                        <a:pt x="0" y="35"/>
                      </a:lnTo>
                      <a:lnTo>
                        <a:pt x="0" y="35"/>
                      </a:lnTo>
                      <a:lnTo>
                        <a:pt x="0" y="32"/>
                      </a:lnTo>
                      <a:lnTo>
                        <a:pt x="6" y="32"/>
                      </a:lnTo>
                      <a:lnTo>
                        <a:pt x="6" y="32"/>
                      </a:lnTo>
                      <a:lnTo>
                        <a:pt x="15" y="32"/>
                      </a:lnTo>
                      <a:lnTo>
                        <a:pt x="15" y="34"/>
                      </a:lnTo>
                      <a:lnTo>
                        <a:pt x="19" y="34"/>
                      </a:lnTo>
                      <a:lnTo>
                        <a:pt x="20" y="35"/>
                      </a:lnTo>
                      <a:lnTo>
                        <a:pt x="21" y="35"/>
                      </a:lnTo>
                      <a:lnTo>
                        <a:pt x="21" y="35"/>
                      </a:lnTo>
                      <a:lnTo>
                        <a:pt x="27" y="35"/>
                      </a:lnTo>
                      <a:lnTo>
                        <a:pt x="27" y="36"/>
                      </a:lnTo>
                      <a:lnTo>
                        <a:pt x="33" y="36"/>
                      </a:lnTo>
                      <a:lnTo>
                        <a:pt x="33" y="36"/>
                      </a:lnTo>
                      <a:lnTo>
                        <a:pt x="37" y="38"/>
                      </a:lnTo>
                      <a:lnTo>
                        <a:pt x="38" y="40"/>
                      </a:lnTo>
                      <a:lnTo>
                        <a:pt x="41" y="43"/>
                      </a:lnTo>
                      <a:lnTo>
                        <a:pt x="42" y="47"/>
                      </a:lnTo>
                      <a:lnTo>
                        <a:pt x="41" y="47"/>
                      </a:lnTo>
                      <a:lnTo>
                        <a:pt x="41" y="49"/>
                      </a:lnTo>
                      <a:lnTo>
                        <a:pt x="44" y="49"/>
                      </a:lnTo>
                      <a:lnTo>
                        <a:pt x="44" y="51"/>
                      </a:lnTo>
                      <a:lnTo>
                        <a:pt x="47" y="51"/>
                      </a:lnTo>
                      <a:lnTo>
                        <a:pt x="47" y="52"/>
                      </a:lnTo>
                      <a:lnTo>
                        <a:pt x="49" y="52"/>
                      </a:lnTo>
                      <a:lnTo>
                        <a:pt x="49" y="52"/>
                      </a:lnTo>
                      <a:lnTo>
                        <a:pt x="50" y="52"/>
                      </a:lnTo>
                      <a:lnTo>
                        <a:pt x="53" y="52"/>
                      </a:lnTo>
                      <a:lnTo>
                        <a:pt x="55" y="52"/>
                      </a:lnTo>
                      <a:lnTo>
                        <a:pt x="59" y="52"/>
                      </a:lnTo>
                      <a:lnTo>
                        <a:pt x="65" y="52"/>
                      </a:lnTo>
                      <a:lnTo>
                        <a:pt x="70" y="52"/>
                      </a:lnTo>
                      <a:lnTo>
                        <a:pt x="71" y="51"/>
                      </a:lnTo>
                      <a:lnTo>
                        <a:pt x="72" y="49"/>
                      </a:lnTo>
                      <a:lnTo>
                        <a:pt x="72" y="51"/>
                      </a:lnTo>
                      <a:lnTo>
                        <a:pt x="74" y="51"/>
                      </a:lnTo>
                      <a:lnTo>
                        <a:pt x="74" y="53"/>
                      </a:lnTo>
                      <a:lnTo>
                        <a:pt x="78" y="53"/>
                      </a:lnTo>
                      <a:lnTo>
                        <a:pt x="79" y="51"/>
                      </a:lnTo>
                      <a:lnTo>
                        <a:pt x="80" y="51"/>
                      </a:lnTo>
                      <a:lnTo>
                        <a:pt x="80" y="52"/>
                      </a:lnTo>
                      <a:lnTo>
                        <a:pt x="80" y="53"/>
                      </a:lnTo>
                      <a:lnTo>
                        <a:pt x="80" y="53"/>
                      </a:lnTo>
                      <a:lnTo>
                        <a:pt x="80" y="55"/>
                      </a:lnTo>
                      <a:lnTo>
                        <a:pt x="82" y="55"/>
                      </a:lnTo>
                      <a:lnTo>
                        <a:pt x="82" y="55"/>
                      </a:lnTo>
                      <a:lnTo>
                        <a:pt x="83" y="57"/>
                      </a:lnTo>
                      <a:lnTo>
                        <a:pt x="84" y="59"/>
                      </a:lnTo>
                      <a:lnTo>
                        <a:pt x="83" y="60"/>
                      </a:lnTo>
                      <a:lnTo>
                        <a:pt x="83" y="61"/>
                      </a:lnTo>
                      <a:lnTo>
                        <a:pt x="82" y="62"/>
                      </a:lnTo>
                      <a:lnTo>
                        <a:pt x="84" y="64"/>
                      </a:lnTo>
                      <a:lnTo>
                        <a:pt x="84" y="61"/>
                      </a:lnTo>
                      <a:lnTo>
                        <a:pt x="85" y="61"/>
                      </a:lnTo>
                      <a:lnTo>
                        <a:pt x="85" y="60"/>
                      </a:lnTo>
                      <a:lnTo>
                        <a:pt x="87" y="60"/>
                      </a:lnTo>
                      <a:lnTo>
                        <a:pt x="87" y="61"/>
                      </a:lnTo>
                      <a:lnTo>
                        <a:pt x="88" y="60"/>
                      </a:lnTo>
                      <a:lnTo>
                        <a:pt x="89" y="59"/>
                      </a:lnTo>
                      <a:lnTo>
                        <a:pt x="89" y="57"/>
                      </a:lnTo>
                      <a:lnTo>
                        <a:pt x="91" y="57"/>
                      </a:lnTo>
                      <a:lnTo>
                        <a:pt x="91" y="56"/>
                      </a:lnTo>
                      <a:lnTo>
                        <a:pt x="89" y="56"/>
                      </a:lnTo>
                      <a:lnTo>
                        <a:pt x="89" y="55"/>
                      </a:lnTo>
                      <a:lnTo>
                        <a:pt x="89" y="53"/>
                      </a:lnTo>
                      <a:lnTo>
                        <a:pt x="89" y="53"/>
                      </a:lnTo>
                      <a:lnTo>
                        <a:pt x="89" y="52"/>
                      </a:lnTo>
                      <a:lnTo>
                        <a:pt x="91" y="52"/>
                      </a:lnTo>
                      <a:lnTo>
                        <a:pt x="93" y="51"/>
                      </a:lnTo>
                      <a:lnTo>
                        <a:pt x="97" y="51"/>
                      </a:lnTo>
                      <a:lnTo>
                        <a:pt x="102" y="51"/>
                      </a:lnTo>
                      <a:lnTo>
                        <a:pt x="105" y="51"/>
                      </a:lnTo>
                      <a:lnTo>
                        <a:pt x="106" y="51"/>
                      </a:lnTo>
                      <a:lnTo>
                        <a:pt x="116" y="51"/>
                      </a:lnTo>
                      <a:lnTo>
                        <a:pt x="116" y="51"/>
                      </a:lnTo>
                      <a:lnTo>
                        <a:pt x="117" y="51"/>
                      </a:lnTo>
                      <a:lnTo>
                        <a:pt x="117" y="52"/>
                      </a:lnTo>
                      <a:lnTo>
                        <a:pt x="118" y="52"/>
                      </a:lnTo>
                      <a:lnTo>
                        <a:pt x="121" y="56"/>
                      </a:lnTo>
                      <a:lnTo>
                        <a:pt x="123" y="56"/>
                      </a:lnTo>
                      <a:lnTo>
                        <a:pt x="123" y="59"/>
                      </a:lnTo>
                      <a:lnTo>
                        <a:pt x="123" y="61"/>
                      </a:lnTo>
                      <a:lnTo>
                        <a:pt x="125" y="62"/>
                      </a:lnTo>
                      <a:lnTo>
                        <a:pt x="126" y="64"/>
                      </a:lnTo>
                      <a:lnTo>
                        <a:pt x="126" y="64"/>
                      </a:lnTo>
                      <a:lnTo>
                        <a:pt x="129" y="64"/>
                      </a:lnTo>
                      <a:lnTo>
                        <a:pt x="130" y="65"/>
                      </a:lnTo>
                      <a:lnTo>
                        <a:pt x="130" y="65"/>
                      </a:lnTo>
                      <a:lnTo>
                        <a:pt x="130" y="65"/>
                      </a:lnTo>
                      <a:lnTo>
                        <a:pt x="134" y="65"/>
                      </a:lnTo>
                      <a:lnTo>
                        <a:pt x="134" y="65"/>
                      </a:lnTo>
                      <a:lnTo>
                        <a:pt x="137" y="66"/>
                      </a:lnTo>
                      <a:lnTo>
                        <a:pt x="137" y="64"/>
                      </a:lnTo>
                      <a:lnTo>
                        <a:pt x="138" y="64"/>
                      </a:lnTo>
                      <a:lnTo>
                        <a:pt x="138" y="64"/>
                      </a:lnTo>
                      <a:lnTo>
                        <a:pt x="138" y="64"/>
                      </a:lnTo>
                      <a:lnTo>
                        <a:pt x="139" y="64"/>
                      </a:lnTo>
                      <a:lnTo>
                        <a:pt x="142" y="64"/>
                      </a:lnTo>
                      <a:lnTo>
                        <a:pt x="142" y="62"/>
                      </a:lnTo>
                      <a:lnTo>
                        <a:pt x="137" y="62"/>
                      </a:lnTo>
                      <a:lnTo>
                        <a:pt x="137" y="62"/>
                      </a:lnTo>
                      <a:lnTo>
                        <a:pt x="133" y="62"/>
                      </a:lnTo>
                      <a:lnTo>
                        <a:pt x="133" y="62"/>
                      </a:lnTo>
                      <a:lnTo>
                        <a:pt x="129" y="62"/>
                      </a:lnTo>
                      <a:lnTo>
                        <a:pt x="129" y="62"/>
                      </a:lnTo>
                      <a:lnTo>
                        <a:pt x="127" y="61"/>
                      </a:lnTo>
                      <a:lnTo>
                        <a:pt x="127" y="61"/>
                      </a:lnTo>
                      <a:lnTo>
                        <a:pt x="126" y="60"/>
                      </a:lnTo>
                      <a:lnTo>
                        <a:pt x="126" y="59"/>
                      </a:lnTo>
                      <a:lnTo>
                        <a:pt x="126" y="59"/>
                      </a:lnTo>
                      <a:lnTo>
                        <a:pt x="127" y="57"/>
                      </a:lnTo>
                      <a:lnTo>
                        <a:pt x="126" y="56"/>
                      </a:lnTo>
                      <a:lnTo>
                        <a:pt x="125" y="55"/>
                      </a:lnTo>
                      <a:lnTo>
                        <a:pt x="125" y="55"/>
                      </a:lnTo>
                      <a:lnTo>
                        <a:pt x="125" y="52"/>
                      </a:lnTo>
                      <a:lnTo>
                        <a:pt x="129" y="52"/>
                      </a:lnTo>
                      <a:lnTo>
                        <a:pt x="134" y="51"/>
                      </a:lnTo>
                      <a:lnTo>
                        <a:pt x="138" y="51"/>
                      </a:lnTo>
                      <a:lnTo>
                        <a:pt x="138" y="51"/>
                      </a:lnTo>
                      <a:lnTo>
                        <a:pt x="139" y="51"/>
                      </a:lnTo>
                      <a:lnTo>
                        <a:pt x="139" y="51"/>
                      </a:lnTo>
                      <a:lnTo>
                        <a:pt x="142" y="51"/>
                      </a:lnTo>
                      <a:lnTo>
                        <a:pt x="142" y="51"/>
                      </a:lnTo>
                      <a:lnTo>
                        <a:pt x="148" y="51"/>
                      </a:lnTo>
                      <a:lnTo>
                        <a:pt x="148" y="49"/>
                      </a:lnTo>
                      <a:lnTo>
                        <a:pt x="152" y="49"/>
                      </a:lnTo>
                      <a:lnTo>
                        <a:pt x="152" y="51"/>
                      </a:lnTo>
                      <a:lnTo>
                        <a:pt x="154" y="51"/>
                      </a:lnTo>
                      <a:lnTo>
                        <a:pt x="154" y="49"/>
                      </a:lnTo>
                      <a:lnTo>
                        <a:pt x="160" y="49"/>
                      </a:lnTo>
                      <a:lnTo>
                        <a:pt x="160" y="49"/>
                      </a:lnTo>
                      <a:lnTo>
                        <a:pt x="161" y="49"/>
                      </a:lnTo>
                      <a:lnTo>
                        <a:pt x="161" y="48"/>
                      </a:lnTo>
                      <a:lnTo>
                        <a:pt x="169" y="47"/>
                      </a:lnTo>
                      <a:lnTo>
                        <a:pt x="169" y="47"/>
                      </a:lnTo>
                      <a:lnTo>
                        <a:pt x="152" y="47"/>
                      </a:lnTo>
                      <a:lnTo>
                        <a:pt x="152" y="45"/>
                      </a:lnTo>
                      <a:lnTo>
                        <a:pt x="152" y="45"/>
                      </a:lnTo>
                      <a:lnTo>
                        <a:pt x="152" y="45"/>
                      </a:lnTo>
                      <a:lnTo>
                        <a:pt x="156" y="44"/>
                      </a:lnTo>
                      <a:lnTo>
                        <a:pt x="159" y="44"/>
                      </a:lnTo>
                      <a:lnTo>
                        <a:pt x="163" y="44"/>
                      </a:lnTo>
                      <a:lnTo>
                        <a:pt x="163" y="43"/>
                      </a:lnTo>
                      <a:lnTo>
                        <a:pt x="165" y="43"/>
                      </a:lnTo>
                      <a:lnTo>
                        <a:pt x="165" y="42"/>
                      </a:lnTo>
                      <a:lnTo>
                        <a:pt x="165" y="42"/>
                      </a:lnTo>
                      <a:lnTo>
                        <a:pt x="167" y="43"/>
                      </a:lnTo>
                      <a:lnTo>
                        <a:pt x="168" y="43"/>
                      </a:lnTo>
                      <a:lnTo>
                        <a:pt x="168" y="43"/>
                      </a:lnTo>
                      <a:lnTo>
                        <a:pt x="168" y="42"/>
                      </a:lnTo>
                      <a:lnTo>
                        <a:pt x="174" y="42"/>
                      </a:lnTo>
                      <a:lnTo>
                        <a:pt x="174" y="40"/>
                      </a:lnTo>
                      <a:lnTo>
                        <a:pt x="174" y="40"/>
                      </a:lnTo>
                      <a:lnTo>
                        <a:pt x="169" y="40"/>
                      </a:lnTo>
                      <a:lnTo>
                        <a:pt x="165" y="40"/>
                      </a:lnTo>
                      <a:lnTo>
                        <a:pt x="165" y="38"/>
                      </a:lnTo>
                      <a:lnTo>
                        <a:pt x="169" y="38"/>
                      </a:lnTo>
                      <a:lnTo>
                        <a:pt x="173" y="38"/>
                      </a:lnTo>
                      <a:lnTo>
                        <a:pt x="177" y="36"/>
                      </a:lnTo>
                      <a:lnTo>
                        <a:pt x="178" y="35"/>
                      </a:lnTo>
                      <a:lnTo>
                        <a:pt x="174" y="35"/>
                      </a:lnTo>
                      <a:lnTo>
                        <a:pt x="174" y="36"/>
                      </a:lnTo>
                      <a:lnTo>
                        <a:pt x="171" y="36"/>
                      </a:lnTo>
                      <a:lnTo>
                        <a:pt x="171" y="36"/>
                      </a:lnTo>
                      <a:lnTo>
                        <a:pt x="165" y="36"/>
                      </a:lnTo>
                      <a:lnTo>
                        <a:pt x="165" y="36"/>
                      </a:lnTo>
                      <a:lnTo>
                        <a:pt x="165" y="36"/>
                      </a:lnTo>
                      <a:lnTo>
                        <a:pt x="164" y="38"/>
                      </a:lnTo>
                      <a:lnTo>
                        <a:pt x="160" y="38"/>
                      </a:lnTo>
                      <a:lnTo>
                        <a:pt x="160" y="39"/>
                      </a:lnTo>
                      <a:lnTo>
                        <a:pt x="159" y="39"/>
                      </a:lnTo>
                      <a:lnTo>
                        <a:pt x="159" y="39"/>
                      </a:lnTo>
                      <a:lnTo>
                        <a:pt x="156" y="39"/>
                      </a:lnTo>
                      <a:lnTo>
                        <a:pt x="156" y="40"/>
                      </a:lnTo>
                      <a:lnTo>
                        <a:pt x="154" y="40"/>
                      </a:lnTo>
                      <a:lnTo>
                        <a:pt x="154" y="40"/>
                      </a:lnTo>
                      <a:lnTo>
                        <a:pt x="139" y="43"/>
                      </a:lnTo>
                      <a:lnTo>
                        <a:pt x="139" y="42"/>
                      </a:lnTo>
                      <a:lnTo>
                        <a:pt x="130" y="42"/>
                      </a:lnTo>
                      <a:lnTo>
                        <a:pt x="130" y="43"/>
                      </a:lnTo>
                      <a:lnTo>
                        <a:pt x="125" y="43"/>
                      </a:lnTo>
                      <a:lnTo>
                        <a:pt x="125" y="43"/>
                      </a:lnTo>
                      <a:lnTo>
                        <a:pt x="121" y="43"/>
                      </a:lnTo>
                      <a:lnTo>
                        <a:pt x="121" y="44"/>
                      </a:lnTo>
                      <a:lnTo>
                        <a:pt x="118" y="44"/>
                      </a:lnTo>
                      <a:lnTo>
                        <a:pt x="118" y="44"/>
                      </a:lnTo>
                      <a:lnTo>
                        <a:pt x="112" y="44"/>
                      </a:lnTo>
                      <a:lnTo>
                        <a:pt x="112" y="45"/>
                      </a:lnTo>
                      <a:lnTo>
                        <a:pt x="110" y="45"/>
                      </a:lnTo>
                      <a:lnTo>
                        <a:pt x="108" y="45"/>
                      </a:lnTo>
                      <a:lnTo>
                        <a:pt x="106" y="45"/>
                      </a:lnTo>
                      <a:lnTo>
                        <a:pt x="106" y="43"/>
                      </a:lnTo>
                      <a:lnTo>
                        <a:pt x="108" y="40"/>
                      </a:lnTo>
                      <a:lnTo>
                        <a:pt x="104" y="42"/>
                      </a:lnTo>
                      <a:lnTo>
                        <a:pt x="105" y="43"/>
                      </a:lnTo>
                      <a:lnTo>
                        <a:pt x="105" y="44"/>
                      </a:lnTo>
                      <a:lnTo>
                        <a:pt x="102" y="45"/>
                      </a:lnTo>
                      <a:lnTo>
                        <a:pt x="102" y="45"/>
                      </a:lnTo>
                      <a:lnTo>
                        <a:pt x="102" y="45"/>
                      </a:lnTo>
                      <a:lnTo>
                        <a:pt x="101" y="45"/>
                      </a:lnTo>
                      <a:lnTo>
                        <a:pt x="101" y="48"/>
                      </a:lnTo>
                      <a:lnTo>
                        <a:pt x="100" y="49"/>
                      </a:lnTo>
                      <a:lnTo>
                        <a:pt x="97" y="48"/>
                      </a:lnTo>
                      <a:lnTo>
                        <a:pt x="95" y="48"/>
                      </a:lnTo>
                      <a:lnTo>
                        <a:pt x="92" y="48"/>
                      </a:lnTo>
                      <a:lnTo>
                        <a:pt x="92" y="48"/>
                      </a:lnTo>
                      <a:lnTo>
                        <a:pt x="91" y="48"/>
                      </a:lnTo>
                      <a:lnTo>
                        <a:pt x="91" y="48"/>
                      </a:lnTo>
                      <a:lnTo>
                        <a:pt x="91" y="48"/>
                      </a:lnTo>
                      <a:lnTo>
                        <a:pt x="88" y="48"/>
                      </a:lnTo>
                      <a:lnTo>
                        <a:pt x="87" y="48"/>
                      </a:lnTo>
                      <a:lnTo>
                        <a:pt x="85" y="47"/>
                      </a:lnTo>
                      <a:lnTo>
                        <a:pt x="87" y="44"/>
                      </a:lnTo>
                      <a:lnTo>
                        <a:pt x="87" y="43"/>
                      </a:lnTo>
                      <a:lnTo>
                        <a:pt x="85" y="43"/>
                      </a:lnTo>
                      <a:lnTo>
                        <a:pt x="84" y="44"/>
                      </a:lnTo>
                      <a:lnTo>
                        <a:pt x="83" y="44"/>
                      </a:lnTo>
                      <a:lnTo>
                        <a:pt x="82" y="45"/>
                      </a:lnTo>
                      <a:lnTo>
                        <a:pt x="80" y="47"/>
                      </a:lnTo>
                      <a:lnTo>
                        <a:pt x="78" y="47"/>
                      </a:lnTo>
                      <a:lnTo>
                        <a:pt x="76" y="45"/>
                      </a:lnTo>
                      <a:lnTo>
                        <a:pt x="75" y="44"/>
                      </a:lnTo>
                      <a:lnTo>
                        <a:pt x="72" y="44"/>
                      </a:lnTo>
                      <a:lnTo>
                        <a:pt x="72" y="45"/>
                      </a:lnTo>
                      <a:lnTo>
                        <a:pt x="70" y="45"/>
                      </a:lnTo>
                      <a:lnTo>
                        <a:pt x="70" y="45"/>
                      </a:lnTo>
                      <a:lnTo>
                        <a:pt x="70" y="44"/>
                      </a:lnTo>
                      <a:lnTo>
                        <a:pt x="70" y="44"/>
                      </a:lnTo>
                      <a:lnTo>
                        <a:pt x="70" y="44"/>
                      </a:lnTo>
                      <a:lnTo>
                        <a:pt x="70" y="45"/>
                      </a:lnTo>
                      <a:lnTo>
                        <a:pt x="66" y="45"/>
                      </a:lnTo>
                      <a:lnTo>
                        <a:pt x="66" y="45"/>
                      </a:lnTo>
                      <a:lnTo>
                        <a:pt x="57" y="45"/>
                      </a:lnTo>
                      <a:lnTo>
                        <a:pt x="57" y="45"/>
                      </a:lnTo>
                      <a:lnTo>
                        <a:pt x="55" y="44"/>
                      </a:lnTo>
                      <a:lnTo>
                        <a:pt x="55" y="44"/>
                      </a:lnTo>
                      <a:lnTo>
                        <a:pt x="55" y="45"/>
                      </a:lnTo>
                      <a:lnTo>
                        <a:pt x="54" y="45"/>
                      </a:lnTo>
                      <a:lnTo>
                        <a:pt x="54" y="45"/>
                      </a:lnTo>
                      <a:lnTo>
                        <a:pt x="53" y="45"/>
                      </a:lnTo>
                      <a:lnTo>
                        <a:pt x="53" y="47"/>
                      </a:lnTo>
                      <a:lnTo>
                        <a:pt x="51" y="47"/>
                      </a:lnTo>
                      <a:lnTo>
                        <a:pt x="50" y="47"/>
                      </a:lnTo>
                      <a:lnTo>
                        <a:pt x="49" y="45"/>
                      </a:lnTo>
                      <a:lnTo>
                        <a:pt x="47" y="44"/>
                      </a:lnTo>
                      <a:lnTo>
                        <a:pt x="49" y="43"/>
                      </a:lnTo>
                      <a:lnTo>
                        <a:pt x="49" y="43"/>
                      </a:lnTo>
                      <a:lnTo>
                        <a:pt x="50" y="43"/>
                      </a:lnTo>
                      <a:lnTo>
                        <a:pt x="51" y="40"/>
                      </a:lnTo>
                      <a:lnTo>
                        <a:pt x="55" y="40"/>
                      </a:lnTo>
                      <a:lnTo>
                        <a:pt x="55" y="40"/>
                      </a:lnTo>
                      <a:lnTo>
                        <a:pt x="57" y="40"/>
                      </a:lnTo>
                      <a:lnTo>
                        <a:pt x="58" y="39"/>
                      </a:lnTo>
                      <a:lnTo>
                        <a:pt x="63" y="38"/>
                      </a:lnTo>
                      <a:lnTo>
                        <a:pt x="63" y="39"/>
                      </a:lnTo>
                      <a:lnTo>
                        <a:pt x="65" y="39"/>
                      </a:lnTo>
                      <a:lnTo>
                        <a:pt x="65" y="39"/>
                      </a:lnTo>
                      <a:lnTo>
                        <a:pt x="67" y="38"/>
                      </a:lnTo>
                      <a:lnTo>
                        <a:pt x="70" y="36"/>
                      </a:lnTo>
                      <a:lnTo>
                        <a:pt x="70" y="35"/>
                      </a:lnTo>
                      <a:lnTo>
                        <a:pt x="63" y="38"/>
                      </a:lnTo>
                      <a:lnTo>
                        <a:pt x="57" y="38"/>
                      </a:lnTo>
                      <a:lnTo>
                        <a:pt x="57" y="38"/>
                      </a:lnTo>
                      <a:lnTo>
                        <a:pt x="55" y="38"/>
                      </a:lnTo>
                      <a:lnTo>
                        <a:pt x="55" y="39"/>
                      </a:lnTo>
                      <a:lnTo>
                        <a:pt x="54" y="39"/>
                      </a:lnTo>
                      <a:lnTo>
                        <a:pt x="54" y="39"/>
                      </a:lnTo>
                      <a:lnTo>
                        <a:pt x="50" y="39"/>
                      </a:lnTo>
                      <a:lnTo>
                        <a:pt x="50" y="40"/>
                      </a:lnTo>
                      <a:lnTo>
                        <a:pt x="47" y="42"/>
                      </a:lnTo>
                      <a:lnTo>
                        <a:pt x="45" y="42"/>
                      </a:lnTo>
                      <a:lnTo>
                        <a:pt x="44" y="39"/>
                      </a:lnTo>
                      <a:lnTo>
                        <a:pt x="45" y="39"/>
                      </a:lnTo>
                      <a:lnTo>
                        <a:pt x="45" y="38"/>
                      </a:lnTo>
                      <a:lnTo>
                        <a:pt x="57" y="35"/>
                      </a:lnTo>
                      <a:lnTo>
                        <a:pt x="59" y="35"/>
                      </a:lnTo>
                      <a:lnTo>
                        <a:pt x="62" y="35"/>
                      </a:lnTo>
                      <a:lnTo>
                        <a:pt x="63" y="34"/>
                      </a:lnTo>
                      <a:lnTo>
                        <a:pt x="62" y="34"/>
                      </a:lnTo>
                      <a:lnTo>
                        <a:pt x="61" y="34"/>
                      </a:lnTo>
                      <a:lnTo>
                        <a:pt x="58" y="34"/>
                      </a:lnTo>
                      <a:lnTo>
                        <a:pt x="57" y="34"/>
                      </a:lnTo>
                      <a:lnTo>
                        <a:pt x="55" y="34"/>
                      </a:lnTo>
                      <a:lnTo>
                        <a:pt x="54" y="34"/>
                      </a:lnTo>
                      <a:lnTo>
                        <a:pt x="54" y="34"/>
                      </a:lnTo>
                      <a:lnTo>
                        <a:pt x="49" y="34"/>
                      </a:lnTo>
                      <a:lnTo>
                        <a:pt x="47" y="35"/>
                      </a:lnTo>
                      <a:lnTo>
                        <a:pt x="46" y="35"/>
                      </a:lnTo>
                      <a:lnTo>
                        <a:pt x="45" y="35"/>
                      </a:lnTo>
                      <a:lnTo>
                        <a:pt x="45" y="35"/>
                      </a:lnTo>
                      <a:lnTo>
                        <a:pt x="42" y="35"/>
                      </a:lnTo>
                      <a:lnTo>
                        <a:pt x="44" y="34"/>
                      </a:lnTo>
                      <a:lnTo>
                        <a:pt x="44" y="34"/>
                      </a:lnTo>
                      <a:lnTo>
                        <a:pt x="45" y="32"/>
                      </a:lnTo>
                      <a:lnTo>
                        <a:pt x="46" y="32"/>
                      </a:lnTo>
                      <a:lnTo>
                        <a:pt x="47" y="32"/>
                      </a:lnTo>
                      <a:lnTo>
                        <a:pt x="51" y="32"/>
                      </a:lnTo>
                      <a:lnTo>
                        <a:pt x="49" y="31"/>
                      </a:lnTo>
                      <a:lnTo>
                        <a:pt x="46" y="31"/>
                      </a:lnTo>
                      <a:lnTo>
                        <a:pt x="44" y="31"/>
                      </a:lnTo>
                      <a:lnTo>
                        <a:pt x="41" y="31"/>
                      </a:lnTo>
                      <a:lnTo>
                        <a:pt x="38" y="32"/>
                      </a:lnTo>
                      <a:lnTo>
                        <a:pt x="38" y="30"/>
                      </a:lnTo>
                      <a:lnTo>
                        <a:pt x="41" y="30"/>
                      </a:lnTo>
                      <a:lnTo>
                        <a:pt x="44" y="28"/>
                      </a:lnTo>
                      <a:lnTo>
                        <a:pt x="44" y="28"/>
                      </a:lnTo>
                      <a:lnTo>
                        <a:pt x="45" y="28"/>
                      </a:lnTo>
                      <a:lnTo>
                        <a:pt x="45" y="27"/>
                      </a:lnTo>
                      <a:lnTo>
                        <a:pt x="45" y="27"/>
                      </a:lnTo>
                      <a:lnTo>
                        <a:pt x="47" y="28"/>
                      </a:lnTo>
                      <a:lnTo>
                        <a:pt x="49" y="28"/>
                      </a:lnTo>
                      <a:lnTo>
                        <a:pt x="51" y="28"/>
                      </a:lnTo>
                      <a:lnTo>
                        <a:pt x="53" y="28"/>
                      </a:lnTo>
                      <a:lnTo>
                        <a:pt x="53" y="28"/>
                      </a:lnTo>
                      <a:lnTo>
                        <a:pt x="54" y="28"/>
                      </a:lnTo>
                      <a:lnTo>
                        <a:pt x="54" y="30"/>
                      </a:lnTo>
                      <a:lnTo>
                        <a:pt x="55" y="31"/>
                      </a:lnTo>
                      <a:lnTo>
                        <a:pt x="57" y="31"/>
                      </a:lnTo>
                      <a:lnTo>
                        <a:pt x="58" y="30"/>
                      </a:lnTo>
                      <a:lnTo>
                        <a:pt x="59" y="30"/>
                      </a:lnTo>
                      <a:lnTo>
                        <a:pt x="61" y="28"/>
                      </a:lnTo>
                      <a:lnTo>
                        <a:pt x="61" y="27"/>
                      </a:lnTo>
                      <a:lnTo>
                        <a:pt x="63" y="26"/>
                      </a:lnTo>
                      <a:lnTo>
                        <a:pt x="65" y="23"/>
                      </a:lnTo>
                      <a:lnTo>
                        <a:pt x="70" y="23"/>
                      </a:lnTo>
                      <a:lnTo>
                        <a:pt x="70" y="22"/>
                      </a:lnTo>
                      <a:lnTo>
                        <a:pt x="71" y="22"/>
                      </a:lnTo>
                      <a:lnTo>
                        <a:pt x="71" y="22"/>
                      </a:lnTo>
                      <a:lnTo>
                        <a:pt x="75" y="25"/>
                      </a:lnTo>
                      <a:lnTo>
                        <a:pt x="76" y="26"/>
                      </a:lnTo>
                      <a:lnTo>
                        <a:pt x="79" y="27"/>
                      </a:lnTo>
                      <a:lnTo>
                        <a:pt x="79" y="27"/>
                      </a:lnTo>
                      <a:lnTo>
                        <a:pt x="82" y="30"/>
                      </a:lnTo>
                      <a:lnTo>
                        <a:pt x="82" y="28"/>
                      </a:lnTo>
                      <a:lnTo>
                        <a:pt x="80" y="27"/>
                      </a:lnTo>
                      <a:lnTo>
                        <a:pt x="80" y="26"/>
                      </a:lnTo>
                      <a:lnTo>
                        <a:pt x="80" y="26"/>
                      </a:lnTo>
                      <a:lnTo>
                        <a:pt x="82" y="26"/>
                      </a:lnTo>
                      <a:lnTo>
                        <a:pt x="83" y="25"/>
                      </a:lnTo>
                      <a:lnTo>
                        <a:pt x="89" y="27"/>
                      </a:lnTo>
                      <a:lnTo>
                        <a:pt x="89" y="28"/>
                      </a:lnTo>
                      <a:lnTo>
                        <a:pt x="91" y="30"/>
                      </a:lnTo>
                      <a:lnTo>
                        <a:pt x="92" y="31"/>
                      </a:lnTo>
                      <a:lnTo>
                        <a:pt x="93" y="32"/>
                      </a:lnTo>
                      <a:lnTo>
                        <a:pt x="93" y="32"/>
                      </a:lnTo>
                      <a:lnTo>
                        <a:pt x="93" y="31"/>
                      </a:lnTo>
                      <a:lnTo>
                        <a:pt x="92" y="30"/>
                      </a:lnTo>
                      <a:lnTo>
                        <a:pt x="91" y="27"/>
                      </a:lnTo>
                      <a:lnTo>
                        <a:pt x="91" y="27"/>
                      </a:lnTo>
                      <a:lnTo>
                        <a:pt x="91" y="26"/>
                      </a:lnTo>
                      <a:lnTo>
                        <a:pt x="96" y="26"/>
                      </a:lnTo>
                      <a:lnTo>
                        <a:pt x="99" y="31"/>
                      </a:lnTo>
                      <a:lnTo>
                        <a:pt x="99" y="31"/>
                      </a:lnTo>
                      <a:lnTo>
                        <a:pt x="99" y="30"/>
                      </a:lnTo>
                      <a:lnTo>
                        <a:pt x="99" y="30"/>
                      </a:lnTo>
                      <a:lnTo>
                        <a:pt x="99" y="26"/>
                      </a:lnTo>
                      <a:lnTo>
                        <a:pt x="100" y="26"/>
                      </a:lnTo>
                      <a:lnTo>
                        <a:pt x="102" y="25"/>
                      </a:lnTo>
                      <a:lnTo>
                        <a:pt x="102" y="23"/>
                      </a:lnTo>
                      <a:lnTo>
                        <a:pt x="101" y="23"/>
                      </a:lnTo>
                      <a:lnTo>
                        <a:pt x="100" y="23"/>
                      </a:lnTo>
                      <a:lnTo>
                        <a:pt x="97" y="22"/>
                      </a:lnTo>
                      <a:lnTo>
                        <a:pt x="96" y="23"/>
                      </a:lnTo>
                      <a:lnTo>
                        <a:pt x="95" y="23"/>
                      </a:lnTo>
                      <a:lnTo>
                        <a:pt x="93" y="23"/>
                      </a:lnTo>
                      <a:lnTo>
                        <a:pt x="92" y="23"/>
                      </a:lnTo>
                      <a:lnTo>
                        <a:pt x="91" y="23"/>
                      </a:lnTo>
                      <a:lnTo>
                        <a:pt x="91" y="23"/>
                      </a:lnTo>
                      <a:lnTo>
                        <a:pt x="89" y="23"/>
                      </a:lnTo>
                      <a:lnTo>
                        <a:pt x="89" y="25"/>
                      </a:lnTo>
                      <a:lnTo>
                        <a:pt x="88" y="25"/>
                      </a:lnTo>
                      <a:lnTo>
                        <a:pt x="85" y="25"/>
                      </a:lnTo>
                      <a:lnTo>
                        <a:pt x="84" y="23"/>
                      </a:lnTo>
                      <a:lnTo>
                        <a:pt x="83" y="22"/>
                      </a:lnTo>
                      <a:lnTo>
                        <a:pt x="79" y="23"/>
                      </a:lnTo>
                      <a:lnTo>
                        <a:pt x="78" y="21"/>
                      </a:lnTo>
                      <a:lnTo>
                        <a:pt x="78" y="19"/>
                      </a:lnTo>
                      <a:lnTo>
                        <a:pt x="78" y="18"/>
                      </a:lnTo>
                      <a:lnTo>
                        <a:pt x="83" y="18"/>
                      </a:lnTo>
                      <a:lnTo>
                        <a:pt x="84" y="18"/>
                      </a:lnTo>
                      <a:lnTo>
                        <a:pt x="85" y="18"/>
                      </a:lnTo>
                      <a:lnTo>
                        <a:pt x="87" y="17"/>
                      </a:lnTo>
                      <a:lnTo>
                        <a:pt x="88" y="17"/>
                      </a:lnTo>
                      <a:lnTo>
                        <a:pt x="88" y="18"/>
                      </a:lnTo>
                      <a:lnTo>
                        <a:pt x="93" y="18"/>
                      </a:lnTo>
                      <a:lnTo>
                        <a:pt x="93" y="18"/>
                      </a:lnTo>
                      <a:lnTo>
                        <a:pt x="92" y="17"/>
                      </a:lnTo>
                      <a:lnTo>
                        <a:pt x="92" y="17"/>
                      </a:lnTo>
                      <a:lnTo>
                        <a:pt x="92" y="17"/>
                      </a:lnTo>
                      <a:lnTo>
                        <a:pt x="92" y="15"/>
                      </a:lnTo>
                      <a:lnTo>
                        <a:pt x="91" y="15"/>
                      </a:lnTo>
                      <a:lnTo>
                        <a:pt x="91" y="14"/>
                      </a:lnTo>
                      <a:lnTo>
                        <a:pt x="89" y="14"/>
                      </a:lnTo>
                      <a:lnTo>
                        <a:pt x="89" y="11"/>
                      </a:lnTo>
                      <a:lnTo>
                        <a:pt x="97" y="11"/>
                      </a:lnTo>
                      <a:lnTo>
                        <a:pt x="97" y="13"/>
                      </a:lnTo>
                      <a:lnTo>
                        <a:pt x="99" y="14"/>
                      </a:lnTo>
                      <a:lnTo>
                        <a:pt x="99" y="14"/>
                      </a:lnTo>
                      <a:lnTo>
                        <a:pt x="102" y="15"/>
                      </a:lnTo>
                      <a:lnTo>
                        <a:pt x="102" y="15"/>
                      </a:lnTo>
                      <a:lnTo>
                        <a:pt x="110" y="17"/>
                      </a:lnTo>
                      <a:lnTo>
                        <a:pt x="110" y="17"/>
                      </a:lnTo>
                      <a:lnTo>
                        <a:pt x="112" y="17"/>
                      </a:lnTo>
                      <a:lnTo>
                        <a:pt x="112" y="18"/>
                      </a:lnTo>
                      <a:lnTo>
                        <a:pt x="116" y="18"/>
                      </a:lnTo>
                      <a:lnTo>
                        <a:pt x="116" y="19"/>
                      </a:lnTo>
                      <a:lnTo>
                        <a:pt x="117" y="19"/>
                      </a:lnTo>
                      <a:lnTo>
                        <a:pt x="117" y="21"/>
                      </a:lnTo>
                      <a:lnTo>
                        <a:pt x="118" y="22"/>
                      </a:lnTo>
                      <a:lnTo>
                        <a:pt x="119" y="23"/>
                      </a:lnTo>
                      <a:lnTo>
                        <a:pt x="121" y="25"/>
                      </a:lnTo>
                      <a:lnTo>
                        <a:pt x="122" y="25"/>
                      </a:lnTo>
                      <a:lnTo>
                        <a:pt x="122" y="21"/>
                      </a:lnTo>
                      <a:lnTo>
                        <a:pt x="123" y="21"/>
                      </a:lnTo>
                      <a:lnTo>
                        <a:pt x="130" y="26"/>
                      </a:lnTo>
                      <a:lnTo>
                        <a:pt x="130" y="25"/>
                      </a:lnTo>
                      <a:lnTo>
                        <a:pt x="127" y="23"/>
                      </a:lnTo>
                      <a:lnTo>
                        <a:pt x="125" y="21"/>
                      </a:lnTo>
                      <a:lnTo>
                        <a:pt x="125" y="17"/>
                      </a:lnTo>
                      <a:lnTo>
                        <a:pt x="126" y="17"/>
                      </a:lnTo>
                      <a:lnTo>
                        <a:pt x="125" y="14"/>
                      </a:lnTo>
                      <a:lnTo>
                        <a:pt x="127" y="14"/>
                      </a:lnTo>
                      <a:lnTo>
                        <a:pt x="129" y="14"/>
                      </a:lnTo>
                      <a:lnTo>
                        <a:pt x="130" y="14"/>
                      </a:lnTo>
                      <a:lnTo>
                        <a:pt x="131" y="15"/>
                      </a:lnTo>
                      <a:lnTo>
                        <a:pt x="133" y="15"/>
                      </a:lnTo>
                      <a:lnTo>
                        <a:pt x="133" y="17"/>
                      </a:lnTo>
                      <a:lnTo>
                        <a:pt x="139" y="18"/>
                      </a:lnTo>
                      <a:lnTo>
                        <a:pt x="139" y="19"/>
                      </a:lnTo>
                      <a:lnTo>
                        <a:pt x="148" y="22"/>
                      </a:lnTo>
                      <a:lnTo>
                        <a:pt x="148" y="23"/>
                      </a:lnTo>
                      <a:lnTo>
                        <a:pt x="150" y="23"/>
                      </a:lnTo>
                      <a:lnTo>
                        <a:pt x="150" y="22"/>
                      </a:lnTo>
                      <a:lnTo>
                        <a:pt x="152" y="22"/>
                      </a:lnTo>
                      <a:lnTo>
                        <a:pt x="152" y="22"/>
                      </a:lnTo>
                      <a:lnTo>
                        <a:pt x="148" y="21"/>
                      </a:lnTo>
                      <a:lnTo>
                        <a:pt x="148" y="21"/>
                      </a:lnTo>
                      <a:lnTo>
                        <a:pt x="146" y="21"/>
                      </a:lnTo>
                      <a:lnTo>
                        <a:pt x="144" y="19"/>
                      </a:lnTo>
                      <a:lnTo>
                        <a:pt x="142" y="19"/>
                      </a:lnTo>
                      <a:lnTo>
                        <a:pt x="142" y="18"/>
                      </a:lnTo>
                      <a:lnTo>
                        <a:pt x="140" y="18"/>
                      </a:lnTo>
                      <a:lnTo>
                        <a:pt x="140" y="17"/>
                      </a:lnTo>
                      <a:lnTo>
                        <a:pt x="139" y="15"/>
                      </a:lnTo>
                      <a:lnTo>
                        <a:pt x="142" y="15"/>
                      </a:lnTo>
                      <a:lnTo>
                        <a:pt x="144" y="14"/>
                      </a:lnTo>
                      <a:lnTo>
                        <a:pt x="144" y="17"/>
                      </a:lnTo>
                      <a:lnTo>
                        <a:pt x="148" y="17"/>
                      </a:lnTo>
                      <a:lnTo>
                        <a:pt x="151" y="13"/>
                      </a:lnTo>
                      <a:lnTo>
                        <a:pt x="152" y="13"/>
                      </a:lnTo>
                      <a:lnTo>
                        <a:pt x="152" y="10"/>
                      </a:lnTo>
                      <a:lnTo>
                        <a:pt x="152" y="10"/>
                      </a:lnTo>
                      <a:lnTo>
                        <a:pt x="152" y="11"/>
                      </a:lnTo>
                      <a:lnTo>
                        <a:pt x="154" y="11"/>
                      </a:lnTo>
                      <a:lnTo>
                        <a:pt x="154" y="13"/>
                      </a:lnTo>
                      <a:lnTo>
                        <a:pt x="160" y="13"/>
                      </a:lnTo>
                      <a:lnTo>
                        <a:pt x="161" y="13"/>
                      </a:lnTo>
                      <a:lnTo>
                        <a:pt x="163" y="11"/>
                      </a:lnTo>
                      <a:lnTo>
                        <a:pt x="164" y="11"/>
                      </a:lnTo>
                      <a:lnTo>
                        <a:pt x="165" y="13"/>
                      </a:lnTo>
                      <a:lnTo>
                        <a:pt x="165" y="13"/>
                      </a:lnTo>
                      <a:lnTo>
                        <a:pt x="167" y="14"/>
                      </a:lnTo>
                      <a:lnTo>
                        <a:pt x="173" y="15"/>
                      </a:lnTo>
                      <a:lnTo>
                        <a:pt x="173" y="17"/>
                      </a:lnTo>
                      <a:lnTo>
                        <a:pt x="174" y="17"/>
                      </a:lnTo>
                      <a:lnTo>
                        <a:pt x="174" y="19"/>
                      </a:lnTo>
                      <a:lnTo>
                        <a:pt x="176" y="19"/>
                      </a:lnTo>
                      <a:lnTo>
                        <a:pt x="176" y="19"/>
                      </a:lnTo>
                      <a:lnTo>
                        <a:pt x="176" y="19"/>
                      </a:lnTo>
                      <a:lnTo>
                        <a:pt x="176" y="19"/>
                      </a:lnTo>
                      <a:lnTo>
                        <a:pt x="176" y="19"/>
                      </a:lnTo>
                      <a:lnTo>
                        <a:pt x="177" y="17"/>
                      </a:lnTo>
                      <a:lnTo>
                        <a:pt x="174" y="17"/>
                      </a:lnTo>
                      <a:lnTo>
                        <a:pt x="173" y="15"/>
                      </a:lnTo>
                      <a:lnTo>
                        <a:pt x="172" y="14"/>
                      </a:lnTo>
                      <a:lnTo>
                        <a:pt x="172" y="13"/>
                      </a:lnTo>
                      <a:lnTo>
                        <a:pt x="168" y="13"/>
                      </a:lnTo>
                      <a:lnTo>
                        <a:pt x="168" y="13"/>
                      </a:lnTo>
                      <a:lnTo>
                        <a:pt x="167" y="11"/>
                      </a:lnTo>
                      <a:lnTo>
                        <a:pt x="167" y="11"/>
                      </a:lnTo>
                      <a:lnTo>
                        <a:pt x="165" y="10"/>
                      </a:lnTo>
                      <a:lnTo>
                        <a:pt x="165" y="10"/>
                      </a:lnTo>
                      <a:lnTo>
                        <a:pt x="167" y="9"/>
                      </a:lnTo>
                      <a:lnTo>
                        <a:pt x="167" y="9"/>
                      </a:lnTo>
                      <a:lnTo>
                        <a:pt x="169" y="7"/>
                      </a:lnTo>
                      <a:lnTo>
                        <a:pt x="172" y="7"/>
                      </a:lnTo>
                      <a:lnTo>
                        <a:pt x="176" y="7"/>
                      </a:lnTo>
                      <a:lnTo>
                        <a:pt x="182" y="7"/>
                      </a:lnTo>
                      <a:lnTo>
                        <a:pt x="188" y="7"/>
                      </a:lnTo>
                      <a:lnTo>
                        <a:pt x="188" y="7"/>
                      </a:lnTo>
                      <a:lnTo>
                        <a:pt x="197" y="7"/>
                      </a:lnTo>
                      <a:lnTo>
                        <a:pt x="197" y="7"/>
                      </a:lnTo>
                      <a:lnTo>
                        <a:pt x="198" y="7"/>
                      </a:lnTo>
                      <a:lnTo>
                        <a:pt x="199" y="10"/>
                      </a:lnTo>
                      <a:lnTo>
                        <a:pt x="201" y="10"/>
                      </a:lnTo>
                      <a:lnTo>
                        <a:pt x="202" y="11"/>
                      </a:lnTo>
                      <a:lnTo>
                        <a:pt x="205" y="11"/>
                      </a:lnTo>
                      <a:lnTo>
                        <a:pt x="205" y="11"/>
                      </a:lnTo>
                      <a:lnTo>
                        <a:pt x="205" y="10"/>
                      </a:lnTo>
                      <a:lnTo>
                        <a:pt x="203" y="10"/>
                      </a:lnTo>
                      <a:lnTo>
                        <a:pt x="203" y="9"/>
                      </a:lnTo>
                      <a:lnTo>
                        <a:pt x="207" y="7"/>
                      </a:lnTo>
                      <a:lnTo>
                        <a:pt x="211" y="6"/>
                      </a:lnTo>
                      <a:lnTo>
                        <a:pt x="216" y="6"/>
                      </a:lnTo>
                      <a:lnTo>
                        <a:pt x="216" y="7"/>
                      </a:lnTo>
                      <a:lnTo>
                        <a:pt x="218" y="7"/>
                      </a:lnTo>
                      <a:lnTo>
                        <a:pt x="218" y="4"/>
                      </a:lnTo>
                      <a:lnTo>
                        <a:pt x="223" y="1"/>
                      </a:lnTo>
                      <a:lnTo>
                        <a:pt x="2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9" name="Freeform 19">
                  <a:extLst>
                    <a:ext uri="{FF2B5EF4-FFF2-40B4-BE49-F238E27FC236}">
                      <a16:creationId xmlns:a16="http://schemas.microsoft.com/office/drawing/2014/main" id="{9A4CFF5A-91A3-43BE-824C-9261BDB50D5C}"/>
                    </a:ext>
                  </a:extLst>
                </p:cNvPr>
                <p:cNvSpPr>
                  <a:spLocks noEditPoints="1"/>
                </p:cNvSpPr>
                <p:nvPr/>
              </p:nvSpPr>
              <p:spPr bwMode="auto">
                <a:xfrm>
                  <a:off x="4746625" y="3057979"/>
                  <a:ext cx="3622675" cy="819150"/>
                </a:xfrm>
                <a:custGeom>
                  <a:avLst/>
                  <a:gdLst>
                    <a:gd name="T0" fmla="*/ 44 w 2282"/>
                    <a:gd name="T1" fmla="*/ 504 h 516"/>
                    <a:gd name="T2" fmla="*/ 101 w 2282"/>
                    <a:gd name="T3" fmla="*/ 496 h 516"/>
                    <a:gd name="T4" fmla="*/ 37 w 2282"/>
                    <a:gd name="T5" fmla="*/ 478 h 516"/>
                    <a:gd name="T6" fmla="*/ 91 w 2282"/>
                    <a:gd name="T7" fmla="*/ 500 h 516"/>
                    <a:gd name="T8" fmla="*/ 46 w 2282"/>
                    <a:gd name="T9" fmla="*/ 500 h 516"/>
                    <a:gd name="T10" fmla="*/ 44 w 2282"/>
                    <a:gd name="T11" fmla="*/ 492 h 516"/>
                    <a:gd name="T12" fmla="*/ 48 w 2282"/>
                    <a:gd name="T13" fmla="*/ 473 h 516"/>
                    <a:gd name="T14" fmla="*/ 8 w 2282"/>
                    <a:gd name="T15" fmla="*/ 474 h 516"/>
                    <a:gd name="T16" fmla="*/ 142 w 2282"/>
                    <a:gd name="T17" fmla="*/ 468 h 516"/>
                    <a:gd name="T18" fmla="*/ 131 w 2282"/>
                    <a:gd name="T19" fmla="*/ 464 h 516"/>
                    <a:gd name="T20" fmla="*/ 3 w 2282"/>
                    <a:gd name="T21" fmla="*/ 449 h 516"/>
                    <a:gd name="T22" fmla="*/ 11 w 2282"/>
                    <a:gd name="T23" fmla="*/ 435 h 516"/>
                    <a:gd name="T24" fmla="*/ 2175 w 2282"/>
                    <a:gd name="T25" fmla="*/ 407 h 516"/>
                    <a:gd name="T26" fmla="*/ 15 w 2282"/>
                    <a:gd name="T27" fmla="*/ 377 h 516"/>
                    <a:gd name="T28" fmla="*/ 21 w 2282"/>
                    <a:gd name="T29" fmla="*/ 351 h 516"/>
                    <a:gd name="T30" fmla="*/ 2230 w 2282"/>
                    <a:gd name="T31" fmla="*/ 339 h 516"/>
                    <a:gd name="T32" fmla="*/ 2200 w 2282"/>
                    <a:gd name="T33" fmla="*/ 382 h 516"/>
                    <a:gd name="T34" fmla="*/ 2162 w 2282"/>
                    <a:gd name="T35" fmla="*/ 388 h 516"/>
                    <a:gd name="T36" fmla="*/ 2205 w 2282"/>
                    <a:gd name="T37" fmla="*/ 346 h 516"/>
                    <a:gd name="T38" fmla="*/ 1989 w 2282"/>
                    <a:gd name="T39" fmla="*/ 354 h 516"/>
                    <a:gd name="T40" fmla="*/ 1969 w 2282"/>
                    <a:gd name="T41" fmla="*/ 352 h 516"/>
                    <a:gd name="T42" fmla="*/ 2243 w 2282"/>
                    <a:gd name="T43" fmla="*/ 279 h 516"/>
                    <a:gd name="T44" fmla="*/ 2236 w 2282"/>
                    <a:gd name="T45" fmla="*/ 288 h 516"/>
                    <a:gd name="T46" fmla="*/ 2268 w 2282"/>
                    <a:gd name="T47" fmla="*/ 305 h 516"/>
                    <a:gd name="T48" fmla="*/ 2236 w 2282"/>
                    <a:gd name="T49" fmla="*/ 330 h 516"/>
                    <a:gd name="T50" fmla="*/ 2225 w 2282"/>
                    <a:gd name="T51" fmla="*/ 274 h 516"/>
                    <a:gd name="T52" fmla="*/ 1879 w 2282"/>
                    <a:gd name="T53" fmla="*/ 218 h 516"/>
                    <a:gd name="T54" fmla="*/ 2167 w 2282"/>
                    <a:gd name="T55" fmla="*/ 106 h 516"/>
                    <a:gd name="T56" fmla="*/ 2167 w 2282"/>
                    <a:gd name="T57" fmla="*/ 121 h 516"/>
                    <a:gd name="T58" fmla="*/ 75 w 2282"/>
                    <a:gd name="T59" fmla="*/ 79 h 516"/>
                    <a:gd name="T60" fmla="*/ 1124 w 2282"/>
                    <a:gd name="T61" fmla="*/ 63 h 516"/>
                    <a:gd name="T62" fmla="*/ 2177 w 2282"/>
                    <a:gd name="T63" fmla="*/ 62 h 516"/>
                    <a:gd name="T64" fmla="*/ 1892 w 2282"/>
                    <a:gd name="T65" fmla="*/ 36 h 516"/>
                    <a:gd name="T66" fmla="*/ 1120 w 2282"/>
                    <a:gd name="T67" fmla="*/ 54 h 516"/>
                    <a:gd name="T68" fmla="*/ 1104 w 2282"/>
                    <a:gd name="T69" fmla="*/ 115 h 516"/>
                    <a:gd name="T70" fmla="*/ 1066 w 2282"/>
                    <a:gd name="T71" fmla="*/ 139 h 516"/>
                    <a:gd name="T72" fmla="*/ 1067 w 2282"/>
                    <a:gd name="T73" fmla="*/ 76 h 516"/>
                    <a:gd name="T74" fmla="*/ 1103 w 2282"/>
                    <a:gd name="T75" fmla="*/ 36 h 516"/>
                    <a:gd name="T76" fmla="*/ 1837 w 2282"/>
                    <a:gd name="T77" fmla="*/ 7 h 516"/>
                    <a:gd name="T78" fmla="*/ 1967 w 2282"/>
                    <a:gd name="T79" fmla="*/ 39 h 516"/>
                    <a:gd name="T80" fmla="*/ 2001 w 2282"/>
                    <a:gd name="T81" fmla="*/ 97 h 516"/>
                    <a:gd name="T82" fmla="*/ 2031 w 2282"/>
                    <a:gd name="T83" fmla="*/ 149 h 516"/>
                    <a:gd name="T84" fmla="*/ 2037 w 2282"/>
                    <a:gd name="T85" fmla="*/ 210 h 516"/>
                    <a:gd name="T86" fmla="*/ 2015 w 2282"/>
                    <a:gd name="T87" fmla="*/ 261 h 516"/>
                    <a:gd name="T88" fmla="*/ 1982 w 2282"/>
                    <a:gd name="T89" fmla="*/ 307 h 516"/>
                    <a:gd name="T90" fmla="*/ 1956 w 2282"/>
                    <a:gd name="T91" fmla="*/ 304 h 516"/>
                    <a:gd name="T92" fmla="*/ 1918 w 2282"/>
                    <a:gd name="T93" fmla="*/ 273 h 516"/>
                    <a:gd name="T94" fmla="*/ 1901 w 2282"/>
                    <a:gd name="T95" fmla="*/ 244 h 516"/>
                    <a:gd name="T96" fmla="*/ 1871 w 2282"/>
                    <a:gd name="T97" fmla="*/ 233 h 516"/>
                    <a:gd name="T98" fmla="*/ 1817 w 2282"/>
                    <a:gd name="T99" fmla="*/ 224 h 516"/>
                    <a:gd name="T100" fmla="*/ 1762 w 2282"/>
                    <a:gd name="T101" fmla="*/ 245 h 516"/>
                    <a:gd name="T102" fmla="*/ 1717 w 2282"/>
                    <a:gd name="T103" fmla="*/ 258 h 516"/>
                    <a:gd name="T104" fmla="*/ 1706 w 2282"/>
                    <a:gd name="T105" fmla="*/ 219 h 516"/>
                    <a:gd name="T106" fmla="*/ 1689 w 2282"/>
                    <a:gd name="T107" fmla="*/ 166 h 516"/>
                    <a:gd name="T108" fmla="*/ 1688 w 2282"/>
                    <a:gd name="T109" fmla="*/ 122 h 516"/>
                    <a:gd name="T110" fmla="*/ 1741 w 2282"/>
                    <a:gd name="T111" fmla="*/ 92 h 516"/>
                    <a:gd name="T112" fmla="*/ 1778 w 2282"/>
                    <a:gd name="T113" fmla="*/ 60 h 516"/>
                    <a:gd name="T114" fmla="*/ 1799 w 2282"/>
                    <a:gd name="T115" fmla="*/ 37 h 516"/>
                    <a:gd name="T116" fmla="*/ 1829 w 2282"/>
                    <a:gd name="T117" fmla="*/ 33 h 516"/>
                    <a:gd name="T118" fmla="*/ 1853 w 2282"/>
                    <a:gd name="T119" fmla="*/ 16 h 516"/>
                    <a:gd name="T120" fmla="*/ 1880 w 2282"/>
                    <a:gd name="T121" fmla="*/ 12 h 516"/>
                    <a:gd name="T122" fmla="*/ 1896 w 2282"/>
                    <a:gd name="T123" fmla="*/ 51 h 516"/>
                    <a:gd name="T124" fmla="*/ 1937 w 2282"/>
                    <a:gd name="T125" fmla="*/ 28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2" h="516">
                      <a:moveTo>
                        <a:pt x="67" y="515"/>
                      </a:moveTo>
                      <a:lnTo>
                        <a:pt x="68" y="516"/>
                      </a:lnTo>
                      <a:lnTo>
                        <a:pt x="68" y="516"/>
                      </a:lnTo>
                      <a:lnTo>
                        <a:pt x="67" y="516"/>
                      </a:lnTo>
                      <a:lnTo>
                        <a:pt x="67" y="515"/>
                      </a:lnTo>
                      <a:close/>
                      <a:moveTo>
                        <a:pt x="68" y="512"/>
                      </a:moveTo>
                      <a:lnTo>
                        <a:pt x="72" y="512"/>
                      </a:lnTo>
                      <a:lnTo>
                        <a:pt x="72" y="513"/>
                      </a:lnTo>
                      <a:lnTo>
                        <a:pt x="70" y="513"/>
                      </a:lnTo>
                      <a:lnTo>
                        <a:pt x="68" y="512"/>
                      </a:lnTo>
                      <a:close/>
                      <a:moveTo>
                        <a:pt x="61" y="509"/>
                      </a:moveTo>
                      <a:lnTo>
                        <a:pt x="63" y="509"/>
                      </a:lnTo>
                      <a:lnTo>
                        <a:pt x="65" y="509"/>
                      </a:lnTo>
                      <a:lnTo>
                        <a:pt x="65" y="511"/>
                      </a:lnTo>
                      <a:lnTo>
                        <a:pt x="65" y="513"/>
                      </a:lnTo>
                      <a:lnTo>
                        <a:pt x="62" y="513"/>
                      </a:lnTo>
                      <a:lnTo>
                        <a:pt x="62" y="511"/>
                      </a:lnTo>
                      <a:lnTo>
                        <a:pt x="62" y="511"/>
                      </a:lnTo>
                      <a:lnTo>
                        <a:pt x="61" y="509"/>
                      </a:lnTo>
                      <a:close/>
                      <a:moveTo>
                        <a:pt x="63" y="503"/>
                      </a:moveTo>
                      <a:lnTo>
                        <a:pt x="63" y="508"/>
                      </a:lnTo>
                      <a:lnTo>
                        <a:pt x="61" y="507"/>
                      </a:lnTo>
                      <a:lnTo>
                        <a:pt x="59" y="507"/>
                      </a:lnTo>
                      <a:lnTo>
                        <a:pt x="58" y="507"/>
                      </a:lnTo>
                      <a:lnTo>
                        <a:pt x="55" y="508"/>
                      </a:lnTo>
                      <a:lnTo>
                        <a:pt x="57" y="511"/>
                      </a:lnTo>
                      <a:lnTo>
                        <a:pt x="55" y="511"/>
                      </a:lnTo>
                      <a:lnTo>
                        <a:pt x="55" y="511"/>
                      </a:lnTo>
                      <a:lnTo>
                        <a:pt x="48" y="508"/>
                      </a:lnTo>
                      <a:lnTo>
                        <a:pt x="48" y="507"/>
                      </a:lnTo>
                      <a:lnTo>
                        <a:pt x="48" y="507"/>
                      </a:lnTo>
                      <a:lnTo>
                        <a:pt x="49" y="506"/>
                      </a:lnTo>
                      <a:lnTo>
                        <a:pt x="53" y="504"/>
                      </a:lnTo>
                      <a:lnTo>
                        <a:pt x="53" y="506"/>
                      </a:lnTo>
                      <a:lnTo>
                        <a:pt x="54" y="506"/>
                      </a:lnTo>
                      <a:lnTo>
                        <a:pt x="54" y="504"/>
                      </a:lnTo>
                      <a:lnTo>
                        <a:pt x="57" y="504"/>
                      </a:lnTo>
                      <a:lnTo>
                        <a:pt x="57" y="503"/>
                      </a:lnTo>
                      <a:lnTo>
                        <a:pt x="63" y="503"/>
                      </a:lnTo>
                      <a:close/>
                      <a:moveTo>
                        <a:pt x="45" y="503"/>
                      </a:moveTo>
                      <a:lnTo>
                        <a:pt x="45" y="503"/>
                      </a:lnTo>
                      <a:lnTo>
                        <a:pt x="45" y="503"/>
                      </a:lnTo>
                      <a:lnTo>
                        <a:pt x="44" y="503"/>
                      </a:lnTo>
                      <a:lnTo>
                        <a:pt x="44" y="504"/>
                      </a:lnTo>
                      <a:lnTo>
                        <a:pt x="42" y="504"/>
                      </a:lnTo>
                      <a:lnTo>
                        <a:pt x="42" y="506"/>
                      </a:lnTo>
                      <a:lnTo>
                        <a:pt x="42" y="507"/>
                      </a:lnTo>
                      <a:lnTo>
                        <a:pt x="41" y="506"/>
                      </a:lnTo>
                      <a:lnTo>
                        <a:pt x="38" y="506"/>
                      </a:lnTo>
                      <a:lnTo>
                        <a:pt x="38" y="503"/>
                      </a:lnTo>
                      <a:lnTo>
                        <a:pt x="41" y="503"/>
                      </a:lnTo>
                      <a:lnTo>
                        <a:pt x="45" y="503"/>
                      </a:lnTo>
                      <a:close/>
                      <a:moveTo>
                        <a:pt x="36" y="500"/>
                      </a:moveTo>
                      <a:lnTo>
                        <a:pt x="38" y="502"/>
                      </a:lnTo>
                      <a:lnTo>
                        <a:pt x="38" y="502"/>
                      </a:lnTo>
                      <a:lnTo>
                        <a:pt x="37" y="502"/>
                      </a:lnTo>
                      <a:lnTo>
                        <a:pt x="37" y="502"/>
                      </a:lnTo>
                      <a:lnTo>
                        <a:pt x="37" y="502"/>
                      </a:lnTo>
                      <a:lnTo>
                        <a:pt x="36" y="502"/>
                      </a:lnTo>
                      <a:lnTo>
                        <a:pt x="36" y="502"/>
                      </a:lnTo>
                      <a:lnTo>
                        <a:pt x="36" y="502"/>
                      </a:lnTo>
                      <a:lnTo>
                        <a:pt x="36" y="500"/>
                      </a:lnTo>
                      <a:close/>
                      <a:moveTo>
                        <a:pt x="68" y="500"/>
                      </a:moveTo>
                      <a:lnTo>
                        <a:pt x="68" y="500"/>
                      </a:lnTo>
                      <a:lnTo>
                        <a:pt x="66" y="500"/>
                      </a:lnTo>
                      <a:lnTo>
                        <a:pt x="66" y="502"/>
                      </a:lnTo>
                      <a:lnTo>
                        <a:pt x="74" y="502"/>
                      </a:lnTo>
                      <a:lnTo>
                        <a:pt x="74" y="500"/>
                      </a:lnTo>
                      <a:lnTo>
                        <a:pt x="72" y="500"/>
                      </a:lnTo>
                      <a:lnTo>
                        <a:pt x="72" y="500"/>
                      </a:lnTo>
                      <a:lnTo>
                        <a:pt x="68" y="500"/>
                      </a:lnTo>
                      <a:close/>
                      <a:moveTo>
                        <a:pt x="101" y="496"/>
                      </a:moveTo>
                      <a:lnTo>
                        <a:pt x="101" y="496"/>
                      </a:lnTo>
                      <a:lnTo>
                        <a:pt x="101" y="496"/>
                      </a:lnTo>
                      <a:lnTo>
                        <a:pt x="103" y="498"/>
                      </a:lnTo>
                      <a:lnTo>
                        <a:pt x="106" y="498"/>
                      </a:lnTo>
                      <a:lnTo>
                        <a:pt x="105" y="499"/>
                      </a:lnTo>
                      <a:lnTo>
                        <a:pt x="104" y="499"/>
                      </a:lnTo>
                      <a:lnTo>
                        <a:pt x="103" y="500"/>
                      </a:lnTo>
                      <a:lnTo>
                        <a:pt x="101" y="500"/>
                      </a:lnTo>
                      <a:lnTo>
                        <a:pt x="101" y="500"/>
                      </a:lnTo>
                      <a:lnTo>
                        <a:pt x="100" y="499"/>
                      </a:lnTo>
                      <a:lnTo>
                        <a:pt x="97" y="499"/>
                      </a:lnTo>
                      <a:lnTo>
                        <a:pt x="97" y="498"/>
                      </a:lnTo>
                      <a:lnTo>
                        <a:pt x="99" y="498"/>
                      </a:lnTo>
                      <a:lnTo>
                        <a:pt x="100" y="498"/>
                      </a:lnTo>
                      <a:lnTo>
                        <a:pt x="101" y="496"/>
                      </a:lnTo>
                      <a:lnTo>
                        <a:pt x="101" y="496"/>
                      </a:lnTo>
                      <a:close/>
                      <a:moveTo>
                        <a:pt x="20" y="479"/>
                      </a:moveTo>
                      <a:lnTo>
                        <a:pt x="23" y="479"/>
                      </a:lnTo>
                      <a:lnTo>
                        <a:pt x="24" y="481"/>
                      </a:lnTo>
                      <a:lnTo>
                        <a:pt x="24" y="482"/>
                      </a:lnTo>
                      <a:lnTo>
                        <a:pt x="25" y="482"/>
                      </a:lnTo>
                      <a:lnTo>
                        <a:pt x="27" y="485"/>
                      </a:lnTo>
                      <a:lnTo>
                        <a:pt x="28" y="485"/>
                      </a:lnTo>
                      <a:lnTo>
                        <a:pt x="28" y="485"/>
                      </a:lnTo>
                      <a:lnTo>
                        <a:pt x="31" y="486"/>
                      </a:lnTo>
                      <a:lnTo>
                        <a:pt x="29" y="487"/>
                      </a:lnTo>
                      <a:lnTo>
                        <a:pt x="28" y="487"/>
                      </a:lnTo>
                      <a:lnTo>
                        <a:pt x="29" y="490"/>
                      </a:lnTo>
                      <a:lnTo>
                        <a:pt x="29" y="490"/>
                      </a:lnTo>
                      <a:lnTo>
                        <a:pt x="31" y="491"/>
                      </a:lnTo>
                      <a:lnTo>
                        <a:pt x="29" y="491"/>
                      </a:lnTo>
                      <a:lnTo>
                        <a:pt x="29" y="492"/>
                      </a:lnTo>
                      <a:lnTo>
                        <a:pt x="28" y="492"/>
                      </a:lnTo>
                      <a:lnTo>
                        <a:pt x="27" y="491"/>
                      </a:lnTo>
                      <a:lnTo>
                        <a:pt x="27" y="491"/>
                      </a:lnTo>
                      <a:lnTo>
                        <a:pt x="25" y="491"/>
                      </a:lnTo>
                      <a:lnTo>
                        <a:pt x="25" y="491"/>
                      </a:lnTo>
                      <a:lnTo>
                        <a:pt x="24" y="491"/>
                      </a:lnTo>
                      <a:lnTo>
                        <a:pt x="24" y="491"/>
                      </a:lnTo>
                      <a:lnTo>
                        <a:pt x="23" y="491"/>
                      </a:lnTo>
                      <a:lnTo>
                        <a:pt x="24" y="487"/>
                      </a:lnTo>
                      <a:lnTo>
                        <a:pt x="21" y="489"/>
                      </a:lnTo>
                      <a:lnTo>
                        <a:pt x="21" y="487"/>
                      </a:lnTo>
                      <a:lnTo>
                        <a:pt x="20" y="487"/>
                      </a:lnTo>
                      <a:lnTo>
                        <a:pt x="20" y="487"/>
                      </a:lnTo>
                      <a:lnTo>
                        <a:pt x="20" y="486"/>
                      </a:lnTo>
                      <a:lnTo>
                        <a:pt x="19" y="486"/>
                      </a:lnTo>
                      <a:lnTo>
                        <a:pt x="20" y="479"/>
                      </a:lnTo>
                      <a:close/>
                      <a:moveTo>
                        <a:pt x="29" y="474"/>
                      </a:moveTo>
                      <a:lnTo>
                        <a:pt x="29" y="478"/>
                      </a:lnTo>
                      <a:lnTo>
                        <a:pt x="25" y="478"/>
                      </a:lnTo>
                      <a:lnTo>
                        <a:pt x="27" y="477"/>
                      </a:lnTo>
                      <a:lnTo>
                        <a:pt x="28" y="475"/>
                      </a:lnTo>
                      <a:lnTo>
                        <a:pt x="29" y="474"/>
                      </a:lnTo>
                      <a:close/>
                      <a:moveTo>
                        <a:pt x="36" y="474"/>
                      </a:moveTo>
                      <a:lnTo>
                        <a:pt x="37" y="474"/>
                      </a:lnTo>
                      <a:lnTo>
                        <a:pt x="37" y="474"/>
                      </a:lnTo>
                      <a:lnTo>
                        <a:pt x="38" y="475"/>
                      </a:lnTo>
                      <a:lnTo>
                        <a:pt x="38" y="477"/>
                      </a:lnTo>
                      <a:lnTo>
                        <a:pt x="37" y="478"/>
                      </a:lnTo>
                      <a:lnTo>
                        <a:pt x="36" y="479"/>
                      </a:lnTo>
                      <a:lnTo>
                        <a:pt x="36" y="481"/>
                      </a:lnTo>
                      <a:lnTo>
                        <a:pt x="33" y="481"/>
                      </a:lnTo>
                      <a:lnTo>
                        <a:pt x="33" y="478"/>
                      </a:lnTo>
                      <a:lnTo>
                        <a:pt x="34" y="478"/>
                      </a:lnTo>
                      <a:lnTo>
                        <a:pt x="36" y="474"/>
                      </a:lnTo>
                      <a:lnTo>
                        <a:pt x="36" y="474"/>
                      </a:lnTo>
                      <a:lnTo>
                        <a:pt x="36" y="474"/>
                      </a:lnTo>
                      <a:close/>
                      <a:moveTo>
                        <a:pt x="55" y="471"/>
                      </a:moveTo>
                      <a:lnTo>
                        <a:pt x="57" y="473"/>
                      </a:lnTo>
                      <a:lnTo>
                        <a:pt x="57" y="474"/>
                      </a:lnTo>
                      <a:lnTo>
                        <a:pt x="59" y="473"/>
                      </a:lnTo>
                      <a:lnTo>
                        <a:pt x="59" y="473"/>
                      </a:lnTo>
                      <a:lnTo>
                        <a:pt x="61" y="473"/>
                      </a:lnTo>
                      <a:lnTo>
                        <a:pt x="61" y="471"/>
                      </a:lnTo>
                      <a:lnTo>
                        <a:pt x="61" y="471"/>
                      </a:lnTo>
                      <a:lnTo>
                        <a:pt x="61" y="473"/>
                      </a:lnTo>
                      <a:lnTo>
                        <a:pt x="62" y="474"/>
                      </a:lnTo>
                      <a:lnTo>
                        <a:pt x="65" y="477"/>
                      </a:lnTo>
                      <a:lnTo>
                        <a:pt x="65" y="478"/>
                      </a:lnTo>
                      <a:lnTo>
                        <a:pt x="63" y="478"/>
                      </a:lnTo>
                      <a:lnTo>
                        <a:pt x="63" y="479"/>
                      </a:lnTo>
                      <a:lnTo>
                        <a:pt x="62" y="479"/>
                      </a:lnTo>
                      <a:lnTo>
                        <a:pt x="63" y="479"/>
                      </a:lnTo>
                      <a:lnTo>
                        <a:pt x="63" y="481"/>
                      </a:lnTo>
                      <a:lnTo>
                        <a:pt x="65" y="481"/>
                      </a:lnTo>
                      <a:lnTo>
                        <a:pt x="65" y="483"/>
                      </a:lnTo>
                      <a:lnTo>
                        <a:pt x="70" y="487"/>
                      </a:lnTo>
                      <a:lnTo>
                        <a:pt x="70" y="490"/>
                      </a:lnTo>
                      <a:lnTo>
                        <a:pt x="71" y="490"/>
                      </a:lnTo>
                      <a:lnTo>
                        <a:pt x="71" y="491"/>
                      </a:lnTo>
                      <a:lnTo>
                        <a:pt x="72" y="491"/>
                      </a:lnTo>
                      <a:lnTo>
                        <a:pt x="74" y="492"/>
                      </a:lnTo>
                      <a:lnTo>
                        <a:pt x="75" y="492"/>
                      </a:lnTo>
                      <a:lnTo>
                        <a:pt x="78" y="496"/>
                      </a:lnTo>
                      <a:lnTo>
                        <a:pt x="82" y="496"/>
                      </a:lnTo>
                      <a:lnTo>
                        <a:pt x="82" y="496"/>
                      </a:lnTo>
                      <a:lnTo>
                        <a:pt x="85" y="496"/>
                      </a:lnTo>
                      <a:lnTo>
                        <a:pt x="85" y="498"/>
                      </a:lnTo>
                      <a:lnTo>
                        <a:pt x="88" y="498"/>
                      </a:lnTo>
                      <a:lnTo>
                        <a:pt x="88" y="498"/>
                      </a:lnTo>
                      <a:lnTo>
                        <a:pt x="91" y="499"/>
                      </a:lnTo>
                      <a:lnTo>
                        <a:pt x="91" y="499"/>
                      </a:lnTo>
                      <a:lnTo>
                        <a:pt x="91" y="500"/>
                      </a:lnTo>
                      <a:lnTo>
                        <a:pt x="89" y="502"/>
                      </a:lnTo>
                      <a:lnTo>
                        <a:pt x="88" y="500"/>
                      </a:lnTo>
                      <a:lnTo>
                        <a:pt x="85" y="500"/>
                      </a:lnTo>
                      <a:lnTo>
                        <a:pt x="84" y="500"/>
                      </a:lnTo>
                      <a:lnTo>
                        <a:pt x="82" y="502"/>
                      </a:lnTo>
                      <a:lnTo>
                        <a:pt x="78" y="502"/>
                      </a:lnTo>
                      <a:lnTo>
                        <a:pt x="78" y="503"/>
                      </a:lnTo>
                      <a:lnTo>
                        <a:pt x="76" y="502"/>
                      </a:lnTo>
                      <a:lnTo>
                        <a:pt x="75" y="500"/>
                      </a:lnTo>
                      <a:lnTo>
                        <a:pt x="74" y="503"/>
                      </a:lnTo>
                      <a:lnTo>
                        <a:pt x="72" y="506"/>
                      </a:lnTo>
                      <a:lnTo>
                        <a:pt x="71" y="507"/>
                      </a:lnTo>
                      <a:lnTo>
                        <a:pt x="68" y="508"/>
                      </a:lnTo>
                      <a:lnTo>
                        <a:pt x="68" y="506"/>
                      </a:lnTo>
                      <a:lnTo>
                        <a:pt x="66" y="504"/>
                      </a:lnTo>
                      <a:lnTo>
                        <a:pt x="65" y="503"/>
                      </a:lnTo>
                      <a:lnTo>
                        <a:pt x="65" y="500"/>
                      </a:lnTo>
                      <a:lnTo>
                        <a:pt x="63" y="500"/>
                      </a:lnTo>
                      <a:lnTo>
                        <a:pt x="63" y="502"/>
                      </a:lnTo>
                      <a:lnTo>
                        <a:pt x="61" y="502"/>
                      </a:lnTo>
                      <a:lnTo>
                        <a:pt x="61" y="502"/>
                      </a:lnTo>
                      <a:lnTo>
                        <a:pt x="58" y="502"/>
                      </a:lnTo>
                      <a:lnTo>
                        <a:pt x="58" y="503"/>
                      </a:lnTo>
                      <a:lnTo>
                        <a:pt x="55" y="503"/>
                      </a:lnTo>
                      <a:lnTo>
                        <a:pt x="54" y="504"/>
                      </a:lnTo>
                      <a:lnTo>
                        <a:pt x="54" y="504"/>
                      </a:lnTo>
                      <a:lnTo>
                        <a:pt x="53" y="503"/>
                      </a:lnTo>
                      <a:lnTo>
                        <a:pt x="53" y="503"/>
                      </a:lnTo>
                      <a:lnTo>
                        <a:pt x="51" y="503"/>
                      </a:lnTo>
                      <a:lnTo>
                        <a:pt x="51" y="503"/>
                      </a:lnTo>
                      <a:lnTo>
                        <a:pt x="50" y="504"/>
                      </a:lnTo>
                      <a:lnTo>
                        <a:pt x="50" y="504"/>
                      </a:lnTo>
                      <a:lnTo>
                        <a:pt x="50" y="504"/>
                      </a:lnTo>
                      <a:lnTo>
                        <a:pt x="50" y="503"/>
                      </a:lnTo>
                      <a:lnTo>
                        <a:pt x="50" y="503"/>
                      </a:lnTo>
                      <a:lnTo>
                        <a:pt x="48" y="504"/>
                      </a:lnTo>
                      <a:lnTo>
                        <a:pt x="48" y="503"/>
                      </a:lnTo>
                      <a:lnTo>
                        <a:pt x="48" y="503"/>
                      </a:lnTo>
                      <a:lnTo>
                        <a:pt x="48" y="503"/>
                      </a:lnTo>
                      <a:lnTo>
                        <a:pt x="48" y="502"/>
                      </a:lnTo>
                      <a:lnTo>
                        <a:pt x="49" y="502"/>
                      </a:lnTo>
                      <a:lnTo>
                        <a:pt x="46" y="502"/>
                      </a:lnTo>
                      <a:lnTo>
                        <a:pt x="46" y="500"/>
                      </a:lnTo>
                      <a:lnTo>
                        <a:pt x="46" y="500"/>
                      </a:lnTo>
                      <a:lnTo>
                        <a:pt x="46" y="500"/>
                      </a:lnTo>
                      <a:lnTo>
                        <a:pt x="46" y="500"/>
                      </a:lnTo>
                      <a:lnTo>
                        <a:pt x="46" y="502"/>
                      </a:lnTo>
                      <a:lnTo>
                        <a:pt x="41" y="502"/>
                      </a:lnTo>
                      <a:lnTo>
                        <a:pt x="41" y="499"/>
                      </a:lnTo>
                      <a:lnTo>
                        <a:pt x="36" y="499"/>
                      </a:lnTo>
                      <a:lnTo>
                        <a:pt x="36" y="498"/>
                      </a:lnTo>
                      <a:lnTo>
                        <a:pt x="33" y="498"/>
                      </a:lnTo>
                      <a:lnTo>
                        <a:pt x="33" y="500"/>
                      </a:lnTo>
                      <a:lnTo>
                        <a:pt x="32" y="499"/>
                      </a:lnTo>
                      <a:lnTo>
                        <a:pt x="31" y="499"/>
                      </a:lnTo>
                      <a:lnTo>
                        <a:pt x="31" y="498"/>
                      </a:lnTo>
                      <a:lnTo>
                        <a:pt x="32" y="496"/>
                      </a:lnTo>
                      <a:lnTo>
                        <a:pt x="33" y="496"/>
                      </a:lnTo>
                      <a:lnTo>
                        <a:pt x="36" y="495"/>
                      </a:lnTo>
                      <a:lnTo>
                        <a:pt x="37" y="495"/>
                      </a:lnTo>
                      <a:lnTo>
                        <a:pt x="40" y="495"/>
                      </a:lnTo>
                      <a:lnTo>
                        <a:pt x="40" y="492"/>
                      </a:lnTo>
                      <a:lnTo>
                        <a:pt x="40" y="492"/>
                      </a:lnTo>
                      <a:lnTo>
                        <a:pt x="38" y="494"/>
                      </a:lnTo>
                      <a:lnTo>
                        <a:pt x="37" y="494"/>
                      </a:lnTo>
                      <a:lnTo>
                        <a:pt x="34" y="494"/>
                      </a:lnTo>
                      <a:lnTo>
                        <a:pt x="33" y="492"/>
                      </a:lnTo>
                      <a:lnTo>
                        <a:pt x="32" y="492"/>
                      </a:lnTo>
                      <a:lnTo>
                        <a:pt x="32" y="491"/>
                      </a:lnTo>
                      <a:lnTo>
                        <a:pt x="32" y="489"/>
                      </a:lnTo>
                      <a:lnTo>
                        <a:pt x="33" y="489"/>
                      </a:lnTo>
                      <a:lnTo>
                        <a:pt x="36" y="489"/>
                      </a:lnTo>
                      <a:lnTo>
                        <a:pt x="36" y="491"/>
                      </a:lnTo>
                      <a:lnTo>
                        <a:pt x="37" y="490"/>
                      </a:lnTo>
                      <a:lnTo>
                        <a:pt x="37" y="490"/>
                      </a:lnTo>
                      <a:lnTo>
                        <a:pt x="38" y="491"/>
                      </a:lnTo>
                      <a:lnTo>
                        <a:pt x="40" y="491"/>
                      </a:lnTo>
                      <a:lnTo>
                        <a:pt x="40" y="487"/>
                      </a:lnTo>
                      <a:lnTo>
                        <a:pt x="40" y="487"/>
                      </a:lnTo>
                      <a:lnTo>
                        <a:pt x="40" y="487"/>
                      </a:lnTo>
                      <a:lnTo>
                        <a:pt x="42" y="487"/>
                      </a:lnTo>
                      <a:lnTo>
                        <a:pt x="42" y="487"/>
                      </a:lnTo>
                      <a:lnTo>
                        <a:pt x="42" y="487"/>
                      </a:lnTo>
                      <a:lnTo>
                        <a:pt x="44" y="491"/>
                      </a:lnTo>
                      <a:lnTo>
                        <a:pt x="44" y="491"/>
                      </a:lnTo>
                      <a:lnTo>
                        <a:pt x="42" y="491"/>
                      </a:lnTo>
                      <a:lnTo>
                        <a:pt x="42" y="492"/>
                      </a:lnTo>
                      <a:lnTo>
                        <a:pt x="44" y="492"/>
                      </a:lnTo>
                      <a:lnTo>
                        <a:pt x="44" y="494"/>
                      </a:lnTo>
                      <a:lnTo>
                        <a:pt x="45" y="494"/>
                      </a:lnTo>
                      <a:lnTo>
                        <a:pt x="44" y="496"/>
                      </a:lnTo>
                      <a:lnTo>
                        <a:pt x="45" y="496"/>
                      </a:lnTo>
                      <a:lnTo>
                        <a:pt x="45" y="496"/>
                      </a:lnTo>
                      <a:lnTo>
                        <a:pt x="45" y="496"/>
                      </a:lnTo>
                      <a:lnTo>
                        <a:pt x="45" y="496"/>
                      </a:lnTo>
                      <a:lnTo>
                        <a:pt x="46" y="496"/>
                      </a:lnTo>
                      <a:lnTo>
                        <a:pt x="46" y="496"/>
                      </a:lnTo>
                      <a:lnTo>
                        <a:pt x="46" y="494"/>
                      </a:lnTo>
                      <a:lnTo>
                        <a:pt x="46" y="494"/>
                      </a:lnTo>
                      <a:lnTo>
                        <a:pt x="49" y="494"/>
                      </a:lnTo>
                      <a:lnTo>
                        <a:pt x="50" y="494"/>
                      </a:lnTo>
                      <a:lnTo>
                        <a:pt x="51" y="495"/>
                      </a:lnTo>
                      <a:lnTo>
                        <a:pt x="53" y="495"/>
                      </a:lnTo>
                      <a:lnTo>
                        <a:pt x="54" y="495"/>
                      </a:lnTo>
                      <a:lnTo>
                        <a:pt x="53" y="494"/>
                      </a:lnTo>
                      <a:lnTo>
                        <a:pt x="51" y="492"/>
                      </a:lnTo>
                      <a:lnTo>
                        <a:pt x="50" y="491"/>
                      </a:lnTo>
                      <a:lnTo>
                        <a:pt x="46" y="491"/>
                      </a:lnTo>
                      <a:lnTo>
                        <a:pt x="46" y="490"/>
                      </a:lnTo>
                      <a:lnTo>
                        <a:pt x="45" y="489"/>
                      </a:lnTo>
                      <a:lnTo>
                        <a:pt x="45" y="486"/>
                      </a:lnTo>
                      <a:lnTo>
                        <a:pt x="46" y="486"/>
                      </a:lnTo>
                      <a:lnTo>
                        <a:pt x="46" y="486"/>
                      </a:lnTo>
                      <a:lnTo>
                        <a:pt x="48" y="486"/>
                      </a:lnTo>
                      <a:lnTo>
                        <a:pt x="48" y="486"/>
                      </a:lnTo>
                      <a:lnTo>
                        <a:pt x="49" y="486"/>
                      </a:lnTo>
                      <a:lnTo>
                        <a:pt x="49" y="485"/>
                      </a:lnTo>
                      <a:lnTo>
                        <a:pt x="51" y="483"/>
                      </a:lnTo>
                      <a:lnTo>
                        <a:pt x="51" y="483"/>
                      </a:lnTo>
                      <a:lnTo>
                        <a:pt x="49" y="482"/>
                      </a:lnTo>
                      <a:lnTo>
                        <a:pt x="48" y="482"/>
                      </a:lnTo>
                      <a:lnTo>
                        <a:pt x="48" y="483"/>
                      </a:lnTo>
                      <a:lnTo>
                        <a:pt x="45" y="483"/>
                      </a:lnTo>
                      <a:lnTo>
                        <a:pt x="44" y="481"/>
                      </a:lnTo>
                      <a:lnTo>
                        <a:pt x="44" y="479"/>
                      </a:lnTo>
                      <a:lnTo>
                        <a:pt x="45" y="479"/>
                      </a:lnTo>
                      <a:lnTo>
                        <a:pt x="44" y="477"/>
                      </a:lnTo>
                      <a:lnTo>
                        <a:pt x="42" y="477"/>
                      </a:lnTo>
                      <a:lnTo>
                        <a:pt x="42" y="474"/>
                      </a:lnTo>
                      <a:lnTo>
                        <a:pt x="44" y="474"/>
                      </a:lnTo>
                      <a:lnTo>
                        <a:pt x="44" y="474"/>
                      </a:lnTo>
                      <a:lnTo>
                        <a:pt x="48" y="473"/>
                      </a:lnTo>
                      <a:lnTo>
                        <a:pt x="48" y="474"/>
                      </a:lnTo>
                      <a:lnTo>
                        <a:pt x="48" y="474"/>
                      </a:lnTo>
                      <a:lnTo>
                        <a:pt x="49" y="474"/>
                      </a:lnTo>
                      <a:lnTo>
                        <a:pt x="50" y="474"/>
                      </a:lnTo>
                      <a:lnTo>
                        <a:pt x="51" y="473"/>
                      </a:lnTo>
                      <a:lnTo>
                        <a:pt x="55" y="471"/>
                      </a:lnTo>
                      <a:close/>
                      <a:moveTo>
                        <a:pt x="31" y="471"/>
                      </a:moveTo>
                      <a:lnTo>
                        <a:pt x="33" y="471"/>
                      </a:lnTo>
                      <a:lnTo>
                        <a:pt x="36" y="473"/>
                      </a:lnTo>
                      <a:lnTo>
                        <a:pt x="34" y="473"/>
                      </a:lnTo>
                      <a:lnTo>
                        <a:pt x="32" y="473"/>
                      </a:lnTo>
                      <a:lnTo>
                        <a:pt x="31" y="471"/>
                      </a:lnTo>
                      <a:close/>
                      <a:moveTo>
                        <a:pt x="7" y="461"/>
                      </a:moveTo>
                      <a:lnTo>
                        <a:pt x="8" y="462"/>
                      </a:lnTo>
                      <a:lnTo>
                        <a:pt x="10" y="462"/>
                      </a:lnTo>
                      <a:lnTo>
                        <a:pt x="11" y="462"/>
                      </a:lnTo>
                      <a:lnTo>
                        <a:pt x="12" y="464"/>
                      </a:lnTo>
                      <a:lnTo>
                        <a:pt x="12" y="464"/>
                      </a:lnTo>
                      <a:lnTo>
                        <a:pt x="15" y="466"/>
                      </a:lnTo>
                      <a:lnTo>
                        <a:pt x="15" y="469"/>
                      </a:lnTo>
                      <a:lnTo>
                        <a:pt x="16" y="469"/>
                      </a:lnTo>
                      <a:lnTo>
                        <a:pt x="16" y="470"/>
                      </a:lnTo>
                      <a:lnTo>
                        <a:pt x="15" y="470"/>
                      </a:lnTo>
                      <a:lnTo>
                        <a:pt x="15" y="470"/>
                      </a:lnTo>
                      <a:lnTo>
                        <a:pt x="16" y="470"/>
                      </a:lnTo>
                      <a:lnTo>
                        <a:pt x="15" y="474"/>
                      </a:lnTo>
                      <a:lnTo>
                        <a:pt x="15" y="474"/>
                      </a:lnTo>
                      <a:lnTo>
                        <a:pt x="15" y="474"/>
                      </a:lnTo>
                      <a:lnTo>
                        <a:pt x="10" y="473"/>
                      </a:lnTo>
                      <a:lnTo>
                        <a:pt x="10" y="474"/>
                      </a:lnTo>
                      <a:lnTo>
                        <a:pt x="11" y="474"/>
                      </a:lnTo>
                      <a:lnTo>
                        <a:pt x="11" y="474"/>
                      </a:lnTo>
                      <a:lnTo>
                        <a:pt x="15" y="475"/>
                      </a:lnTo>
                      <a:lnTo>
                        <a:pt x="15" y="477"/>
                      </a:lnTo>
                      <a:lnTo>
                        <a:pt x="16" y="478"/>
                      </a:lnTo>
                      <a:lnTo>
                        <a:pt x="17" y="478"/>
                      </a:lnTo>
                      <a:lnTo>
                        <a:pt x="19" y="479"/>
                      </a:lnTo>
                      <a:lnTo>
                        <a:pt x="19" y="481"/>
                      </a:lnTo>
                      <a:lnTo>
                        <a:pt x="15" y="481"/>
                      </a:lnTo>
                      <a:lnTo>
                        <a:pt x="12" y="479"/>
                      </a:lnTo>
                      <a:lnTo>
                        <a:pt x="11" y="478"/>
                      </a:lnTo>
                      <a:lnTo>
                        <a:pt x="10" y="475"/>
                      </a:lnTo>
                      <a:lnTo>
                        <a:pt x="8" y="475"/>
                      </a:lnTo>
                      <a:lnTo>
                        <a:pt x="8" y="474"/>
                      </a:lnTo>
                      <a:lnTo>
                        <a:pt x="8" y="473"/>
                      </a:lnTo>
                      <a:lnTo>
                        <a:pt x="8" y="473"/>
                      </a:lnTo>
                      <a:lnTo>
                        <a:pt x="8" y="471"/>
                      </a:lnTo>
                      <a:lnTo>
                        <a:pt x="6" y="470"/>
                      </a:lnTo>
                      <a:lnTo>
                        <a:pt x="4" y="468"/>
                      </a:lnTo>
                      <a:lnTo>
                        <a:pt x="3" y="464"/>
                      </a:lnTo>
                      <a:lnTo>
                        <a:pt x="4" y="462"/>
                      </a:lnTo>
                      <a:lnTo>
                        <a:pt x="7" y="461"/>
                      </a:lnTo>
                      <a:close/>
                      <a:moveTo>
                        <a:pt x="148" y="456"/>
                      </a:moveTo>
                      <a:lnTo>
                        <a:pt x="150" y="456"/>
                      </a:lnTo>
                      <a:lnTo>
                        <a:pt x="151" y="456"/>
                      </a:lnTo>
                      <a:lnTo>
                        <a:pt x="151" y="457"/>
                      </a:lnTo>
                      <a:lnTo>
                        <a:pt x="151" y="457"/>
                      </a:lnTo>
                      <a:lnTo>
                        <a:pt x="151" y="457"/>
                      </a:lnTo>
                      <a:lnTo>
                        <a:pt x="151" y="458"/>
                      </a:lnTo>
                      <a:lnTo>
                        <a:pt x="151" y="458"/>
                      </a:lnTo>
                      <a:lnTo>
                        <a:pt x="151" y="458"/>
                      </a:lnTo>
                      <a:lnTo>
                        <a:pt x="152" y="460"/>
                      </a:lnTo>
                      <a:lnTo>
                        <a:pt x="152" y="460"/>
                      </a:lnTo>
                      <a:lnTo>
                        <a:pt x="154" y="460"/>
                      </a:lnTo>
                      <a:lnTo>
                        <a:pt x="154" y="458"/>
                      </a:lnTo>
                      <a:lnTo>
                        <a:pt x="156" y="457"/>
                      </a:lnTo>
                      <a:lnTo>
                        <a:pt x="156" y="460"/>
                      </a:lnTo>
                      <a:lnTo>
                        <a:pt x="157" y="461"/>
                      </a:lnTo>
                      <a:lnTo>
                        <a:pt x="159" y="461"/>
                      </a:lnTo>
                      <a:lnTo>
                        <a:pt x="159" y="461"/>
                      </a:lnTo>
                      <a:lnTo>
                        <a:pt x="159" y="461"/>
                      </a:lnTo>
                      <a:lnTo>
                        <a:pt x="159" y="462"/>
                      </a:lnTo>
                      <a:lnTo>
                        <a:pt x="157" y="462"/>
                      </a:lnTo>
                      <a:lnTo>
                        <a:pt x="156" y="462"/>
                      </a:lnTo>
                      <a:lnTo>
                        <a:pt x="155" y="461"/>
                      </a:lnTo>
                      <a:lnTo>
                        <a:pt x="155" y="462"/>
                      </a:lnTo>
                      <a:lnTo>
                        <a:pt x="152" y="464"/>
                      </a:lnTo>
                      <a:lnTo>
                        <a:pt x="152" y="465"/>
                      </a:lnTo>
                      <a:lnTo>
                        <a:pt x="151" y="465"/>
                      </a:lnTo>
                      <a:lnTo>
                        <a:pt x="150" y="464"/>
                      </a:lnTo>
                      <a:lnTo>
                        <a:pt x="148" y="464"/>
                      </a:lnTo>
                      <a:lnTo>
                        <a:pt x="147" y="464"/>
                      </a:lnTo>
                      <a:lnTo>
                        <a:pt x="148" y="465"/>
                      </a:lnTo>
                      <a:lnTo>
                        <a:pt x="148" y="466"/>
                      </a:lnTo>
                      <a:lnTo>
                        <a:pt x="148" y="468"/>
                      </a:lnTo>
                      <a:lnTo>
                        <a:pt x="143" y="466"/>
                      </a:lnTo>
                      <a:lnTo>
                        <a:pt x="143" y="468"/>
                      </a:lnTo>
                      <a:lnTo>
                        <a:pt x="142" y="468"/>
                      </a:lnTo>
                      <a:lnTo>
                        <a:pt x="143" y="470"/>
                      </a:lnTo>
                      <a:lnTo>
                        <a:pt x="142" y="470"/>
                      </a:lnTo>
                      <a:lnTo>
                        <a:pt x="140" y="469"/>
                      </a:lnTo>
                      <a:lnTo>
                        <a:pt x="138" y="468"/>
                      </a:lnTo>
                      <a:lnTo>
                        <a:pt x="139" y="466"/>
                      </a:lnTo>
                      <a:lnTo>
                        <a:pt x="140" y="465"/>
                      </a:lnTo>
                      <a:lnTo>
                        <a:pt x="142" y="464"/>
                      </a:lnTo>
                      <a:lnTo>
                        <a:pt x="143" y="462"/>
                      </a:lnTo>
                      <a:lnTo>
                        <a:pt x="146" y="461"/>
                      </a:lnTo>
                      <a:lnTo>
                        <a:pt x="144" y="458"/>
                      </a:lnTo>
                      <a:lnTo>
                        <a:pt x="147" y="457"/>
                      </a:lnTo>
                      <a:lnTo>
                        <a:pt x="148" y="456"/>
                      </a:lnTo>
                      <a:close/>
                      <a:moveTo>
                        <a:pt x="131" y="456"/>
                      </a:moveTo>
                      <a:lnTo>
                        <a:pt x="133" y="456"/>
                      </a:lnTo>
                      <a:lnTo>
                        <a:pt x="134" y="457"/>
                      </a:lnTo>
                      <a:lnTo>
                        <a:pt x="134" y="457"/>
                      </a:lnTo>
                      <a:lnTo>
                        <a:pt x="135" y="457"/>
                      </a:lnTo>
                      <a:lnTo>
                        <a:pt x="138" y="457"/>
                      </a:lnTo>
                      <a:lnTo>
                        <a:pt x="140" y="457"/>
                      </a:lnTo>
                      <a:lnTo>
                        <a:pt x="142" y="457"/>
                      </a:lnTo>
                      <a:lnTo>
                        <a:pt x="143" y="457"/>
                      </a:lnTo>
                      <a:lnTo>
                        <a:pt x="142" y="457"/>
                      </a:lnTo>
                      <a:lnTo>
                        <a:pt x="142" y="460"/>
                      </a:lnTo>
                      <a:lnTo>
                        <a:pt x="139" y="460"/>
                      </a:lnTo>
                      <a:lnTo>
                        <a:pt x="138" y="462"/>
                      </a:lnTo>
                      <a:lnTo>
                        <a:pt x="138" y="464"/>
                      </a:lnTo>
                      <a:lnTo>
                        <a:pt x="137" y="465"/>
                      </a:lnTo>
                      <a:lnTo>
                        <a:pt x="135" y="465"/>
                      </a:lnTo>
                      <a:lnTo>
                        <a:pt x="135" y="464"/>
                      </a:lnTo>
                      <a:lnTo>
                        <a:pt x="135" y="464"/>
                      </a:lnTo>
                      <a:lnTo>
                        <a:pt x="134" y="465"/>
                      </a:lnTo>
                      <a:lnTo>
                        <a:pt x="133" y="465"/>
                      </a:lnTo>
                      <a:lnTo>
                        <a:pt x="131" y="466"/>
                      </a:lnTo>
                      <a:lnTo>
                        <a:pt x="131" y="466"/>
                      </a:lnTo>
                      <a:lnTo>
                        <a:pt x="130" y="468"/>
                      </a:lnTo>
                      <a:lnTo>
                        <a:pt x="130" y="468"/>
                      </a:lnTo>
                      <a:lnTo>
                        <a:pt x="129" y="468"/>
                      </a:lnTo>
                      <a:lnTo>
                        <a:pt x="129" y="468"/>
                      </a:lnTo>
                      <a:lnTo>
                        <a:pt x="129" y="466"/>
                      </a:lnTo>
                      <a:lnTo>
                        <a:pt x="127" y="466"/>
                      </a:lnTo>
                      <a:lnTo>
                        <a:pt x="127" y="465"/>
                      </a:lnTo>
                      <a:lnTo>
                        <a:pt x="129" y="465"/>
                      </a:lnTo>
                      <a:lnTo>
                        <a:pt x="130" y="465"/>
                      </a:lnTo>
                      <a:lnTo>
                        <a:pt x="131" y="464"/>
                      </a:lnTo>
                      <a:lnTo>
                        <a:pt x="131" y="462"/>
                      </a:lnTo>
                      <a:lnTo>
                        <a:pt x="131" y="462"/>
                      </a:lnTo>
                      <a:lnTo>
                        <a:pt x="133" y="462"/>
                      </a:lnTo>
                      <a:lnTo>
                        <a:pt x="133" y="460"/>
                      </a:lnTo>
                      <a:lnTo>
                        <a:pt x="131" y="460"/>
                      </a:lnTo>
                      <a:lnTo>
                        <a:pt x="131" y="460"/>
                      </a:lnTo>
                      <a:lnTo>
                        <a:pt x="131" y="458"/>
                      </a:lnTo>
                      <a:lnTo>
                        <a:pt x="133" y="458"/>
                      </a:lnTo>
                      <a:lnTo>
                        <a:pt x="131" y="457"/>
                      </a:lnTo>
                      <a:lnTo>
                        <a:pt x="131" y="456"/>
                      </a:lnTo>
                      <a:close/>
                      <a:moveTo>
                        <a:pt x="7" y="448"/>
                      </a:moveTo>
                      <a:lnTo>
                        <a:pt x="8" y="448"/>
                      </a:lnTo>
                      <a:lnTo>
                        <a:pt x="10" y="449"/>
                      </a:lnTo>
                      <a:lnTo>
                        <a:pt x="11" y="451"/>
                      </a:lnTo>
                      <a:lnTo>
                        <a:pt x="11" y="452"/>
                      </a:lnTo>
                      <a:lnTo>
                        <a:pt x="12" y="452"/>
                      </a:lnTo>
                      <a:lnTo>
                        <a:pt x="12" y="454"/>
                      </a:lnTo>
                      <a:lnTo>
                        <a:pt x="13" y="454"/>
                      </a:lnTo>
                      <a:lnTo>
                        <a:pt x="13" y="456"/>
                      </a:lnTo>
                      <a:lnTo>
                        <a:pt x="12" y="456"/>
                      </a:lnTo>
                      <a:lnTo>
                        <a:pt x="12" y="457"/>
                      </a:lnTo>
                      <a:lnTo>
                        <a:pt x="12" y="457"/>
                      </a:lnTo>
                      <a:lnTo>
                        <a:pt x="12" y="456"/>
                      </a:lnTo>
                      <a:lnTo>
                        <a:pt x="11" y="454"/>
                      </a:lnTo>
                      <a:lnTo>
                        <a:pt x="11" y="454"/>
                      </a:lnTo>
                      <a:lnTo>
                        <a:pt x="11" y="454"/>
                      </a:lnTo>
                      <a:lnTo>
                        <a:pt x="10" y="454"/>
                      </a:lnTo>
                      <a:lnTo>
                        <a:pt x="11" y="458"/>
                      </a:lnTo>
                      <a:lnTo>
                        <a:pt x="8" y="458"/>
                      </a:lnTo>
                      <a:lnTo>
                        <a:pt x="8" y="460"/>
                      </a:lnTo>
                      <a:lnTo>
                        <a:pt x="6" y="460"/>
                      </a:lnTo>
                      <a:lnTo>
                        <a:pt x="4" y="457"/>
                      </a:lnTo>
                      <a:lnTo>
                        <a:pt x="4" y="454"/>
                      </a:lnTo>
                      <a:lnTo>
                        <a:pt x="6" y="452"/>
                      </a:lnTo>
                      <a:lnTo>
                        <a:pt x="7" y="452"/>
                      </a:lnTo>
                      <a:lnTo>
                        <a:pt x="7" y="451"/>
                      </a:lnTo>
                      <a:lnTo>
                        <a:pt x="6" y="449"/>
                      </a:lnTo>
                      <a:lnTo>
                        <a:pt x="6" y="449"/>
                      </a:lnTo>
                      <a:lnTo>
                        <a:pt x="7" y="449"/>
                      </a:lnTo>
                      <a:lnTo>
                        <a:pt x="7" y="448"/>
                      </a:lnTo>
                      <a:close/>
                      <a:moveTo>
                        <a:pt x="3" y="448"/>
                      </a:moveTo>
                      <a:lnTo>
                        <a:pt x="3" y="448"/>
                      </a:lnTo>
                      <a:lnTo>
                        <a:pt x="3" y="449"/>
                      </a:lnTo>
                      <a:lnTo>
                        <a:pt x="3" y="449"/>
                      </a:lnTo>
                      <a:lnTo>
                        <a:pt x="4" y="449"/>
                      </a:lnTo>
                      <a:lnTo>
                        <a:pt x="2" y="451"/>
                      </a:lnTo>
                      <a:lnTo>
                        <a:pt x="2" y="449"/>
                      </a:lnTo>
                      <a:lnTo>
                        <a:pt x="2" y="449"/>
                      </a:lnTo>
                      <a:lnTo>
                        <a:pt x="2" y="449"/>
                      </a:lnTo>
                      <a:lnTo>
                        <a:pt x="0" y="448"/>
                      </a:lnTo>
                      <a:lnTo>
                        <a:pt x="3" y="448"/>
                      </a:lnTo>
                      <a:close/>
                      <a:moveTo>
                        <a:pt x="10" y="445"/>
                      </a:moveTo>
                      <a:lnTo>
                        <a:pt x="13" y="448"/>
                      </a:lnTo>
                      <a:lnTo>
                        <a:pt x="15" y="451"/>
                      </a:lnTo>
                      <a:lnTo>
                        <a:pt x="12" y="451"/>
                      </a:lnTo>
                      <a:lnTo>
                        <a:pt x="11" y="449"/>
                      </a:lnTo>
                      <a:lnTo>
                        <a:pt x="11" y="448"/>
                      </a:lnTo>
                      <a:lnTo>
                        <a:pt x="10" y="445"/>
                      </a:lnTo>
                      <a:close/>
                      <a:moveTo>
                        <a:pt x="4" y="441"/>
                      </a:moveTo>
                      <a:lnTo>
                        <a:pt x="6" y="441"/>
                      </a:lnTo>
                      <a:lnTo>
                        <a:pt x="6" y="441"/>
                      </a:lnTo>
                      <a:lnTo>
                        <a:pt x="7" y="443"/>
                      </a:lnTo>
                      <a:lnTo>
                        <a:pt x="7" y="443"/>
                      </a:lnTo>
                      <a:lnTo>
                        <a:pt x="8" y="444"/>
                      </a:lnTo>
                      <a:lnTo>
                        <a:pt x="7" y="444"/>
                      </a:lnTo>
                      <a:lnTo>
                        <a:pt x="6" y="447"/>
                      </a:lnTo>
                      <a:lnTo>
                        <a:pt x="4" y="447"/>
                      </a:lnTo>
                      <a:lnTo>
                        <a:pt x="3" y="447"/>
                      </a:lnTo>
                      <a:lnTo>
                        <a:pt x="3" y="447"/>
                      </a:lnTo>
                      <a:lnTo>
                        <a:pt x="2" y="445"/>
                      </a:lnTo>
                      <a:lnTo>
                        <a:pt x="2" y="444"/>
                      </a:lnTo>
                      <a:lnTo>
                        <a:pt x="3" y="443"/>
                      </a:lnTo>
                      <a:lnTo>
                        <a:pt x="3" y="441"/>
                      </a:lnTo>
                      <a:lnTo>
                        <a:pt x="4" y="441"/>
                      </a:lnTo>
                      <a:lnTo>
                        <a:pt x="4" y="441"/>
                      </a:lnTo>
                      <a:close/>
                      <a:moveTo>
                        <a:pt x="4" y="415"/>
                      </a:moveTo>
                      <a:lnTo>
                        <a:pt x="10" y="415"/>
                      </a:lnTo>
                      <a:lnTo>
                        <a:pt x="10" y="418"/>
                      </a:lnTo>
                      <a:lnTo>
                        <a:pt x="11" y="420"/>
                      </a:lnTo>
                      <a:lnTo>
                        <a:pt x="11" y="423"/>
                      </a:lnTo>
                      <a:lnTo>
                        <a:pt x="11" y="426"/>
                      </a:lnTo>
                      <a:lnTo>
                        <a:pt x="11" y="426"/>
                      </a:lnTo>
                      <a:lnTo>
                        <a:pt x="11" y="431"/>
                      </a:lnTo>
                      <a:lnTo>
                        <a:pt x="12" y="431"/>
                      </a:lnTo>
                      <a:lnTo>
                        <a:pt x="12" y="432"/>
                      </a:lnTo>
                      <a:lnTo>
                        <a:pt x="11" y="432"/>
                      </a:lnTo>
                      <a:lnTo>
                        <a:pt x="11" y="435"/>
                      </a:lnTo>
                      <a:lnTo>
                        <a:pt x="11" y="435"/>
                      </a:lnTo>
                      <a:lnTo>
                        <a:pt x="11" y="439"/>
                      </a:lnTo>
                      <a:lnTo>
                        <a:pt x="10" y="439"/>
                      </a:lnTo>
                      <a:lnTo>
                        <a:pt x="10" y="440"/>
                      </a:lnTo>
                      <a:lnTo>
                        <a:pt x="10" y="441"/>
                      </a:lnTo>
                      <a:lnTo>
                        <a:pt x="8" y="441"/>
                      </a:lnTo>
                      <a:lnTo>
                        <a:pt x="7" y="439"/>
                      </a:lnTo>
                      <a:lnTo>
                        <a:pt x="6" y="439"/>
                      </a:lnTo>
                      <a:lnTo>
                        <a:pt x="4" y="440"/>
                      </a:lnTo>
                      <a:lnTo>
                        <a:pt x="4" y="440"/>
                      </a:lnTo>
                      <a:lnTo>
                        <a:pt x="4" y="440"/>
                      </a:lnTo>
                      <a:lnTo>
                        <a:pt x="2" y="439"/>
                      </a:lnTo>
                      <a:lnTo>
                        <a:pt x="2" y="437"/>
                      </a:lnTo>
                      <a:lnTo>
                        <a:pt x="0" y="434"/>
                      </a:lnTo>
                      <a:lnTo>
                        <a:pt x="3" y="434"/>
                      </a:lnTo>
                      <a:lnTo>
                        <a:pt x="3" y="432"/>
                      </a:lnTo>
                      <a:lnTo>
                        <a:pt x="4" y="431"/>
                      </a:lnTo>
                      <a:lnTo>
                        <a:pt x="3" y="431"/>
                      </a:lnTo>
                      <a:lnTo>
                        <a:pt x="3" y="431"/>
                      </a:lnTo>
                      <a:lnTo>
                        <a:pt x="3" y="431"/>
                      </a:lnTo>
                      <a:lnTo>
                        <a:pt x="2" y="431"/>
                      </a:lnTo>
                      <a:lnTo>
                        <a:pt x="2" y="427"/>
                      </a:lnTo>
                      <a:lnTo>
                        <a:pt x="0" y="427"/>
                      </a:lnTo>
                      <a:lnTo>
                        <a:pt x="0" y="423"/>
                      </a:lnTo>
                      <a:lnTo>
                        <a:pt x="0" y="423"/>
                      </a:lnTo>
                      <a:lnTo>
                        <a:pt x="0" y="420"/>
                      </a:lnTo>
                      <a:lnTo>
                        <a:pt x="2" y="419"/>
                      </a:lnTo>
                      <a:lnTo>
                        <a:pt x="2" y="419"/>
                      </a:lnTo>
                      <a:lnTo>
                        <a:pt x="3" y="419"/>
                      </a:lnTo>
                      <a:lnTo>
                        <a:pt x="3" y="420"/>
                      </a:lnTo>
                      <a:lnTo>
                        <a:pt x="3" y="419"/>
                      </a:lnTo>
                      <a:lnTo>
                        <a:pt x="3" y="419"/>
                      </a:lnTo>
                      <a:lnTo>
                        <a:pt x="4" y="419"/>
                      </a:lnTo>
                      <a:lnTo>
                        <a:pt x="4" y="419"/>
                      </a:lnTo>
                      <a:lnTo>
                        <a:pt x="4" y="418"/>
                      </a:lnTo>
                      <a:lnTo>
                        <a:pt x="4" y="417"/>
                      </a:lnTo>
                      <a:lnTo>
                        <a:pt x="4" y="417"/>
                      </a:lnTo>
                      <a:lnTo>
                        <a:pt x="4" y="417"/>
                      </a:lnTo>
                      <a:lnTo>
                        <a:pt x="4" y="415"/>
                      </a:lnTo>
                      <a:close/>
                      <a:moveTo>
                        <a:pt x="2170" y="401"/>
                      </a:moveTo>
                      <a:lnTo>
                        <a:pt x="2172" y="402"/>
                      </a:lnTo>
                      <a:lnTo>
                        <a:pt x="2173" y="403"/>
                      </a:lnTo>
                      <a:lnTo>
                        <a:pt x="2173" y="406"/>
                      </a:lnTo>
                      <a:lnTo>
                        <a:pt x="2176" y="407"/>
                      </a:lnTo>
                      <a:lnTo>
                        <a:pt x="2175" y="407"/>
                      </a:lnTo>
                      <a:lnTo>
                        <a:pt x="2175" y="407"/>
                      </a:lnTo>
                      <a:lnTo>
                        <a:pt x="2175" y="409"/>
                      </a:lnTo>
                      <a:lnTo>
                        <a:pt x="2175" y="410"/>
                      </a:lnTo>
                      <a:lnTo>
                        <a:pt x="2173" y="410"/>
                      </a:lnTo>
                      <a:lnTo>
                        <a:pt x="2172" y="410"/>
                      </a:lnTo>
                      <a:lnTo>
                        <a:pt x="2168" y="410"/>
                      </a:lnTo>
                      <a:lnTo>
                        <a:pt x="2168" y="407"/>
                      </a:lnTo>
                      <a:lnTo>
                        <a:pt x="2170" y="407"/>
                      </a:lnTo>
                      <a:lnTo>
                        <a:pt x="2170" y="405"/>
                      </a:lnTo>
                      <a:lnTo>
                        <a:pt x="2170" y="402"/>
                      </a:lnTo>
                      <a:lnTo>
                        <a:pt x="2170" y="401"/>
                      </a:lnTo>
                      <a:close/>
                      <a:moveTo>
                        <a:pt x="17" y="390"/>
                      </a:moveTo>
                      <a:lnTo>
                        <a:pt x="19" y="390"/>
                      </a:lnTo>
                      <a:lnTo>
                        <a:pt x="19" y="390"/>
                      </a:lnTo>
                      <a:lnTo>
                        <a:pt x="17" y="390"/>
                      </a:lnTo>
                      <a:lnTo>
                        <a:pt x="17" y="390"/>
                      </a:lnTo>
                      <a:lnTo>
                        <a:pt x="17" y="390"/>
                      </a:lnTo>
                      <a:close/>
                      <a:moveTo>
                        <a:pt x="17" y="377"/>
                      </a:moveTo>
                      <a:lnTo>
                        <a:pt x="19" y="381"/>
                      </a:lnTo>
                      <a:lnTo>
                        <a:pt x="15" y="382"/>
                      </a:lnTo>
                      <a:lnTo>
                        <a:pt x="15" y="384"/>
                      </a:lnTo>
                      <a:lnTo>
                        <a:pt x="19" y="384"/>
                      </a:lnTo>
                      <a:lnTo>
                        <a:pt x="19" y="386"/>
                      </a:lnTo>
                      <a:lnTo>
                        <a:pt x="16" y="386"/>
                      </a:lnTo>
                      <a:lnTo>
                        <a:pt x="16" y="388"/>
                      </a:lnTo>
                      <a:lnTo>
                        <a:pt x="12" y="388"/>
                      </a:lnTo>
                      <a:lnTo>
                        <a:pt x="12" y="388"/>
                      </a:lnTo>
                      <a:lnTo>
                        <a:pt x="11" y="389"/>
                      </a:lnTo>
                      <a:lnTo>
                        <a:pt x="11" y="389"/>
                      </a:lnTo>
                      <a:lnTo>
                        <a:pt x="11" y="389"/>
                      </a:lnTo>
                      <a:lnTo>
                        <a:pt x="11" y="389"/>
                      </a:lnTo>
                      <a:lnTo>
                        <a:pt x="10" y="389"/>
                      </a:lnTo>
                      <a:lnTo>
                        <a:pt x="10" y="386"/>
                      </a:lnTo>
                      <a:lnTo>
                        <a:pt x="12" y="386"/>
                      </a:lnTo>
                      <a:lnTo>
                        <a:pt x="12" y="385"/>
                      </a:lnTo>
                      <a:lnTo>
                        <a:pt x="13" y="385"/>
                      </a:lnTo>
                      <a:lnTo>
                        <a:pt x="13" y="385"/>
                      </a:lnTo>
                      <a:lnTo>
                        <a:pt x="12" y="384"/>
                      </a:lnTo>
                      <a:lnTo>
                        <a:pt x="11" y="382"/>
                      </a:lnTo>
                      <a:lnTo>
                        <a:pt x="11" y="380"/>
                      </a:lnTo>
                      <a:lnTo>
                        <a:pt x="12" y="380"/>
                      </a:lnTo>
                      <a:lnTo>
                        <a:pt x="12" y="379"/>
                      </a:lnTo>
                      <a:lnTo>
                        <a:pt x="15" y="379"/>
                      </a:lnTo>
                      <a:lnTo>
                        <a:pt x="15" y="377"/>
                      </a:lnTo>
                      <a:lnTo>
                        <a:pt x="17" y="377"/>
                      </a:lnTo>
                      <a:close/>
                      <a:moveTo>
                        <a:pt x="16" y="373"/>
                      </a:moveTo>
                      <a:lnTo>
                        <a:pt x="16" y="375"/>
                      </a:lnTo>
                      <a:lnTo>
                        <a:pt x="16" y="375"/>
                      </a:lnTo>
                      <a:lnTo>
                        <a:pt x="16" y="375"/>
                      </a:lnTo>
                      <a:lnTo>
                        <a:pt x="15" y="375"/>
                      </a:lnTo>
                      <a:lnTo>
                        <a:pt x="15" y="375"/>
                      </a:lnTo>
                      <a:lnTo>
                        <a:pt x="16" y="375"/>
                      </a:lnTo>
                      <a:lnTo>
                        <a:pt x="16" y="373"/>
                      </a:lnTo>
                      <a:close/>
                      <a:moveTo>
                        <a:pt x="13" y="371"/>
                      </a:moveTo>
                      <a:lnTo>
                        <a:pt x="15" y="371"/>
                      </a:lnTo>
                      <a:lnTo>
                        <a:pt x="15" y="371"/>
                      </a:lnTo>
                      <a:lnTo>
                        <a:pt x="15" y="371"/>
                      </a:lnTo>
                      <a:lnTo>
                        <a:pt x="15" y="373"/>
                      </a:lnTo>
                      <a:lnTo>
                        <a:pt x="13" y="373"/>
                      </a:lnTo>
                      <a:lnTo>
                        <a:pt x="13" y="372"/>
                      </a:lnTo>
                      <a:lnTo>
                        <a:pt x="13" y="371"/>
                      </a:lnTo>
                      <a:lnTo>
                        <a:pt x="13" y="371"/>
                      </a:lnTo>
                      <a:lnTo>
                        <a:pt x="13" y="371"/>
                      </a:lnTo>
                      <a:close/>
                      <a:moveTo>
                        <a:pt x="13" y="367"/>
                      </a:moveTo>
                      <a:lnTo>
                        <a:pt x="15" y="367"/>
                      </a:lnTo>
                      <a:lnTo>
                        <a:pt x="15" y="369"/>
                      </a:lnTo>
                      <a:lnTo>
                        <a:pt x="13" y="369"/>
                      </a:lnTo>
                      <a:lnTo>
                        <a:pt x="13" y="369"/>
                      </a:lnTo>
                      <a:lnTo>
                        <a:pt x="13" y="369"/>
                      </a:lnTo>
                      <a:lnTo>
                        <a:pt x="13" y="368"/>
                      </a:lnTo>
                      <a:lnTo>
                        <a:pt x="13" y="367"/>
                      </a:lnTo>
                      <a:lnTo>
                        <a:pt x="13" y="367"/>
                      </a:lnTo>
                      <a:close/>
                      <a:moveTo>
                        <a:pt x="21" y="338"/>
                      </a:moveTo>
                      <a:lnTo>
                        <a:pt x="21" y="339"/>
                      </a:lnTo>
                      <a:lnTo>
                        <a:pt x="23" y="339"/>
                      </a:lnTo>
                      <a:lnTo>
                        <a:pt x="23" y="343"/>
                      </a:lnTo>
                      <a:lnTo>
                        <a:pt x="21" y="343"/>
                      </a:lnTo>
                      <a:lnTo>
                        <a:pt x="20" y="346"/>
                      </a:lnTo>
                      <a:lnTo>
                        <a:pt x="20" y="346"/>
                      </a:lnTo>
                      <a:lnTo>
                        <a:pt x="20" y="347"/>
                      </a:lnTo>
                      <a:lnTo>
                        <a:pt x="21" y="348"/>
                      </a:lnTo>
                      <a:lnTo>
                        <a:pt x="23" y="348"/>
                      </a:lnTo>
                      <a:lnTo>
                        <a:pt x="23" y="348"/>
                      </a:lnTo>
                      <a:lnTo>
                        <a:pt x="23" y="348"/>
                      </a:lnTo>
                      <a:lnTo>
                        <a:pt x="21" y="350"/>
                      </a:lnTo>
                      <a:lnTo>
                        <a:pt x="21" y="350"/>
                      </a:lnTo>
                      <a:lnTo>
                        <a:pt x="21" y="350"/>
                      </a:lnTo>
                      <a:lnTo>
                        <a:pt x="21" y="351"/>
                      </a:lnTo>
                      <a:lnTo>
                        <a:pt x="21" y="352"/>
                      </a:lnTo>
                      <a:lnTo>
                        <a:pt x="23" y="354"/>
                      </a:lnTo>
                      <a:lnTo>
                        <a:pt x="21" y="354"/>
                      </a:lnTo>
                      <a:lnTo>
                        <a:pt x="21" y="356"/>
                      </a:lnTo>
                      <a:lnTo>
                        <a:pt x="19" y="356"/>
                      </a:lnTo>
                      <a:lnTo>
                        <a:pt x="19" y="358"/>
                      </a:lnTo>
                      <a:lnTo>
                        <a:pt x="15" y="358"/>
                      </a:lnTo>
                      <a:lnTo>
                        <a:pt x="15" y="354"/>
                      </a:lnTo>
                      <a:lnTo>
                        <a:pt x="15" y="354"/>
                      </a:lnTo>
                      <a:lnTo>
                        <a:pt x="15" y="352"/>
                      </a:lnTo>
                      <a:lnTo>
                        <a:pt x="16" y="352"/>
                      </a:lnTo>
                      <a:lnTo>
                        <a:pt x="16" y="346"/>
                      </a:lnTo>
                      <a:lnTo>
                        <a:pt x="15" y="346"/>
                      </a:lnTo>
                      <a:lnTo>
                        <a:pt x="16" y="339"/>
                      </a:lnTo>
                      <a:lnTo>
                        <a:pt x="19" y="339"/>
                      </a:lnTo>
                      <a:lnTo>
                        <a:pt x="19" y="339"/>
                      </a:lnTo>
                      <a:lnTo>
                        <a:pt x="21" y="338"/>
                      </a:lnTo>
                      <a:close/>
                      <a:moveTo>
                        <a:pt x="2225" y="333"/>
                      </a:moveTo>
                      <a:lnTo>
                        <a:pt x="2225" y="333"/>
                      </a:lnTo>
                      <a:lnTo>
                        <a:pt x="2225" y="333"/>
                      </a:lnTo>
                      <a:lnTo>
                        <a:pt x="2225" y="334"/>
                      </a:lnTo>
                      <a:lnTo>
                        <a:pt x="2225" y="334"/>
                      </a:lnTo>
                      <a:lnTo>
                        <a:pt x="2225" y="333"/>
                      </a:lnTo>
                      <a:close/>
                      <a:moveTo>
                        <a:pt x="2214" y="327"/>
                      </a:moveTo>
                      <a:lnTo>
                        <a:pt x="2218" y="327"/>
                      </a:lnTo>
                      <a:lnTo>
                        <a:pt x="2218" y="329"/>
                      </a:lnTo>
                      <a:lnTo>
                        <a:pt x="2215" y="329"/>
                      </a:lnTo>
                      <a:lnTo>
                        <a:pt x="2215" y="330"/>
                      </a:lnTo>
                      <a:lnTo>
                        <a:pt x="2217" y="331"/>
                      </a:lnTo>
                      <a:lnTo>
                        <a:pt x="2218" y="333"/>
                      </a:lnTo>
                      <a:lnTo>
                        <a:pt x="2219" y="333"/>
                      </a:lnTo>
                      <a:lnTo>
                        <a:pt x="2219" y="335"/>
                      </a:lnTo>
                      <a:lnTo>
                        <a:pt x="2221" y="337"/>
                      </a:lnTo>
                      <a:lnTo>
                        <a:pt x="2222" y="337"/>
                      </a:lnTo>
                      <a:lnTo>
                        <a:pt x="2223" y="335"/>
                      </a:lnTo>
                      <a:lnTo>
                        <a:pt x="2223" y="335"/>
                      </a:lnTo>
                      <a:lnTo>
                        <a:pt x="2225" y="334"/>
                      </a:lnTo>
                      <a:lnTo>
                        <a:pt x="2226" y="337"/>
                      </a:lnTo>
                      <a:lnTo>
                        <a:pt x="2227" y="335"/>
                      </a:lnTo>
                      <a:lnTo>
                        <a:pt x="2228" y="335"/>
                      </a:lnTo>
                      <a:lnTo>
                        <a:pt x="2230" y="334"/>
                      </a:lnTo>
                      <a:lnTo>
                        <a:pt x="2230" y="337"/>
                      </a:lnTo>
                      <a:lnTo>
                        <a:pt x="2230" y="338"/>
                      </a:lnTo>
                      <a:lnTo>
                        <a:pt x="2230" y="339"/>
                      </a:lnTo>
                      <a:lnTo>
                        <a:pt x="2228" y="341"/>
                      </a:lnTo>
                      <a:lnTo>
                        <a:pt x="2228" y="342"/>
                      </a:lnTo>
                      <a:lnTo>
                        <a:pt x="2228" y="343"/>
                      </a:lnTo>
                      <a:lnTo>
                        <a:pt x="2228" y="345"/>
                      </a:lnTo>
                      <a:lnTo>
                        <a:pt x="2230" y="346"/>
                      </a:lnTo>
                      <a:lnTo>
                        <a:pt x="2228" y="346"/>
                      </a:lnTo>
                      <a:lnTo>
                        <a:pt x="2227" y="348"/>
                      </a:lnTo>
                      <a:lnTo>
                        <a:pt x="2226" y="348"/>
                      </a:lnTo>
                      <a:lnTo>
                        <a:pt x="2226" y="348"/>
                      </a:lnTo>
                      <a:lnTo>
                        <a:pt x="2225" y="351"/>
                      </a:lnTo>
                      <a:lnTo>
                        <a:pt x="2222" y="354"/>
                      </a:lnTo>
                      <a:lnTo>
                        <a:pt x="2222" y="355"/>
                      </a:lnTo>
                      <a:lnTo>
                        <a:pt x="2222" y="355"/>
                      </a:lnTo>
                      <a:lnTo>
                        <a:pt x="2222" y="356"/>
                      </a:lnTo>
                      <a:lnTo>
                        <a:pt x="2221" y="356"/>
                      </a:lnTo>
                      <a:lnTo>
                        <a:pt x="2221" y="359"/>
                      </a:lnTo>
                      <a:lnTo>
                        <a:pt x="2219" y="359"/>
                      </a:lnTo>
                      <a:lnTo>
                        <a:pt x="2219" y="360"/>
                      </a:lnTo>
                      <a:lnTo>
                        <a:pt x="2215" y="363"/>
                      </a:lnTo>
                      <a:lnTo>
                        <a:pt x="2215" y="365"/>
                      </a:lnTo>
                      <a:lnTo>
                        <a:pt x="2215" y="368"/>
                      </a:lnTo>
                      <a:lnTo>
                        <a:pt x="2219" y="368"/>
                      </a:lnTo>
                      <a:lnTo>
                        <a:pt x="2219" y="369"/>
                      </a:lnTo>
                      <a:lnTo>
                        <a:pt x="2218" y="369"/>
                      </a:lnTo>
                      <a:lnTo>
                        <a:pt x="2217" y="369"/>
                      </a:lnTo>
                      <a:lnTo>
                        <a:pt x="2215" y="369"/>
                      </a:lnTo>
                      <a:lnTo>
                        <a:pt x="2213" y="369"/>
                      </a:lnTo>
                      <a:lnTo>
                        <a:pt x="2210" y="369"/>
                      </a:lnTo>
                      <a:lnTo>
                        <a:pt x="2210" y="371"/>
                      </a:lnTo>
                      <a:lnTo>
                        <a:pt x="2208" y="372"/>
                      </a:lnTo>
                      <a:lnTo>
                        <a:pt x="2206" y="373"/>
                      </a:lnTo>
                      <a:lnTo>
                        <a:pt x="2206" y="373"/>
                      </a:lnTo>
                      <a:lnTo>
                        <a:pt x="2205" y="373"/>
                      </a:lnTo>
                      <a:lnTo>
                        <a:pt x="2204" y="373"/>
                      </a:lnTo>
                      <a:lnTo>
                        <a:pt x="2204" y="373"/>
                      </a:lnTo>
                      <a:lnTo>
                        <a:pt x="2204" y="373"/>
                      </a:lnTo>
                      <a:lnTo>
                        <a:pt x="2202" y="373"/>
                      </a:lnTo>
                      <a:lnTo>
                        <a:pt x="2202" y="375"/>
                      </a:lnTo>
                      <a:lnTo>
                        <a:pt x="2201" y="375"/>
                      </a:lnTo>
                      <a:lnTo>
                        <a:pt x="2201" y="379"/>
                      </a:lnTo>
                      <a:lnTo>
                        <a:pt x="2201" y="379"/>
                      </a:lnTo>
                      <a:lnTo>
                        <a:pt x="2201" y="381"/>
                      </a:lnTo>
                      <a:lnTo>
                        <a:pt x="2200" y="381"/>
                      </a:lnTo>
                      <a:lnTo>
                        <a:pt x="2200" y="382"/>
                      </a:lnTo>
                      <a:lnTo>
                        <a:pt x="2198" y="384"/>
                      </a:lnTo>
                      <a:lnTo>
                        <a:pt x="2198" y="385"/>
                      </a:lnTo>
                      <a:lnTo>
                        <a:pt x="2197" y="385"/>
                      </a:lnTo>
                      <a:lnTo>
                        <a:pt x="2197" y="389"/>
                      </a:lnTo>
                      <a:lnTo>
                        <a:pt x="2196" y="389"/>
                      </a:lnTo>
                      <a:lnTo>
                        <a:pt x="2196" y="390"/>
                      </a:lnTo>
                      <a:lnTo>
                        <a:pt x="2196" y="390"/>
                      </a:lnTo>
                      <a:lnTo>
                        <a:pt x="2196" y="393"/>
                      </a:lnTo>
                      <a:lnTo>
                        <a:pt x="2194" y="393"/>
                      </a:lnTo>
                      <a:lnTo>
                        <a:pt x="2193" y="394"/>
                      </a:lnTo>
                      <a:lnTo>
                        <a:pt x="2192" y="396"/>
                      </a:lnTo>
                      <a:lnTo>
                        <a:pt x="2192" y="397"/>
                      </a:lnTo>
                      <a:lnTo>
                        <a:pt x="2189" y="398"/>
                      </a:lnTo>
                      <a:lnTo>
                        <a:pt x="2188" y="399"/>
                      </a:lnTo>
                      <a:lnTo>
                        <a:pt x="2187" y="401"/>
                      </a:lnTo>
                      <a:lnTo>
                        <a:pt x="2185" y="401"/>
                      </a:lnTo>
                      <a:lnTo>
                        <a:pt x="2184" y="402"/>
                      </a:lnTo>
                      <a:lnTo>
                        <a:pt x="2181" y="402"/>
                      </a:lnTo>
                      <a:lnTo>
                        <a:pt x="2181" y="402"/>
                      </a:lnTo>
                      <a:lnTo>
                        <a:pt x="2180" y="402"/>
                      </a:lnTo>
                      <a:lnTo>
                        <a:pt x="2179" y="402"/>
                      </a:lnTo>
                      <a:lnTo>
                        <a:pt x="2177" y="402"/>
                      </a:lnTo>
                      <a:lnTo>
                        <a:pt x="2177" y="401"/>
                      </a:lnTo>
                      <a:lnTo>
                        <a:pt x="2176" y="401"/>
                      </a:lnTo>
                      <a:lnTo>
                        <a:pt x="2175" y="399"/>
                      </a:lnTo>
                      <a:lnTo>
                        <a:pt x="2171" y="399"/>
                      </a:lnTo>
                      <a:lnTo>
                        <a:pt x="2171" y="399"/>
                      </a:lnTo>
                      <a:lnTo>
                        <a:pt x="2170" y="399"/>
                      </a:lnTo>
                      <a:lnTo>
                        <a:pt x="2170" y="397"/>
                      </a:lnTo>
                      <a:lnTo>
                        <a:pt x="2168" y="397"/>
                      </a:lnTo>
                      <a:lnTo>
                        <a:pt x="2166" y="398"/>
                      </a:lnTo>
                      <a:lnTo>
                        <a:pt x="2164" y="398"/>
                      </a:lnTo>
                      <a:lnTo>
                        <a:pt x="2164" y="397"/>
                      </a:lnTo>
                      <a:lnTo>
                        <a:pt x="2163" y="397"/>
                      </a:lnTo>
                      <a:lnTo>
                        <a:pt x="2162" y="397"/>
                      </a:lnTo>
                      <a:lnTo>
                        <a:pt x="2162" y="396"/>
                      </a:lnTo>
                      <a:lnTo>
                        <a:pt x="2159" y="394"/>
                      </a:lnTo>
                      <a:lnTo>
                        <a:pt x="2159" y="394"/>
                      </a:lnTo>
                      <a:lnTo>
                        <a:pt x="2158" y="392"/>
                      </a:lnTo>
                      <a:lnTo>
                        <a:pt x="2159" y="392"/>
                      </a:lnTo>
                      <a:lnTo>
                        <a:pt x="2159" y="392"/>
                      </a:lnTo>
                      <a:lnTo>
                        <a:pt x="2162" y="392"/>
                      </a:lnTo>
                      <a:lnTo>
                        <a:pt x="2162" y="389"/>
                      </a:lnTo>
                      <a:lnTo>
                        <a:pt x="2162" y="388"/>
                      </a:lnTo>
                      <a:lnTo>
                        <a:pt x="2163" y="386"/>
                      </a:lnTo>
                      <a:lnTo>
                        <a:pt x="2163" y="385"/>
                      </a:lnTo>
                      <a:lnTo>
                        <a:pt x="2162" y="385"/>
                      </a:lnTo>
                      <a:lnTo>
                        <a:pt x="2162" y="384"/>
                      </a:lnTo>
                      <a:lnTo>
                        <a:pt x="2164" y="384"/>
                      </a:lnTo>
                      <a:lnTo>
                        <a:pt x="2164" y="382"/>
                      </a:lnTo>
                      <a:lnTo>
                        <a:pt x="2164" y="382"/>
                      </a:lnTo>
                      <a:lnTo>
                        <a:pt x="2166" y="381"/>
                      </a:lnTo>
                      <a:lnTo>
                        <a:pt x="2167" y="380"/>
                      </a:lnTo>
                      <a:lnTo>
                        <a:pt x="2168" y="380"/>
                      </a:lnTo>
                      <a:lnTo>
                        <a:pt x="2168" y="377"/>
                      </a:lnTo>
                      <a:lnTo>
                        <a:pt x="2172" y="377"/>
                      </a:lnTo>
                      <a:lnTo>
                        <a:pt x="2173" y="376"/>
                      </a:lnTo>
                      <a:lnTo>
                        <a:pt x="2173" y="375"/>
                      </a:lnTo>
                      <a:lnTo>
                        <a:pt x="2175" y="373"/>
                      </a:lnTo>
                      <a:lnTo>
                        <a:pt x="2176" y="373"/>
                      </a:lnTo>
                      <a:lnTo>
                        <a:pt x="2176" y="372"/>
                      </a:lnTo>
                      <a:lnTo>
                        <a:pt x="2177" y="371"/>
                      </a:lnTo>
                      <a:lnTo>
                        <a:pt x="2179" y="371"/>
                      </a:lnTo>
                      <a:lnTo>
                        <a:pt x="2179" y="371"/>
                      </a:lnTo>
                      <a:lnTo>
                        <a:pt x="2180" y="371"/>
                      </a:lnTo>
                      <a:lnTo>
                        <a:pt x="2180" y="369"/>
                      </a:lnTo>
                      <a:lnTo>
                        <a:pt x="2184" y="369"/>
                      </a:lnTo>
                      <a:lnTo>
                        <a:pt x="2187" y="367"/>
                      </a:lnTo>
                      <a:lnTo>
                        <a:pt x="2188" y="367"/>
                      </a:lnTo>
                      <a:lnTo>
                        <a:pt x="2188" y="367"/>
                      </a:lnTo>
                      <a:lnTo>
                        <a:pt x="2189" y="367"/>
                      </a:lnTo>
                      <a:lnTo>
                        <a:pt x="2191" y="364"/>
                      </a:lnTo>
                      <a:lnTo>
                        <a:pt x="2192" y="364"/>
                      </a:lnTo>
                      <a:lnTo>
                        <a:pt x="2192" y="364"/>
                      </a:lnTo>
                      <a:lnTo>
                        <a:pt x="2192" y="363"/>
                      </a:lnTo>
                      <a:lnTo>
                        <a:pt x="2193" y="363"/>
                      </a:lnTo>
                      <a:lnTo>
                        <a:pt x="2193" y="362"/>
                      </a:lnTo>
                      <a:lnTo>
                        <a:pt x="2194" y="362"/>
                      </a:lnTo>
                      <a:lnTo>
                        <a:pt x="2196" y="362"/>
                      </a:lnTo>
                      <a:lnTo>
                        <a:pt x="2196" y="360"/>
                      </a:lnTo>
                      <a:lnTo>
                        <a:pt x="2196" y="359"/>
                      </a:lnTo>
                      <a:lnTo>
                        <a:pt x="2198" y="358"/>
                      </a:lnTo>
                      <a:lnTo>
                        <a:pt x="2200" y="355"/>
                      </a:lnTo>
                      <a:lnTo>
                        <a:pt x="2202" y="351"/>
                      </a:lnTo>
                      <a:lnTo>
                        <a:pt x="2204" y="347"/>
                      </a:lnTo>
                      <a:lnTo>
                        <a:pt x="2205" y="346"/>
                      </a:lnTo>
                      <a:lnTo>
                        <a:pt x="2205" y="346"/>
                      </a:lnTo>
                      <a:lnTo>
                        <a:pt x="2205" y="346"/>
                      </a:lnTo>
                      <a:lnTo>
                        <a:pt x="2205" y="345"/>
                      </a:lnTo>
                      <a:lnTo>
                        <a:pt x="2206" y="343"/>
                      </a:lnTo>
                      <a:lnTo>
                        <a:pt x="2209" y="341"/>
                      </a:lnTo>
                      <a:lnTo>
                        <a:pt x="2209" y="333"/>
                      </a:lnTo>
                      <a:lnTo>
                        <a:pt x="2214" y="327"/>
                      </a:lnTo>
                      <a:close/>
                      <a:moveTo>
                        <a:pt x="1963" y="327"/>
                      </a:moveTo>
                      <a:lnTo>
                        <a:pt x="1964" y="329"/>
                      </a:lnTo>
                      <a:lnTo>
                        <a:pt x="1965" y="329"/>
                      </a:lnTo>
                      <a:lnTo>
                        <a:pt x="1965" y="329"/>
                      </a:lnTo>
                      <a:lnTo>
                        <a:pt x="1967" y="329"/>
                      </a:lnTo>
                      <a:lnTo>
                        <a:pt x="1968" y="329"/>
                      </a:lnTo>
                      <a:lnTo>
                        <a:pt x="1968" y="329"/>
                      </a:lnTo>
                      <a:lnTo>
                        <a:pt x="1969" y="329"/>
                      </a:lnTo>
                      <a:lnTo>
                        <a:pt x="1969" y="330"/>
                      </a:lnTo>
                      <a:lnTo>
                        <a:pt x="1973" y="330"/>
                      </a:lnTo>
                      <a:lnTo>
                        <a:pt x="1975" y="331"/>
                      </a:lnTo>
                      <a:lnTo>
                        <a:pt x="1976" y="331"/>
                      </a:lnTo>
                      <a:lnTo>
                        <a:pt x="1976" y="333"/>
                      </a:lnTo>
                      <a:lnTo>
                        <a:pt x="1977" y="333"/>
                      </a:lnTo>
                      <a:lnTo>
                        <a:pt x="1977" y="333"/>
                      </a:lnTo>
                      <a:lnTo>
                        <a:pt x="1978" y="334"/>
                      </a:lnTo>
                      <a:lnTo>
                        <a:pt x="1981" y="334"/>
                      </a:lnTo>
                      <a:lnTo>
                        <a:pt x="1982" y="334"/>
                      </a:lnTo>
                      <a:lnTo>
                        <a:pt x="1984" y="333"/>
                      </a:lnTo>
                      <a:lnTo>
                        <a:pt x="1986" y="331"/>
                      </a:lnTo>
                      <a:lnTo>
                        <a:pt x="1988" y="330"/>
                      </a:lnTo>
                      <a:lnTo>
                        <a:pt x="1989" y="330"/>
                      </a:lnTo>
                      <a:lnTo>
                        <a:pt x="1990" y="329"/>
                      </a:lnTo>
                      <a:lnTo>
                        <a:pt x="1992" y="329"/>
                      </a:lnTo>
                      <a:lnTo>
                        <a:pt x="1992" y="329"/>
                      </a:lnTo>
                      <a:lnTo>
                        <a:pt x="1993" y="331"/>
                      </a:lnTo>
                      <a:lnTo>
                        <a:pt x="1993" y="334"/>
                      </a:lnTo>
                      <a:lnTo>
                        <a:pt x="1993" y="338"/>
                      </a:lnTo>
                      <a:lnTo>
                        <a:pt x="1993" y="341"/>
                      </a:lnTo>
                      <a:lnTo>
                        <a:pt x="1993" y="345"/>
                      </a:lnTo>
                      <a:lnTo>
                        <a:pt x="1992" y="345"/>
                      </a:lnTo>
                      <a:lnTo>
                        <a:pt x="1992" y="345"/>
                      </a:lnTo>
                      <a:lnTo>
                        <a:pt x="1992" y="345"/>
                      </a:lnTo>
                      <a:lnTo>
                        <a:pt x="1992" y="345"/>
                      </a:lnTo>
                      <a:lnTo>
                        <a:pt x="1992" y="346"/>
                      </a:lnTo>
                      <a:lnTo>
                        <a:pt x="1990" y="346"/>
                      </a:lnTo>
                      <a:lnTo>
                        <a:pt x="1990" y="350"/>
                      </a:lnTo>
                      <a:lnTo>
                        <a:pt x="1990" y="350"/>
                      </a:lnTo>
                      <a:lnTo>
                        <a:pt x="1989" y="354"/>
                      </a:lnTo>
                      <a:lnTo>
                        <a:pt x="1990" y="354"/>
                      </a:lnTo>
                      <a:lnTo>
                        <a:pt x="1990" y="355"/>
                      </a:lnTo>
                      <a:lnTo>
                        <a:pt x="1990" y="356"/>
                      </a:lnTo>
                      <a:lnTo>
                        <a:pt x="1990" y="358"/>
                      </a:lnTo>
                      <a:lnTo>
                        <a:pt x="1989" y="358"/>
                      </a:lnTo>
                      <a:lnTo>
                        <a:pt x="1989" y="358"/>
                      </a:lnTo>
                      <a:lnTo>
                        <a:pt x="1988" y="356"/>
                      </a:lnTo>
                      <a:lnTo>
                        <a:pt x="1988" y="355"/>
                      </a:lnTo>
                      <a:lnTo>
                        <a:pt x="1986" y="354"/>
                      </a:lnTo>
                      <a:lnTo>
                        <a:pt x="1986" y="354"/>
                      </a:lnTo>
                      <a:lnTo>
                        <a:pt x="1986" y="355"/>
                      </a:lnTo>
                      <a:lnTo>
                        <a:pt x="1985" y="356"/>
                      </a:lnTo>
                      <a:lnTo>
                        <a:pt x="1985" y="356"/>
                      </a:lnTo>
                      <a:lnTo>
                        <a:pt x="1984" y="356"/>
                      </a:lnTo>
                      <a:lnTo>
                        <a:pt x="1984" y="360"/>
                      </a:lnTo>
                      <a:lnTo>
                        <a:pt x="1985" y="360"/>
                      </a:lnTo>
                      <a:lnTo>
                        <a:pt x="1985" y="359"/>
                      </a:lnTo>
                      <a:lnTo>
                        <a:pt x="1986" y="359"/>
                      </a:lnTo>
                      <a:lnTo>
                        <a:pt x="1986" y="360"/>
                      </a:lnTo>
                      <a:lnTo>
                        <a:pt x="1985" y="360"/>
                      </a:lnTo>
                      <a:lnTo>
                        <a:pt x="1985" y="362"/>
                      </a:lnTo>
                      <a:lnTo>
                        <a:pt x="1984" y="360"/>
                      </a:lnTo>
                      <a:lnTo>
                        <a:pt x="1984" y="362"/>
                      </a:lnTo>
                      <a:lnTo>
                        <a:pt x="1982" y="362"/>
                      </a:lnTo>
                      <a:lnTo>
                        <a:pt x="1982" y="362"/>
                      </a:lnTo>
                      <a:lnTo>
                        <a:pt x="1982" y="363"/>
                      </a:lnTo>
                      <a:lnTo>
                        <a:pt x="1980" y="363"/>
                      </a:lnTo>
                      <a:lnTo>
                        <a:pt x="1980" y="362"/>
                      </a:lnTo>
                      <a:lnTo>
                        <a:pt x="1976" y="362"/>
                      </a:lnTo>
                      <a:lnTo>
                        <a:pt x="1976" y="362"/>
                      </a:lnTo>
                      <a:lnTo>
                        <a:pt x="1975" y="360"/>
                      </a:lnTo>
                      <a:lnTo>
                        <a:pt x="1976" y="359"/>
                      </a:lnTo>
                      <a:lnTo>
                        <a:pt x="1975" y="358"/>
                      </a:lnTo>
                      <a:lnTo>
                        <a:pt x="1975" y="359"/>
                      </a:lnTo>
                      <a:lnTo>
                        <a:pt x="1973" y="359"/>
                      </a:lnTo>
                      <a:lnTo>
                        <a:pt x="1973" y="358"/>
                      </a:lnTo>
                      <a:lnTo>
                        <a:pt x="1973" y="358"/>
                      </a:lnTo>
                      <a:lnTo>
                        <a:pt x="1972" y="358"/>
                      </a:lnTo>
                      <a:lnTo>
                        <a:pt x="1972" y="356"/>
                      </a:lnTo>
                      <a:lnTo>
                        <a:pt x="1972" y="356"/>
                      </a:lnTo>
                      <a:lnTo>
                        <a:pt x="1972" y="355"/>
                      </a:lnTo>
                      <a:lnTo>
                        <a:pt x="1972" y="355"/>
                      </a:lnTo>
                      <a:lnTo>
                        <a:pt x="1971" y="355"/>
                      </a:lnTo>
                      <a:lnTo>
                        <a:pt x="1969" y="352"/>
                      </a:lnTo>
                      <a:lnTo>
                        <a:pt x="1968" y="351"/>
                      </a:lnTo>
                      <a:lnTo>
                        <a:pt x="1968" y="347"/>
                      </a:lnTo>
                      <a:lnTo>
                        <a:pt x="1971" y="347"/>
                      </a:lnTo>
                      <a:lnTo>
                        <a:pt x="1971" y="346"/>
                      </a:lnTo>
                      <a:lnTo>
                        <a:pt x="1969" y="346"/>
                      </a:lnTo>
                      <a:lnTo>
                        <a:pt x="1968" y="345"/>
                      </a:lnTo>
                      <a:lnTo>
                        <a:pt x="1967" y="343"/>
                      </a:lnTo>
                      <a:lnTo>
                        <a:pt x="1967" y="342"/>
                      </a:lnTo>
                      <a:lnTo>
                        <a:pt x="1964" y="341"/>
                      </a:lnTo>
                      <a:lnTo>
                        <a:pt x="1964" y="338"/>
                      </a:lnTo>
                      <a:lnTo>
                        <a:pt x="1964" y="338"/>
                      </a:lnTo>
                      <a:lnTo>
                        <a:pt x="1964" y="337"/>
                      </a:lnTo>
                      <a:lnTo>
                        <a:pt x="1961" y="335"/>
                      </a:lnTo>
                      <a:lnTo>
                        <a:pt x="1960" y="327"/>
                      </a:lnTo>
                      <a:lnTo>
                        <a:pt x="1961" y="327"/>
                      </a:lnTo>
                      <a:lnTo>
                        <a:pt x="1963" y="327"/>
                      </a:lnTo>
                      <a:close/>
                      <a:moveTo>
                        <a:pt x="1990" y="318"/>
                      </a:moveTo>
                      <a:lnTo>
                        <a:pt x="1992" y="318"/>
                      </a:lnTo>
                      <a:lnTo>
                        <a:pt x="1993" y="320"/>
                      </a:lnTo>
                      <a:lnTo>
                        <a:pt x="1994" y="320"/>
                      </a:lnTo>
                      <a:lnTo>
                        <a:pt x="1994" y="321"/>
                      </a:lnTo>
                      <a:lnTo>
                        <a:pt x="1994" y="322"/>
                      </a:lnTo>
                      <a:lnTo>
                        <a:pt x="1994" y="322"/>
                      </a:lnTo>
                      <a:lnTo>
                        <a:pt x="1993" y="324"/>
                      </a:lnTo>
                      <a:lnTo>
                        <a:pt x="1992" y="324"/>
                      </a:lnTo>
                      <a:lnTo>
                        <a:pt x="1992" y="322"/>
                      </a:lnTo>
                      <a:lnTo>
                        <a:pt x="1990" y="321"/>
                      </a:lnTo>
                      <a:lnTo>
                        <a:pt x="1989" y="321"/>
                      </a:lnTo>
                      <a:lnTo>
                        <a:pt x="1990" y="318"/>
                      </a:lnTo>
                      <a:lnTo>
                        <a:pt x="1990" y="318"/>
                      </a:lnTo>
                      <a:lnTo>
                        <a:pt x="1990" y="318"/>
                      </a:lnTo>
                      <a:close/>
                      <a:moveTo>
                        <a:pt x="1954" y="316"/>
                      </a:moveTo>
                      <a:lnTo>
                        <a:pt x="1955" y="316"/>
                      </a:lnTo>
                      <a:lnTo>
                        <a:pt x="1955" y="318"/>
                      </a:lnTo>
                      <a:lnTo>
                        <a:pt x="1954" y="321"/>
                      </a:lnTo>
                      <a:lnTo>
                        <a:pt x="1952" y="321"/>
                      </a:lnTo>
                      <a:lnTo>
                        <a:pt x="1954" y="318"/>
                      </a:lnTo>
                      <a:lnTo>
                        <a:pt x="1954" y="316"/>
                      </a:lnTo>
                      <a:close/>
                      <a:moveTo>
                        <a:pt x="2244" y="279"/>
                      </a:moveTo>
                      <a:lnTo>
                        <a:pt x="2244" y="282"/>
                      </a:lnTo>
                      <a:lnTo>
                        <a:pt x="2243" y="282"/>
                      </a:lnTo>
                      <a:lnTo>
                        <a:pt x="2243" y="280"/>
                      </a:lnTo>
                      <a:lnTo>
                        <a:pt x="2243" y="280"/>
                      </a:lnTo>
                      <a:lnTo>
                        <a:pt x="2243" y="279"/>
                      </a:lnTo>
                      <a:lnTo>
                        <a:pt x="2243" y="279"/>
                      </a:lnTo>
                      <a:lnTo>
                        <a:pt x="2244" y="279"/>
                      </a:lnTo>
                      <a:close/>
                      <a:moveTo>
                        <a:pt x="1900" y="267"/>
                      </a:moveTo>
                      <a:lnTo>
                        <a:pt x="1900" y="269"/>
                      </a:lnTo>
                      <a:lnTo>
                        <a:pt x="1904" y="269"/>
                      </a:lnTo>
                      <a:lnTo>
                        <a:pt x="1904" y="271"/>
                      </a:lnTo>
                      <a:lnTo>
                        <a:pt x="1901" y="271"/>
                      </a:lnTo>
                      <a:lnTo>
                        <a:pt x="1899" y="271"/>
                      </a:lnTo>
                      <a:lnTo>
                        <a:pt x="1897" y="271"/>
                      </a:lnTo>
                      <a:lnTo>
                        <a:pt x="1895" y="271"/>
                      </a:lnTo>
                      <a:lnTo>
                        <a:pt x="1896" y="269"/>
                      </a:lnTo>
                      <a:lnTo>
                        <a:pt x="1900" y="267"/>
                      </a:lnTo>
                      <a:close/>
                      <a:moveTo>
                        <a:pt x="2218" y="257"/>
                      </a:moveTo>
                      <a:lnTo>
                        <a:pt x="2218" y="258"/>
                      </a:lnTo>
                      <a:lnTo>
                        <a:pt x="2218" y="258"/>
                      </a:lnTo>
                      <a:lnTo>
                        <a:pt x="2219" y="261"/>
                      </a:lnTo>
                      <a:lnTo>
                        <a:pt x="2221" y="261"/>
                      </a:lnTo>
                      <a:lnTo>
                        <a:pt x="2221" y="262"/>
                      </a:lnTo>
                      <a:lnTo>
                        <a:pt x="2221" y="262"/>
                      </a:lnTo>
                      <a:lnTo>
                        <a:pt x="2222" y="263"/>
                      </a:lnTo>
                      <a:lnTo>
                        <a:pt x="2222" y="263"/>
                      </a:lnTo>
                      <a:lnTo>
                        <a:pt x="2223" y="263"/>
                      </a:lnTo>
                      <a:lnTo>
                        <a:pt x="2223" y="262"/>
                      </a:lnTo>
                      <a:lnTo>
                        <a:pt x="2225" y="262"/>
                      </a:lnTo>
                      <a:lnTo>
                        <a:pt x="2225" y="262"/>
                      </a:lnTo>
                      <a:lnTo>
                        <a:pt x="2225" y="263"/>
                      </a:lnTo>
                      <a:lnTo>
                        <a:pt x="2228" y="263"/>
                      </a:lnTo>
                      <a:lnTo>
                        <a:pt x="2228" y="266"/>
                      </a:lnTo>
                      <a:lnTo>
                        <a:pt x="2231" y="267"/>
                      </a:lnTo>
                      <a:lnTo>
                        <a:pt x="2231" y="270"/>
                      </a:lnTo>
                      <a:lnTo>
                        <a:pt x="2234" y="269"/>
                      </a:lnTo>
                      <a:lnTo>
                        <a:pt x="2235" y="274"/>
                      </a:lnTo>
                      <a:lnTo>
                        <a:pt x="2234" y="274"/>
                      </a:lnTo>
                      <a:lnTo>
                        <a:pt x="2234" y="275"/>
                      </a:lnTo>
                      <a:lnTo>
                        <a:pt x="2234" y="276"/>
                      </a:lnTo>
                      <a:lnTo>
                        <a:pt x="2234" y="278"/>
                      </a:lnTo>
                      <a:lnTo>
                        <a:pt x="2235" y="279"/>
                      </a:lnTo>
                      <a:lnTo>
                        <a:pt x="2235" y="280"/>
                      </a:lnTo>
                      <a:lnTo>
                        <a:pt x="2236" y="280"/>
                      </a:lnTo>
                      <a:lnTo>
                        <a:pt x="2236" y="280"/>
                      </a:lnTo>
                      <a:lnTo>
                        <a:pt x="2236" y="282"/>
                      </a:lnTo>
                      <a:lnTo>
                        <a:pt x="2235" y="282"/>
                      </a:lnTo>
                      <a:lnTo>
                        <a:pt x="2236" y="288"/>
                      </a:lnTo>
                      <a:lnTo>
                        <a:pt x="2236" y="288"/>
                      </a:lnTo>
                      <a:lnTo>
                        <a:pt x="2236" y="288"/>
                      </a:lnTo>
                      <a:lnTo>
                        <a:pt x="2239" y="288"/>
                      </a:lnTo>
                      <a:lnTo>
                        <a:pt x="2240" y="291"/>
                      </a:lnTo>
                      <a:lnTo>
                        <a:pt x="2242" y="291"/>
                      </a:lnTo>
                      <a:lnTo>
                        <a:pt x="2242" y="287"/>
                      </a:lnTo>
                      <a:lnTo>
                        <a:pt x="2242" y="287"/>
                      </a:lnTo>
                      <a:lnTo>
                        <a:pt x="2242" y="283"/>
                      </a:lnTo>
                      <a:lnTo>
                        <a:pt x="2243" y="283"/>
                      </a:lnTo>
                      <a:lnTo>
                        <a:pt x="2243" y="286"/>
                      </a:lnTo>
                      <a:lnTo>
                        <a:pt x="2244" y="286"/>
                      </a:lnTo>
                      <a:lnTo>
                        <a:pt x="2243" y="286"/>
                      </a:lnTo>
                      <a:lnTo>
                        <a:pt x="2243" y="288"/>
                      </a:lnTo>
                      <a:lnTo>
                        <a:pt x="2245" y="287"/>
                      </a:lnTo>
                      <a:lnTo>
                        <a:pt x="2247" y="291"/>
                      </a:lnTo>
                      <a:lnTo>
                        <a:pt x="2247" y="291"/>
                      </a:lnTo>
                      <a:lnTo>
                        <a:pt x="2245" y="291"/>
                      </a:lnTo>
                      <a:lnTo>
                        <a:pt x="2245" y="292"/>
                      </a:lnTo>
                      <a:lnTo>
                        <a:pt x="2247" y="292"/>
                      </a:lnTo>
                      <a:lnTo>
                        <a:pt x="2247" y="296"/>
                      </a:lnTo>
                      <a:lnTo>
                        <a:pt x="2249" y="299"/>
                      </a:lnTo>
                      <a:lnTo>
                        <a:pt x="2249" y="299"/>
                      </a:lnTo>
                      <a:lnTo>
                        <a:pt x="2253" y="300"/>
                      </a:lnTo>
                      <a:lnTo>
                        <a:pt x="2253" y="300"/>
                      </a:lnTo>
                      <a:lnTo>
                        <a:pt x="2255" y="300"/>
                      </a:lnTo>
                      <a:lnTo>
                        <a:pt x="2255" y="301"/>
                      </a:lnTo>
                      <a:lnTo>
                        <a:pt x="2256" y="301"/>
                      </a:lnTo>
                      <a:lnTo>
                        <a:pt x="2256" y="301"/>
                      </a:lnTo>
                      <a:lnTo>
                        <a:pt x="2257" y="301"/>
                      </a:lnTo>
                      <a:lnTo>
                        <a:pt x="2257" y="301"/>
                      </a:lnTo>
                      <a:lnTo>
                        <a:pt x="2259" y="300"/>
                      </a:lnTo>
                      <a:lnTo>
                        <a:pt x="2261" y="299"/>
                      </a:lnTo>
                      <a:lnTo>
                        <a:pt x="2263" y="299"/>
                      </a:lnTo>
                      <a:lnTo>
                        <a:pt x="2264" y="297"/>
                      </a:lnTo>
                      <a:lnTo>
                        <a:pt x="2266" y="297"/>
                      </a:lnTo>
                      <a:lnTo>
                        <a:pt x="2266" y="297"/>
                      </a:lnTo>
                      <a:lnTo>
                        <a:pt x="2266" y="297"/>
                      </a:lnTo>
                      <a:lnTo>
                        <a:pt x="2268" y="297"/>
                      </a:lnTo>
                      <a:lnTo>
                        <a:pt x="2268" y="299"/>
                      </a:lnTo>
                      <a:lnTo>
                        <a:pt x="2269" y="300"/>
                      </a:lnTo>
                      <a:lnTo>
                        <a:pt x="2269" y="301"/>
                      </a:lnTo>
                      <a:lnTo>
                        <a:pt x="2269" y="301"/>
                      </a:lnTo>
                      <a:lnTo>
                        <a:pt x="2269" y="303"/>
                      </a:lnTo>
                      <a:lnTo>
                        <a:pt x="2268" y="304"/>
                      </a:lnTo>
                      <a:lnTo>
                        <a:pt x="2268" y="305"/>
                      </a:lnTo>
                      <a:lnTo>
                        <a:pt x="2266" y="305"/>
                      </a:lnTo>
                      <a:lnTo>
                        <a:pt x="2266" y="307"/>
                      </a:lnTo>
                      <a:lnTo>
                        <a:pt x="2265" y="307"/>
                      </a:lnTo>
                      <a:lnTo>
                        <a:pt x="2265" y="308"/>
                      </a:lnTo>
                      <a:lnTo>
                        <a:pt x="2265" y="308"/>
                      </a:lnTo>
                      <a:lnTo>
                        <a:pt x="2265" y="309"/>
                      </a:lnTo>
                      <a:lnTo>
                        <a:pt x="2263" y="310"/>
                      </a:lnTo>
                      <a:lnTo>
                        <a:pt x="2264" y="316"/>
                      </a:lnTo>
                      <a:lnTo>
                        <a:pt x="2263" y="316"/>
                      </a:lnTo>
                      <a:lnTo>
                        <a:pt x="2263" y="314"/>
                      </a:lnTo>
                      <a:lnTo>
                        <a:pt x="2260" y="313"/>
                      </a:lnTo>
                      <a:lnTo>
                        <a:pt x="2259" y="314"/>
                      </a:lnTo>
                      <a:lnTo>
                        <a:pt x="2257" y="316"/>
                      </a:lnTo>
                      <a:lnTo>
                        <a:pt x="2256" y="317"/>
                      </a:lnTo>
                      <a:lnTo>
                        <a:pt x="2255" y="318"/>
                      </a:lnTo>
                      <a:lnTo>
                        <a:pt x="2256" y="320"/>
                      </a:lnTo>
                      <a:lnTo>
                        <a:pt x="2257" y="321"/>
                      </a:lnTo>
                      <a:lnTo>
                        <a:pt x="2256" y="321"/>
                      </a:lnTo>
                      <a:lnTo>
                        <a:pt x="2256" y="321"/>
                      </a:lnTo>
                      <a:lnTo>
                        <a:pt x="2255" y="321"/>
                      </a:lnTo>
                      <a:lnTo>
                        <a:pt x="2255" y="321"/>
                      </a:lnTo>
                      <a:lnTo>
                        <a:pt x="2255" y="326"/>
                      </a:lnTo>
                      <a:lnTo>
                        <a:pt x="2249" y="329"/>
                      </a:lnTo>
                      <a:lnTo>
                        <a:pt x="2249" y="333"/>
                      </a:lnTo>
                      <a:lnTo>
                        <a:pt x="2248" y="333"/>
                      </a:lnTo>
                      <a:lnTo>
                        <a:pt x="2248" y="335"/>
                      </a:lnTo>
                      <a:lnTo>
                        <a:pt x="2247" y="335"/>
                      </a:lnTo>
                      <a:lnTo>
                        <a:pt x="2247" y="337"/>
                      </a:lnTo>
                      <a:lnTo>
                        <a:pt x="2245" y="339"/>
                      </a:lnTo>
                      <a:lnTo>
                        <a:pt x="2244" y="339"/>
                      </a:lnTo>
                      <a:lnTo>
                        <a:pt x="2243" y="341"/>
                      </a:lnTo>
                      <a:lnTo>
                        <a:pt x="2242" y="341"/>
                      </a:lnTo>
                      <a:lnTo>
                        <a:pt x="2240" y="339"/>
                      </a:lnTo>
                      <a:lnTo>
                        <a:pt x="2240" y="339"/>
                      </a:lnTo>
                      <a:lnTo>
                        <a:pt x="2238" y="338"/>
                      </a:lnTo>
                      <a:lnTo>
                        <a:pt x="2236" y="338"/>
                      </a:lnTo>
                      <a:lnTo>
                        <a:pt x="2236" y="338"/>
                      </a:lnTo>
                      <a:lnTo>
                        <a:pt x="2235" y="338"/>
                      </a:lnTo>
                      <a:lnTo>
                        <a:pt x="2234" y="337"/>
                      </a:lnTo>
                      <a:lnTo>
                        <a:pt x="2234" y="335"/>
                      </a:lnTo>
                      <a:lnTo>
                        <a:pt x="2235" y="335"/>
                      </a:lnTo>
                      <a:lnTo>
                        <a:pt x="2235" y="334"/>
                      </a:lnTo>
                      <a:lnTo>
                        <a:pt x="2236" y="334"/>
                      </a:lnTo>
                      <a:lnTo>
                        <a:pt x="2236" y="330"/>
                      </a:lnTo>
                      <a:lnTo>
                        <a:pt x="2238" y="330"/>
                      </a:lnTo>
                      <a:lnTo>
                        <a:pt x="2238" y="327"/>
                      </a:lnTo>
                      <a:lnTo>
                        <a:pt x="2238" y="326"/>
                      </a:lnTo>
                      <a:lnTo>
                        <a:pt x="2236" y="324"/>
                      </a:lnTo>
                      <a:lnTo>
                        <a:pt x="2235" y="321"/>
                      </a:lnTo>
                      <a:lnTo>
                        <a:pt x="2234" y="321"/>
                      </a:lnTo>
                      <a:lnTo>
                        <a:pt x="2232" y="320"/>
                      </a:lnTo>
                      <a:lnTo>
                        <a:pt x="2232" y="320"/>
                      </a:lnTo>
                      <a:lnTo>
                        <a:pt x="2230" y="318"/>
                      </a:lnTo>
                      <a:lnTo>
                        <a:pt x="2228" y="317"/>
                      </a:lnTo>
                      <a:lnTo>
                        <a:pt x="2226" y="317"/>
                      </a:lnTo>
                      <a:lnTo>
                        <a:pt x="2225" y="316"/>
                      </a:lnTo>
                      <a:lnTo>
                        <a:pt x="2225" y="313"/>
                      </a:lnTo>
                      <a:lnTo>
                        <a:pt x="2225" y="313"/>
                      </a:lnTo>
                      <a:lnTo>
                        <a:pt x="2225" y="313"/>
                      </a:lnTo>
                      <a:lnTo>
                        <a:pt x="2225" y="312"/>
                      </a:lnTo>
                      <a:lnTo>
                        <a:pt x="2227" y="312"/>
                      </a:lnTo>
                      <a:lnTo>
                        <a:pt x="2230" y="312"/>
                      </a:lnTo>
                      <a:lnTo>
                        <a:pt x="2231" y="309"/>
                      </a:lnTo>
                      <a:lnTo>
                        <a:pt x="2231" y="309"/>
                      </a:lnTo>
                      <a:lnTo>
                        <a:pt x="2231" y="308"/>
                      </a:lnTo>
                      <a:lnTo>
                        <a:pt x="2232" y="308"/>
                      </a:lnTo>
                      <a:lnTo>
                        <a:pt x="2232" y="305"/>
                      </a:lnTo>
                      <a:lnTo>
                        <a:pt x="2234" y="305"/>
                      </a:lnTo>
                      <a:lnTo>
                        <a:pt x="2234" y="304"/>
                      </a:lnTo>
                      <a:lnTo>
                        <a:pt x="2234" y="304"/>
                      </a:lnTo>
                      <a:lnTo>
                        <a:pt x="2234" y="300"/>
                      </a:lnTo>
                      <a:lnTo>
                        <a:pt x="2235" y="300"/>
                      </a:lnTo>
                      <a:lnTo>
                        <a:pt x="2235" y="297"/>
                      </a:lnTo>
                      <a:lnTo>
                        <a:pt x="2234" y="295"/>
                      </a:lnTo>
                      <a:lnTo>
                        <a:pt x="2234" y="292"/>
                      </a:lnTo>
                      <a:lnTo>
                        <a:pt x="2234" y="291"/>
                      </a:lnTo>
                      <a:lnTo>
                        <a:pt x="2235" y="290"/>
                      </a:lnTo>
                      <a:lnTo>
                        <a:pt x="2231" y="288"/>
                      </a:lnTo>
                      <a:lnTo>
                        <a:pt x="2231" y="286"/>
                      </a:lnTo>
                      <a:lnTo>
                        <a:pt x="2231" y="283"/>
                      </a:lnTo>
                      <a:lnTo>
                        <a:pt x="2232" y="283"/>
                      </a:lnTo>
                      <a:lnTo>
                        <a:pt x="2231" y="280"/>
                      </a:lnTo>
                      <a:lnTo>
                        <a:pt x="2230" y="279"/>
                      </a:lnTo>
                      <a:lnTo>
                        <a:pt x="2228" y="278"/>
                      </a:lnTo>
                      <a:lnTo>
                        <a:pt x="2227" y="276"/>
                      </a:lnTo>
                      <a:lnTo>
                        <a:pt x="2226" y="275"/>
                      </a:lnTo>
                      <a:lnTo>
                        <a:pt x="2225" y="275"/>
                      </a:lnTo>
                      <a:lnTo>
                        <a:pt x="2225" y="274"/>
                      </a:lnTo>
                      <a:lnTo>
                        <a:pt x="2225" y="274"/>
                      </a:lnTo>
                      <a:lnTo>
                        <a:pt x="2225" y="273"/>
                      </a:lnTo>
                      <a:lnTo>
                        <a:pt x="2223" y="271"/>
                      </a:lnTo>
                      <a:lnTo>
                        <a:pt x="2222" y="269"/>
                      </a:lnTo>
                      <a:lnTo>
                        <a:pt x="2222" y="269"/>
                      </a:lnTo>
                      <a:lnTo>
                        <a:pt x="2221" y="266"/>
                      </a:lnTo>
                      <a:lnTo>
                        <a:pt x="2221" y="266"/>
                      </a:lnTo>
                      <a:lnTo>
                        <a:pt x="2221" y="265"/>
                      </a:lnTo>
                      <a:lnTo>
                        <a:pt x="2219" y="263"/>
                      </a:lnTo>
                      <a:lnTo>
                        <a:pt x="2219" y="262"/>
                      </a:lnTo>
                      <a:lnTo>
                        <a:pt x="2218" y="262"/>
                      </a:lnTo>
                      <a:lnTo>
                        <a:pt x="2217" y="261"/>
                      </a:lnTo>
                      <a:lnTo>
                        <a:pt x="2215" y="258"/>
                      </a:lnTo>
                      <a:lnTo>
                        <a:pt x="2215" y="257"/>
                      </a:lnTo>
                      <a:lnTo>
                        <a:pt x="2217" y="257"/>
                      </a:lnTo>
                      <a:lnTo>
                        <a:pt x="2218" y="257"/>
                      </a:lnTo>
                      <a:close/>
                      <a:moveTo>
                        <a:pt x="207" y="228"/>
                      </a:moveTo>
                      <a:lnTo>
                        <a:pt x="207" y="229"/>
                      </a:lnTo>
                      <a:lnTo>
                        <a:pt x="206" y="229"/>
                      </a:lnTo>
                      <a:lnTo>
                        <a:pt x="206" y="231"/>
                      </a:lnTo>
                      <a:lnTo>
                        <a:pt x="206" y="231"/>
                      </a:lnTo>
                      <a:lnTo>
                        <a:pt x="205" y="231"/>
                      </a:lnTo>
                      <a:lnTo>
                        <a:pt x="205" y="229"/>
                      </a:lnTo>
                      <a:lnTo>
                        <a:pt x="207" y="228"/>
                      </a:lnTo>
                      <a:close/>
                      <a:moveTo>
                        <a:pt x="212" y="228"/>
                      </a:moveTo>
                      <a:lnTo>
                        <a:pt x="214" y="228"/>
                      </a:lnTo>
                      <a:lnTo>
                        <a:pt x="215" y="228"/>
                      </a:lnTo>
                      <a:lnTo>
                        <a:pt x="215" y="228"/>
                      </a:lnTo>
                      <a:lnTo>
                        <a:pt x="215" y="228"/>
                      </a:lnTo>
                      <a:lnTo>
                        <a:pt x="214" y="228"/>
                      </a:lnTo>
                      <a:lnTo>
                        <a:pt x="212" y="229"/>
                      </a:lnTo>
                      <a:lnTo>
                        <a:pt x="210" y="229"/>
                      </a:lnTo>
                      <a:lnTo>
                        <a:pt x="210" y="228"/>
                      </a:lnTo>
                      <a:lnTo>
                        <a:pt x="211" y="228"/>
                      </a:lnTo>
                      <a:lnTo>
                        <a:pt x="212" y="228"/>
                      </a:lnTo>
                      <a:close/>
                      <a:moveTo>
                        <a:pt x="218" y="223"/>
                      </a:moveTo>
                      <a:lnTo>
                        <a:pt x="216" y="225"/>
                      </a:lnTo>
                      <a:lnTo>
                        <a:pt x="216" y="225"/>
                      </a:lnTo>
                      <a:lnTo>
                        <a:pt x="214" y="225"/>
                      </a:lnTo>
                      <a:lnTo>
                        <a:pt x="215" y="224"/>
                      </a:lnTo>
                      <a:lnTo>
                        <a:pt x="215" y="224"/>
                      </a:lnTo>
                      <a:lnTo>
                        <a:pt x="218" y="223"/>
                      </a:lnTo>
                      <a:close/>
                      <a:moveTo>
                        <a:pt x="1882" y="218"/>
                      </a:moveTo>
                      <a:lnTo>
                        <a:pt x="1879" y="218"/>
                      </a:lnTo>
                      <a:lnTo>
                        <a:pt x="1879" y="219"/>
                      </a:lnTo>
                      <a:lnTo>
                        <a:pt x="1882" y="219"/>
                      </a:lnTo>
                      <a:lnTo>
                        <a:pt x="1882" y="218"/>
                      </a:lnTo>
                      <a:close/>
                      <a:moveTo>
                        <a:pt x="1883" y="216"/>
                      </a:moveTo>
                      <a:lnTo>
                        <a:pt x="1883" y="216"/>
                      </a:lnTo>
                      <a:lnTo>
                        <a:pt x="1884" y="219"/>
                      </a:lnTo>
                      <a:lnTo>
                        <a:pt x="1885" y="221"/>
                      </a:lnTo>
                      <a:lnTo>
                        <a:pt x="1885" y="224"/>
                      </a:lnTo>
                      <a:lnTo>
                        <a:pt x="1887" y="225"/>
                      </a:lnTo>
                      <a:lnTo>
                        <a:pt x="1888" y="225"/>
                      </a:lnTo>
                      <a:lnTo>
                        <a:pt x="1888" y="224"/>
                      </a:lnTo>
                      <a:lnTo>
                        <a:pt x="1889" y="224"/>
                      </a:lnTo>
                      <a:lnTo>
                        <a:pt x="1889" y="221"/>
                      </a:lnTo>
                      <a:lnTo>
                        <a:pt x="1888" y="220"/>
                      </a:lnTo>
                      <a:lnTo>
                        <a:pt x="1887" y="219"/>
                      </a:lnTo>
                      <a:lnTo>
                        <a:pt x="1887" y="218"/>
                      </a:lnTo>
                      <a:lnTo>
                        <a:pt x="1885" y="216"/>
                      </a:lnTo>
                      <a:lnTo>
                        <a:pt x="1883" y="216"/>
                      </a:lnTo>
                      <a:close/>
                      <a:moveTo>
                        <a:pt x="1897" y="211"/>
                      </a:moveTo>
                      <a:lnTo>
                        <a:pt x="1903" y="219"/>
                      </a:lnTo>
                      <a:lnTo>
                        <a:pt x="1903" y="219"/>
                      </a:lnTo>
                      <a:lnTo>
                        <a:pt x="1903" y="214"/>
                      </a:lnTo>
                      <a:lnTo>
                        <a:pt x="1903" y="214"/>
                      </a:lnTo>
                      <a:lnTo>
                        <a:pt x="1903" y="214"/>
                      </a:lnTo>
                      <a:lnTo>
                        <a:pt x="1903" y="214"/>
                      </a:lnTo>
                      <a:lnTo>
                        <a:pt x="1901" y="212"/>
                      </a:lnTo>
                      <a:lnTo>
                        <a:pt x="1900" y="211"/>
                      </a:lnTo>
                      <a:lnTo>
                        <a:pt x="1897" y="211"/>
                      </a:lnTo>
                      <a:close/>
                      <a:moveTo>
                        <a:pt x="1685" y="148"/>
                      </a:moveTo>
                      <a:lnTo>
                        <a:pt x="1685" y="149"/>
                      </a:lnTo>
                      <a:lnTo>
                        <a:pt x="1685" y="149"/>
                      </a:lnTo>
                      <a:lnTo>
                        <a:pt x="1687" y="149"/>
                      </a:lnTo>
                      <a:lnTo>
                        <a:pt x="1685" y="149"/>
                      </a:lnTo>
                      <a:lnTo>
                        <a:pt x="1685" y="148"/>
                      </a:lnTo>
                      <a:close/>
                      <a:moveTo>
                        <a:pt x="2173" y="114"/>
                      </a:moveTo>
                      <a:lnTo>
                        <a:pt x="2175" y="114"/>
                      </a:lnTo>
                      <a:lnTo>
                        <a:pt x="2175" y="117"/>
                      </a:lnTo>
                      <a:lnTo>
                        <a:pt x="2173" y="117"/>
                      </a:lnTo>
                      <a:lnTo>
                        <a:pt x="2173" y="115"/>
                      </a:lnTo>
                      <a:lnTo>
                        <a:pt x="2173" y="114"/>
                      </a:lnTo>
                      <a:close/>
                      <a:moveTo>
                        <a:pt x="2166" y="105"/>
                      </a:moveTo>
                      <a:lnTo>
                        <a:pt x="2166" y="105"/>
                      </a:lnTo>
                      <a:lnTo>
                        <a:pt x="2166" y="106"/>
                      </a:lnTo>
                      <a:lnTo>
                        <a:pt x="2167" y="106"/>
                      </a:lnTo>
                      <a:lnTo>
                        <a:pt x="2167" y="109"/>
                      </a:lnTo>
                      <a:lnTo>
                        <a:pt x="2167" y="109"/>
                      </a:lnTo>
                      <a:lnTo>
                        <a:pt x="2167" y="110"/>
                      </a:lnTo>
                      <a:lnTo>
                        <a:pt x="2164" y="109"/>
                      </a:lnTo>
                      <a:lnTo>
                        <a:pt x="2166" y="105"/>
                      </a:lnTo>
                      <a:close/>
                      <a:moveTo>
                        <a:pt x="1171" y="104"/>
                      </a:moveTo>
                      <a:lnTo>
                        <a:pt x="1171" y="105"/>
                      </a:lnTo>
                      <a:lnTo>
                        <a:pt x="1172" y="106"/>
                      </a:lnTo>
                      <a:lnTo>
                        <a:pt x="1172" y="108"/>
                      </a:lnTo>
                      <a:lnTo>
                        <a:pt x="1173" y="109"/>
                      </a:lnTo>
                      <a:lnTo>
                        <a:pt x="1168" y="109"/>
                      </a:lnTo>
                      <a:lnTo>
                        <a:pt x="1168" y="108"/>
                      </a:lnTo>
                      <a:lnTo>
                        <a:pt x="1167" y="106"/>
                      </a:lnTo>
                      <a:lnTo>
                        <a:pt x="1167" y="106"/>
                      </a:lnTo>
                      <a:lnTo>
                        <a:pt x="1167" y="105"/>
                      </a:lnTo>
                      <a:lnTo>
                        <a:pt x="1168" y="104"/>
                      </a:lnTo>
                      <a:lnTo>
                        <a:pt x="1169" y="104"/>
                      </a:lnTo>
                      <a:lnTo>
                        <a:pt x="1171" y="104"/>
                      </a:lnTo>
                      <a:close/>
                      <a:moveTo>
                        <a:pt x="2141" y="98"/>
                      </a:moveTo>
                      <a:lnTo>
                        <a:pt x="2146" y="100"/>
                      </a:lnTo>
                      <a:lnTo>
                        <a:pt x="2146" y="101"/>
                      </a:lnTo>
                      <a:lnTo>
                        <a:pt x="2146" y="104"/>
                      </a:lnTo>
                      <a:lnTo>
                        <a:pt x="2147" y="105"/>
                      </a:lnTo>
                      <a:lnTo>
                        <a:pt x="2150" y="106"/>
                      </a:lnTo>
                      <a:lnTo>
                        <a:pt x="2150" y="106"/>
                      </a:lnTo>
                      <a:lnTo>
                        <a:pt x="2150" y="108"/>
                      </a:lnTo>
                      <a:lnTo>
                        <a:pt x="2151" y="109"/>
                      </a:lnTo>
                      <a:lnTo>
                        <a:pt x="2153" y="109"/>
                      </a:lnTo>
                      <a:lnTo>
                        <a:pt x="2154" y="110"/>
                      </a:lnTo>
                      <a:lnTo>
                        <a:pt x="2154" y="110"/>
                      </a:lnTo>
                      <a:lnTo>
                        <a:pt x="2155" y="114"/>
                      </a:lnTo>
                      <a:lnTo>
                        <a:pt x="2156" y="114"/>
                      </a:lnTo>
                      <a:lnTo>
                        <a:pt x="2158" y="114"/>
                      </a:lnTo>
                      <a:lnTo>
                        <a:pt x="2158" y="114"/>
                      </a:lnTo>
                      <a:lnTo>
                        <a:pt x="2159" y="114"/>
                      </a:lnTo>
                      <a:lnTo>
                        <a:pt x="2160" y="114"/>
                      </a:lnTo>
                      <a:lnTo>
                        <a:pt x="2160" y="115"/>
                      </a:lnTo>
                      <a:lnTo>
                        <a:pt x="2162" y="117"/>
                      </a:lnTo>
                      <a:lnTo>
                        <a:pt x="2162" y="117"/>
                      </a:lnTo>
                      <a:lnTo>
                        <a:pt x="2163" y="117"/>
                      </a:lnTo>
                      <a:lnTo>
                        <a:pt x="2163" y="118"/>
                      </a:lnTo>
                      <a:lnTo>
                        <a:pt x="2164" y="118"/>
                      </a:lnTo>
                      <a:lnTo>
                        <a:pt x="2166" y="119"/>
                      </a:lnTo>
                      <a:lnTo>
                        <a:pt x="2167" y="121"/>
                      </a:lnTo>
                      <a:lnTo>
                        <a:pt x="2167" y="122"/>
                      </a:lnTo>
                      <a:lnTo>
                        <a:pt x="2167" y="122"/>
                      </a:lnTo>
                      <a:lnTo>
                        <a:pt x="2166" y="123"/>
                      </a:lnTo>
                      <a:lnTo>
                        <a:pt x="2166" y="123"/>
                      </a:lnTo>
                      <a:lnTo>
                        <a:pt x="2164" y="123"/>
                      </a:lnTo>
                      <a:lnTo>
                        <a:pt x="2164" y="123"/>
                      </a:lnTo>
                      <a:lnTo>
                        <a:pt x="2162" y="123"/>
                      </a:lnTo>
                      <a:lnTo>
                        <a:pt x="2160" y="121"/>
                      </a:lnTo>
                      <a:lnTo>
                        <a:pt x="2158" y="121"/>
                      </a:lnTo>
                      <a:lnTo>
                        <a:pt x="2158" y="119"/>
                      </a:lnTo>
                      <a:lnTo>
                        <a:pt x="2155" y="119"/>
                      </a:lnTo>
                      <a:lnTo>
                        <a:pt x="2151" y="115"/>
                      </a:lnTo>
                      <a:lnTo>
                        <a:pt x="2151" y="114"/>
                      </a:lnTo>
                      <a:lnTo>
                        <a:pt x="2149" y="113"/>
                      </a:lnTo>
                      <a:lnTo>
                        <a:pt x="2149" y="111"/>
                      </a:lnTo>
                      <a:lnTo>
                        <a:pt x="2146" y="110"/>
                      </a:lnTo>
                      <a:lnTo>
                        <a:pt x="2146" y="109"/>
                      </a:lnTo>
                      <a:lnTo>
                        <a:pt x="2146" y="109"/>
                      </a:lnTo>
                      <a:lnTo>
                        <a:pt x="2146" y="108"/>
                      </a:lnTo>
                      <a:lnTo>
                        <a:pt x="2143" y="108"/>
                      </a:lnTo>
                      <a:lnTo>
                        <a:pt x="2143" y="106"/>
                      </a:lnTo>
                      <a:lnTo>
                        <a:pt x="2142" y="106"/>
                      </a:lnTo>
                      <a:lnTo>
                        <a:pt x="2142" y="104"/>
                      </a:lnTo>
                      <a:lnTo>
                        <a:pt x="2141" y="102"/>
                      </a:lnTo>
                      <a:lnTo>
                        <a:pt x="2141" y="101"/>
                      </a:lnTo>
                      <a:lnTo>
                        <a:pt x="2141" y="98"/>
                      </a:lnTo>
                      <a:lnTo>
                        <a:pt x="2141" y="98"/>
                      </a:lnTo>
                      <a:close/>
                      <a:moveTo>
                        <a:pt x="1190" y="92"/>
                      </a:moveTo>
                      <a:lnTo>
                        <a:pt x="1190" y="94"/>
                      </a:lnTo>
                      <a:lnTo>
                        <a:pt x="1190" y="97"/>
                      </a:lnTo>
                      <a:lnTo>
                        <a:pt x="1190" y="100"/>
                      </a:lnTo>
                      <a:lnTo>
                        <a:pt x="1189" y="100"/>
                      </a:lnTo>
                      <a:lnTo>
                        <a:pt x="1188" y="100"/>
                      </a:lnTo>
                      <a:lnTo>
                        <a:pt x="1188" y="100"/>
                      </a:lnTo>
                      <a:lnTo>
                        <a:pt x="1185" y="100"/>
                      </a:lnTo>
                      <a:lnTo>
                        <a:pt x="1185" y="94"/>
                      </a:lnTo>
                      <a:lnTo>
                        <a:pt x="1188" y="94"/>
                      </a:lnTo>
                      <a:lnTo>
                        <a:pt x="1188" y="93"/>
                      </a:lnTo>
                      <a:lnTo>
                        <a:pt x="1189" y="92"/>
                      </a:lnTo>
                      <a:lnTo>
                        <a:pt x="1190" y="92"/>
                      </a:lnTo>
                      <a:close/>
                      <a:moveTo>
                        <a:pt x="72" y="74"/>
                      </a:moveTo>
                      <a:lnTo>
                        <a:pt x="75" y="74"/>
                      </a:lnTo>
                      <a:lnTo>
                        <a:pt x="75" y="75"/>
                      </a:lnTo>
                      <a:lnTo>
                        <a:pt x="75" y="79"/>
                      </a:lnTo>
                      <a:lnTo>
                        <a:pt x="76" y="79"/>
                      </a:lnTo>
                      <a:lnTo>
                        <a:pt x="76" y="80"/>
                      </a:lnTo>
                      <a:lnTo>
                        <a:pt x="75" y="79"/>
                      </a:lnTo>
                      <a:lnTo>
                        <a:pt x="75" y="79"/>
                      </a:lnTo>
                      <a:lnTo>
                        <a:pt x="75" y="79"/>
                      </a:lnTo>
                      <a:lnTo>
                        <a:pt x="74" y="77"/>
                      </a:lnTo>
                      <a:lnTo>
                        <a:pt x="72" y="74"/>
                      </a:lnTo>
                      <a:close/>
                      <a:moveTo>
                        <a:pt x="2269" y="74"/>
                      </a:moveTo>
                      <a:lnTo>
                        <a:pt x="2270" y="75"/>
                      </a:lnTo>
                      <a:lnTo>
                        <a:pt x="2270" y="75"/>
                      </a:lnTo>
                      <a:lnTo>
                        <a:pt x="2272" y="76"/>
                      </a:lnTo>
                      <a:lnTo>
                        <a:pt x="2272" y="79"/>
                      </a:lnTo>
                      <a:lnTo>
                        <a:pt x="2270" y="79"/>
                      </a:lnTo>
                      <a:lnTo>
                        <a:pt x="2270" y="79"/>
                      </a:lnTo>
                      <a:lnTo>
                        <a:pt x="2270" y="80"/>
                      </a:lnTo>
                      <a:lnTo>
                        <a:pt x="2265" y="80"/>
                      </a:lnTo>
                      <a:lnTo>
                        <a:pt x="2265" y="80"/>
                      </a:lnTo>
                      <a:lnTo>
                        <a:pt x="2261" y="80"/>
                      </a:lnTo>
                      <a:lnTo>
                        <a:pt x="2261" y="79"/>
                      </a:lnTo>
                      <a:lnTo>
                        <a:pt x="2260" y="79"/>
                      </a:lnTo>
                      <a:lnTo>
                        <a:pt x="2260" y="77"/>
                      </a:lnTo>
                      <a:lnTo>
                        <a:pt x="2260" y="76"/>
                      </a:lnTo>
                      <a:lnTo>
                        <a:pt x="2261" y="75"/>
                      </a:lnTo>
                      <a:lnTo>
                        <a:pt x="2269" y="74"/>
                      </a:lnTo>
                      <a:close/>
                      <a:moveTo>
                        <a:pt x="2176" y="64"/>
                      </a:moveTo>
                      <a:lnTo>
                        <a:pt x="2177" y="64"/>
                      </a:lnTo>
                      <a:lnTo>
                        <a:pt x="2179" y="68"/>
                      </a:lnTo>
                      <a:lnTo>
                        <a:pt x="2179" y="68"/>
                      </a:lnTo>
                      <a:lnTo>
                        <a:pt x="2180" y="68"/>
                      </a:lnTo>
                      <a:lnTo>
                        <a:pt x="2180" y="68"/>
                      </a:lnTo>
                      <a:lnTo>
                        <a:pt x="2180" y="68"/>
                      </a:lnTo>
                      <a:lnTo>
                        <a:pt x="2181" y="72"/>
                      </a:lnTo>
                      <a:lnTo>
                        <a:pt x="2179" y="72"/>
                      </a:lnTo>
                      <a:lnTo>
                        <a:pt x="2179" y="71"/>
                      </a:lnTo>
                      <a:lnTo>
                        <a:pt x="2179" y="71"/>
                      </a:lnTo>
                      <a:lnTo>
                        <a:pt x="2179" y="71"/>
                      </a:lnTo>
                      <a:lnTo>
                        <a:pt x="2177" y="71"/>
                      </a:lnTo>
                      <a:lnTo>
                        <a:pt x="2177" y="71"/>
                      </a:lnTo>
                      <a:lnTo>
                        <a:pt x="2177" y="68"/>
                      </a:lnTo>
                      <a:lnTo>
                        <a:pt x="2176" y="67"/>
                      </a:lnTo>
                      <a:lnTo>
                        <a:pt x="2176" y="64"/>
                      </a:lnTo>
                      <a:close/>
                      <a:moveTo>
                        <a:pt x="1122" y="62"/>
                      </a:moveTo>
                      <a:lnTo>
                        <a:pt x="1124" y="62"/>
                      </a:lnTo>
                      <a:lnTo>
                        <a:pt x="1124" y="63"/>
                      </a:lnTo>
                      <a:lnTo>
                        <a:pt x="1122" y="64"/>
                      </a:lnTo>
                      <a:lnTo>
                        <a:pt x="1122" y="64"/>
                      </a:lnTo>
                      <a:lnTo>
                        <a:pt x="1122" y="62"/>
                      </a:lnTo>
                      <a:close/>
                      <a:moveTo>
                        <a:pt x="2282" y="58"/>
                      </a:moveTo>
                      <a:lnTo>
                        <a:pt x="2282" y="59"/>
                      </a:lnTo>
                      <a:lnTo>
                        <a:pt x="2281" y="60"/>
                      </a:lnTo>
                      <a:lnTo>
                        <a:pt x="2280" y="60"/>
                      </a:lnTo>
                      <a:lnTo>
                        <a:pt x="2280" y="64"/>
                      </a:lnTo>
                      <a:lnTo>
                        <a:pt x="2276" y="64"/>
                      </a:lnTo>
                      <a:lnTo>
                        <a:pt x="2273" y="66"/>
                      </a:lnTo>
                      <a:lnTo>
                        <a:pt x="2270" y="67"/>
                      </a:lnTo>
                      <a:lnTo>
                        <a:pt x="2270" y="66"/>
                      </a:lnTo>
                      <a:lnTo>
                        <a:pt x="2270" y="64"/>
                      </a:lnTo>
                      <a:lnTo>
                        <a:pt x="2269" y="64"/>
                      </a:lnTo>
                      <a:lnTo>
                        <a:pt x="2272" y="62"/>
                      </a:lnTo>
                      <a:lnTo>
                        <a:pt x="2276" y="60"/>
                      </a:lnTo>
                      <a:lnTo>
                        <a:pt x="2278" y="59"/>
                      </a:lnTo>
                      <a:lnTo>
                        <a:pt x="2282" y="58"/>
                      </a:lnTo>
                      <a:close/>
                      <a:moveTo>
                        <a:pt x="1918" y="58"/>
                      </a:moveTo>
                      <a:lnTo>
                        <a:pt x="1921" y="58"/>
                      </a:lnTo>
                      <a:lnTo>
                        <a:pt x="1921" y="59"/>
                      </a:lnTo>
                      <a:lnTo>
                        <a:pt x="1920" y="60"/>
                      </a:lnTo>
                      <a:lnTo>
                        <a:pt x="1918" y="62"/>
                      </a:lnTo>
                      <a:lnTo>
                        <a:pt x="1918" y="62"/>
                      </a:lnTo>
                      <a:lnTo>
                        <a:pt x="1918" y="62"/>
                      </a:lnTo>
                      <a:lnTo>
                        <a:pt x="1917" y="62"/>
                      </a:lnTo>
                      <a:lnTo>
                        <a:pt x="1917" y="59"/>
                      </a:lnTo>
                      <a:lnTo>
                        <a:pt x="1917" y="59"/>
                      </a:lnTo>
                      <a:lnTo>
                        <a:pt x="1917" y="59"/>
                      </a:lnTo>
                      <a:lnTo>
                        <a:pt x="1918" y="58"/>
                      </a:lnTo>
                      <a:close/>
                      <a:moveTo>
                        <a:pt x="2172" y="51"/>
                      </a:moveTo>
                      <a:lnTo>
                        <a:pt x="2173" y="51"/>
                      </a:lnTo>
                      <a:lnTo>
                        <a:pt x="2175" y="55"/>
                      </a:lnTo>
                      <a:lnTo>
                        <a:pt x="2176" y="55"/>
                      </a:lnTo>
                      <a:lnTo>
                        <a:pt x="2176" y="54"/>
                      </a:lnTo>
                      <a:lnTo>
                        <a:pt x="2176" y="54"/>
                      </a:lnTo>
                      <a:lnTo>
                        <a:pt x="2177" y="54"/>
                      </a:lnTo>
                      <a:lnTo>
                        <a:pt x="2177" y="58"/>
                      </a:lnTo>
                      <a:lnTo>
                        <a:pt x="2179" y="58"/>
                      </a:lnTo>
                      <a:lnTo>
                        <a:pt x="2179" y="59"/>
                      </a:lnTo>
                      <a:lnTo>
                        <a:pt x="2177" y="59"/>
                      </a:lnTo>
                      <a:lnTo>
                        <a:pt x="2177" y="60"/>
                      </a:lnTo>
                      <a:lnTo>
                        <a:pt x="2179" y="62"/>
                      </a:lnTo>
                      <a:lnTo>
                        <a:pt x="2177" y="62"/>
                      </a:lnTo>
                      <a:lnTo>
                        <a:pt x="2177" y="62"/>
                      </a:lnTo>
                      <a:lnTo>
                        <a:pt x="2177" y="62"/>
                      </a:lnTo>
                      <a:lnTo>
                        <a:pt x="2176" y="62"/>
                      </a:lnTo>
                      <a:lnTo>
                        <a:pt x="2176" y="62"/>
                      </a:lnTo>
                      <a:lnTo>
                        <a:pt x="2173" y="62"/>
                      </a:lnTo>
                      <a:lnTo>
                        <a:pt x="2172" y="58"/>
                      </a:lnTo>
                      <a:lnTo>
                        <a:pt x="2171" y="58"/>
                      </a:lnTo>
                      <a:lnTo>
                        <a:pt x="2172" y="51"/>
                      </a:lnTo>
                      <a:close/>
                      <a:moveTo>
                        <a:pt x="53" y="39"/>
                      </a:moveTo>
                      <a:lnTo>
                        <a:pt x="53" y="41"/>
                      </a:lnTo>
                      <a:lnTo>
                        <a:pt x="54" y="41"/>
                      </a:lnTo>
                      <a:lnTo>
                        <a:pt x="54" y="42"/>
                      </a:lnTo>
                      <a:lnTo>
                        <a:pt x="54" y="42"/>
                      </a:lnTo>
                      <a:lnTo>
                        <a:pt x="54" y="45"/>
                      </a:lnTo>
                      <a:lnTo>
                        <a:pt x="55" y="45"/>
                      </a:lnTo>
                      <a:lnTo>
                        <a:pt x="57" y="45"/>
                      </a:lnTo>
                      <a:lnTo>
                        <a:pt x="58" y="46"/>
                      </a:lnTo>
                      <a:lnTo>
                        <a:pt x="58" y="46"/>
                      </a:lnTo>
                      <a:lnTo>
                        <a:pt x="61" y="47"/>
                      </a:lnTo>
                      <a:lnTo>
                        <a:pt x="59" y="49"/>
                      </a:lnTo>
                      <a:lnTo>
                        <a:pt x="59" y="49"/>
                      </a:lnTo>
                      <a:lnTo>
                        <a:pt x="59" y="49"/>
                      </a:lnTo>
                      <a:lnTo>
                        <a:pt x="59" y="50"/>
                      </a:lnTo>
                      <a:lnTo>
                        <a:pt x="58" y="49"/>
                      </a:lnTo>
                      <a:lnTo>
                        <a:pt x="57" y="47"/>
                      </a:lnTo>
                      <a:lnTo>
                        <a:pt x="55" y="47"/>
                      </a:lnTo>
                      <a:lnTo>
                        <a:pt x="53" y="45"/>
                      </a:lnTo>
                      <a:lnTo>
                        <a:pt x="50" y="45"/>
                      </a:lnTo>
                      <a:lnTo>
                        <a:pt x="50" y="43"/>
                      </a:lnTo>
                      <a:lnTo>
                        <a:pt x="50" y="42"/>
                      </a:lnTo>
                      <a:lnTo>
                        <a:pt x="50" y="42"/>
                      </a:lnTo>
                      <a:lnTo>
                        <a:pt x="50" y="39"/>
                      </a:lnTo>
                      <a:lnTo>
                        <a:pt x="53" y="39"/>
                      </a:lnTo>
                      <a:close/>
                      <a:moveTo>
                        <a:pt x="1893" y="30"/>
                      </a:moveTo>
                      <a:lnTo>
                        <a:pt x="1895" y="30"/>
                      </a:lnTo>
                      <a:lnTo>
                        <a:pt x="1896" y="30"/>
                      </a:lnTo>
                      <a:lnTo>
                        <a:pt x="1896" y="32"/>
                      </a:lnTo>
                      <a:lnTo>
                        <a:pt x="1896" y="33"/>
                      </a:lnTo>
                      <a:lnTo>
                        <a:pt x="1896" y="34"/>
                      </a:lnTo>
                      <a:lnTo>
                        <a:pt x="1896" y="36"/>
                      </a:lnTo>
                      <a:lnTo>
                        <a:pt x="1893" y="36"/>
                      </a:lnTo>
                      <a:lnTo>
                        <a:pt x="1893" y="34"/>
                      </a:lnTo>
                      <a:lnTo>
                        <a:pt x="1893" y="34"/>
                      </a:lnTo>
                      <a:lnTo>
                        <a:pt x="1892" y="36"/>
                      </a:lnTo>
                      <a:lnTo>
                        <a:pt x="1891" y="36"/>
                      </a:lnTo>
                      <a:lnTo>
                        <a:pt x="1891" y="33"/>
                      </a:lnTo>
                      <a:lnTo>
                        <a:pt x="1892" y="30"/>
                      </a:lnTo>
                      <a:lnTo>
                        <a:pt x="1893" y="30"/>
                      </a:lnTo>
                      <a:lnTo>
                        <a:pt x="1893" y="30"/>
                      </a:lnTo>
                      <a:close/>
                      <a:moveTo>
                        <a:pt x="1114" y="12"/>
                      </a:moveTo>
                      <a:lnTo>
                        <a:pt x="1114" y="12"/>
                      </a:lnTo>
                      <a:lnTo>
                        <a:pt x="1116" y="12"/>
                      </a:lnTo>
                      <a:lnTo>
                        <a:pt x="1114" y="15"/>
                      </a:lnTo>
                      <a:lnTo>
                        <a:pt x="1117" y="16"/>
                      </a:lnTo>
                      <a:lnTo>
                        <a:pt x="1118" y="17"/>
                      </a:lnTo>
                      <a:lnTo>
                        <a:pt x="1118" y="19"/>
                      </a:lnTo>
                      <a:lnTo>
                        <a:pt x="1118" y="17"/>
                      </a:lnTo>
                      <a:lnTo>
                        <a:pt x="1120" y="17"/>
                      </a:lnTo>
                      <a:lnTo>
                        <a:pt x="1121" y="17"/>
                      </a:lnTo>
                      <a:lnTo>
                        <a:pt x="1121" y="20"/>
                      </a:lnTo>
                      <a:lnTo>
                        <a:pt x="1122" y="21"/>
                      </a:lnTo>
                      <a:lnTo>
                        <a:pt x="1122" y="22"/>
                      </a:lnTo>
                      <a:lnTo>
                        <a:pt x="1124" y="22"/>
                      </a:lnTo>
                      <a:lnTo>
                        <a:pt x="1124" y="25"/>
                      </a:lnTo>
                      <a:lnTo>
                        <a:pt x="1124" y="26"/>
                      </a:lnTo>
                      <a:lnTo>
                        <a:pt x="1124" y="29"/>
                      </a:lnTo>
                      <a:lnTo>
                        <a:pt x="1124" y="29"/>
                      </a:lnTo>
                      <a:lnTo>
                        <a:pt x="1124" y="34"/>
                      </a:lnTo>
                      <a:lnTo>
                        <a:pt x="1124" y="34"/>
                      </a:lnTo>
                      <a:lnTo>
                        <a:pt x="1124" y="36"/>
                      </a:lnTo>
                      <a:lnTo>
                        <a:pt x="1125" y="36"/>
                      </a:lnTo>
                      <a:lnTo>
                        <a:pt x="1125" y="37"/>
                      </a:lnTo>
                      <a:lnTo>
                        <a:pt x="1126" y="37"/>
                      </a:lnTo>
                      <a:lnTo>
                        <a:pt x="1126" y="39"/>
                      </a:lnTo>
                      <a:lnTo>
                        <a:pt x="1126" y="43"/>
                      </a:lnTo>
                      <a:lnTo>
                        <a:pt x="1125" y="46"/>
                      </a:lnTo>
                      <a:lnTo>
                        <a:pt x="1125" y="49"/>
                      </a:lnTo>
                      <a:lnTo>
                        <a:pt x="1124" y="50"/>
                      </a:lnTo>
                      <a:lnTo>
                        <a:pt x="1122" y="50"/>
                      </a:lnTo>
                      <a:lnTo>
                        <a:pt x="1122" y="49"/>
                      </a:lnTo>
                      <a:lnTo>
                        <a:pt x="1122" y="47"/>
                      </a:lnTo>
                      <a:lnTo>
                        <a:pt x="1121" y="46"/>
                      </a:lnTo>
                      <a:lnTo>
                        <a:pt x="1120" y="46"/>
                      </a:lnTo>
                      <a:lnTo>
                        <a:pt x="1120" y="45"/>
                      </a:lnTo>
                      <a:lnTo>
                        <a:pt x="1118" y="46"/>
                      </a:lnTo>
                      <a:lnTo>
                        <a:pt x="1118" y="49"/>
                      </a:lnTo>
                      <a:lnTo>
                        <a:pt x="1120" y="49"/>
                      </a:lnTo>
                      <a:lnTo>
                        <a:pt x="1120" y="54"/>
                      </a:lnTo>
                      <a:lnTo>
                        <a:pt x="1121" y="54"/>
                      </a:lnTo>
                      <a:lnTo>
                        <a:pt x="1121" y="57"/>
                      </a:lnTo>
                      <a:lnTo>
                        <a:pt x="1121" y="59"/>
                      </a:lnTo>
                      <a:lnTo>
                        <a:pt x="1120" y="59"/>
                      </a:lnTo>
                      <a:lnTo>
                        <a:pt x="1120" y="62"/>
                      </a:lnTo>
                      <a:lnTo>
                        <a:pt x="1121" y="62"/>
                      </a:lnTo>
                      <a:lnTo>
                        <a:pt x="1120" y="63"/>
                      </a:lnTo>
                      <a:lnTo>
                        <a:pt x="1118" y="64"/>
                      </a:lnTo>
                      <a:lnTo>
                        <a:pt x="1118" y="64"/>
                      </a:lnTo>
                      <a:lnTo>
                        <a:pt x="1117" y="70"/>
                      </a:lnTo>
                      <a:lnTo>
                        <a:pt x="1117" y="70"/>
                      </a:lnTo>
                      <a:lnTo>
                        <a:pt x="1118" y="71"/>
                      </a:lnTo>
                      <a:lnTo>
                        <a:pt x="1118" y="71"/>
                      </a:lnTo>
                      <a:lnTo>
                        <a:pt x="1117" y="71"/>
                      </a:lnTo>
                      <a:lnTo>
                        <a:pt x="1117" y="75"/>
                      </a:lnTo>
                      <a:lnTo>
                        <a:pt x="1117" y="75"/>
                      </a:lnTo>
                      <a:lnTo>
                        <a:pt x="1117" y="76"/>
                      </a:lnTo>
                      <a:lnTo>
                        <a:pt x="1116" y="76"/>
                      </a:lnTo>
                      <a:lnTo>
                        <a:pt x="1114" y="81"/>
                      </a:lnTo>
                      <a:lnTo>
                        <a:pt x="1113" y="81"/>
                      </a:lnTo>
                      <a:lnTo>
                        <a:pt x="1112" y="84"/>
                      </a:lnTo>
                      <a:lnTo>
                        <a:pt x="1112" y="84"/>
                      </a:lnTo>
                      <a:lnTo>
                        <a:pt x="1112" y="87"/>
                      </a:lnTo>
                      <a:lnTo>
                        <a:pt x="1111" y="87"/>
                      </a:lnTo>
                      <a:lnTo>
                        <a:pt x="1109" y="91"/>
                      </a:lnTo>
                      <a:lnTo>
                        <a:pt x="1109" y="91"/>
                      </a:lnTo>
                      <a:lnTo>
                        <a:pt x="1109" y="96"/>
                      </a:lnTo>
                      <a:lnTo>
                        <a:pt x="1109" y="96"/>
                      </a:lnTo>
                      <a:lnTo>
                        <a:pt x="1109" y="100"/>
                      </a:lnTo>
                      <a:lnTo>
                        <a:pt x="1108" y="100"/>
                      </a:lnTo>
                      <a:lnTo>
                        <a:pt x="1108" y="102"/>
                      </a:lnTo>
                      <a:lnTo>
                        <a:pt x="1108" y="102"/>
                      </a:lnTo>
                      <a:lnTo>
                        <a:pt x="1108" y="106"/>
                      </a:lnTo>
                      <a:lnTo>
                        <a:pt x="1107" y="106"/>
                      </a:lnTo>
                      <a:lnTo>
                        <a:pt x="1107" y="108"/>
                      </a:lnTo>
                      <a:lnTo>
                        <a:pt x="1105" y="109"/>
                      </a:lnTo>
                      <a:lnTo>
                        <a:pt x="1104" y="110"/>
                      </a:lnTo>
                      <a:lnTo>
                        <a:pt x="1105" y="111"/>
                      </a:lnTo>
                      <a:lnTo>
                        <a:pt x="1105" y="111"/>
                      </a:lnTo>
                      <a:lnTo>
                        <a:pt x="1105" y="111"/>
                      </a:lnTo>
                      <a:lnTo>
                        <a:pt x="1105" y="114"/>
                      </a:lnTo>
                      <a:lnTo>
                        <a:pt x="1104" y="114"/>
                      </a:lnTo>
                      <a:lnTo>
                        <a:pt x="1104" y="115"/>
                      </a:lnTo>
                      <a:lnTo>
                        <a:pt x="1104" y="115"/>
                      </a:lnTo>
                      <a:lnTo>
                        <a:pt x="1103" y="123"/>
                      </a:lnTo>
                      <a:lnTo>
                        <a:pt x="1101" y="123"/>
                      </a:lnTo>
                      <a:lnTo>
                        <a:pt x="1101" y="125"/>
                      </a:lnTo>
                      <a:lnTo>
                        <a:pt x="1100" y="125"/>
                      </a:lnTo>
                      <a:lnTo>
                        <a:pt x="1100" y="127"/>
                      </a:lnTo>
                      <a:lnTo>
                        <a:pt x="1099" y="127"/>
                      </a:lnTo>
                      <a:lnTo>
                        <a:pt x="1099" y="129"/>
                      </a:lnTo>
                      <a:lnTo>
                        <a:pt x="1099" y="129"/>
                      </a:lnTo>
                      <a:lnTo>
                        <a:pt x="1097" y="135"/>
                      </a:lnTo>
                      <a:lnTo>
                        <a:pt x="1097" y="135"/>
                      </a:lnTo>
                      <a:lnTo>
                        <a:pt x="1097" y="138"/>
                      </a:lnTo>
                      <a:lnTo>
                        <a:pt x="1096" y="138"/>
                      </a:lnTo>
                      <a:lnTo>
                        <a:pt x="1096" y="139"/>
                      </a:lnTo>
                      <a:lnTo>
                        <a:pt x="1096" y="139"/>
                      </a:lnTo>
                      <a:lnTo>
                        <a:pt x="1096" y="142"/>
                      </a:lnTo>
                      <a:lnTo>
                        <a:pt x="1095" y="142"/>
                      </a:lnTo>
                      <a:lnTo>
                        <a:pt x="1095" y="143"/>
                      </a:lnTo>
                      <a:lnTo>
                        <a:pt x="1093" y="144"/>
                      </a:lnTo>
                      <a:lnTo>
                        <a:pt x="1093" y="146"/>
                      </a:lnTo>
                      <a:lnTo>
                        <a:pt x="1091" y="148"/>
                      </a:lnTo>
                      <a:lnTo>
                        <a:pt x="1091" y="149"/>
                      </a:lnTo>
                      <a:lnTo>
                        <a:pt x="1087" y="149"/>
                      </a:lnTo>
                      <a:lnTo>
                        <a:pt x="1086" y="151"/>
                      </a:lnTo>
                      <a:lnTo>
                        <a:pt x="1084" y="151"/>
                      </a:lnTo>
                      <a:lnTo>
                        <a:pt x="1084" y="151"/>
                      </a:lnTo>
                      <a:lnTo>
                        <a:pt x="1082" y="152"/>
                      </a:lnTo>
                      <a:lnTo>
                        <a:pt x="1079" y="153"/>
                      </a:lnTo>
                      <a:lnTo>
                        <a:pt x="1078" y="152"/>
                      </a:lnTo>
                      <a:lnTo>
                        <a:pt x="1076" y="151"/>
                      </a:lnTo>
                      <a:lnTo>
                        <a:pt x="1075" y="149"/>
                      </a:lnTo>
                      <a:lnTo>
                        <a:pt x="1073" y="149"/>
                      </a:lnTo>
                      <a:lnTo>
                        <a:pt x="1071" y="148"/>
                      </a:lnTo>
                      <a:lnTo>
                        <a:pt x="1070" y="148"/>
                      </a:lnTo>
                      <a:lnTo>
                        <a:pt x="1070" y="147"/>
                      </a:lnTo>
                      <a:lnTo>
                        <a:pt x="1070" y="147"/>
                      </a:lnTo>
                      <a:lnTo>
                        <a:pt x="1070" y="147"/>
                      </a:lnTo>
                      <a:lnTo>
                        <a:pt x="1069" y="147"/>
                      </a:lnTo>
                      <a:lnTo>
                        <a:pt x="1069" y="147"/>
                      </a:lnTo>
                      <a:lnTo>
                        <a:pt x="1069" y="147"/>
                      </a:lnTo>
                      <a:lnTo>
                        <a:pt x="1069" y="146"/>
                      </a:lnTo>
                      <a:lnTo>
                        <a:pt x="1067" y="146"/>
                      </a:lnTo>
                      <a:lnTo>
                        <a:pt x="1067" y="142"/>
                      </a:lnTo>
                      <a:lnTo>
                        <a:pt x="1066" y="142"/>
                      </a:lnTo>
                      <a:lnTo>
                        <a:pt x="1066" y="139"/>
                      </a:lnTo>
                      <a:lnTo>
                        <a:pt x="1065" y="139"/>
                      </a:lnTo>
                      <a:lnTo>
                        <a:pt x="1065" y="138"/>
                      </a:lnTo>
                      <a:lnTo>
                        <a:pt x="1065" y="138"/>
                      </a:lnTo>
                      <a:lnTo>
                        <a:pt x="1065" y="134"/>
                      </a:lnTo>
                      <a:lnTo>
                        <a:pt x="1063" y="134"/>
                      </a:lnTo>
                      <a:lnTo>
                        <a:pt x="1063" y="132"/>
                      </a:lnTo>
                      <a:lnTo>
                        <a:pt x="1063" y="132"/>
                      </a:lnTo>
                      <a:lnTo>
                        <a:pt x="1063" y="130"/>
                      </a:lnTo>
                      <a:lnTo>
                        <a:pt x="1061" y="129"/>
                      </a:lnTo>
                      <a:lnTo>
                        <a:pt x="1059" y="125"/>
                      </a:lnTo>
                      <a:lnTo>
                        <a:pt x="1059" y="125"/>
                      </a:lnTo>
                      <a:lnTo>
                        <a:pt x="1059" y="123"/>
                      </a:lnTo>
                      <a:lnTo>
                        <a:pt x="1058" y="123"/>
                      </a:lnTo>
                      <a:lnTo>
                        <a:pt x="1058" y="122"/>
                      </a:lnTo>
                      <a:lnTo>
                        <a:pt x="1058" y="122"/>
                      </a:lnTo>
                      <a:lnTo>
                        <a:pt x="1058" y="119"/>
                      </a:lnTo>
                      <a:lnTo>
                        <a:pt x="1058" y="115"/>
                      </a:lnTo>
                      <a:lnTo>
                        <a:pt x="1058" y="115"/>
                      </a:lnTo>
                      <a:lnTo>
                        <a:pt x="1058" y="115"/>
                      </a:lnTo>
                      <a:lnTo>
                        <a:pt x="1058" y="114"/>
                      </a:lnTo>
                      <a:lnTo>
                        <a:pt x="1058" y="114"/>
                      </a:lnTo>
                      <a:lnTo>
                        <a:pt x="1058" y="111"/>
                      </a:lnTo>
                      <a:lnTo>
                        <a:pt x="1059" y="111"/>
                      </a:lnTo>
                      <a:lnTo>
                        <a:pt x="1059" y="108"/>
                      </a:lnTo>
                      <a:lnTo>
                        <a:pt x="1061" y="108"/>
                      </a:lnTo>
                      <a:lnTo>
                        <a:pt x="1062" y="105"/>
                      </a:lnTo>
                      <a:lnTo>
                        <a:pt x="1063" y="104"/>
                      </a:lnTo>
                      <a:lnTo>
                        <a:pt x="1065" y="102"/>
                      </a:lnTo>
                      <a:lnTo>
                        <a:pt x="1063" y="102"/>
                      </a:lnTo>
                      <a:lnTo>
                        <a:pt x="1063" y="100"/>
                      </a:lnTo>
                      <a:lnTo>
                        <a:pt x="1069" y="96"/>
                      </a:lnTo>
                      <a:lnTo>
                        <a:pt x="1069" y="93"/>
                      </a:lnTo>
                      <a:lnTo>
                        <a:pt x="1070" y="93"/>
                      </a:lnTo>
                      <a:lnTo>
                        <a:pt x="1070" y="92"/>
                      </a:lnTo>
                      <a:lnTo>
                        <a:pt x="1071" y="91"/>
                      </a:lnTo>
                      <a:lnTo>
                        <a:pt x="1071" y="89"/>
                      </a:lnTo>
                      <a:lnTo>
                        <a:pt x="1071" y="88"/>
                      </a:lnTo>
                      <a:lnTo>
                        <a:pt x="1071" y="87"/>
                      </a:lnTo>
                      <a:lnTo>
                        <a:pt x="1070" y="84"/>
                      </a:lnTo>
                      <a:lnTo>
                        <a:pt x="1069" y="84"/>
                      </a:lnTo>
                      <a:lnTo>
                        <a:pt x="1069" y="81"/>
                      </a:lnTo>
                      <a:lnTo>
                        <a:pt x="1069" y="81"/>
                      </a:lnTo>
                      <a:lnTo>
                        <a:pt x="1069" y="76"/>
                      </a:lnTo>
                      <a:lnTo>
                        <a:pt x="1067" y="76"/>
                      </a:lnTo>
                      <a:lnTo>
                        <a:pt x="1067" y="74"/>
                      </a:lnTo>
                      <a:lnTo>
                        <a:pt x="1066" y="74"/>
                      </a:lnTo>
                      <a:lnTo>
                        <a:pt x="1067" y="72"/>
                      </a:lnTo>
                      <a:lnTo>
                        <a:pt x="1066" y="70"/>
                      </a:lnTo>
                      <a:lnTo>
                        <a:pt x="1065" y="67"/>
                      </a:lnTo>
                      <a:lnTo>
                        <a:pt x="1066" y="64"/>
                      </a:lnTo>
                      <a:lnTo>
                        <a:pt x="1066" y="64"/>
                      </a:lnTo>
                      <a:lnTo>
                        <a:pt x="1066" y="63"/>
                      </a:lnTo>
                      <a:lnTo>
                        <a:pt x="1069" y="62"/>
                      </a:lnTo>
                      <a:lnTo>
                        <a:pt x="1070" y="57"/>
                      </a:lnTo>
                      <a:lnTo>
                        <a:pt x="1070" y="58"/>
                      </a:lnTo>
                      <a:lnTo>
                        <a:pt x="1071" y="57"/>
                      </a:lnTo>
                      <a:lnTo>
                        <a:pt x="1073" y="55"/>
                      </a:lnTo>
                      <a:lnTo>
                        <a:pt x="1074" y="54"/>
                      </a:lnTo>
                      <a:lnTo>
                        <a:pt x="1075" y="53"/>
                      </a:lnTo>
                      <a:lnTo>
                        <a:pt x="1076" y="53"/>
                      </a:lnTo>
                      <a:lnTo>
                        <a:pt x="1078" y="51"/>
                      </a:lnTo>
                      <a:lnTo>
                        <a:pt x="1079" y="51"/>
                      </a:lnTo>
                      <a:lnTo>
                        <a:pt x="1080" y="51"/>
                      </a:lnTo>
                      <a:lnTo>
                        <a:pt x="1082" y="51"/>
                      </a:lnTo>
                      <a:lnTo>
                        <a:pt x="1082" y="50"/>
                      </a:lnTo>
                      <a:lnTo>
                        <a:pt x="1083" y="49"/>
                      </a:lnTo>
                      <a:lnTo>
                        <a:pt x="1084" y="49"/>
                      </a:lnTo>
                      <a:lnTo>
                        <a:pt x="1087" y="49"/>
                      </a:lnTo>
                      <a:lnTo>
                        <a:pt x="1088" y="49"/>
                      </a:lnTo>
                      <a:lnTo>
                        <a:pt x="1090" y="49"/>
                      </a:lnTo>
                      <a:lnTo>
                        <a:pt x="1091" y="47"/>
                      </a:lnTo>
                      <a:lnTo>
                        <a:pt x="1092" y="46"/>
                      </a:lnTo>
                      <a:lnTo>
                        <a:pt x="1095" y="46"/>
                      </a:lnTo>
                      <a:lnTo>
                        <a:pt x="1095" y="47"/>
                      </a:lnTo>
                      <a:lnTo>
                        <a:pt x="1096" y="47"/>
                      </a:lnTo>
                      <a:lnTo>
                        <a:pt x="1096" y="41"/>
                      </a:lnTo>
                      <a:lnTo>
                        <a:pt x="1096" y="39"/>
                      </a:lnTo>
                      <a:lnTo>
                        <a:pt x="1097" y="39"/>
                      </a:lnTo>
                      <a:lnTo>
                        <a:pt x="1100" y="41"/>
                      </a:lnTo>
                      <a:lnTo>
                        <a:pt x="1100" y="41"/>
                      </a:lnTo>
                      <a:lnTo>
                        <a:pt x="1100" y="41"/>
                      </a:lnTo>
                      <a:lnTo>
                        <a:pt x="1100" y="38"/>
                      </a:lnTo>
                      <a:lnTo>
                        <a:pt x="1103" y="38"/>
                      </a:lnTo>
                      <a:lnTo>
                        <a:pt x="1103" y="37"/>
                      </a:lnTo>
                      <a:lnTo>
                        <a:pt x="1103" y="37"/>
                      </a:lnTo>
                      <a:lnTo>
                        <a:pt x="1101" y="37"/>
                      </a:lnTo>
                      <a:lnTo>
                        <a:pt x="1103" y="36"/>
                      </a:lnTo>
                      <a:lnTo>
                        <a:pt x="1103" y="36"/>
                      </a:lnTo>
                      <a:lnTo>
                        <a:pt x="1103" y="36"/>
                      </a:lnTo>
                      <a:lnTo>
                        <a:pt x="1103" y="34"/>
                      </a:lnTo>
                      <a:lnTo>
                        <a:pt x="1104" y="34"/>
                      </a:lnTo>
                      <a:lnTo>
                        <a:pt x="1104" y="33"/>
                      </a:lnTo>
                      <a:lnTo>
                        <a:pt x="1104" y="30"/>
                      </a:lnTo>
                      <a:lnTo>
                        <a:pt x="1103" y="30"/>
                      </a:lnTo>
                      <a:lnTo>
                        <a:pt x="1104" y="29"/>
                      </a:lnTo>
                      <a:lnTo>
                        <a:pt x="1105" y="29"/>
                      </a:lnTo>
                      <a:lnTo>
                        <a:pt x="1105" y="30"/>
                      </a:lnTo>
                      <a:lnTo>
                        <a:pt x="1105" y="30"/>
                      </a:lnTo>
                      <a:lnTo>
                        <a:pt x="1105" y="30"/>
                      </a:lnTo>
                      <a:lnTo>
                        <a:pt x="1107" y="29"/>
                      </a:lnTo>
                      <a:lnTo>
                        <a:pt x="1107" y="28"/>
                      </a:lnTo>
                      <a:lnTo>
                        <a:pt x="1109" y="28"/>
                      </a:lnTo>
                      <a:lnTo>
                        <a:pt x="1109" y="28"/>
                      </a:lnTo>
                      <a:lnTo>
                        <a:pt x="1111" y="28"/>
                      </a:lnTo>
                      <a:lnTo>
                        <a:pt x="1111" y="26"/>
                      </a:lnTo>
                      <a:lnTo>
                        <a:pt x="1111" y="26"/>
                      </a:lnTo>
                      <a:lnTo>
                        <a:pt x="1109" y="26"/>
                      </a:lnTo>
                      <a:lnTo>
                        <a:pt x="1109" y="25"/>
                      </a:lnTo>
                      <a:lnTo>
                        <a:pt x="1111" y="25"/>
                      </a:lnTo>
                      <a:lnTo>
                        <a:pt x="1111" y="20"/>
                      </a:lnTo>
                      <a:lnTo>
                        <a:pt x="1111" y="20"/>
                      </a:lnTo>
                      <a:lnTo>
                        <a:pt x="1111" y="16"/>
                      </a:lnTo>
                      <a:lnTo>
                        <a:pt x="1112" y="16"/>
                      </a:lnTo>
                      <a:lnTo>
                        <a:pt x="1112" y="12"/>
                      </a:lnTo>
                      <a:lnTo>
                        <a:pt x="1114" y="12"/>
                      </a:lnTo>
                      <a:close/>
                      <a:moveTo>
                        <a:pt x="1841" y="7"/>
                      </a:moveTo>
                      <a:lnTo>
                        <a:pt x="1844" y="7"/>
                      </a:lnTo>
                      <a:lnTo>
                        <a:pt x="1842" y="9"/>
                      </a:lnTo>
                      <a:lnTo>
                        <a:pt x="1841" y="9"/>
                      </a:lnTo>
                      <a:lnTo>
                        <a:pt x="1841" y="8"/>
                      </a:lnTo>
                      <a:lnTo>
                        <a:pt x="1841" y="7"/>
                      </a:lnTo>
                      <a:close/>
                      <a:moveTo>
                        <a:pt x="1837" y="7"/>
                      </a:moveTo>
                      <a:lnTo>
                        <a:pt x="1837" y="7"/>
                      </a:lnTo>
                      <a:lnTo>
                        <a:pt x="1837" y="7"/>
                      </a:lnTo>
                      <a:lnTo>
                        <a:pt x="1838" y="8"/>
                      </a:lnTo>
                      <a:lnTo>
                        <a:pt x="1838" y="11"/>
                      </a:lnTo>
                      <a:lnTo>
                        <a:pt x="1836" y="11"/>
                      </a:lnTo>
                      <a:lnTo>
                        <a:pt x="1836" y="9"/>
                      </a:lnTo>
                      <a:lnTo>
                        <a:pt x="1836" y="8"/>
                      </a:lnTo>
                      <a:lnTo>
                        <a:pt x="1836" y="8"/>
                      </a:lnTo>
                      <a:lnTo>
                        <a:pt x="1836" y="8"/>
                      </a:lnTo>
                      <a:lnTo>
                        <a:pt x="1837" y="7"/>
                      </a:lnTo>
                      <a:close/>
                      <a:moveTo>
                        <a:pt x="1844" y="5"/>
                      </a:moveTo>
                      <a:lnTo>
                        <a:pt x="1845" y="5"/>
                      </a:lnTo>
                      <a:lnTo>
                        <a:pt x="1846" y="5"/>
                      </a:lnTo>
                      <a:lnTo>
                        <a:pt x="1846" y="7"/>
                      </a:lnTo>
                      <a:lnTo>
                        <a:pt x="1846" y="7"/>
                      </a:lnTo>
                      <a:lnTo>
                        <a:pt x="1846" y="7"/>
                      </a:lnTo>
                      <a:lnTo>
                        <a:pt x="1846" y="7"/>
                      </a:lnTo>
                      <a:lnTo>
                        <a:pt x="1846" y="8"/>
                      </a:lnTo>
                      <a:lnTo>
                        <a:pt x="1844" y="8"/>
                      </a:lnTo>
                      <a:lnTo>
                        <a:pt x="1844" y="8"/>
                      </a:lnTo>
                      <a:lnTo>
                        <a:pt x="1844" y="8"/>
                      </a:lnTo>
                      <a:lnTo>
                        <a:pt x="1844" y="8"/>
                      </a:lnTo>
                      <a:lnTo>
                        <a:pt x="1844" y="8"/>
                      </a:lnTo>
                      <a:lnTo>
                        <a:pt x="1844" y="7"/>
                      </a:lnTo>
                      <a:lnTo>
                        <a:pt x="1844" y="5"/>
                      </a:lnTo>
                      <a:close/>
                      <a:moveTo>
                        <a:pt x="1944" y="0"/>
                      </a:moveTo>
                      <a:lnTo>
                        <a:pt x="1946" y="5"/>
                      </a:lnTo>
                      <a:lnTo>
                        <a:pt x="1948" y="7"/>
                      </a:lnTo>
                      <a:lnTo>
                        <a:pt x="1948" y="11"/>
                      </a:lnTo>
                      <a:lnTo>
                        <a:pt x="1951" y="12"/>
                      </a:lnTo>
                      <a:lnTo>
                        <a:pt x="1951" y="16"/>
                      </a:lnTo>
                      <a:lnTo>
                        <a:pt x="1951" y="16"/>
                      </a:lnTo>
                      <a:lnTo>
                        <a:pt x="1952" y="17"/>
                      </a:lnTo>
                      <a:lnTo>
                        <a:pt x="1954" y="19"/>
                      </a:lnTo>
                      <a:lnTo>
                        <a:pt x="1954" y="21"/>
                      </a:lnTo>
                      <a:lnTo>
                        <a:pt x="1955" y="22"/>
                      </a:lnTo>
                      <a:lnTo>
                        <a:pt x="1956" y="24"/>
                      </a:lnTo>
                      <a:lnTo>
                        <a:pt x="1956" y="26"/>
                      </a:lnTo>
                      <a:lnTo>
                        <a:pt x="1956" y="29"/>
                      </a:lnTo>
                      <a:lnTo>
                        <a:pt x="1955" y="30"/>
                      </a:lnTo>
                      <a:lnTo>
                        <a:pt x="1955" y="30"/>
                      </a:lnTo>
                      <a:lnTo>
                        <a:pt x="1955" y="37"/>
                      </a:lnTo>
                      <a:lnTo>
                        <a:pt x="1959" y="38"/>
                      </a:lnTo>
                      <a:lnTo>
                        <a:pt x="1959" y="38"/>
                      </a:lnTo>
                      <a:lnTo>
                        <a:pt x="1959" y="37"/>
                      </a:lnTo>
                      <a:lnTo>
                        <a:pt x="1960" y="37"/>
                      </a:lnTo>
                      <a:lnTo>
                        <a:pt x="1960" y="36"/>
                      </a:lnTo>
                      <a:lnTo>
                        <a:pt x="1961" y="36"/>
                      </a:lnTo>
                      <a:lnTo>
                        <a:pt x="1961" y="34"/>
                      </a:lnTo>
                      <a:lnTo>
                        <a:pt x="1964" y="34"/>
                      </a:lnTo>
                      <a:lnTo>
                        <a:pt x="1964" y="38"/>
                      </a:lnTo>
                      <a:lnTo>
                        <a:pt x="1965" y="38"/>
                      </a:lnTo>
                      <a:lnTo>
                        <a:pt x="1965" y="39"/>
                      </a:lnTo>
                      <a:lnTo>
                        <a:pt x="1967" y="39"/>
                      </a:lnTo>
                      <a:lnTo>
                        <a:pt x="1968" y="41"/>
                      </a:lnTo>
                      <a:lnTo>
                        <a:pt x="1971" y="41"/>
                      </a:lnTo>
                      <a:lnTo>
                        <a:pt x="1971" y="43"/>
                      </a:lnTo>
                      <a:lnTo>
                        <a:pt x="1971" y="43"/>
                      </a:lnTo>
                      <a:lnTo>
                        <a:pt x="1971" y="46"/>
                      </a:lnTo>
                      <a:lnTo>
                        <a:pt x="1971" y="46"/>
                      </a:lnTo>
                      <a:lnTo>
                        <a:pt x="1971" y="49"/>
                      </a:lnTo>
                      <a:lnTo>
                        <a:pt x="1971" y="49"/>
                      </a:lnTo>
                      <a:lnTo>
                        <a:pt x="1971" y="53"/>
                      </a:lnTo>
                      <a:lnTo>
                        <a:pt x="1971" y="53"/>
                      </a:lnTo>
                      <a:lnTo>
                        <a:pt x="1971" y="54"/>
                      </a:lnTo>
                      <a:lnTo>
                        <a:pt x="1971" y="54"/>
                      </a:lnTo>
                      <a:lnTo>
                        <a:pt x="1971" y="55"/>
                      </a:lnTo>
                      <a:lnTo>
                        <a:pt x="1971" y="55"/>
                      </a:lnTo>
                      <a:lnTo>
                        <a:pt x="1972" y="58"/>
                      </a:lnTo>
                      <a:lnTo>
                        <a:pt x="1973" y="58"/>
                      </a:lnTo>
                      <a:lnTo>
                        <a:pt x="1973" y="60"/>
                      </a:lnTo>
                      <a:lnTo>
                        <a:pt x="1976" y="62"/>
                      </a:lnTo>
                      <a:lnTo>
                        <a:pt x="1976" y="64"/>
                      </a:lnTo>
                      <a:lnTo>
                        <a:pt x="1976" y="64"/>
                      </a:lnTo>
                      <a:lnTo>
                        <a:pt x="1977" y="67"/>
                      </a:lnTo>
                      <a:lnTo>
                        <a:pt x="1977" y="67"/>
                      </a:lnTo>
                      <a:lnTo>
                        <a:pt x="1977" y="76"/>
                      </a:lnTo>
                      <a:lnTo>
                        <a:pt x="1978" y="76"/>
                      </a:lnTo>
                      <a:lnTo>
                        <a:pt x="1978" y="77"/>
                      </a:lnTo>
                      <a:lnTo>
                        <a:pt x="1978" y="77"/>
                      </a:lnTo>
                      <a:lnTo>
                        <a:pt x="1978" y="80"/>
                      </a:lnTo>
                      <a:lnTo>
                        <a:pt x="1978" y="80"/>
                      </a:lnTo>
                      <a:lnTo>
                        <a:pt x="1978" y="83"/>
                      </a:lnTo>
                      <a:lnTo>
                        <a:pt x="1978" y="84"/>
                      </a:lnTo>
                      <a:lnTo>
                        <a:pt x="1978" y="85"/>
                      </a:lnTo>
                      <a:lnTo>
                        <a:pt x="1981" y="87"/>
                      </a:lnTo>
                      <a:lnTo>
                        <a:pt x="1981" y="87"/>
                      </a:lnTo>
                      <a:lnTo>
                        <a:pt x="1981" y="88"/>
                      </a:lnTo>
                      <a:lnTo>
                        <a:pt x="1988" y="88"/>
                      </a:lnTo>
                      <a:lnTo>
                        <a:pt x="1988" y="91"/>
                      </a:lnTo>
                      <a:lnTo>
                        <a:pt x="1989" y="92"/>
                      </a:lnTo>
                      <a:lnTo>
                        <a:pt x="1992" y="92"/>
                      </a:lnTo>
                      <a:lnTo>
                        <a:pt x="1992" y="91"/>
                      </a:lnTo>
                      <a:lnTo>
                        <a:pt x="1993" y="91"/>
                      </a:lnTo>
                      <a:lnTo>
                        <a:pt x="1993" y="92"/>
                      </a:lnTo>
                      <a:lnTo>
                        <a:pt x="1995" y="92"/>
                      </a:lnTo>
                      <a:lnTo>
                        <a:pt x="1997" y="96"/>
                      </a:lnTo>
                      <a:lnTo>
                        <a:pt x="2001" y="97"/>
                      </a:lnTo>
                      <a:lnTo>
                        <a:pt x="2001" y="97"/>
                      </a:lnTo>
                      <a:lnTo>
                        <a:pt x="2002" y="98"/>
                      </a:lnTo>
                      <a:lnTo>
                        <a:pt x="2002" y="101"/>
                      </a:lnTo>
                      <a:lnTo>
                        <a:pt x="2001" y="101"/>
                      </a:lnTo>
                      <a:lnTo>
                        <a:pt x="2001" y="102"/>
                      </a:lnTo>
                      <a:lnTo>
                        <a:pt x="2001" y="105"/>
                      </a:lnTo>
                      <a:lnTo>
                        <a:pt x="2002" y="105"/>
                      </a:lnTo>
                      <a:lnTo>
                        <a:pt x="2002" y="106"/>
                      </a:lnTo>
                      <a:lnTo>
                        <a:pt x="2003" y="106"/>
                      </a:lnTo>
                      <a:lnTo>
                        <a:pt x="2005" y="108"/>
                      </a:lnTo>
                      <a:lnTo>
                        <a:pt x="2006" y="108"/>
                      </a:lnTo>
                      <a:lnTo>
                        <a:pt x="2006" y="109"/>
                      </a:lnTo>
                      <a:lnTo>
                        <a:pt x="2006" y="109"/>
                      </a:lnTo>
                      <a:lnTo>
                        <a:pt x="2006" y="111"/>
                      </a:lnTo>
                      <a:lnTo>
                        <a:pt x="2007" y="111"/>
                      </a:lnTo>
                      <a:lnTo>
                        <a:pt x="2007" y="115"/>
                      </a:lnTo>
                      <a:lnTo>
                        <a:pt x="2006" y="115"/>
                      </a:lnTo>
                      <a:lnTo>
                        <a:pt x="2006" y="118"/>
                      </a:lnTo>
                      <a:lnTo>
                        <a:pt x="2007" y="119"/>
                      </a:lnTo>
                      <a:lnTo>
                        <a:pt x="2007" y="121"/>
                      </a:lnTo>
                      <a:lnTo>
                        <a:pt x="2009" y="122"/>
                      </a:lnTo>
                      <a:lnTo>
                        <a:pt x="2010" y="122"/>
                      </a:lnTo>
                      <a:lnTo>
                        <a:pt x="2011" y="122"/>
                      </a:lnTo>
                      <a:lnTo>
                        <a:pt x="2011" y="121"/>
                      </a:lnTo>
                      <a:lnTo>
                        <a:pt x="2012" y="121"/>
                      </a:lnTo>
                      <a:lnTo>
                        <a:pt x="2012" y="122"/>
                      </a:lnTo>
                      <a:lnTo>
                        <a:pt x="2015" y="123"/>
                      </a:lnTo>
                      <a:lnTo>
                        <a:pt x="2016" y="125"/>
                      </a:lnTo>
                      <a:lnTo>
                        <a:pt x="2016" y="126"/>
                      </a:lnTo>
                      <a:lnTo>
                        <a:pt x="2018" y="126"/>
                      </a:lnTo>
                      <a:lnTo>
                        <a:pt x="2018" y="135"/>
                      </a:lnTo>
                      <a:lnTo>
                        <a:pt x="2018" y="135"/>
                      </a:lnTo>
                      <a:lnTo>
                        <a:pt x="2019" y="136"/>
                      </a:lnTo>
                      <a:lnTo>
                        <a:pt x="2019" y="136"/>
                      </a:lnTo>
                      <a:lnTo>
                        <a:pt x="2019" y="136"/>
                      </a:lnTo>
                      <a:lnTo>
                        <a:pt x="2019" y="138"/>
                      </a:lnTo>
                      <a:lnTo>
                        <a:pt x="2020" y="138"/>
                      </a:lnTo>
                      <a:lnTo>
                        <a:pt x="2020" y="138"/>
                      </a:lnTo>
                      <a:lnTo>
                        <a:pt x="2024" y="140"/>
                      </a:lnTo>
                      <a:lnTo>
                        <a:pt x="2027" y="144"/>
                      </a:lnTo>
                      <a:lnTo>
                        <a:pt x="2027" y="147"/>
                      </a:lnTo>
                      <a:lnTo>
                        <a:pt x="2029" y="148"/>
                      </a:lnTo>
                      <a:lnTo>
                        <a:pt x="2029" y="148"/>
                      </a:lnTo>
                      <a:lnTo>
                        <a:pt x="2031" y="149"/>
                      </a:lnTo>
                      <a:lnTo>
                        <a:pt x="2031" y="152"/>
                      </a:lnTo>
                      <a:lnTo>
                        <a:pt x="2032" y="152"/>
                      </a:lnTo>
                      <a:lnTo>
                        <a:pt x="2032" y="153"/>
                      </a:lnTo>
                      <a:lnTo>
                        <a:pt x="2035" y="153"/>
                      </a:lnTo>
                      <a:lnTo>
                        <a:pt x="2035" y="157"/>
                      </a:lnTo>
                      <a:lnTo>
                        <a:pt x="2036" y="157"/>
                      </a:lnTo>
                      <a:lnTo>
                        <a:pt x="2036" y="161"/>
                      </a:lnTo>
                      <a:lnTo>
                        <a:pt x="2036" y="161"/>
                      </a:lnTo>
                      <a:lnTo>
                        <a:pt x="2036" y="163"/>
                      </a:lnTo>
                      <a:lnTo>
                        <a:pt x="2037" y="163"/>
                      </a:lnTo>
                      <a:lnTo>
                        <a:pt x="2035" y="164"/>
                      </a:lnTo>
                      <a:lnTo>
                        <a:pt x="2035" y="166"/>
                      </a:lnTo>
                      <a:lnTo>
                        <a:pt x="2035" y="166"/>
                      </a:lnTo>
                      <a:lnTo>
                        <a:pt x="2035" y="166"/>
                      </a:lnTo>
                      <a:lnTo>
                        <a:pt x="2035" y="168"/>
                      </a:lnTo>
                      <a:lnTo>
                        <a:pt x="2035" y="168"/>
                      </a:lnTo>
                      <a:lnTo>
                        <a:pt x="2035" y="170"/>
                      </a:lnTo>
                      <a:lnTo>
                        <a:pt x="2036" y="170"/>
                      </a:lnTo>
                      <a:lnTo>
                        <a:pt x="2036" y="173"/>
                      </a:lnTo>
                      <a:lnTo>
                        <a:pt x="2035" y="173"/>
                      </a:lnTo>
                      <a:lnTo>
                        <a:pt x="2036" y="178"/>
                      </a:lnTo>
                      <a:lnTo>
                        <a:pt x="2037" y="178"/>
                      </a:lnTo>
                      <a:lnTo>
                        <a:pt x="2037" y="180"/>
                      </a:lnTo>
                      <a:lnTo>
                        <a:pt x="2037" y="180"/>
                      </a:lnTo>
                      <a:lnTo>
                        <a:pt x="2037" y="182"/>
                      </a:lnTo>
                      <a:lnTo>
                        <a:pt x="2040" y="183"/>
                      </a:lnTo>
                      <a:lnTo>
                        <a:pt x="2040" y="185"/>
                      </a:lnTo>
                      <a:lnTo>
                        <a:pt x="2041" y="185"/>
                      </a:lnTo>
                      <a:lnTo>
                        <a:pt x="2041" y="191"/>
                      </a:lnTo>
                      <a:lnTo>
                        <a:pt x="2039" y="194"/>
                      </a:lnTo>
                      <a:lnTo>
                        <a:pt x="2039" y="194"/>
                      </a:lnTo>
                      <a:lnTo>
                        <a:pt x="2040" y="195"/>
                      </a:lnTo>
                      <a:lnTo>
                        <a:pt x="2040" y="197"/>
                      </a:lnTo>
                      <a:lnTo>
                        <a:pt x="2039" y="197"/>
                      </a:lnTo>
                      <a:lnTo>
                        <a:pt x="2037" y="198"/>
                      </a:lnTo>
                      <a:lnTo>
                        <a:pt x="2037" y="198"/>
                      </a:lnTo>
                      <a:lnTo>
                        <a:pt x="2037" y="199"/>
                      </a:lnTo>
                      <a:lnTo>
                        <a:pt x="2039" y="199"/>
                      </a:lnTo>
                      <a:lnTo>
                        <a:pt x="2039" y="201"/>
                      </a:lnTo>
                      <a:lnTo>
                        <a:pt x="2039" y="202"/>
                      </a:lnTo>
                      <a:lnTo>
                        <a:pt x="2037" y="204"/>
                      </a:lnTo>
                      <a:lnTo>
                        <a:pt x="2037" y="206"/>
                      </a:lnTo>
                      <a:lnTo>
                        <a:pt x="2037" y="210"/>
                      </a:lnTo>
                      <a:lnTo>
                        <a:pt x="2037" y="210"/>
                      </a:lnTo>
                      <a:lnTo>
                        <a:pt x="2039" y="210"/>
                      </a:lnTo>
                      <a:lnTo>
                        <a:pt x="2039" y="211"/>
                      </a:lnTo>
                      <a:lnTo>
                        <a:pt x="2037" y="211"/>
                      </a:lnTo>
                      <a:lnTo>
                        <a:pt x="2037" y="212"/>
                      </a:lnTo>
                      <a:lnTo>
                        <a:pt x="2037" y="212"/>
                      </a:lnTo>
                      <a:lnTo>
                        <a:pt x="2037" y="214"/>
                      </a:lnTo>
                      <a:lnTo>
                        <a:pt x="2037" y="215"/>
                      </a:lnTo>
                      <a:lnTo>
                        <a:pt x="2037" y="218"/>
                      </a:lnTo>
                      <a:lnTo>
                        <a:pt x="2037" y="218"/>
                      </a:lnTo>
                      <a:lnTo>
                        <a:pt x="2035" y="225"/>
                      </a:lnTo>
                      <a:lnTo>
                        <a:pt x="2033" y="225"/>
                      </a:lnTo>
                      <a:lnTo>
                        <a:pt x="2033" y="227"/>
                      </a:lnTo>
                      <a:lnTo>
                        <a:pt x="2032" y="227"/>
                      </a:lnTo>
                      <a:lnTo>
                        <a:pt x="2032" y="227"/>
                      </a:lnTo>
                      <a:lnTo>
                        <a:pt x="2032" y="229"/>
                      </a:lnTo>
                      <a:lnTo>
                        <a:pt x="2032" y="229"/>
                      </a:lnTo>
                      <a:lnTo>
                        <a:pt x="2032" y="232"/>
                      </a:lnTo>
                      <a:lnTo>
                        <a:pt x="2028" y="233"/>
                      </a:lnTo>
                      <a:lnTo>
                        <a:pt x="2028" y="235"/>
                      </a:lnTo>
                      <a:lnTo>
                        <a:pt x="2027" y="236"/>
                      </a:lnTo>
                      <a:lnTo>
                        <a:pt x="2027" y="236"/>
                      </a:lnTo>
                      <a:lnTo>
                        <a:pt x="2024" y="236"/>
                      </a:lnTo>
                      <a:lnTo>
                        <a:pt x="2024" y="237"/>
                      </a:lnTo>
                      <a:lnTo>
                        <a:pt x="2023" y="238"/>
                      </a:lnTo>
                      <a:lnTo>
                        <a:pt x="2023" y="240"/>
                      </a:lnTo>
                      <a:lnTo>
                        <a:pt x="2022" y="241"/>
                      </a:lnTo>
                      <a:lnTo>
                        <a:pt x="2020" y="241"/>
                      </a:lnTo>
                      <a:lnTo>
                        <a:pt x="2019" y="242"/>
                      </a:lnTo>
                      <a:lnTo>
                        <a:pt x="2019" y="242"/>
                      </a:lnTo>
                      <a:lnTo>
                        <a:pt x="2019" y="245"/>
                      </a:lnTo>
                      <a:lnTo>
                        <a:pt x="2020" y="246"/>
                      </a:lnTo>
                      <a:lnTo>
                        <a:pt x="2019" y="248"/>
                      </a:lnTo>
                      <a:lnTo>
                        <a:pt x="2019" y="250"/>
                      </a:lnTo>
                      <a:lnTo>
                        <a:pt x="2019" y="252"/>
                      </a:lnTo>
                      <a:lnTo>
                        <a:pt x="2018" y="252"/>
                      </a:lnTo>
                      <a:lnTo>
                        <a:pt x="2018" y="253"/>
                      </a:lnTo>
                      <a:lnTo>
                        <a:pt x="2018" y="253"/>
                      </a:lnTo>
                      <a:lnTo>
                        <a:pt x="2018" y="257"/>
                      </a:lnTo>
                      <a:lnTo>
                        <a:pt x="2016" y="257"/>
                      </a:lnTo>
                      <a:lnTo>
                        <a:pt x="2016" y="258"/>
                      </a:lnTo>
                      <a:lnTo>
                        <a:pt x="2016" y="259"/>
                      </a:lnTo>
                      <a:lnTo>
                        <a:pt x="2016" y="259"/>
                      </a:lnTo>
                      <a:lnTo>
                        <a:pt x="2016" y="261"/>
                      </a:lnTo>
                      <a:lnTo>
                        <a:pt x="2015" y="261"/>
                      </a:lnTo>
                      <a:lnTo>
                        <a:pt x="2014" y="265"/>
                      </a:lnTo>
                      <a:lnTo>
                        <a:pt x="2012" y="266"/>
                      </a:lnTo>
                      <a:lnTo>
                        <a:pt x="2012" y="269"/>
                      </a:lnTo>
                      <a:lnTo>
                        <a:pt x="2011" y="269"/>
                      </a:lnTo>
                      <a:lnTo>
                        <a:pt x="2011" y="270"/>
                      </a:lnTo>
                      <a:lnTo>
                        <a:pt x="2012" y="270"/>
                      </a:lnTo>
                      <a:lnTo>
                        <a:pt x="2011" y="278"/>
                      </a:lnTo>
                      <a:lnTo>
                        <a:pt x="2009" y="278"/>
                      </a:lnTo>
                      <a:lnTo>
                        <a:pt x="2007" y="280"/>
                      </a:lnTo>
                      <a:lnTo>
                        <a:pt x="2006" y="283"/>
                      </a:lnTo>
                      <a:lnTo>
                        <a:pt x="2007" y="283"/>
                      </a:lnTo>
                      <a:lnTo>
                        <a:pt x="2007" y="284"/>
                      </a:lnTo>
                      <a:lnTo>
                        <a:pt x="2007" y="284"/>
                      </a:lnTo>
                      <a:lnTo>
                        <a:pt x="2009" y="286"/>
                      </a:lnTo>
                      <a:lnTo>
                        <a:pt x="2011" y="286"/>
                      </a:lnTo>
                      <a:lnTo>
                        <a:pt x="2010" y="287"/>
                      </a:lnTo>
                      <a:lnTo>
                        <a:pt x="2010" y="287"/>
                      </a:lnTo>
                      <a:lnTo>
                        <a:pt x="2009" y="288"/>
                      </a:lnTo>
                      <a:lnTo>
                        <a:pt x="2009" y="291"/>
                      </a:lnTo>
                      <a:lnTo>
                        <a:pt x="2006" y="291"/>
                      </a:lnTo>
                      <a:lnTo>
                        <a:pt x="2006" y="293"/>
                      </a:lnTo>
                      <a:lnTo>
                        <a:pt x="2006" y="293"/>
                      </a:lnTo>
                      <a:lnTo>
                        <a:pt x="2006" y="293"/>
                      </a:lnTo>
                      <a:lnTo>
                        <a:pt x="2003" y="293"/>
                      </a:lnTo>
                      <a:lnTo>
                        <a:pt x="2002" y="292"/>
                      </a:lnTo>
                      <a:lnTo>
                        <a:pt x="2001" y="292"/>
                      </a:lnTo>
                      <a:lnTo>
                        <a:pt x="2001" y="292"/>
                      </a:lnTo>
                      <a:lnTo>
                        <a:pt x="1999" y="293"/>
                      </a:lnTo>
                      <a:lnTo>
                        <a:pt x="1999" y="293"/>
                      </a:lnTo>
                      <a:lnTo>
                        <a:pt x="1998" y="293"/>
                      </a:lnTo>
                      <a:lnTo>
                        <a:pt x="1998" y="293"/>
                      </a:lnTo>
                      <a:lnTo>
                        <a:pt x="1998" y="293"/>
                      </a:lnTo>
                      <a:lnTo>
                        <a:pt x="1990" y="293"/>
                      </a:lnTo>
                      <a:lnTo>
                        <a:pt x="1990" y="293"/>
                      </a:lnTo>
                      <a:lnTo>
                        <a:pt x="1989" y="295"/>
                      </a:lnTo>
                      <a:lnTo>
                        <a:pt x="1989" y="296"/>
                      </a:lnTo>
                      <a:lnTo>
                        <a:pt x="1989" y="296"/>
                      </a:lnTo>
                      <a:lnTo>
                        <a:pt x="1989" y="299"/>
                      </a:lnTo>
                      <a:lnTo>
                        <a:pt x="1988" y="299"/>
                      </a:lnTo>
                      <a:lnTo>
                        <a:pt x="1988" y="300"/>
                      </a:lnTo>
                      <a:lnTo>
                        <a:pt x="1986" y="301"/>
                      </a:lnTo>
                      <a:lnTo>
                        <a:pt x="1985" y="304"/>
                      </a:lnTo>
                      <a:lnTo>
                        <a:pt x="1984" y="307"/>
                      </a:lnTo>
                      <a:lnTo>
                        <a:pt x="1982" y="307"/>
                      </a:lnTo>
                      <a:lnTo>
                        <a:pt x="1981" y="307"/>
                      </a:lnTo>
                      <a:lnTo>
                        <a:pt x="1978" y="308"/>
                      </a:lnTo>
                      <a:lnTo>
                        <a:pt x="1978" y="310"/>
                      </a:lnTo>
                      <a:lnTo>
                        <a:pt x="1977" y="310"/>
                      </a:lnTo>
                      <a:lnTo>
                        <a:pt x="1976" y="307"/>
                      </a:lnTo>
                      <a:lnTo>
                        <a:pt x="1975" y="308"/>
                      </a:lnTo>
                      <a:lnTo>
                        <a:pt x="1975" y="307"/>
                      </a:lnTo>
                      <a:lnTo>
                        <a:pt x="1973" y="307"/>
                      </a:lnTo>
                      <a:lnTo>
                        <a:pt x="1973" y="305"/>
                      </a:lnTo>
                      <a:lnTo>
                        <a:pt x="1973" y="304"/>
                      </a:lnTo>
                      <a:lnTo>
                        <a:pt x="1971" y="304"/>
                      </a:lnTo>
                      <a:lnTo>
                        <a:pt x="1971" y="303"/>
                      </a:lnTo>
                      <a:lnTo>
                        <a:pt x="1969" y="303"/>
                      </a:lnTo>
                      <a:lnTo>
                        <a:pt x="1968" y="303"/>
                      </a:lnTo>
                      <a:lnTo>
                        <a:pt x="1968" y="300"/>
                      </a:lnTo>
                      <a:lnTo>
                        <a:pt x="1971" y="300"/>
                      </a:lnTo>
                      <a:lnTo>
                        <a:pt x="1971" y="299"/>
                      </a:lnTo>
                      <a:lnTo>
                        <a:pt x="1968" y="299"/>
                      </a:lnTo>
                      <a:lnTo>
                        <a:pt x="1968" y="299"/>
                      </a:lnTo>
                      <a:lnTo>
                        <a:pt x="1967" y="300"/>
                      </a:lnTo>
                      <a:lnTo>
                        <a:pt x="1964" y="300"/>
                      </a:lnTo>
                      <a:lnTo>
                        <a:pt x="1964" y="299"/>
                      </a:lnTo>
                      <a:lnTo>
                        <a:pt x="1965" y="299"/>
                      </a:lnTo>
                      <a:lnTo>
                        <a:pt x="1967" y="297"/>
                      </a:lnTo>
                      <a:lnTo>
                        <a:pt x="1968" y="296"/>
                      </a:lnTo>
                      <a:lnTo>
                        <a:pt x="1968" y="295"/>
                      </a:lnTo>
                      <a:lnTo>
                        <a:pt x="1967" y="293"/>
                      </a:lnTo>
                      <a:lnTo>
                        <a:pt x="1967" y="293"/>
                      </a:lnTo>
                      <a:lnTo>
                        <a:pt x="1964" y="293"/>
                      </a:lnTo>
                      <a:lnTo>
                        <a:pt x="1964" y="295"/>
                      </a:lnTo>
                      <a:lnTo>
                        <a:pt x="1963" y="295"/>
                      </a:lnTo>
                      <a:lnTo>
                        <a:pt x="1961" y="296"/>
                      </a:lnTo>
                      <a:lnTo>
                        <a:pt x="1960" y="296"/>
                      </a:lnTo>
                      <a:lnTo>
                        <a:pt x="1960" y="296"/>
                      </a:lnTo>
                      <a:lnTo>
                        <a:pt x="1960" y="297"/>
                      </a:lnTo>
                      <a:lnTo>
                        <a:pt x="1961" y="297"/>
                      </a:lnTo>
                      <a:lnTo>
                        <a:pt x="1961" y="297"/>
                      </a:lnTo>
                      <a:lnTo>
                        <a:pt x="1961" y="299"/>
                      </a:lnTo>
                      <a:lnTo>
                        <a:pt x="1960" y="299"/>
                      </a:lnTo>
                      <a:lnTo>
                        <a:pt x="1959" y="300"/>
                      </a:lnTo>
                      <a:lnTo>
                        <a:pt x="1959" y="300"/>
                      </a:lnTo>
                      <a:lnTo>
                        <a:pt x="1957" y="303"/>
                      </a:lnTo>
                      <a:lnTo>
                        <a:pt x="1956" y="303"/>
                      </a:lnTo>
                      <a:lnTo>
                        <a:pt x="1956" y="304"/>
                      </a:lnTo>
                      <a:lnTo>
                        <a:pt x="1956" y="304"/>
                      </a:lnTo>
                      <a:lnTo>
                        <a:pt x="1955" y="305"/>
                      </a:lnTo>
                      <a:lnTo>
                        <a:pt x="1955" y="305"/>
                      </a:lnTo>
                      <a:lnTo>
                        <a:pt x="1954" y="305"/>
                      </a:lnTo>
                      <a:lnTo>
                        <a:pt x="1954" y="307"/>
                      </a:lnTo>
                      <a:lnTo>
                        <a:pt x="1952" y="307"/>
                      </a:lnTo>
                      <a:lnTo>
                        <a:pt x="1951" y="308"/>
                      </a:lnTo>
                      <a:lnTo>
                        <a:pt x="1950" y="305"/>
                      </a:lnTo>
                      <a:lnTo>
                        <a:pt x="1947" y="304"/>
                      </a:lnTo>
                      <a:lnTo>
                        <a:pt x="1946" y="305"/>
                      </a:lnTo>
                      <a:lnTo>
                        <a:pt x="1946" y="304"/>
                      </a:lnTo>
                      <a:lnTo>
                        <a:pt x="1944" y="303"/>
                      </a:lnTo>
                      <a:lnTo>
                        <a:pt x="1944" y="300"/>
                      </a:lnTo>
                      <a:lnTo>
                        <a:pt x="1940" y="300"/>
                      </a:lnTo>
                      <a:lnTo>
                        <a:pt x="1940" y="299"/>
                      </a:lnTo>
                      <a:lnTo>
                        <a:pt x="1937" y="299"/>
                      </a:lnTo>
                      <a:lnTo>
                        <a:pt x="1937" y="299"/>
                      </a:lnTo>
                      <a:lnTo>
                        <a:pt x="1937" y="299"/>
                      </a:lnTo>
                      <a:lnTo>
                        <a:pt x="1935" y="300"/>
                      </a:lnTo>
                      <a:lnTo>
                        <a:pt x="1934" y="299"/>
                      </a:lnTo>
                      <a:lnTo>
                        <a:pt x="1931" y="297"/>
                      </a:lnTo>
                      <a:lnTo>
                        <a:pt x="1930" y="296"/>
                      </a:lnTo>
                      <a:lnTo>
                        <a:pt x="1930" y="296"/>
                      </a:lnTo>
                      <a:lnTo>
                        <a:pt x="1926" y="296"/>
                      </a:lnTo>
                      <a:lnTo>
                        <a:pt x="1926" y="295"/>
                      </a:lnTo>
                      <a:lnTo>
                        <a:pt x="1926" y="293"/>
                      </a:lnTo>
                      <a:lnTo>
                        <a:pt x="1925" y="292"/>
                      </a:lnTo>
                      <a:lnTo>
                        <a:pt x="1923" y="292"/>
                      </a:lnTo>
                      <a:lnTo>
                        <a:pt x="1922" y="290"/>
                      </a:lnTo>
                      <a:lnTo>
                        <a:pt x="1921" y="290"/>
                      </a:lnTo>
                      <a:lnTo>
                        <a:pt x="1921" y="288"/>
                      </a:lnTo>
                      <a:lnTo>
                        <a:pt x="1920" y="287"/>
                      </a:lnTo>
                      <a:lnTo>
                        <a:pt x="1920" y="283"/>
                      </a:lnTo>
                      <a:lnTo>
                        <a:pt x="1920" y="282"/>
                      </a:lnTo>
                      <a:lnTo>
                        <a:pt x="1920" y="279"/>
                      </a:lnTo>
                      <a:lnTo>
                        <a:pt x="1920" y="278"/>
                      </a:lnTo>
                      <a:lnTo>
                        <a:pt x="1920" y="278"/>
                      </a:lnTo>
                      <a:lnTo>
                        <a:pt x="1920" y="276"/>
                      </a:lnTo>
                      <a:lnTo>
                        <a:pt x="1920" y="275"/>
                      </a:lnTo>
                      <a:lnTo>
                        <a:pt x="1920" y="275"/>
                      </a:lnTo>
                      <a:lnTo>
                        <a:pt x="1918" y="275"/>
                      </a:lnTo>
                      <a:lnTo>
                        <a:pt x="1918" y="274"/>
                      </a:lnTo>
                      <a:lnTo>
                        <a:pt x="1918" y="274"/>
                      </a:lnTo>
                      <a:lnTo>
                        <a:pt x="1918" y="273"/>
                      </a:lnTo>
                      <a:lnTo>
                        <a:pt x="1917" y="273"/>
                      </a:lnTo>
                      <a:lnTo>
                        <a:pt x="1917" y="271"/>
                      </a:lnTo>
                      <a:lnTo>
                        <a:pt x="1917" y="271"/>
                      </a:lnTo>
                      <a:lnTo>
                        <a:pt x="1917" y="270"/>
                      </a:lnTo>
                      <a:lnTo>
                        <a:pt x="1916" y="270"/>
                      </a:lnTo>
                      <a:lnTo>
                        <a:pt x="1916" y="265"/>
                      </a:lnTo>
                      <a:lnTo>
                        <a:pt x="1913" y="266"/>
                      </a:lnTo>
                      <a:lnTo>
                        <a:pt x="1912" y="266"/>
                      </a:lnTo>
                      <a:lnTo>
                        <a:pt x="1910" y="267"/>
                      </a:lnTo>
                      <a:lnTo>
                        <a:pt x="1908" y="267"/>
                      </a:lnTo>
                      <a:lnTo>
                        <a:pt x="1908" y="259"/>
                      </a:lnTo>
                      <a:lnTo>
                        <a:pt x="1908" y="259"/>
                      </a:lnTo>
                      <a:lnTo>
                        <a:pt x="1908" y="257"/>
                      </a:lnTo>
                      <a:lnTo>
                        <a:pt x="1908" y="257"/>
                      </a:lnTo>
                      <a:lnTo>
                        <a:pt x="1908" y="257"/>
                      </a:lnTo>
                      <a:lnTo>
                        <a:pt x="1908" y="255"/>
                      </a:lnTo>
                      <a:lnTo>
                        <a:pt x="1906" y="254"/>
                      </a:lnTo>
                      <a:lnTo>
                        <a:pt x="1905" y="253"/>
                      </a:lnTo>
                      <a:lnTo>
                        <a:pt x="1905" y="250"/>
                      </a:lnTo>
                      <a:lnTo>
                        <a:pt x="1904" y="250"/>
                      </a:lnTo>
                      <a:lnTo>
                        <a:pt x="1903" y="252"/>
                      </a:lnTo>
                      <a:lnTo>
                        <a:pt x="1901" y="255"/>
                      </a:lnTo>
                      <a:lnTo>
                        <a:pt x="1900" y="255"/>
                      </a:lnTo>
                      <a:lnTo>
                        <a:pt x="1901" y="258"/>
                      </a:lnTo>
                      <a:lnTo>
                        <a:pt x="1900" y="258"/>
                      </a:lnTo>
                      <a:lnTo>
                        <a:pt x="1900" y="259"/>
                      </a:lnTo>
                      <a:lnTo>
                        <a:pt x="1897" y="259"/>
                      </a:lnTo>
                      <a:lnTo>
                        <a:pt x="1896" y="259"/>
                      </a:lnTo>
                      <a:lnTo>
                        <a:pt x="1896" y="261"/>
                      </a:lnTo>
                      <a:lnTo>
                        <a:pt x="1895" y="261"/>
                      </a:lnTo>
                      <a:lnTo>
                        <a:pt x="1895" y="262"/>
                      </a:lnTo>
                      <a:lnTo>
                        <a:pt x="1893" y="261"/>
                      </a:lnTo>
                      <a:lnTo>
                        <a:pt x="1893" y="258"/>
                      </a:lnTo>
                      <a:lnTo>
                        <a:pt x="1897" y="258"/>
                      </a:lnTo>
                      <a:lnTo>
                        <a:pt x="1897" y="257"/>
                      </a:lnTo>
                      <a:lnTo>
                        <a:pt x="1899" y="255"/>
                      </a:lnTo>
                      <a:lnTo>
                        <a:pt x="1899" y="254"/>
                      </a:lnTo>
                      <a:lnTo>
                        <a:pt x="1897" y="254"/>
                      </a:lnTo>
                      <a:lnTo>
                        <a:pt x="1897" y="250"/>
                      </a:lnTo>
                      <a:lnTo>
                        <a:pt x="1899" y="249"/>
                      </a:lnTo>
                      <a:lnTo>
                        <a:pt x="1899" y="246"/>
                      </a:lnTo>
                      <a:lnTo>
                        <a:pt x="1900" y="246"/>
                      </a:lnTo>
                      <a:lnTo>
                        <a:pt x="1900" y="244"/>
                      </a:lnTo>
                      <a:lnTo>
                        <a:pt x="1901" y="244"/>
                      </a:lnTo>
                      <a:lnTo>
                        <a:pt x="1903" y="236"/>
                      </a:lnTo>
                      <a:lnTo>
                        <a:pt x="1900" y="236"/>
                      </a:lnTo>
                      <a:lnTo>
                        <a:pt x="1897" y="241"/>
                      </a:lnTo>
                      <a:lnTo>
                        <a:pt x="1896" y="241"/>
                      </a:lnTo>
                      <a:lnTo>
                        <a:pt x="1896" y="242"/>
                      </a:lnTo>
                      <a:lnTo>
                        <a:pt x="1895" y="242"/>
                      </a:lnTo>
                      <a:lnTo>
                        <a:pt x="1895" y="244"/>
                      </a:lnTo>
                      <a:lnTo>
                        <a:pt x="1892" y="244"/>
                      </a:lnTo>
                      <a:lnTo>
                        <a:pt x="1892" y="244"/>
                      </a:lnTo>
                      <a:lnTo>
                        <a:pt x="1891" y="245"/>
                      </a:lnTo>
                      <a:lnTo>
                        <a:pt x="1891" y="245"/>
                      </a:lnTo>
                      <a:lnTo>
                        <a:pt x="1891" y="246"/>
                      </a:lnTo>
                      <a:lnTo>
                        <a:pt x="1889" y="246"/>
                      </a:lnTo>
                      <a:lnTo>
                        <a:pt x="1888" y="248"/>
                      </a:lnTo>
                      <a:lnTo>
                        <a:pt x="1887" y="248"/>
                      </a:lnTo>
                      <a:lnTo>
                        <a:pt x="1887" y="250"/>
                      </a:lnTo>
                      <a:lnTo>
                        <a:pt x="1887" y="250"/>
                      </a:lnTo>
                      <a:lnTo>
                        <a:pt x="1885" y="252"/>
                      </a:lnTo>
                      <a:lnTo>
                        <a:pt x="1884" y="253"/>
                      </a:lnTo>
                      <a:lnTo>
                        <a:pt x="1883" y="253"/>
                      </a:lnTo>
                      <a:lnTo>
                        <a:pt x="1883" y="253"/>
                      </a:lnTo>
                      <a:lnTo>
                        <a:pt x="1883" y="253"/>
                      </a:lnTo>
                      <a:lnTo>
                        <a:pt x="1882" y="253"/>
                      </a:lnTo>
                      <a:lnTo>
                        <a:pt x="1882" y="253"/>
                      </a:lnTo>
                      <a:lnTo>
                        <a:pt x="1882" y="252"/>
                      </a:lnTo>
                      <a:lnTo>
                        <a:pt x="1880" y="252"/>
                      </a:lnTo>
                      <a:lnTo>
                        <a:pt x="1880" y="250"/>
                      </a:lnTo>
                      <a:lnTo>
                        <a:pt x="1879" y="250"/>
                      </a:lnTo>
                      <a:lnTo>
                        <a:pt x="1880" y="249"/>
                      </a:lnTo>
                      <a:lnTo>
                        <a:pt x="1878" y="248"/>
                      </a:lnTo>
                      <a:lnTo>
                        <a:pt x="1876" y="246"/>
                      </a:lnTo>
                      <a:lnTo>
                        <a:pt x="1876" y="245"/>
                      </a:lnTo>
                      <a:lnTo>
                        <a:pt x="1876" y="242"/>
                      </a:lnTo>
                      <a:lnTo>
                        <a:pt x="1876" y="240"/>
                      </a:lnTo>
                      <a:lnTo>
                        <a:pt x="1876" y="238"/>
                      </a:lnTo>
                      <a:lnTo>
                        <a:pt x="1874" y="238"/>
                      </a:lnTo>
                      <a:lnTo>
                        <a:pt x="1871" y="237"/>
                      </a:lnTo>
                      <a:lnTo>
                        <a:pt x="1870" y="237"/>
                      </a:lnTo>
                      <a:lnTo>
                        <a:pt x="1868" y="235"/>
                      </a:lnTo>
                      <a:lnTo>
                        <a:pt x="1870" y="235"/>
                      </a:lnTo>
                      <a:lnTo>
                        <a:pt x="1870" y="235"/>
                      </a:lnTo>
                      <a:lnTo>
                        <a:pt x="1870" y="233"/>
                      </a:lnTo>
                      <a:lnTo>
                        <a:pt x="1871" y="233"/>
                      </a:lnTo>
                      <a:lnTo>
                        <a:pt x="1871" y="233"/>
                      </a:lnTo>
                      <a:lnTo>
                        <a:pt x="1871" y="232"/>
                      </a:lnTo>
                      <a:lnTo>
                        <a:pt x="1871" y="232"/>
                      </a:lnTo>
                      <a:lnTo>
                        <a:pt x="1871" y="231"/>
                      </a:lnTo>
                      <a:lnTo>
                        <a:pt x="1867" y="231"/>
                      </a:lnTo>
                      <a:lnTo>
                        <a:pt x="1867" y="228"/>
                      </a:lnTo>
                      <a:lnTo>
                        <a:pt x="1866" y="227"/>
                      </a:lnTo>
                      <a:lnTo>
                        <a:pt x="1866" y="227"/>
                      </a:lnTo>
                      <a:lnTo>
                        <a:pt x="1865" y="225"/>
                      </a:lnTo>
                      <a:lnTo>
                        <a:pt x="1863" y="225"/>
                      </a:lnTo>
                      <a:lnTo>
                        <a:pt x="1863" y="225"/>
                      </a:lnTo>
                      <a:lnTo>
                        <a:pt x="1863" y="227"/>
                      </a:lnTo>
                      <a:lnTo>
                        <a:pt x="1862" y="227"/>
                      </a:lnTo>
                      <a:lnTo>
                        <a:pt x="1862" y="227"/>
                      </a:lnTo>
                      <a:lnTo>
                        <a:pt x="1861" y="225"/>
                      </a:lnTo>
                      <a:lnTo>
                        <a:pt x="1858" y="224"/>
                      </a:lnTo>
                      <a:lnTo>
                        <a:pt x="1858" y="224"/>
                      </a:lnTo>
                      <a:lnTo>
                        <a:pt x="1858" y="224"/>
                      </a:lnTo>
                      <a:lnTo>
                        <a:pt x="1858" y="224"/>
                      </a:lnTo>
                      <a:lnTo>
                        <a:pt x="1858" y="224"/>
                      </a:lnTo>
                      <a:lnTo>
                        <a:pt x="1857" y="224"/>
                      </a:lnTo>
                      <a:lnTo>
                        <a:pt x="1855" y="224"/>
                      </a:lnTo>
                      <a:lnTo>
                        <a:pt x="1855" y="225"/>
                      </a:lnTo>
                      <a:lnTo>
                        <a:pt x="1851" y="225"/>
                      </a:lnTo>
                      <a:lnTo>
                        <a:pt x="1851" y="224"/>
                      </a:lnTo>
                      <a:lnTo>
                        <a:pt x="1851" y="221"/>
                      </a:lnTo>
                      <a:lnTo>
                        <a:pt x="1848" y="221"/>
                      </a:lnTo>
                      <a:lnTo>
                        <a:pt x="1845" y="220"/>
                      </a:lnTo>
                      <a:lnTo>
                        <a:pt x="1842" y="219"/>
                      </a:lnTo>
                      <a:lnTo>
                        <a:pt x="1842" y="220"/>
                      </a:lnTo>
                      <a:lnTo>
                        <a:pt x="1841" y="221"/>
                      </a:lnTo>
                      <a:lnTo>
                        <a:pt x="1838" y="221"/>
                      </a:lnTo>
                      <a:lnTo>
                        <a:pt x="1838" y="221"/>
                      </a:lnTo>
                      <a:lnTo>
                        <a:pt x="1838" y="220"/>
                      </a:lnTo>
                      <a:lnTo>
                        <a:pt x="1834" y="220"/>
                      </a:lnTo>
                      <a:lnTo>
                        <a:pt x="1834" y="221"/>
                      </a:lnTo>
                      <a:lnTo>
                        <a:pt x="1833" y="221"/>
                      </a:lnTo>
                      <a:lnTo>
                        <a:pt x="1833" y="221"/>
                      </a:lnTo>
                      <a:lnTo>
                        <a:pt x="1827" y="223"/>
                      </a:lnTo>
                      <a:lnTo>
                        <a:pt x="1827" y="223"/>
                      </a:lnTo>
                      <a:lnTo>
                        <a:pt x="1825" y="223"/>
                      </a:lnTo>
                      <a:lnTo>
                        <a:pt x="1825" y="224"/>
                      </a:lnTo>
                      <a:lnTo>
                        <a:pt x="1821" y="223"/>
                      </a:lnTo>
                      <a:lnTo>
                        <a:pt x="1821" y="224"/>
                      </a:lnTo>
                      <a:lnTo>
                        <a:pt x="1817" y="224"/>
                      </a:lnTo>
                      <a:lnTo>
                        <a:pt x="1817" y="225"/>
                      </a:lnTo>
                      <a:lnTo>
                        <a:pt x="1813" y="227"/>
                      </a:lnTo>
                      <a:lnTo>
                        <a:pt x="1813" y="227"/>
                      </a:lnTo>
                      <a:lnTo>
                        <a:pt x="1812" y="227"/>
                      </a:lnTo>
                      <a:lnTo>
                        <a:pt x="1812" y="227"/>
                      </a:lnTo>
                      <a:lnTo>
                        <a:pt x="1804" y="228"/>
                      </a:lnTo>
                      <a:lnTo>
                        <a:pt x="1804" y="228"/>
                      </a:lnTo>
                      <a:lnTo>
                        <a:pt x="1796" y="228"/>
                      </a:lnTo>
                      <a:lnTo>
                        <a:pt x="1796" y="229"/>
                      </a:lnTo>
                      <a:lnTo>
                        <a:pt x="1795" y="231"/>
                      </a:lnTo>
                      <a:lnTo>
                        <a:pt x="1795" y="232"/>
                      </a:lnTo>
                      <a:lnTo>
                        <a:pt x="1794" y="232"/>
                      </a:lnTo>
                      <a:lnTo>
                        <a:pt x="1794" y="232"/>
                      </a:lnTo>
                      <a:lnTo>
                        <a:pt x="1791" y="232"/>
                      </a:lnTo>
                      <a:lnTo>
                        <a:pt x="1790" y="233"/>
                      </a:lnTo>
                      <a:lnTo>
                        <a:pt x="1790" y="235"/>
                      </a:lnTo>
                      <a:lnTo>
                        <a:pt x="1789" y="236"/>
                      </a:lnTo>
                      <a:lnTo>
                        <a:pt x="1785" y="236"/>
                      </a:lnTo>
                      <a:lnTo>
                        <a:pt x="1785" y="236"/>
                      </a:lnTo>
                      <a:lnTo>
                        <a:pt x="1782" y="237"/>
                      </a:lnTo>
                      <a:lnTo>
                        <a:pt x="1782" y="238"/>
                      </a:lnTo>
                      <a:lnTo>
                        <a:pt x="1781" y="240"/>
                      </a:lnTo>
                      <a:lnTo>
                        <a:pt x="1781" y="241"/>
                      </a:lnTo>
                      <a:lnTo>
                        <a:pt x="1778" y="241"/>
                      </a:lnTo>
                      <a:lnTo>
                        <a:pt x="1778" y="242"/>
                      </a:lnTo>
                      <a:lnTo>
                        <a:pt x="1778" y="242"/>
                      </a:lnTo>
                      <a:lnTo>
                        <a:pt x="1778" y="244"/>
                      </a:lnTo>
                      <a:lnTo>
                        <a:pt x="1778" y="244"/>
                      </a:lnTo>
                      <a:lnTo>
                        <a:pt x="1778" y="244"/>
                      </a:lnTo>
                      <a:lnTo>
                        <a:pt x="1777" y="245"/>
                      </a:lnTo>
                      <a:lnTo>
                        <a:pt x="1777" y="245"/>
                      </a:lnTo>
                      <a:lnTo>
                        <a:pt x="1774" y="245"/>
                      </a:lnTo>
                      <a:lnTo>
                        <a:pt x="1774" y="245"/>
                      </a:lnTo>
                      <a:lnTo>
                        <a:pt x="1774" y="245"/>
                      </a:lnTo>
                      <a:lnTo>
                        <a:pt x="1773" y="246"/>
                      </a:lnTo>
                      <a:lnTo>
                        <a:pt x="1772" y="245"/>
                      </a:lnTo>
                      <a:lnTo>
                        <a:pt x="1772" y="244"/>
                      </a:lnTo>
                      <a:lnTo>
                        <a:pt x="1770" y="244"/>
                      </a:lnTo>
                      <a:lnTo>
                        <a:pt x="1769" y="245"/>
                      </a:lnTo>
                      <a:lnTo>
                        <a:pt x="1768" y="245"/>
                      </a:lnTo>
                      <a:lnTo>
                        <a:pt x="1765" y="245"/>
                      </a:lnTo>
                      <a:lnTo>
                        <a:pt x="1765" y="246"/>
                      </a:lnTo>
                      <a:lnTo>
                        <a:pt x="1762" y="245"/>
                      </a:lnTo>
                      <a:lnTo>
                        <a:pt x="1762" y="245"/>
                      </a:lnTo>
                      <a:lnTo>
                        <a:pt x="1761" y="245"/>
                      </a:lnTo>
                      <a:lnTo>
                        <a:pt x="1760" y="246"/>
                      </a:lnTo>
                      <a:lnTo>
                        <a:pt x="1760" y="246"/>
                      </a:lnTo>
                      <a:lnTo>
                        <a:pt x="1760" y="245"/>
                      </a:lnTo>
                      <a:lnTo>
                        <a:pt x="1757" y="245"/>
                      </a:lnTo>
                      <a:lnTo>
                        <a:pt x="1756" y="245"/>
                      </a:lnTo>
                      <a:lnTo>
                        <a:pt x="1753" y="245"/>
                      </a:lnTo>
                      <a:lnTo>
                        <a:pt x="1751" y="245"/>
                      </a:lnTo>
                      <a:lnTo>
                        <a:pt x="1751" y="245"/>
                      </a:lnTo>
                      <a:lnTo>
                        <a:pt x="1751" y="246"/>
                      </a:lnTo>
                      <a:lnTo>
                        <a:pt x="1751" y="246"/>
                      </a:lnTo>
                      <a:lnTo>
                        <a:pt x="1749" y="246"/>
                      </a:lnTo>
                      <a:lnTo>
                        <a:pt x="1747" y="246"/>
                      </a:lnTo>
                      <a:lnTo>
                        <a:pt x="1747" y="246"/>
                      </a:lnTo>
                      <a:lnTo>
                        <a:pt x="1745" y="246"/>
                      </a:lnTo>
                      <a:lnTo>
                        <a:pt x="1745" y="248"/>
                      </a:lnTo>
                      <a:lnTo>
                        <a:pt x="1744" y="248"/>
                      </a:lnTo>
                      <a:lnTo>
                        <a:pt x="1743" y="248"/>
                      </a:lnTo>
                      <a:lnTo>
                        <a:pt x="1741" y="248"/>
                      </a:lnTo>
                      <a:lnTo>
                        <a:pt x="1740" y="248"/>
                      </a:lnTo>
                      <a:lnTo>
                        <a:pt x="1740" y="249"/>
                      </a:lnTo>
                      <a:lnTo>
                        <a:pt x="1740" y="250"/>
                      </a:lnTo>
                      <a:lnTo>
                        <a:pt x="1740" y="252"/>
                      </a:lnTo>
                      <a:lnTo>
                        <a:pt x="1739" y="253"/>
                      </a:lnTo>
                      <a:lnTo>
                        <a:pt x="1736" y="253"/>
                      </a:lnTo>
                      <a:lnTo>
                        <a:pt x="1736" y="250"/>
                      </a:lnTo>
                      <a:lnTo>
                        <a:pt x="1735" y="250"/>
                      </a:lnTo>
                      <a:lnTo>
                        <a:pt x="1735" y="250"/>
                      </a:lnTo>
                      <a:lnTo>
                        <a:pt x="1735" y="250"/>
                      </a:lnTo>
                      <a:lnTo>
                        <a:pt x="1734" y="250"/>
                      </a:lnTo>
                      <a:lnTo>
                        <a:pt x="1734" y="252"/>
                      </a:lnTo>
                      <a:lnTo>
                        <a:pt x="1734" y="252"/>
                      </a:lnTo>
                      <a:lnTo>
                        <a:pt x="1732" y="252"/>
                      </a:lnTo>
                      <a:lnTo>
                        <a:pt x="1731" y="254"/>
                      </a:lnTo>
                      <a:lnTo>
                        <a:pt x="1728" y="257"/>
                      </a:lnTo>
                      <a:lnTo>
                        <a:pt x="1728" y="257"/>
                      </a:lnTo>
                      <a:lnTo>
                        <a:pt x="1727" y="257"/>
                      </a:lnTo>
                      <a:lnTo>
                        <a:pt x="1726" y="258"/>
                      </a:lnTo>
                      <a:lnTo>
                        <a:pt x="1726" y="258"/>
                      </a:lnTo>
                      <a:lnTo>
                        <a:pt x="1726" y="258"/>
                      </a:lnTo>
                      <a:lnTo>
                        <a:pt x="1722" y="258"/>
                      </a:lnTo>
                      <a:lnTo>
                        <a:pt x="1722" y="257"/>
                      </a:lnTo>
                      <a:lnTo>
                        <a:pt x="1718" y="257"/>
                      </a:lnTo>
                      <a:lnTo>
                        <a:pt x="1717" y="258"/>
                      </a:lnTo>
                      <a:lnTo>
                        <a:pt x="1717" y="258"/>
                      </a:lnTo>
                      <a:lnTo>
                        <a:pt x="1715" y="258"/>
                      </a:lnTo>
                      <a:lnTo>
                        <a:pt x="1715" y="257"/>
                      </a:lnTo>
                      <a:lnTo>
                        <a:pt x="1715" y="257"/>
                      </a:lnTo>
                      <a:lnTo>
                        <a:pt x="1711" y="257"/>
                      </a:lnTo>
                      <a:lnTo>
                        <a:pt x="1711" y="255"/>
                      </a:lnTo>
                      <a:lnTo>
                        <a:pt x="1710" y="254"/>
                      </a:lnTo>
                      <a:lnTo>
                        <a:pt x="1709" y="253"/>
                      </a:lnTo>
                      <a:lnTo>
                        <a:pt x="1709" y="253"/>
                      </a:lnTo>
                      <a:lnTo>
                        <a:pt x="1709" y="252"/>
                      </a:lnTo>
                      <a:lnTo>
                        <a:pt x="1707" y="252"/>
                      </a:lnTo>
                      <a:lnTo>
                        <a:pt x="1707" y="250"/>
                      </a:lnTo>
                      <a:lnTo>
                        <a:pt x="1706" y="250"/>
                      </a:lnTo>
                      <a:lnTo>
                        <a:pt x="1705" y="250"/>
                      </a:lnTo>
                      <a:lnTo>
                        <a:pt x="1704" y="250"/>
                      </a:lnTo>
                      <a:lnTo>
                        <a:pt x="1702" y="249"/>
                      </a:lnTo>
                      <a:lnTo>
                        <a:pt x="1701" y="248"/>
                      </a:lnTo>
                      <a:lnTo>
                        <a:pt x="1701" y="245"/>
                      </a:lnTo>
                      <a:lnTo>
                        <a:pt x="1700" y="242"/>
                      </a:lnTo>
                      <a:lnTo>
                        <a:pt x="1701" y="242"/>
                      </a:lnTo>
                      <a:lnTo>
                        <a:pt x="1701" y="242"/>
                      </a:lnTo>
                      <a:lnTo>
                        <a:pt x="1702" y="242"/>
                      </a:lnTo>
                      <a:lnTo>
                        <a:pt x="1704" y="244"/>
                      </a:lnTo>
                      <a:lnTo>
                        <a:pt x="1705" y="245"/>
                      </a:lnTo>
                      <a:lnTo>
                        <a:pt x="1705" y="244"/>
                      </a:lnTo>
                      <a:lnTo>
                        <a:pt x="1706" y="242"/>
                      </a:lnTo>
                      <a:lnTo>
                        <a:pt x="1706" y="241"/>
                      </a:lnTo>
                      <a:lnTo>
                        <a:pt x="1706" y="238"/>
                      </a:lnTo>
                      <a:lnTo>
                        <a:pt x="1706" y="237"/>
                      </a:lnTo>
                      <a:lnTo>
                        <a:pt x="1706" y="237"/>
                      </a:lnTo>
                      <a:lnTo>
                        <a:pt x="1706" y="232"/>
                      </a:lnTo>
                      <a:lnTo>
                        <a:pt x="1707" y="232"/>
                      </a:lnTo>
                      <a:lnTo>
                        <a:pt x="1707" y="231"/>
                      </a:lnTo>
                      <a:lnTo>
                        <a:pt x="1707" y="231"/>
                      </a:lnTo>
                      <a:lnTo>
                        <a:pt x="1707" y="229"/>
                      </a:lnTo>
                      <a:lnTo>
                        <a:pt x="1707" y="228"/>
                      </a:lnTo>
                      <a:lnTo>
                        <a:pt x="1706" y="228"/>
                      </a:lnTo>
                      <a:lnTo>
                        <a:pt x="1706" y="225"/>
                      </a:lnTo>
                      <a:lnTo>
                        <a:pt x="1707" y="225"/>
                      </a:lnTo>
                      <a:lnTo>
                        <a:pt x="1707" y="224"/>
                      </a:lnTo>
                      <a:lnTo>
                        <a:pt x="1707" y="224"/>
                      </a:lnTo>
                      <a:lnTo>
                        <a:pt x="1707" y="223"/>
                      </a:lnTo>
                      <a:lnTo>
                        <a:pt x="1706" y="220"/>
                      </a:lnTo>
                      <a:lnTo>
                        <a:pt x="1706" y="219"/>
                      </a:lnTo>
                      <a:lnTo>
                        <a:pt x="1705" y="218"/>
                      </a:lnTo>
                      <a:lnTo>
                        <a:pt x="1706" y="215"/>
                      </a:lnTo>
                      <a:lnTo>
                        <a:pt x="1705" y="215"/>
                      </a:lnTo>
                      <a:lnTo>
                        <a:pt x="1705" y="211"/>
                      </a:lnTo>
                      <a:lnTo>
                        <a:pt x="1704" y="210"/>
                      </a:lnTo>
                      <a:lnTo>
                        <a:pt x="1704" y="207"/>
                      </a:lnTo>
                      <a:lnTo>
                        <a:pt x="1702" y="207"/>
                      </a:lnTo>
                      <a:lnTo>
                        <a:pt x="1702" y="204"/>
                      </a:lnTo>
                      <a:lnTo>
                        <a:pt x="1702" y="204"/>
                      </a:lnTo>
                      <a:lnTo>
                        <a:pt x="1701" y="202"/>
                      </a:lnTo>
                      <a:lnTo>
                        <a:pt x="1702" y="199"/>
                      </a:lnTo>
                      <a:lnTo>
                        <a:pt x="1702" y="198"/>
                      </a:lnTo>
                      <a:lnTo>
                        <a:pt x="1704" y="197"/>
                      </a:lnTo>
                      <a:lnTo>
                        <a:pt x="1702" y="194"/>
                      </a:lnTo>
                      <a:lnTo>
                        <a:pt x="1701" y="194"/>
                      </a:lnTo>
                      <a:lnTo>
                        <a:pt x="1701" y="191"/>
                      </a:lnTo>
                      <a:lnTo>
                        <a:pt x="1700" y="191"/>
                      </a:lnTo>
                      <a:lnTo>
                        <a:pt x="1698" y="190"/>
                      </a:lnTo>
                      <a:lnTo>
                        <a:pt x="1698" y="189"/>
                      </a:lnTo>
                      <a:lnTo>
                        <a:pt x="1700" y="187"/>
                      </a:lnTo>
                      <a:lnTo>
                        <a:pt x="1700" y="186"/>
                      </a:lnTo>
                      <a:lnTo>
                        <a:pt x="1698" y="186"/>
                      </a:lnTo>
                      <a:lnTo>
                        <a:pt x="1694" y="182"/>
                      </a:lnTo>
                      <a:lnTo>
                        <a:pt x="1694" y="182"/>
                      </a:lnTo>
                      <a:lnTo>
                        <a:pt x="1694" y="178"/>
                      </a:lnTo>
                      <a:lnTo>
                        <a:pt x="1694" y="178"/>
                      </a:lnTo>
                      <a:lnTo>
                        <a:pt x="1694" y="178"/>
                      </a:lnTo>
                      <a:lnTo>
                        <a:pt x="1694" y="177"/>
                      </a:lnTo>
                      <a:lnTo>
                        <a:pt x="1693" y="177"/>
                      </a:lnTo>
                      <a:lnTo>
                        <a:pt x="1693" y="173"/>
                      </a:lnTo>
                      <a:lnTo>
                        <a:pt x="1692" y="172"/>
                      </a:lnTo>
                      <a:lnTo>
                        <a:pt x="1692" y="170"/>
                      </a:lnTo>
                      <a:lnTo>
                        <a:pt x="1688" y="168"/>
                      </a:lnTo>
                      <a:lnTo>
                        <a:pt x="1688" y="166"/>
                      </a:lnTo>
                      <a:lnTo>
                        <a:pt x="1685" y="165"/>
                      </a:lnTo>
                      <a:lnTo>
                        <a:pt x="1684" y="156"/>
                      </a:lnTo>
                      <a:lnTo>
                        <a:pt x="1685" y="156"/>
                      </a:lnTo>
                      <a:lnTo>
                        <a:pt x="1685" y="157"/>
                      </a:lnTo>
                      <a:lnTo>
                        <a:pt x="1685" y="159"/>
                      </a:lnTo>
                      <a:lnTo>
                        <a:pt x="1687" y="160"/>
                      </a:lnTo>
                      <a:lnTo>
                        <a:pt x="1687" y="163"/>
                      </a:lnTo>
                      <a:lnTo>
                        <a:pt x="1688" y="163"/>
                      </a:lnTo>
                      <a:lnTo>
                        <a:pt x="1688" y="165"/>
                      </a:lnTo>
                      <a:lnTo>
                        <a:pt x="1689" y="166"/>
                      </a:lnTo>
                      <a:lnTo>
                        <a:pt x="1690" y="166"/>
                      </a:lnTo>
                      <a:lnTo>
                        <a:pt x="1690" y="165"/>
                      </a:lnTo>
                      <a:lnTo>
                        <a:pt x="1690" y="165"/>
                      </a:lnTo>
                      <a:lnTo>
                        <a:pt x="1690" y="163"/>
                      </a:lnTo>
                      <a:lnTo>
                        <a:pt x="1689" y="161"/>
                      </a:lnTo>
                      <a:lnTo>
                        <a:pt x="1688" y="159"/>
                      </a:lnTo>
                      <a:lnTo>
                        <a:pt x="1688" y="156"/>
                      </a:lnTo>
                      <a:lnTo>
                        <a:pt x="1689" y="156"/>
                      </a:lnTo>
                      <a:lnTo>
                        <a:pt x="1689" y="160"/>
                      </a:lnTo>
                      <a:lnTo>
                        <a:pt x="1690" y="160"/>
                      </a:lnTo>
                      <a:lnTo>
                        <a:pt x="1692" y="160"/>
                      </a:lnTo>
                      <a:lnTo>
                        <a:pt x="1693" y="161"/>
                      </a:lnTo>
                      <a:lnTo>
                        <a:pt x="1693" y="157"/>
                      </a:lnTo>
                      <a:lnTo>
                        <a:pt x="1692" y="155"/>
                      </a:lnTo>
                      <a:lnTo>
                        <a:pt x="1690" y="152"/>
                      </a:lnTo>
                      <a:lnTo>
                        <a:pt x="1690" y="151"/>
                      </a:lnTo>
                      <a:lnTo>
                        <a:pt x="1692" y="149"/>
                      </a:lnTo>
                      <a:lnTo>
                        <a:pt x="1692" y="149"/>
                      </a:lnTo>
                      <a:lnTo>
                        <a:pt x="1690" y="149"/>
                      </a:lnTo>
                      <a:lnTo>
                        <a:pt x="1690" y="147"/>
                      </a:lnTo>
                      <a:lnTo>
                        <a:pt x="1690" y="146"/>
                      </a:lnTo>
                      <a:lnTo>
                        <a:pt x="1689" y="143"/>
                      </a:lnTo>
                      <a:lnTo>
                        <a:pt x="1688" y="143"/>
                      </a:lnTo>
                      <a:lnTo>
                        <a:pt x="1687" y="142"/>
                      </a:lnTo>
                      <a:lnTo>
                        <a:pt x="1685" y="140"/>
                      </a:lnTo>
                      <a:lnTo>
                        <a:pt x="1685" y="139"/>
                      </a:lnTo>
                      <a:lnTo>
                        <a:pt x="1685" y="139"/>
                      </a:lnTo>
                      <a:lnTo>
                        <a:pt x="1685" y="138"/>
                      </a:lnTo>
                      <a:lnTo>
                        <a:pt x="1688" y="138"/>
                      </a:lnTo>
                      <a:lnTo>
                        <a:pt x="1688" y="138"/>
                      </a:lnTo>
                      <a:lnTo>
                        <a:pt x="1688" y="136"/>
                      </a:lnTo>
                      <a:lnTo>
                        <a:pt x="1689" y="135"/>
                      </a:lnTo>
                      <a:lnTo>
                        <a:pt x="1690" y="134"/>
                      </a:lnTo>
                      <a:lnTo>
                        <a:pt x="1690" y="130"/>
                      </a:lnTo>
                      <a:lnTo>
                        <a:pt x="1689" y="129"/>
                      </a:lnTo>
                      <a:lnTo>
                        <a:pt x="1689" y="129"/>
                      </a:lnTo>
                      <a:lnTo>
                        <a:pt x="1690" y="127"/>
                      </a:lnTo>
                      <a:lnTo>
                        <a:pt x="1690" y="127"/>
                      </a:lnTo>
                      <a:lnTo>
                        <a:pt x="1690" y="126"/>
                      </a:lnTo>
                      <a:lnTo>
                        <a:pt x="1690" y="126"/>
                      </a:lnTo>
                      <a:lnTo>
                        <a:pt x="1689" y="125"/>
                      </a:lnTo>
                      <a:lnTo>
                        <a:pt x="1689" y="125"/>
                      </a:lnTo>
                      <a:lnTo>
                        <a:pt x="1688" y="123"/>
                      </a:lnTo>
                      <a:lnTo>
                        <a:pt x="1688" y="122"/>
                      </a:lnTo>
                      <a:lnTo>
                        <a:pt x="1689" y="121"/>
                      </a:lnTo>
                      <a:lnTo>
                        <a:pt x="1689" y="121"/>
                      </a:lnTo>
                      <a:lnTo>
                        <a:pt x="1689" y="119"/>
                      </a:lnTo>
                      <a:lnTo>
                        <a:pt x="1690" y="119"/>
                      </a:lnTo>
                      <a:lnTo>
                        <a:pt x="1690" y="117"/>
                      </a:lnTo>
                      <a:lnTo>
                        <a:pt x="1690" y="117"/>
                      </a:lnTo>
                      <a:lnTo>
                        <a:pt x="1692" y="115"/>
                      </a:lnTo>
                      <a:lnTo>
                        <a:pt x="1692" y="115"/>
                      </a:lnTo>
                      <a:lnTo>
                        <a:pt x="1692" y="115"/>
                      </a:lnTo>
                      <a:lnTo>
                        <a:pt x="1693" y="115"/>
                      </a:lnTo>
                      <a:lnTo>
                        <a:pt x="1692" y="118"/>
                      </a:lnTo>
                      <a:lnTo>
                        <a:pt x="1692" y="118"/>
                      </a:lnTo>
                      <a:lnTo>
                        <a:pt x="1692" y="121"/>
                      </a:lnTo>
                      <a:lnTo>
                        <a:pt x="1693" y="121"/>
                      </a:lnTo>
                      <a:lnTo>
                        <a:pt x="1693" y="119"/>
                      </a:lnTo>
                      <a:lnTo>
                        <a:pt x="1694" y="119"/>
                      </a:lnTo>
                      <a:lnTo>
                        <a:pt x="1696" y="118"/>
                      </a:lnTo>
                      <a:lnTo>
                        <a:pt x="1697" y="118"/>
                      </a:lnTo>
                      <a:lnTo>
                        <a:pt x="1698" y="117"/>
                      </a:lnTo>
                      <a:lnTo>
                        <a:pt x="1698" y="115"/>
                      </a:lnTo>
                      <a:lnTo>
                        <a:pt x="1702" y="113"/>
                      </a:lnTo>
                      <a:lnTo>
                        <a:pt x="1702" y="111"/>
                      </a:lnTo>
                      <a:lnTo>
                        <a:pt x="1705" y="111"/>
                      </a:lnTo>
                      <a:lnTo>
                        <a:pt x="1705" y="109"/>
                      </a:lnTo>
                      <a:lnTo>
                        <a:pt x="1706" y="109"/>
                      </a:lnTo>
                      <a:lnTo>
                        <a:pt x="1711" y="104"/>
                      </a:lnTo>
                      <a:lnTo>
                        <a:pt x="1715" y="105"/>
                      </a:lnTo>
                      <a:lnTo>
                        <a:pt x="1718" y="101"/>
                      </a:lnTo>
                      <a:lnTo>
                        <a:pt x="1719" y="101"/>
                      </a:lnTo>
                      <a:lnTo>
                        <a:pt x="1719" y="102"/>
                      </a:lnTo>
                      <a:lnTo>
                        <a:pt x="1727" y="101"/>
                      </a:lnTo>
                      <a:lnTo>
                        <a:pt x="1728" y="100"/>
                      </a:lnTo>
                      <a:lnTo>
                        <a:pt x="1732" y="98"/>
                      </a:lnTo>
                      <a:lnTo>
                        <a:pt x="1732" y="98"/>
                      </a:lnTo>
                      <a:lnTo>
                        <a:pt x="1734" y="96"/>
                      </a:lnTo>
                      <a:lnTo>
                        <a:pt x="1735" y="94"/>
                      </a:lnTo>
                      <a:lnTo>
                        <a:pt x="1735" y="93"/>
                      </a:lnTo>
                      <a:lnTo>
                        <a:pt x="1736" y="93"/>
                      </a:lnTo>
                      <a:lnTo>
                        <a:pt x="1736" y="93"/>
                      </a:lnTo>
                      <a:lnTo>
                        <a:pt x="1738" y="93"/>
                      </a:lnTo>
                      <a:lnTo>
                        <a:pt x="1739" y="93"/>
                      </a:lnTo>
                      <a:lnTo>
                        <a:pt x="1740" y="93"/>
                      </a:lnTo>
                      <a:lnTo>
                        <a:pt x="1741" y="93"/>
                      </a:lnTo>
                      <a:lnTo>
                        <a:pt x="1741" y="92"/>
                      </a:lnTo>
                      <a:lnTo>
                        <a:pt x="1745" y="92"/>
                      </a:lnTo>
                      <a:lnTo>
                        <a:pt x="1745" y="91"/>
                      </a:lnTo>
                      <a:lnTo>
                        <a:pt x="1749" y="91"/>
                      </a:lnTo>
                      <a:lnTo>
                        <a:pt x="1749" y="91"/>
                      </a:lnTo>
                      <a:lnTo>
                        <a:pt x="1752" y="91"/>
                      </a:lnTo>
                      <a:lnTo>
                        <a:pt x="1752" y="89"/>
                      </a:lnTo>
                      <a:lnTo>
                        <a:pt x="1753" y="89"/>
                      </a:lnTo>
                      <a:lnTo>
                        <a:pt x="1753" y="89"/>
                      </a:lnTo>
                      <a:lnTo>
                        <a:pt x="1755" y="89"/>
                      </a:lnTo>
                      <a:lnTo>
                        <a:pt x="1759" y="85"/>
                      </a:lnTo>
                      <a:lnTo>
                        <a:pt x="1759" y="85"/>
                      </a:lnTo>
                      <a:lnTo>
                        <a:pt x="1759" y="83"/>
                      </a:lnTo>
                      <a:lnTo>
                        <a:pt x="1761" y="81"/>
                      </a:lnTo>
                      <a:lnTo>
                        <a:pt x="1761" y="80"/>
                      </a:lnTo>
                      <a:lnTo>
                        <a:pt x="1762" y="79"/>
                      </a:lnTo>
                      <a:lnTo>
                        <a:pt x="1764" y="77"/>
                      </a:lnTo>
                      <a:lnTo>
                        <a:pt x="1766" y="77"/>
                      </a:lnTo>
                      <a:lnTo>
                        <a:pt x="1766" y="76"/>
                      </a:lnTo>
                      <a:lnTo>
                        <a:pt x="1766" y="75"/>
                      </a:lnTo>
                      <a:lnTo>
                        <a:pt x="1764" y="74"/>
                      </a:lnTo>
                      <a:lnTo>
                        <a:pt x="1765" y="71"/>
                      </a:lnTo>
                      <a:lnTo>
                        <a:pt x="1766" y="71"/>
                      </a:lnTo>
                      <a:lnTo>
                        <a:pt x="1766" y="64"/>
                      </a:lnTo>
                      <a:lnTo>
                        <a:pt x="1766" y="64"/>
                      </a:lnTo>
                      <a:lnTo>
                        <a:pt x="1766" y="63"/>
                      </a:lnTo>
                      <a:lnTo>
                        <a:pt x="1768" y="63"/>
                      </a:lnTo>
                      <a:lnTo>
                        <a:pt x="1768" y="62"/>
                      </a:lnTo>
                      <a:lnTo>
                        <a:pt x="1768" y="62"/>
                      </a:lnTo>
                      <a:lnTo>
                        <a:pt x="1769" y="60"/>
                      </a:lnTo>
                      <a:lnTo>
                        <a:pt x="1772" y="59"/>
                      </a:lnTo>
                      <a:lnTo>
                        <a:pt x="1772" y="57"/>
                      </a:lnTo>
                      <a:lnTo>
                        <a:pt x="1773" y="58"/>
                      </a:lnTo>
                      <a:lnTo>
                        <a:pt x="1774" y="63"/>
                      </a:lnTo>
                      <a:lnTo>
                        <a:pt x="1774" y="63"/>
                      </a:lnTo>
                      <a:lnTo>
                        <a:pt x="1774" y="64"/>
                      </a:lnTo>
                      <a:lnTo>
                        <a:pt x="1776" y="64"/>
                      </a:lnTo>
                      <a:lnTo>
                        <a:pt x="1777" y="67"/>
                      </a:lnTo>
                      <a:lnTo>
                        <a:pt x="1777" y="67"/>
                      </a:lnTo>
                      <a:lnTo>
                        <a:pt x="1777" y="64"/>
                      </a:lnTo>
                      <a:lnTo>
                        <a:pt x="1779" y="64"/>
                      </a:lnTo>
                      <a:lnTo>
                        <a:pt x="1779" y="63"/>
                      </a:lnTo>
                      <a:lnTo>
                        <a:pt x="1781" y="63"/>
                      </a:lnTo>
                      <a:lnTo>
                        <a:pt x="1781" y="63"/>
                      </a:lnTo>
                      <a:lnTo>
                        <a:pt x="1778" y="60"/>
                      </a:lnTo>
                      <a:lnTo>
                        <a:pt x="1778" y="59"/>
                      </a:lnTo>
                      <a:lnTo>
                        <a:pt x="1778" y="57"/>
                      </a:lnTo>
                      <a:lnTo>
                        <a:pt x="1778" y="54"/>
                      </a:lnTo>
                      <a:lnTo>
                        <a:pt x="1779" y="53"/>
                      </a:lnTo>
                      <a:lnTo>
                        <a:pt x="1781" y="53"/>
                      </a:lnTo>
                      <a:lnTo>
                        <a:pt x="1782" y="53"/>
                      </a:lnTo>
                      <a:lnTo>
                        <a:pt x="1782" y="54"/>
                      </a:lnTo>
                      <a:lnTo>
                        <a:pt x="1783" y="54"/>
                      </a:lnTo>
                      <a:lnTo>
                        <a:pt x="1783" y="55"/>
                      </a:lnTo>
                      <a:lnTo>
                        <a:pt x="1783" y="55"/>
                      </a:lnTo>
                      <a:lnTo>
                        <a:pt x="1785" y="55"/>
                      </a:lnTo>
                      <a:lnTo>
                        <a:pt x="1785" y="55"/>
                      </a:lnTo>
                      <a:lnTo>
                        <a:pt x="1785" y="55"/>
                      </a:lnTo>
                      <a:lnTo>
                        <a:pt x="1786" y="54"/>
                      </a:lnTo>
                      <a:lnTo>
                        <a:pt x="1786" y="53"/>
                      </a:lnTo>
                      <a:lnTo>
                        <a:pt x="1787" y="53"/>
                      </a:lnTo>
                      <a:lnTo>
                        <a:pt x="1787" y="50"/>
                      </a:lnTo>
                      <a:lnTo>
                        <a:pt x="1786" y="49"/>
                      </a:lnTo>
                      <a:lnTo>
                        <a:pt x="1786" y="46"/>
                      </a:lnTo>
                      <a:lnTo>
                        <a:pt x="1789" y="46"/>
                      </a:lnTo>
                      <a:lnTo>
                        <a:pt x="1789" y="45"/>
                      </a:lnTo>
                      <a:lnTo>
                        <a:pt x="1791" y="45"/>
                      </a:lnTo>
                      <a:lnTo>
                        <a:pt x="1791" y="46"/>
                      </a:lnTo>
                      <a:lnTo>
                        <a:pt x="1794" y="46"/>
                      </a:lnTo>
                      <a:lnTo>
                        <a:pt x="1793" y="45"/>
                      </a:lnTo>
                      <a:lnTo>
                        <a:pt x="1793" y="45"/>
                      </a:lnTo>
                      <a:lnTo>
                        <a:pt x="1791" y="42"/>
                      </a:lnTo>
                      <a:lnTo>
                        <a:pt x="1795" y="42"/>
                      </a:lnTo>
                      <a:lnTo>
                        <a:pt x="1795" y="41"/>
                      </a:lnTo>
                      <a:lnTo>
                        <a:pt x="1794" y="39"/>
                      </a:lnTo>
                      <a:lnTo>
                        <a:pt x="1794" y="38"/>
                      </a:lnTo>
                      <a:lnTo>
                        <a:pt x="1796" y="38"/>
                      </a:lnTo>
                      <a:lnTo>
                        <a:pt x="1796" y="37"/>
                      </a:lnTo>
                      <a:lnTo>
                        <a:pt x="1796" y="37"/>
                      </a:lnTo>
                      <a:lnTo>
                        <a:pt x="1796" y="37"/>
                      </a:lnTo>
                      <a:lnTo>
                        <a:pt x="1796" y="36"/>
                      </a:lnTo>
                      <a:lnTo>
                        <a:pt x="1796" y="36"/>
                      </a:lnTo>
                      <a:lnTo>
                        <a:pt x="1796" y="36"/>
                      </a:lnTo>
                      <a:lnTo>
                        <a:pt x="1796" y="36"/>
                      </a:lnTo>
                      <a:lnTo>
                        <a:pt x="1796" y="36"/>
                      </a:lnTo>
                      <a:lnTo>
                        <a:pt x="1798" y="34"/>
                      </a:lnTo>
                      <a:lnTo>
                        <a:pt x="1798" y="34"/>
                      </a:lnTo>
                      <a:lnTo>
                        <a:pt x="1798" y="37"/>
                      </a:lnTo>
                      <a:lnTo>
                        <a:pt x="1799" y="37"/>
                      </a:lnTo>
                      <a:lnTo>
                        <a:pt x="1799" y="37"/>
                      </a:lnTo>
                      <a:lnTo>
                        <a:pt x="1799" y="37"/>
                      </a:lnTo>
                      <a:lnTo>
                        <a:pt x="1800" y="37"/>
                      </a:lnTo>
                      <a:lnTo>
                        <a:pt x="1800" y="36"/>
                      </a:lnTo>
                      <a:lnTo>
                        <a:pt x="1800" y="33"/>
                      </a:lnTo>
                      <a:lnTo>
                        <a:pt x="1802" y="30"/>
                      </a:lnTo>
                      <a:lnTo>
                        <a:pt x="1802" y="33"/>
                      </a:lnTo>
                      <a:lnTo>
                        <a:pt x="1803" y="33"/>
                      </a:lnTo>
                      <a:lnTo>
                        <a:pt x="1803" y="32"/>
                      </a:lnTo>
                      <a:lnTo>
                        <a:pt x="1804" y="30"/>
                      </a:lnTo>
                      <a:lnTo>
                        <a:pt x="1807" y="29"/>
                      </a:lnTo>
                      <a:lnTo>
                        <a:pt x="1811" y="30"/>
                      </a:lnTo>
                      <a:lnTo>
                        <a:pt x="1811" y="32"/>
                      </a:lnTo>
                      <a:lnTo>
                        <a:pt x="1812" y="33"/>
                      </a:lnTo>
                      <a:lnTo>
                        <a:pt x="1813" y="34"/>
                      </a:lnTo>
                      <a:lnTo>
                        <a:pt x="1815" y="36"/>
                      </a:lnTo>
                      <a:lnTo>
                        <a:pt x="1816" y="36"/>
                      </a:lnTo>
                      <a:lnTo>
                        <a:pt x="1816" y="38"/>
                      </a:lnTo>
                      <a:lnTo>
                        <a:pt x="1817" y="38"/>
                      </a:lnTo>
                      <a:lnTo>
                        <a:pt x="1817" y="41"/>
                      </a:lnTo>
                      <a:lnTo>
                        <a:pt x="1816" y="42"/>
                      </a:lnTo>
                      <a:lnTo>
                        <a:pt x="1816" y="45"/>
                      </a:lnTo>
                      <a:lnTo>
                        <a:pt x="1816" y="47"/>
                      </a:lnTo>
                      <a:lnTo>
                        <a:pt x="1819" y="46"/>
                      </a:lnTo>
                      <a:lnTo>
                        <a:pt x="1819" y="41"/>
                      </a:lnTo>
                      <a:lnTo>
                        <a:pt x="1820" y="41"/>
                      </a:lnTo>
                      <a:lnTo>
                        <a:pt x="1820" y="41"/>
                      </a:lnTo>
                      <a:lnTo>
                        <a:pt x="1821" y="39"/>
                      </a:lnTo>
                      <a:lnTo>
                        <a:pt x="1823" y="41"/>
                      </a:lnTo>
                      <a:lnTo>
                        <a:pt x="1824" y="41"/>
                      </a:lnTo>
                      <a:lnTo>
                        <a:pt x="1825" y="41"/>
                      </a:lnTo>
                      <a:lnTo>
                        <a:pt x="1827" y="42"/>
                      </a:lnTo>
                      <a:lnTo>
                        <a:pt x="1827" y="43"/>
                      </a:lnTo>
                      <a:lnTo>
                        <a:pt x="1828" y="42"/>
                      </a:lnTo>
                      <a:lnTo>
                        <a:pt x="1829" y="42"/>
                      </a:lnTo>
                      <a:lnTo>
                        <a:pt x="1829" y="42"/>
                      </a:lnTo>
                      <a:lnTo>
                        <a:pt x="1829" y="43"/>
                      </a:lnTo>
                      <a:lnTo>
                        <a:pt x="1831" y="43"/>
                      </a:lnTo>
                      <a:lnTo>
                        <a:pt x="1832" y="43"/>
                      </a:lnTo>
                      <a:lnTo>
                        <a:pt x="1832" y="41"/>
                      </a:lnTo>
                      <a:lnTo>
                        <a:pt x="1829" y="39"/>
                      </a:lnTo>
                      <a:lnTo>
                        <a:pt x="1829" y="37"/>
                      </a:lnTo>
                      <a:lnTo>
                        <a:pt x="1828" y="33"/>
                      </a:lnTo>
                      <a:lnTo>
                        <a:pt x="1829" y="33"/>
                      </a:lnTo>
                      <a:lnTo>
                        <a:pt x="1829" y="33"/>
                      </a:lnTo>
                      <a:lnTo>
                        <a:pt x="1831" y="33"/>
                      </a:lnTo>
                      <a:lnTo>
                        <a:pt x="1832" y="33"/>
                      </a:lnTo>
                      <a:lnTo>
                        <a:pt x="1832" y="33"/>
                      </a:lnTo>
                      <a:lnTo>
                        <a:pt x="1833" y="30"/>
                      </a:lnTo>
                      <a:lnTo>
                        <a:pt x="1833" y="29"/>
                      </a:lnTo>
                      <a:lnTo>
                        <a:pt x="1833" y="26"/>
                      </a:lnTo>
                      <a:lnTo>
                        <a:pt x="1834" y="26"/>
                      </a:lnTo>
                      <a:lnTo>
                        <a:pt x="1834" y="26"/>
                      </a:lnTo>
                      <a:lnTo>
                        <a:pt x="1834" y="26"/>
                      </a:lnTo>
                      <a:lnTo>
                        <a:pt x="1836" y="26"/>
                      </a:lnTo>
                      <a:lnTo>
                        <a:pt x="1836" y="26"/>
                      </a:lnTo>
                      <a:lnTo>
                        <a:pt x="1837" y="26"/>
                      </a:lnTo>
                      <a:lnTo>
                        <a:pt x="1837" y="26"/>
                      </a:lnTo>
                      <a:lnTo>
                        <a:pt x="1838" y="26"/>
                      </a:lnTo>
                      <a:lnTo>
                        <a:pt x="1838" y="26"/>
                      </a:lnTo>
                      <a:lnTo>
                        <a:pt x="1838" y="26"/>
                      </a:lnTo>
                      <a:lnTo>
                        <a:pt x="1838" y="26"/>
                      </a:lnTo>
                      <a:lnTo>
                        <a:pt x="1838" y="26"/>
                      </a:lnTo>
                      <a:lnTo>
                        <a:pt x="1838" y="25"/>
                      </a:lnTo>
                      <a:lnTo>
                        <a:pt x="1837" y="24"/>
                      </a:lnTo>
                      <a:lnTo>
                        <a:pt x="1836" y="22"/>
                      </a:lnTo>
                      <a:lnTo>
                        <a:pt x="1836" y="20"/>
                      </a:lnTo>
                      <a:lnTo>
                        <a:pt x="1837" y="20"/>
                      </a:lnTo>
                      <a:lnTo>
                        <a:pt x="1838" y="19"/>
                      </a:lnTo>
                      <a:lnTo>
                        <a:pt x="1840" y="17"/>
                      </a:lnTo>
                      <a:lnTo>
                        <a:pt x="1838" y="17"/>
                      </a:lnTo>
                      <a:lnTo>
                        <a:pt x="1838" y="15"/>
                      </a:lnTo>
                      <a:lnTo>
                        <a:pt x="1840" y="16"/>
                      </a:lnTo>
                      <a:lnTo>
                        <a:pt x="1841" y="16"/>
                      </a:lnTo>
                      <a:lnTo>
                        <a:pt x="1841" y="17"/>
                      </a:lnTo>
                      <a:lnTo>
                        <a:pt x="1842" y="17"/>
                      </a:lnTo>
                      <a:lnTo>
                        <a:pt x="1842" y="16"/>
                      </a:lnTo>
                      <a:lnTo>
                        <a:pt x="1842" y="16"/>
                      </a:lnTo>
                      <a:lnTo>
                        <a:pt x="1844" y="15"/>
                      </a:lnTo>
                      <a:lnTo>
                        <a:pt x="1845" y="15"/>
                      </a:lnTo>
                      <a:lnTo>
                        <a:pt x="1845" y="13"/>
                      </a:lnTo>
                      <a:lnTo>
                        <a:pt x="1846" y="13"/>
                      </a:lnTo>
                      <a:lnTo>
                        <a:pt x="1846" y="16"/>
                      </a:lnTo>
                      <a:lnTo>
                        <a:pt x="1846" y="16"/>
                      </a:lnTo>
                      <a:lnTo>
                        <a:pt x="1848" y="15"/>
                      </a:lnTo>
                      <a:lnTo>
                        <a:pt x="1849" y="15"/>
                      </a:lnTo>
                      <a:lnTo>
                        <a:pt x="1851" y="15"/>
                      </a:lnTo>
                      <a:lnTo>
                        <a:pt x="1853" y="16"/>
                      </a:lnTo>
                      <a:lnTo>
                        <a:pt x="1855" y="16"/>
                      </a:lnTo>
                      <a:lnTo>
                        <a:pt x="1857" y="16"/>
                      </a:lnTo>
                      <a:lnTo>
                        <a:pt x="1857" y="17"/>
                      </a:lnTo>
                      <a:lnTo>
                        <a:pt x="1857" y="17"/>
                      </a:lnTo>
                      <a:lnTo>
                        <a:pt x="1857" y="16"/>
                      </a:lnTo>
                      <a:lnTo>
                        <a:pt x="1858" y="16"/>
                      </a:lnTo>
                      <a:lnTo>
                        <a:pt x="1858" y="15"/>
                      </a:lnTo>
                      <a:lnTo>
                        <a:pt x="1859" y="15"/>
                      </a:lnTo>
                      <a:lnTo>
                        <a:pt x="1859" y="12"/>
                      </a:lnTo>
                      <a:lnTo>
                        <a:pt x="1858" y="11"/>
                      </a:lnTo>
                      <a:lnTo>
                        <a:pt x="1858" y="9"/>
                      </a:lnTo>
                      <a:lnTo>
                        <a:pt x="1854" y="8"/>
                      </a:lnTo>
                      <a:lnTo>
                        <a:pt x="1853" y="7"/>
                      </a:lnTo>
                      <a:lnTo>
                        <a:pt x="1850" y="4"/>
                      </a:lnTo>
                      <a:lnTo>
                        <a:pt x="1851" y="4"/>
                      </a:lnTo>
                      <a:lnTo>
                        <a:pt x="1853" y="4"/>
                      </a:lnTo>
                      <a:lnTo>
                        <a:pt x="1854" y="4"/>
                      </a:lnTo>
                      <a:lnTo>
                        <a:pt x="1854" y="4"/>
                      </a:lnTo>
                      <a:lnTo>
                        <a:pt x="1854" y="4"/>
                      </a:lnTo>
                      <a:lnTo>
                        <a:pt x="1854" y="5"/>
                      </a:lnTo>
                      <a:lnTo>
                        <a:pt x="1855" y="5"/>
                      </a:lnTo>
                      <a:lnTo>
                        <a:pt x="1857" y="5"/>
                      </a:lnTo>
                      <a:lnTo>
                        <a:pt x="1857" y="4"/>
                      </a:lnTo>
                      <a:lnTo>
                        <a:pt x="1857" y="5"/>
                      </a:lnTo>
                      <a:lnTo>
                        <a:pt x="1858" y="5"/>
                      </a:lnTo>
                      <a:lnTo>
                        <a:pt x="1858" y="7"/>
                      </a:lnTo>
                      <a:lnTo>
                        <a:pt x="1858" y="7"/>
                      </a:lnTo>
                      <a:lnTo>
                        <a:pt x="1859" y="9"/>
                      </a:lnTo>
                      <a:lnTo>
                        <a:pt x="1863" y="8"/>
                      </a:lnTo>
                      <a:lnTo>
                        <a:pt x="1863" y="7"/>
                      </a:lnTo>
                      <a:lnTo>
                        <a:pt x="1865" y="7"/>
                      </a:lnTo>
                      <a:lnTo>
                        <a:pt x="1866" y="9"/>
                      </a:lnTo>
                      <a:lnTo>
                        <a:pt x="1867" y="9"/>
                      </a:lnTo>
                      <a:lnTo>
                        <a:pt x="1867" y="11"/>
                      </a:lnTo>
                      <a:lnTo>
                        <a:pt x="1871" y="9"/>
                      </a:lnTo>
                      <a:lnTo>
                        <a:pt x="1872" y="12"/>
                      </a:lnTo>
                      <a:lnTo>
                        <a:pt x="1872" y="12"/>
                      </a:lnTo>
                      <a:lnTo>
                        <a:pt x="1874" y="12"/>
                      </a:lnTo>
                      <a:lnTo>
                        <a:pt x="1876" y="11"/>
                      </a:lnTo>
                      <a:lnTo>
                        <a:pt x="1878" y="11"/>
                      </a:lnTo>
                      <a:lnTo>
                        <a:pt x="1878" y="12"/>
                      </a:lnTo>
                      <a:lnTo>
                        <a:pt x="1879" y="13"/>
                      </a:lnTo>
                      <a:lnTo>
                        <a:pt x="1880" y="12"/>
                      </a:lnTo>
                      <a:lnTo>
                        <a:pt x="1880" y="12"/>
                      </a:lnTo>
                      <a:lnTo>
                        <a:pt x="1882" y="11"/>
                      </a:lnTo>
                      <a:lnTo>
                        <a:pt x="1884" y="11"/>
                      </a:lnTo>
                      <a:lnTo>
                        <a:pt x="1887" y="13"/>
                      </a:lnTo>
                      <a:lnTo>
                        <a:pt x="1889" y="15"/>
                      </a:lnTo>
                      <a:lnTo>
                        <a:pt x="1889" y="13"/>
                      </a:lnTo>
                      <a:lnTo>
                        <a:pt x="1891" y="13"/>
                      </a:lnTo>
                      <a:lnTo>
                        <a:pt x="1892" y="12"/>
                      </a:lnTo>
                      <a:lnTo>
                        <a:pt x="1895" y="11"/>
                      </a:lnTo>
                      <a:lnTo>
                        <a:pt x="1895" y="12"/>
                      </a:lnTo>
                      <a:lnTo>
                        <a:pt x="1893" y="12"/>
                      </a:lnTo>
                      <a:lnTo>
                        <a:pt x="1895" y="15"/>
                      </a:lnTo>
                      <a:lnTo>
                        <a:pt x="1896" y="15"/>
                      </a:lnTo>
                      <a:lnTo>
                        <a:pt x="1896" y="17"/>
                      </a:lnTo>
                      <a:lnTo>
                        <a:pt x="1895" y="17"/>
                      </a:lnTo>
                      <a:lnTo>
                        <a:pt x="1893" y="19"/>
                      </a:lnTo>
                      <a:lnTo>
                        <a:pt x="1892" y="19"/>
                      </a:lnTo>
                      <a:lnTo>
                        <a:pt x="1891" y="20"/>
                      </a:lnTo>
                      <a:lnTo>
                        <a:pt x="1891" y="20"/>
                      </a:lnTo>
                      <a:lnTo>
                        <a:pt x="1891" y="21"/>
                      </a:lnTo>
                      <a:lnTo>
                        <a:pt x="1892" y="22"/>
                      </a:lnTo>
                      <a:lnTo>
                        <a:pt x="1892" y="24"/>
                      </a:lnTo>
                      <a:lnTo>
                        <a:pt x="1892" y="26"/>
                      </a:lnTo>
                      <a:lnTo>
                        <a:pt x="1891" y="26"/>
                      </a:lnTo>
                      <a:lnTo>
                        <a:pt x="1889" y="25"/>
                      </a:lnTo>
                      <a:lnTo>
                        <a:pt x="1888" y="25"/>
                      </a:lnTo>
                      <a:lnTo>
                        <a:pt x="1885" y="25"/>
                      </a:lnTo>
                      <a:lnTo>
                        <a:pt x="1885" y="28"/>
                      </a:lnTo>
                      <a:lnTo>
                        <a:pt x="1887" y="28"/>
                      </a:lnTo>
                      <a:lnTo>
                        <a:pt x="1885" y="34"/>
                      </a:lnTo>
                      <a:lnTo>
                        <a:pt x="1884" y="34"/>
                      </a:lnTo>
                      <a:lnTo>
                        <a:pt x="1884" y="37"/>
                      </a:lnTo>
                      <a:lnTo>
                        <a:pt x="1884" y="38"/>
                      </a:lnTo>
                      <a:lnTo>
                        <a:pt x="1884" y="41"/>
                      </a:lnTo>
                      <a:lnTo>
                        <a:pt x="1883" y="43"/>
                      </a:lnTo>
                      <a:lnTo>
                        <a:pt x="1884" y="43"/>
                      </a:lnTo>
                      <a:lnTo>
                        <a:pt x="1884" y="45"/>
                      </a:lnTo>
                      <a:lnTo>
                        <a:pt x="1885" y="45"/>
                      </a:lnTo>
                      <a:lnTo>
                        <a:pt x="1887" y="46"/>
                      </a:lnTo>
                      <a:lnTo>
                        <a:pt x="1889" y="46"/>
                      </a:lnTo>
                      <a:lnTo>
                        <a:pt x="1889" y="47"/>
                      </a:lnTo>
                      <a:lnTo>
                        <a:pt x="1891" y="47"/>
                      </a:lnTo>
                      <a:lnTo>
                        <a:pt x="1893" y="51"/>
                      </a:lnTo>
                      <a:lnTo>
                        <a:pt x="1896" y="51"/>
                      </a:lnTo>
                      <a:lnTo>
                        <a:pt x="1896" y="51"/>
                      </a:lnTo>
                      <a:lnTo>
                        <a:pt x="1899" y="51"/>
                      </a:lnTo>
                      <a:lnTo>
                        <a:pt x="1900" y="54"/>
                      </a:lnTo>
                      <a:lnTo>
                        <a:pt x="1905" y="55"/>
                      </a:lnTo>
                      <a:lnTo>
                        <a:pt x="1905" y="55"/>
                      </a:lnTo>
                      <a:lnTo>
                        <a:pt x="1906" y="57"/>
                      </a:lnTo>
                      <a:lnTo>
                        <a:pt x="1906" y="58"/>
                      </a:lnTo>
                      <a:lnTo>
                        <a:pt x="1908" y="59"/>
                      </a:lnTo>
                      <a:lnTo>
                        <a:pt x="1910" y="60"/>
                      </a:lnTo>
                      <a:lnTo>
                        <a:pt x="1912" y="62"/>
                      </a:lnTo>
                      <a:lnTo>
                        <a:pt x="1913" y="63"/>
                      </a:lnTo>
                      <a:lnTo>
                        <a:pt x="1917" y="64"/>
                      </a:lnTo>
                      <a:lnTo>
                        <a:pt x="1917" y="66"/>
                      </a:lnTo>
                      <a:lnTo>
                        <a:pt x="1918" y="66"/>
                      </a:lnTo>
                      <a:lnTo>
                        <a:pt x="1918" y="68"/>
                      </a:lnTo>
                      <a:lnTo>
                        <a:pt x="1920" y="68"/>
                      </a:lnTo>
                      <a:lnTo>
                        <a:pt x="1920" y="70"/>
                      </a:lnTo>
                      <a:lnTo>
                        <a:pt x="1921" y="72"/>
                      </a:lnTo>
                      <a:lnTo>
                        <a:pt x="1922" y="72"/>
                      </a:lnTo>
                      <a:lnTo>
                        <a:pt x="1926" y="71"/>
                      </a:lnTo>
                      <a:lnTo>
                        <a:pt x="1931" y="71"/>
                      </a:lnTo>
                      <a:lnTo>
                        <a:pt x="1931" y="66"/>
                      </a:lnTo>
                      <a:lnTo>
                        <a:pt x="1933" y="63"/>
                      </a:lnTo>
                      <a:lnTo>
                        <a:pt x="1934" y="62"/>
                      </a:lnTo>
                      <a:lnTo>
                        <a:pt x="1934" y="60"/>
                      </a:lnTo>
                      <a:lnTo>
                        <a:pt x="1933" y="59"/>
                      </a:lnTo>
                      <a:lnTo>
                        <a:pt x="1933" y="58"/>
                      </a:lnTo>
                      <a:lnTo>
                        <a:pt x="1934" y="58"/>
                      </a:lnTo>
                      <a:lnTo>
                        <a:pt x="1934" y="57"/>
                      </a:lnTo>
                      <a:lnTo>
                        <a:pt x="1935" y="55"/>
                      </a:lnTo>
                      <a:lnTo>
                        <a:pt x="1935" y="54"/>
                      </a:lnTo>
                      <a:lnTo>
                        <a:pt x="1935" y="54"/>
                      </a:lnTo>
                      <a:lnTo>
                        <a:pt x="1935" y="53"/>
                      </a:lnTo>
                      <a:lnTo>
                        <a:pt x="1937" y="53"/>
                      </a:lnTo>
                      <a:lnTo>
                        <a:pt x="1937" y="47"/>
                      </a:lnTo>
                      <a:lnTo>
                        <a:pt x="1938" y="46"/>
                      </a:lnTo>
                      <a:lnTo>
                        <a:pt x="1938" y="45"/>
                      </a:lnTo>
                      <a:lnTo>
                        <a:pt x="1938" y="45"/>
                      </a:lnTo>
                      <a:lnTo>
                        <a:pt x="1938" y="45"/>
                      </a:lnTo>
                      <a:lnTo>
                        <a:pt x="1938" y="45"/>
                      </a:lnTo>
                      <a:lnTo>
                        <a:pt x="1938" y="42"/>
                      </a:lnTo>
                      <a:lnTo>
                        <a:pt x="1937" y="42"/>
                      </a:lnTo>
                      <a:lnTo>
                        <a:pt x="1935" y="29"/>
                      </a:lnTo>
                      <a:lnTo>
                        <a:pt x="1937" y="29"/>
                      </a:lnTo>
                      <a:lnTo>
                        <a:pt x="1937" y="28"/>
                      </a:lnTo>
                      <a:lnTo>
                        <a:pt x="1937" y="28"/>
                      </a:lnTo>
                      <a:lnTo>
                        <a:pt x="1937" y="26"/>
                      </a:lnTo>
                      <a:lnTo>
                        <a:pt x="1938" y="26"/>
                      </a:lnTo>
                      <a:lnTo>
                        <a:pt x="1938" y="22"/>
                      </a:lnTo>
                      <a:lnTo>
                        <a:pt x="1938" y="22"/>
                      </a:lnTo>
                      <a:lnTo>
                        <a:pt x="1938" y="16"/>
                      </a:lnTo>
                      <a:lnTo>
                        <a:pt x="1938" y="16"/>
                      </a:lnTo>
                      <a:lnTo>
                        <a:pt x="1938" y="16"/>
                      </a:lnTo>
                      <a:lnTo>
                        <a:pt x="1937" y="15"/>
                      </a:lnTo>
                      <a:lnTo>
                        <a:pt x="1938" y="15"/>
                      </a:lnTo>
                      <a:lnTo>
                        <a:pt x="1938" y="12"/>
                      </a:lnTo>
                      <a:lnTo>
                        <a:pt x="1939" y="11"/>
                      </a:lnTo>
                      <a:lnTo>
                        <a:pt x="1940" y="2"/>
                      </a:lnTo>
                      <a:lnTo>
                        <a:pt x="19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0" name="Freeform 20">
                  <a:extLst>
                    <a:ext uri="{FF2B5EF4-FFF2-40B4-BE49-F238E27FC236}">
                      <a16:creationId xmlns:a16="http://schemas.microsoft.com/office/drawing/2014/main" id="{A6E4D953-0CBE-4A4D-8316-860058BBC835}"/>
                    </a:ext>
                  </a:extLst>
                </p:cNvPr>
                <p:cNvSpPr>
                  <a:spLocks noEditPoints="1"/>
                </p:cNvSpPr>
                <p:nvPr/>
              </p:nvSpPr>
              <p:spPr bwMode="auto">
                <a:xfrm>
                  <a:off x="6378575" y="2881767"/>
                  <a:ext cx="1733550" cy="176213"/>
                </a:xfrm>
                <a:custGeom>
                  <a:avLst/>
                  <a:gdLst>
                    <a:gd name="T0" fmla="*/ 1084 w 1092"/>
                    <a:gd name="T1" fmla="*/ 105 h 111"/>
                    <a:gd name="T2" fmla="*/ 725 w 1092"/>
                    <a:gd name="T3" fmla="*/ 102 h 111"/>
                    <a:gd name="T4" fmla="*/ 1079 w 1092"/>
                    <a:gd name="T5" fmla="*/ 99 h 111"/>
                    <a:gd name="T6" fmla="*/ 1080 w 1092"/>
                    <a:gd name="T7" fmla="*/ 90 h 111"/>
                    <a:gd name="T8" fmla="*/ 778 w 1092"/>
                    <a:gd name="T9" fmla="*/ 88 h 111"/>
                    <a:gd name="T10" fmla="*/ 762 w 1092"/>
                    <a:gd name="T11" fmla="*/ 99 h 111"/>
                    <a:gd name="T12" fmla="*/ 738 w 1092"/>
                    <a:gd name="T13" fmla="*/ 109 h 111"/>
                    <a:gd name="T14" fmla="*/ 750 w 1092"/>
                    <a:gd name="T15" fmla="*/ 98 h 111"/>
                    <a:gd name="T16" fmla="*/ 754 w 1092"/>
                    <a:gd name="T17" fmla="*/ 85 h 111"/>
                    <a:gd name="T18" fmla="*/ 748 w 1092"/>
                    <a:gd name="T19" fmla="*/ 85 h 111"/>
                    <a:gd name="T20" fmla="*/ 740 w 1092"/>
                    <a:gd name="T21" fmla="*/ 84 h 111"/>
                    <a:gd name="T22" fmla="*/ 723 w 1092"/>
                    <a:gd name="T23" fmla="*/ 88 h 111"/>
                    <a:gd name="T24" fmla="*/ 708 w 1092"/>
                    <a:gd name="T25" fmla="*/ 89 h 111"/>
                    <a:gd name="T26" fmla="*/ 699 w 1092"/>
                    <a:gd name="T27" fmla="*/ 86 h 111"/>
                    <a:gd name="T28" fmla="*/ 1050 w 1092"/>
                    <a:gd name="T29" fmla="*/ 80 h 111"/>
                    <a:gd name="T30" fmla="*/ 772 w 1092"/>
                    <a:gd name="T31" fmla="*/ 78 h 111"/>
                    <a:gd name="T32" fmla="*/ 676 w 1092"/>
                    <a:gd name="T33" fmla="*/ 84 h 111"/>
                    <a:gd name="T34" fmla="*/ 1064 w 1092"/>
                    <a:gd name="T35" fmla="*/ 78 h 111"/>
                    <a:gd name="T36" fmla="*/ 1058 w 1092"/>
                    <a:gd name="T37" fmla="*/ 75 h 111"/>
                    <a:gd name="T38" fmla="*/ 880 w 1092"/>
                    <a:gd name="T39" fmla="*/ 69 h 111"/>
                    <a:gd name="T40" fmla="*/ 657 w 1092"/>
                    <a:gd name="T41" fmla="*/ 59 h 111"/>
                    <a:gd name="T42" fmla="*/ 3 w 1092"/>
                    <a:gd name="T43" fmla="*/ 58 h 111"/>
                    <a:gd name="T44" fmla="*/ 848 w 1092"/>
                    <a:gd name="T45" fmla="*/ 56 h 111"/>
                    <a:gd name="T46" fmla="*/ 842 w 1092"/>
                    <a:gd name="T47" fmla="*/ 67 h 111"/>
                    <a:gd name="T48" fmla="*/ 962 w 1092"/>
                    <a:gd name="T49" fmla="*/ 52 h 111"/>
                    <a:gd name="T50" fmla="*/ 615 w 1092"/>
                    <a:gd name="T51" fmla="*/ 54 h 111"/>
                    <a:gd name="T52" fmla="*/ 643 w 1092"/>
                    <a:gd name="T53" fmla="*/ 56 h 111"/>
                    <a:gd name="T54" fmla="*/ 662 w 1092"/>
                    <a:gd name="T55" fmla="*/ 69 h 111"/>
                    <a:gd name="T56" fmla="*/ 665 w 1092"/>
                    <a:gd name="T57" fmla="*/ 81 h 111"/>
                    <a:gd name="T58" fmla="*/ 647 w 1092"/>
                    <a:gd name="T59" fmla="*/ 76 h 111"/>
                    <a:gd name="T60" fmla="*/ 622 w 1092"/>
                    <a:gd name="T61" fmla="*/ 71 h 111"/>
                    <a:gd name="T62" fmla="*/ 596 w 1092"/>
                    <a:gd name="T63" fmla="*/ 63 h 111"/>
                    <a:gd name="T64" fmla="*/ 1028 w 1092"/>
                    <a:gd name="T65" fmla="*/ 54 h 111"/>
                    <a:gd name="T66" fmla="*/ 1022 w 1092"/>
                    <a:gd name="T67" fmla="*/ 55 h 111"/>
                    <a:gd name="T68" fmla="*/ 742 w 1092"/>
                    <a:gd name="T69" fmla="*/ 48 h 111"/>
                    <a:gd name="T70" fmla="*/ 1003 w 1092"/>
                    <a:gd name="T71" fmla="*/ 39 h 111"/>
                    <a:gd name="T72" fmla="*/ 987 w 1092"/>
                    <a:gd name="T73" fmla="*/ 59 h 111"/>
                    <a:gd name="T74" fmla="*/ 978 w 1092"/>
                    <a:gd name="T75" fmla="*/ 55 h 111"/>
                    <a:gd name="T76" fmla="*/ 994 w 1092"/>
                    <a:gd name="T77" fmla="*/ 48 h 111"/>
                    <a:gd name="T78" fmla="*/ 835 w 1092"/>
                    <a:gd name="T79" fmla="*/ 1 h 111"/>
                    <a:gd name="T80" fmla="*/ 844 w 1092"/>
                    <a:gd name="T81" fmla="*/ 20 h 111"/>
                    <a:gd name="T82" fmla="*/ 857 w 1092"/>
                    <a:gd name="T83" fmla="*/ 25 h 111"/>
                    <a:gd name="T84" fmla="*/ 880 w 1092"/>
                    <a:gd name="T85" fmla="*/ 14 h 111"/>
                    <a:gd name="T86" fmla="*/ 905 w 1092"/>
                    <a:gd name="T87" fmla="*/ 22 h 111"/>
                    <a:gd name="T88" fmla="*/ 932 w 1092"/>
                    <a:gd name="T89" fmla="*/ 35 h 111"/>
                    <a:gd name="T90" fmla="*/ 954 w 1092"/>
                    <a:gd name="T91" fmla="*/ 55 h 111"/>
                    <a:gd name="T92" fmla="*/ 958 w 1092"/>
                    <a:gd name="T93" fmla="*/ 67 h 111"/>
                    <a:gd name="T94" fmla="*/ 966 w 1092"/>
                    <a:gd name="T95" fmla="*/ 81 h 111"/>
                    <a:gd name="T96" fmla="*/ 986 w 1092"/>
                    <a:gd name="T97" fmla="*/ 105 h 111"/>
                    <a:gd name="T98" fmla="*/ 966 w 1092"/>
                    <a:gd name="T99" fmla="*/ 102 h 111"/>
                    <a:gd name="T100" fmla="*/ 943 w 1092"/>
                    <a:gd name="T101" fmla="*/ 80 h 111"/>
                    <a:gd name="T102" fmla="*/ 926 w 1092"/>
                    <a:gd name="T103" fmla="*/ 84 h 111"/>
                    <a:gd name="T104" fmla="*/ 902 w 1092"/>
                    <a:gd name="T105" fmla="*/ 89 h 111"/>
                    <a:gd name="T106" fmla="*/ 875 w 1092"/>
                    <a:gd name="T107" fmla="*/ 78 h 111"/>
                    <a:gd name="T108" fmla="*/ 882 w 1092"/>
                    <a:gd name="T109" fmla="*/ 68 h 111"/>
                    <a:gd name="T110" fmla="*/ 871 w 1092"/>
                    <a:gd name="T111" fmla="*/ 46 h 111"/>
                    <a:gd name="T112" fmla="*/ 840 w 1092"/>
                    <a:gd name="T113" fmla="*/ 31 h 111"/>
                    <a:gd name="T114" fmla="*/ 827 w 1092"/>
                    <a:gd name="T115" fmla="*/ 27 h 111"/>
                    <a:gd name="T116" fmla="*/ 833 w 1092"/>
                    <a:gd name="T117" fmla="*/ 16 h 111"/>
                    <a:gd name="T118" fmla="*/ 816 w 1092"/>
                    <a:gd name="T119" fmla="*/ 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2" h="111">
                      <a:moveTo>
                        <a:pt x="1084" y="105"/>
                      </a:moveTo>
                      <a:lnTo>
                        <a:pt x="1087" y="105"/>
                      </a:lnTo>
                      <a:lnTo>
                        <a:pt x="1088" y="106"/>
                      </a:lnTo>
                      <a:lnTo>
                        <a:pt x="1089" y="107"/>
                      </a:lnTo>
                      <a:lnTo>
                        <a:pt x="1091" y="109"/>
                      </a:lnTo>
                      <a:lnTo>
                        <a:pt x="1091" y="110"/>
                      </a:lnTo>
                      <a:lnTo>
                        <a:pt x="1092" y="111"/>
                      </a:lnTo>
                      <a:lnTo>
                        <a:pt x="1089" y="111"/>
                      </a:lnTo>
                      <a:lnTo>
                        <a:pt x="1088" y="110"/>
                      </a:lnTo>
                      <a:lnTo>
                        <a:pt x="1085" y="109"/>
                      </a:lnTo>
                      <a:lnTo>
                        <a:pt x="1084" y="107"/>
                      </a:lnTo>
                      <a:lnTo>
                        <a:pt x="1084" y="106"/>
                      </a:lnTo>
                      <a:lnTo>
                        <a:pt x="1084" y="106"/>
                      </a:lnTo>
                      <a:lnTo>
                        <a:pt x="1084" y="106"/>
                      </a:lnTo>
                      <a:lnTo>
                        <a:pt x="1084" y="106"/>
                      </a:lnTo>
                      <a:lnTo>
                        <a:pt x="1084" y="106"/>
                      </a:lnTo>
                      <a:lnTo>
                        <a:pt x="1084" y="106"/>
                      </a:lnTo>
                      <a:lnTo>
                        <a:pt x="1084" y="105"/>
                      </a:lnTo>
                      <a:close/>
                      <a:moveTo>
                        <a:pt x="992" y="101"/>
                      </a:moveTo>
                      <a:lnTo>
                        <a:pt x="992" y="101"/>
                      </a:lnTo>
                      <a:lnTo>
                        <a:pt x="992" y="101"/>
                      </a:lnTo>
                      <a:lnTo>
                        <a:pt x="992" y="102"/>
                      </a:lnTo>
                      <a:lnTo>
                        <a:pt x="991" y="102"/>
                      </a:lnTo>
                      <a:lnTo>
                        <a:pt x="991" y="102"/>
                      </a:lnTo>
                      <a:lnTo>
                        <a:pt x="991" y="102"/>
                      </a:lnTo>
                      <a:lnTo>
                        <a:pt x="991" y="101"/>
                      </a:lnTo>
                      <a:lnTo>
                        <a:pt x="991" y="101"/>
                      </a:lnTo>
                      <a:lnTo>
                        <a:pt x="992" y="101"/>
                      </a:lnTo>
                      <a:lnTo>
                        <a:pt x="992" y="101"/>
                      </a:lnTo>
                      <a:close/>
                      <a:moveTo>
                        <a:pt x="712" y="97"/>
                      </a:moveTo>
                      <a:lnTo>
                        <a:pt x="715" y="97"/>
                      </a:lnTo>
                      <a:lnTo>
                        <a:pt x="719" y="98"/>
                      </a:lnTo>
                      <a:lnTo>
                        <a:pt x="719" y="99"/>
                      </a:lnTo>
                      <a:lnTo>
                        <a:pt x="723" y="99"/>
                      </a:lnTo>
                      <a:lnTo>
                        <a:pt x="723" y="101"/>
                      </a:lnTo>
                      <a:lnTo>
                        <a:pt x="725" y="102"/>
                      </a:lnTo>
                      <a:lnTo>
                        <a:pt x="724" y="102"/>
                      </a:lnTo>
                      <a:lnTo>
                        <a:pt x="724" y="105"/>
                      </a:lnTo>
                      <a:lnTo>
                        <a:pt x="717" y="105"/>
                      </a:lnTo>
                      <a:lnTo>
                        <a:pt x="716" y="103"/>
                      </a:lnTo>
                      <a:lnTo>
                        <a:pt x="712" y="101"/>
                      </a:lnTo>
                      <a:lnTo>
                        <a:pt x="708" y="99"/>
                      </a:lnTo>
                      <a:lnTo>
                        <a:pt x="710" y="97"/>
                      </a:lnTo>
                      <a:lnTo>
                        <a:pt x="712" y="97"/>
                      </a:lnTo>
                      <a:close/>
                      <a:moveTo>
                        <a:pt x="1068" y="94"/>
                      </a:moveTo>
                      <a:lnTo>
                        <a:pt x="1070" y="94"/>
                      </a:lnTo>
                      <a:lnTo>
                        <a:pt x="1071" y="96"/>
                      </a:lnTo>
                      <a:lnTo>
                        <a:pt x="1071" y="96"/>
                      </a:lnTo>
                      <a:lnTo>
                        <a:pt x="1075" y="96"/>
                      </a:lnTo>
                      <a:lnTo>
                        <a:pt x="1075" y="97"/>
                      </a:lnTo>
                      <a:lnTo>
                        <a:pt x="1077" y="97"/>
                      </a:lnTo>
                      <a:lnTo>
                        <a:pt x="1077" y="98"/>
                      </a:lnTo>
                      <a:lnTo>
                        <a:pt x="1079" y="98"/>
                      </a:lnTo>
                      <a:lnTo>
                        <a:pt x="1079" y="99"/>
                      </a:lnTo>
                      <a:lnTo>
                        <a:pt x="1076" y="99"/>
                      </a:lnTo>
                      <a:lnTo>
                        <a:pt x="1073" y="99"/>
                      </a:lnTo>
                      <a:lnTo>
                        <a:pt x="1072" y="99"/>
                      </a:lnTo>
                      <a:lnTo>
                        <a:pt x="1070" y="99"/>
                      </a:lnTo>
                      <a:lnTo>
                        <a:pt x="1068" y="98"/>
                      </a:lnTo>
                      <a:lnTo>
                        <a:pt x="1068" y="97"/>
                      </a:lnTo>
                      <a:lnTo>
                        <a:pt x="1067" y="96"/>
                      </a:lnTo>
                      <a:lnTo>
                        <a:pt x="1068" y="96"/>
                      </a:lnTo>
                      <a:lnTo>
                        <a:pt x="1068" y="94"/>
                      </a:lnTo>
                      <a:close/>
                      <a:moveTo>
                        <a:pt x="987" y="94"/>
                      </a:moveTo>
                      <a:lnTo>
                        <a:pt x="990" y="96"/>
                      </a:lnTo>
                      <a:lnTo>
                        <a:pt x="990" y="97"/>
                      </a:lnTo>
                      <a:lnTo>
                        <a:pt x="987" y="97"/>
                      </a:lnTo>
                      <a:lnTo>
                        <a:pt x="987" y="94"/>
                      </a:lnTo>
                      <a:close/>
                      <a:moveTo>
                        <a:pt x="1077" y="86"/>
                      </a:moveTo>
                      <a:lnTo>
                        <a:pt x="1079" y="86"/>
                      </a:lnTo>
                      <a:lnTo>
                        <a:pt x="1080" y="88"/>
                      </a:lnTo>
                      <a:lnTo>
                        <a:pt x="1080" y="90"/>
                      </a:lnTo>
                      <a:lnTo>
                        <a:pt x="1081" y="90"/>
                      </a:lnTo>
                      <a:lnTo>
                        <a:pt x="1081" y="92"/>
                      </a:lnTo>
                      <a:lnTo>
                        <a:pt x="1083" y="93"/>
                      </a:lnTo>
                      <a:lnTo>
                        <a:pt x="1083" y="93"/>
                      </a:lnTo>
                      <a:lnTo>
                        <a:pt x="1083" y="96"/>
                      </a:lnTo>
                      <a:lnTo>
                        <a:pt x="1084" y="96"/>
                      </a:lnTo>
                      <a:lnTo>
                        <a:pt x="1084" y="96"/>
                      </a:lnTo>
                      <a:lnTo>
                        <a:pt x="1081" y="96"/>
                      </a:lnTo>
                      <a:lnTo>
                        <a:pt x="1080" y="94"/>
                      </a:lnTo>
                      <a:lnTo>
                        <a:pt x="1080" y="94"/>
                      </a:lnTo>
                      <a:lnTo>
                        <a:pt x="1080" y="93"/>
                      </a:lnTo>
                      <a:lnTo>
                        <a:pt x="1079" y="93"/>
                      </a:lnTo>
                      <a:lnTo>
                        <a:pt x="1079" y="89"/>
                      </a:lnTo>
                      <a:lnTo>
                        <a:pt x="1077" y="89"/>
                      </a:lnTo>
                      <a:lnTo>
                        <a:pt x="1077" y="86"/>
                      </a:lnTo>
                      <a:close/>
                      <a:moveTo>
                        <a:pt x="780" y="85"/>
                      </a:moveTo>
                      <a:lnTo>
                        <a:pt x="780" y="86"/>
                      </a:lnTo>
                      <a:lnTo>
                        <a:pt x="778" y="88"/>
                      </a:lnTo>
                      <a:lnTo>
                        <a:pt x="776" y="88"/>
                      </a:lnTo>
                      <a:lnTo>
                        <a:pt x="775" y="89"/>
                      </a:lnTo>
                      <a:lnTo>
                        <a:pt x="775" y="90"/>
                      </a:lnTo>
                      <a:lnTo>
                        <a:pt x="772" y="90"/>
                      </a:lnTo>
                      <a:lnTo>
                        <a:pt x="772" y="92"/>
                      </a:lnTo>
                      <a:lnTo>
                        <a:pt x="771" y="92"/>
                      </a:lnTo>
                      <a:lnTo>
                        <a:pt x="770" y="93"/>
                      </a:lnTo>
                      <a:lnTo>
                        <a:pt x="770" y="93"/>
                      </a:lnTo>
                      <a:lnTo>
                        <a:pt x="767" y="94"/>
                      </a:lnTo>
                      <a:lnTo>
                        <a:pt x="766" y="94"/>
                      </a:lnTo>
                      <a:lnTo>
                        <a:pt x="766" y="96"/>
                      </a:lnTo>
                      <a:lnTo>
                        <a:pt x="766" y="97"/>
                      </a:lnTo>
                      <a:lnTo>
                        <a:pt x="765" y="97"/>
                      </a:lnTo>
                      <a:lnTo>
                        <a:pt x="763" y="97"/>
                      </a:lnTo>
                      <a:lnTo>
                        <a:pt x="763" y="97"/>
                      </a:lnTo>
                      <a:lnTo>
                        <a:pt x="762" y="97"/>
                      </a:lnTo>
                      <a:lnTo>
                        <a:pt x="762" y="98"/>
                      </a:lnTo>
                      <a:lnTo>
                        <a:pt x="762" y="99"/>
                      </a:lnTo>
                      <a:lnTo>
                        <a:pt x="761" y="101"/>
                      </a:lnTo>
                      <a:lnTo>
                        <a:pt x="759" y="101"/>
                      </a:lnTo>
                      <a:lnTo>
                        <a:pt x="758" y="102"/>
                      </a:lnTo>
                      <a:lnTo>
                        <a:pt x="754" y="102"/>
                      </a:lnTo>
                      <a:lnTo>
                        <a:pt x="754" y="103"/>
                      </a:lnTo>
                      <a:lnTo>
                        <a:pt x="750" y="103"/>
                      </a:lnTo>
                      <a:lnTo>
                        <a:pt x="749" y="106"/>
                      </a:lnTo>
                      <a:lnTo>
                        <a:pt x="748" y="106"/>
                      </a:lnTo>
                      <a:lnTo>
                        <a:pt x="748" y="106"/>
                      </a:lnTo>
                      <a:lnTo>
                        <a:pt x="748" y="106"/>
                      </a:lnTo>
                      <a:lnTo>
                        <a:pt x="746" y="107"/>
                      </a:lnTo>
                      <a:lnTo>
                        <a:pt x="746" y="107"/>
                      </a:lnTo>
                      <a:lnTo>
                        <a:pt x="746" y="109"/>
                      </a:lnTo>
                      <a:lnTo>
                        <a:pt x="744" y="109"/>
                      </a:lnTo>
                      <a:lnTo>
                        <a:pt x="742" y="110"/>
                      </a:lnTo>
                      <a:lnTo>
                        <a:pt x="740" y="110"/>
                      </a:lnTo>
                      <a:lnTo>
                        <a:pt x="740" y="109"/>
                      </a:lnTo>
                      <a:lnTo>
                        <a:pt x="738" y="109"/>
                      </a:lnTo>
                      <a:lnTo>
                        <a:pt x="738" y="109"/>
                      </a:lnTo>
                      <a:lnTo>
                        <a:pt x="740" y="109"/>
                      </a:lnTo>
                      <a:lnTo>
                        <a:pt x="740" y="106"/>
                      </a:lnTo>
                      <a:lnTo>
                        <a:pt x="740" y="106"/>
                      </a:lnTo>
                      <a:lnTo>
                        <a:pt x="740" y="106"/>
                      </a:lnTo>
                      <a:lnTo>
                        <a:pt x="741" y="105"/>
                      </a:lnTo>
                      <a:lnTo>
                        <a:pt x="742" y="106"/>
                      </a:lnTo>
                      <a:lnTo>
                        <a:pt x="744" y="106"/>
                      </a:lnTo>
                      <a:lnTo>
                        <a:pt x="745" y="105"/>
                      </a:lnTo>
                      <a:lnTo>
                        <a:pt x="746" y="105"/>
                      </a:lnTo>
                      <a:lnTo>
                        <a:pt x="748" y="103"/>
                      </a:lnTo>
                      <a:lnTo>
                        <a:pt x="748" y="103"/>
                      </a:lnTo>
                      <a:lnTo>
                        <a:pt x="746" y="99"/>
                      </a:lnTo>
                      <a:lnTo>
                        <a:pt x="748" y="99"/>
                      </a:lnTo>
                      <a:lnTo>
                        <a:pt x="749" y="98"/>
                      </a:lnTo>
                      <a:lnTo>
                        <a:pt x="749" y="98"/>
                      </a:lnTo>
                      <a:lnTo>
                        <a:pt x="749" y="98"/>
                      </a:lnTo>
                      <a:lnTo>
                        <a:pt x="750" y="98"/>
                      </a:lnTo>
                      <a:lnTo>
                        <a:pt x="750" y="98"/>
                      </a:lnTo>
                      <a:lnTo>
                        <a:pt x="750" y="98"/>
                      </a:lnTo>
                      <a:lnTo>
                        <a:pt x="753" y="97"/>
                      </a:lnTo>
                      <a:lnTo>
                        <a:pt x="754" y="96"/>
                      </a:lnTo>
                      <a:lnTo>
                        <a:pt x="755" y="93"/>
                      </a:lnTo>
                      <a:lnTo>
                        <a:pt x="758" y="93"/>
                      </a:lnTo>
                      <a:lnTo>
                        <a:pt x="759" y="89"/>
                      </a:lnTo>
                      <a:lnTo>
                        <a:pt x="765" y="88"/>
                      </a:lnTo>
                      <a:lnTo>
                        <a:pt x="765" y="88"/>
                      </a:lnTo>
                      <a:lnTo>
                        <a:pt x="768" y="88"/>
                      </a:lnTo>
                      <a:lnTo>
                        <a:pt x="770" y="86"/>
                      </a:lnTo>
                      <a:lnTo>
                        <a:pt x="775" y="86"/>
                      </a:lnTo>
                      <a:lnTo>
                        <a:pt x="775" y="85"/>
                      </a:lnTo>
                      <a:lnTo>
                        <a:pt x="780" y="85"/>
                      </a:lnTo>
                      <a:close/>
                      <a:moveTo>
                        <a:pt x="753" y="85"/>
                      </a:moveTo>
                      <a:lnTo>
                        <a:pt x="754" y="85"/>
                      </a:lnTo>
                      <a:lnTo>
                        <a:pt x="754" y="85"/>
                      </a:lnTo>
                      <a:lnTo>
                        <a:pt x="754" y="85"/>
                      </a:lnTo>
                      <a:lnTo>
                        <a:pt x="754" y="85"/>
                      </a:lnTo>
                      <a:lnTo>
                        <a:pt x="754" y="85"/>
                      </a:lnTo>
                      <a:lnTo>
                        <a:pt x="754" y="85"/>
                      </a:lnTo>
                      <a:lnTo>
                        <a:pt x="754" y="85"/>
                      </a:lnTo>
                      <a:lnTo>
                        <a:pt x="754" y="86"/>
                      </a:lnTo>
                      <a:lnTo>
                        <a:pt x="753" y="86"/>
                      </a:lnTo>
                      <a:lnTo>
                        <a:pt x="753" y="86"/>
                      </a:lnTo>
                      <a:lnTo>
                        <a:pt x="753" y="86"/>
                      </a:lnTo>
                      <a:lnTo>
                        <a:pt x="753" y="85"/>
                      </a:lnTo>
                      <a:close/>
                      <a:moveTo>
                        <a:pt x="748" y="85"/>
                      </a:moveTo>
                      <a:lnTo>
                        <a:pt x="749" y="85"/>
                      </a:lnTo>
                      <a:lnTo>
                        <a:pt x="749" y="85"/>
                      </a:lnTo>
                      <a:lnTo>
                        <a:pt x="749" y="85"/>
                      </a:lnTo>
                      <a:lnTo>
                        <a:pt x="749" y="85"/>
                      </a:lnTo>
                      <a:lnTo>
                        <a:pt x="749" y="86"/>
                      </a:lnTo>
                      <a:lnTo>
                        <a:pt x="749" y="85"/>
                      </a:lnTo>
                      <a:lnTo>
                        <a:pt x="749" y="85"/>
                      </a:lnTo>
                      <a:lnTo>
                        <a:pt x="748" y="85"/>
                      </a:lnTo>
                      <a:close/>
                      <a:moveTo>
                        <a:pt x="757" y="84"/>
                      </a:moveTo>
                      <a:lnTo>
                        <a:pt x="757" y="84"/>
                      </a:lnTo>
                      <a:lnTo>
                        <a:pt x="758" y="84"/>
                      </a:lnTo>
                      <a:lnTo>
                        <a:pt x="759" y="84"/>
                      </a:lnTo>
                      <a:lnTo>
                        <a:pt x="761" y="84"/>
                      </a:lnTo>
                      <a:lnTo>
                        <a:pt x="761" y="85"/>
                      </a:lnTo>
                      <a:lnTo>
                        <a:pt x="757" y="85"/>
                      </a:lnTo>
                      <a:lnTo>
                        <a:pt x="757" y="84"/>
                      </a:lnTo>
                      <a:close/>
                      <a:moveTo>
                        <a:pt x="719" y="82"/>
                      </a:moveTo>
                      <a:lnTo>
                        <a:pt x="727" y="84"/>
                      </a:lnTo>
                      <a:lnTo>
                        <a:pt x="727" y="84"/>
                      </a:lnTo>
                      <a:lnTo>
                        <a:pt x="729" y="84"/>
                      </a:lnTo>
                      <a:lnTo>
                        <a:pt x="729" y="84"/>
                      </a:lnTo>
                      <a:lnTo>
                        <a:pt x="734" y="84"/>
                      </a:lnTo>
                      <a:lnTo>
                        <a:pt x="734" y="85"/>
                      </a:lnTo>
                      <a:lnTo>
                        <a:pt x="736" y="85"/>
                      </a:lnTo>
                      <a:lnTo>
                        <a:pt x="737" y="85"/>
                      </a:lnTo>
                      <a:lnTo>
                        <a:pt x="740" y="84"/>
                      </a:lnTo>
                      <a:lnTo>
                        <a:pt x="742" y="84"/>
                      </a:lnTo>
                      <a:lnTo>
                        <a:pt x="744" y="85"/>
                      </a:lnTo>
                      <a:lnTo>
                        <a:pt x="744" y="85"/>
                      </a:lnTo>
                      <a:lnTo>
                        <a:pt x="744" y="86"/>
                      </a:lnTo>
                      <a:lnTo>
                        <a:pt x="742" y="86"/>
                      </a:lnTo>
                      <a:lnTo>
                        <a:pt x="742" y="89"/>
                      </a:lnTo>
                      <a:lnTo>
                        <a:pt x="742" y="89"/>
                      </a:lnTo>
                      <a:lnTo>
                        <a:pt x="741" y="86"/>
                      </a:lnTo>
                      <a:lnTo>
                        <a:pt x="736" y="88"/>
                      </a:lnTo>
                      <a:lnTo>
                        <a:pt x="736" y="89"/>
                      </a:lnTo>
                      <a:lnTo>
                        <a:pt x="732" y="89"/>
                      </a:lnTo>
                      <a:lnTo>
                        <a:pt x="732" y="90"/>
                      </a:lnTo>
                      <a:lnTo>
                        <a:pt x="731" y="90"/>
                      </a:lnTo>
                      <a:lnTo>
                        <a:pt x="729" y="89"/>
                      </a:lnTo>
                      <a:lnTo>
                        <a:pt x="729" y="89"/>
                      </a:lnTo>
                      <a:lnTo>
                        <a:pt x="729" y="89"/>
                      </a:lnTo>
                      <a:lnTo>
                        <a:pt x="723" y="89"/>
                      </a:lnTo>
                      <a:lnTo>
                        <a:pt x="723" y="88"/>
                      </a:lnTo>
                      <a:lnTo>
                        <a:pt x="715" y="88"/>
                      </a:lnTo>
                      <a:lnTo>
                        <a:pt x="715" y="84"/>
                      </a:lnTo>
                      <a:lnTo>
                        <a:pt x="719" y="84"/>
                      </a:lnTo>
                      <a:lnTo>
                        <a:pt x="719" y="82"/>
                      </a:lnTo>
                      <a:close/>
                      <a:moveTo>
                        <a:pt x="788" y="82"/>
                      </a:moveTo>
                      <a:lnTo>
                        <a:pt x="789" y="82"/>
                      </a:lnTo>
                      <a:lnTo>
                        <a:pt x="789" y="84"/>
                      </a:lnTo>
                      <a:lnTo>
                        <a:pt x="788" y="84"/>
                      </a:lnTo>
                      <a:lnTo>
                        <a:pt x="788" y="82"/>
                      </a:lnTo>
                      <a:close/>
                      <a:moveTo>
                        <a:pt x="698" y="81"/>
                      </a:moveTo>
                      <a:lnTo>
                        <a:pt x="699" y="81"/>
                      </a:lnTo>
                      <a:lnTo>
                        <a:pt x="700" y="82"/>
                      </a:lnTo>
                      <a:lnTo>
                        <a:pt x="702" y="84"/>
                      </a:lnTo>
                      <a:lnTo>
                        <a:pt x="707" y="85"/>
                      </a:lnTo>
                      <a:lnTo>
                        <a:pt x="708" y="86"/>
                      </a:lnTo>
                      <a:lnTo>
                        <a:pt x="708" y="86"/>
                      </a:lnTo>
                      <a:lnTo>
                        <a:pt x="708" y="89"/>
                      </a:lnTo>
                      <a:lnTo>
                        <a:pt x="708" y="89"/>
                      </a:lnTo>
                      <a:lnTo>
                        <a:pt x="708" y="89"/>
                      </a:lnTo>
                      <a:lnTo>
                        <a:pt x="704" y="89"/>
                      </a:lnTo>
                      <a:lnTo>
                        <a:pt x="703" y="89"/>
                      </a:lnTo>
                      <a:lnTo>
                        <a:pt x="702" y="89"/>
                      </a:lnTo>
                      <a:lnTo>
                        <a:pt x="702" y="90"/>
                      </a:lnTo>
                      <a:lnTo>
                        <a:pt x="696" y="90"/>
                      </a:lnTo>
                      <a:lnTo>
                        <a:pt x="696" y="90"/>
                      </a:lnTo>
                      <a:lnTo>
                        <a:pt x="695" y="90"/>
                      </a:lnTo>
                      <a:lnTo>
                        <a:pt x="695" y="92"/>
                      </a:lnTo>
                      <a:lnTo>
                        <a:pt x="693" y="90"/>
                      </a:lnTo>
                      <a:lnTo>
                        <a:pt x="693" y="90"/>
                      </a:lnTo>
                      <a:lnTo>
                        <a:pt x="689" y="90"/>
                      </a:lnTo>
                      <a:lnTo>
                        <a:pt x="689" y="85"/>
                      </a:lnTo>
                      <a:lnTo>
                        <a:pt x="691" y="85"/>
                      </a:lnTo>
                      <a:lnTo>
                        <a:pt x="691" y="84"/>
                      </a:lnTo>
                      <a:lnTo>
                        <a:pt x="691" y="84"/>
                      </a:lnTo>
                      <a:lnTo>
                        <a:pt x="693" y="86"/>
                      </a:lnTo>
                      <a:lnTo>
                        <a:pt x="699" y="86"/>
                      </a:lnTo>
                      <a:lnTo>
                        <a:pt x="699" y="86"/>
                      </a:lnTo>
                      <a:lnTo>
                        <a:pt x="699" y="86"/>
                      </a:lnTo>
                      <a:lnTo>
                        <a:pt x="699" y="84"/>
                      </a:lnTo>
                      <a:lnTo>
                        <a:pt x="696" y="84"/>
                      </a:lnTo>
                      <a:lnTo>
                        <a:pt x="696" y="82"/>
                      </a:lnTo>
                      <a:lnTo>
                        <a:pt x="698" y="81"/>
                      </a:lnTo>
                      <a:close/>
                      <a:moveTo>
                        <a:pt x="685" y="80"/>
                      </a:moveTo>
                      <a:lnTo>
                        <a:pt x="687" y="80"/>
                      </a:lnTo>
                      <a:lnTo>
                        <a:pt x="687" y="81"/>
                      </a:lnTo>
                      <a:lnTo>
                        <a:pt x="689" y="81"/>
                      </a:lnTo>
                      <a:lnTo>
                        <a:pt x="687" y="82"/>
                      </a:lnTo>
                      <a:lnTo>
                        <a:pt x="687" y="86"/>
                      </a:lnTo>
                      <a:lnTo>
                        <a:pt x="686" y="86"/>
                      </a:lnTo>
                      <a:lnTo>
                        <a:pt x="685" y="86"/>
                      </a:lnTo>
                      <a:lnTo>
                        <a:pt x="685" y="86"/>
                      </a:lnTo>
                      <a:lnTo>
                        <a:pt x="682" y="86"/>
                      </a:lnTo>
                      <a:lnTo>
                        <a:pt x="685" y="80"/>
                      </a:lnTo>
                      <a:close/>
                      <a:moveTo>
                        <a:pt x="1050" y="80"/>
                      </a:moveTo>
                      <a:lnTo>
                        <a:pt x="1050" y="80"/>
                      </a:lnTo>
                      <a:lnTo>
                        <a:pt x="1051" y="81"/>
                      </a:lnTo>
                      <a:lnTo>
                        <a:pt x="1051" y="84"/>
                      </a:lnTo>
                      <a:lnTo>
                        <a:pt x="1053" y="86"/>
                      </a:lnTo>
                      <a:lnTo>
                        <a:pt x="1050" y="85"/>
                      </a:lnTo>
                      <a:lnTo>
                        <a:pt x="1049" y="85"/>
                      </a:lnTo>
                      <a:lnTo>
                        <a:pt x="1049" y="85"/>
                      </a:lnTo>
                      <a:lnTo>
                        <a:pt x="1049" y="84"/>
                      </a:lnTo>
                      <a:lnTo>
                        <a:pt x="1047" y="84"/>
                      </a:lnTo>
                      <a:lnTo>
                        <a:pt x="1046" y="84"/>
                      </a:lnTo>
                      <a:lnTo>
                        <a:pt x="1047" y="81"/>
                      </a:lnTo>
                      <a:lnTo>
                        <a:pt x="1049" y="80"/>
                      </a:lnTo>
                      <a:lnTo>
                        <a:pt x="1050" y="80"/>
                      </a:lnTo>
                      <a:close/>
                      <a:moveTo>
                        <a:pt x="768" y="78"/>
                      </a:moveTo>
                      <a:lnTo>
                        <a:pt x="771" y="78"/>
                      </a:lnTo>
                      <a:lnTo>
                        <a:pt x="771" y="78"/>
                      </a:lnTo>
                      <a:lnTo>
                        <a:pt x="772" y="78"/>
                      </a:lnTo>
                      <a:lnTo>
                        <a:pt x="772" y="78"/>
                      </a:lnTo>
                      <a:lnTo>
                        <a:pt x="776" y="78"/>
                      </a:lnTo>
                      <a:lnTo>
                        <a:pt x="776" y="81"/>
                      </a:lnTo>
                      <a:lnTo>
                        <a:pt x="768" y="81"/>
                      </a:lnTo>
                      <a:lnTo>
                        <a:pt x="768" y="78"/>
                      </a:lnTo>
                      <a:lnTo>
                        <a:pt x="768" y="78"/>
                      </a:lnTo>
                      <a:lnTo>
                        <a:pt x="768" y="78"/>
                      </a:lnTo>
                      <a:close/>
                      <a:moveTo>
                        <a:pt x="672" y="76"/>
                      </a:moveTo>
                      <a:lnTo>
                        <a:pt x="673" y="76"/>
                      </a:lnTo>
                      <a:lnTo>
                        <a:pt x="674" y="77"/>
                      </a:lnTo>
                      <a:lnTo>
                        <a:pt x="674" y="77"/>
                      </a:lnTo>
                      <a:lnTo>
                        <a:pt x="674" y="77"/>
                      </a:lnTo>
                      <a:lnTo>
                        <a:pt x="676" y="77"/>
                      </a:lnTo>
                      <a:lnTo>
                        <a:pt x="677" y="77"/>
                      </a:lnTo>
                      <a:lnTo>
                        <a:pt x="678" y="77"/>
                      </a:lnTo>
                      <a:lnTo>
                        <a:pt x="678" y="80"/>
                      </a:lnTo>
                      <a:lnTo>
                        <a:pt x="677" y="81"/>
                      </a:lnTo>
                      <a:lnTo>
                        <a:pt x="677" y="82"/>
                      </a:lnTo>
                      <a:lnTo>
                        <a:pt x="676" y="84"/>
                      </a:lnTo>
                      <a:lnTo>
                        <a:pt x="676" y="84"/>
                      </a:lnTo>
                      <a:lnTo>
                        <a:pt x="674" y="84"/>
                      </a:lnTo>
                      <a:lnTo>
                        <a:pt x="674" y="84"/>
                      </a:lnTo>
                      <a:lnTo>
                        <a:pt x="674" y="84"/>
                      </a:lnTo>
                      <a:lnTo>
                        <a:pt x="674" y="82"/>
                      </a:lnTo>
                      <a:lnTo>
                        <a:pt x="674" y="82"/>
                      </a:lnTo>
                      <a:lnTo>
                        <a:pt x="674" y="81"/>
                      </a:lnTo>
                      <a:lnTo>
                        <a:pt x="674" y="80"/>
                      </a:lnTo>
                      <a:lnTo>
                        <a:pt x="672" y="80"/>
                      </a:lnTo>
                      <a:lnTo>
                        <a:pt x="672" y="78"/>
                      </a:lnTo>
                      <a:lnTo>
                        <a:pt x="672" y="77"/>
                      </a:lnTo>
                      <a:lnTo>
                        <a:pt x="672" y="76"/>
                      </a:lnTo>
                      <a:close/>
                      <a:moveTo>
                        <a:pt x="1058" y="75"/>
                      </a:moveTo>
                      <a:lnTo>
                        <a:pt x="1060" y="76"/>
                      </a:lnTo>
                      <a:lnTo>
                        <a:pt x="1060" y="77"/>
                      </a:lnTo>
                      <a:lnTo>
                        <a:pt x="1064" y="77"/>
                      </a:lnTo>
                      <a:lnTo>
                        <a:pt x="1064" y="77"/>
                      </a:lnTo>
                      <a:lnTo>
                        <a:pt x="1064" y="78"/>
                      </a:lnTo>
                      <a:lnTo>
                        <a:pt x="1066" y="80"/>
                      </a:lnTo>
                      <a:lnTo>
                        <a:pt x="1068" y="82"/>
                      </a:lnTo>
                      <a:lnTo>
                        <a:pt x="1068" y="82"/>
                      </a:lnTo>
                      <a:lnTo>
                        <a:pt x="1068" y="84"/>
                      </a:lnTo>
                      <a:lnTo>
                        <a:pt x="1068" y="84"/>
                      </a:lnTo>
                      <a:lnTo>
                        <a:pt x="1068" y="84"/>
                      </a:lnTo>
                      <a:lnTo>
                        <a:pt x="1064" y="82"/>
                      </a:lnTo>
                      <a:lnTo>
                        <a:pt x="1064" y="81"/>
                      </a:lnTo>
                      <a:lnTo>
                        <a:pt x="1062" y="81"/>
                      </a:lnTo>
                      <a:lnTo>
                        <a:pt x="1062" y="80"/>
                      </a:lnTo>
                      <a:lnTo>
                        <a:pt x="1060" y="80"/>
                      </a:lnTo>
                      <a:lnTo>
                        <a:pt x="1060" y="80"/>
                      </a:lnTo>
                      <a:lnTo>
                        <a:pt x="1059" y="78"/>
                      </a:lnTo>
                      <a:lnTo>
                        <a:pt x="1059" y="78"/>
                      </a:lnTo>
                      <a:lnTo>
                        <a:pt x="1059" y="77"/>
                      </a:lnTo>
                      <a:lnTo>
                        <a:pt x="1058" y="77"/>
                      </a:lnTo>
                      <a:lnTo>
                        <a:pt x="1058" y="76"/>
                      </a:lnTo>
                      <a:lnTo>
                        <a:pt x="1058" y="75"/>
                      </a:lnTo>
                      <a:close/>
                      <a:moveTo>
                        <a:pt x="817" y="73"/>
                      </a:moveTo>
                      <a:lnTo>
                        <a:pt x="817" y="76"/>
                      </a:lnTo>
                      <a:lnTo>
                        <a:pt x="816" y="77"/>
                      </a:lnTo>
                      <a:lnTo>
                        <a:pt x="814" y="81"/>
                      </a:lnTo>
                      <a:lnTo>
                        <a:pt x="813" y="81"/>
                      </a:lnTo>
                      <a:lnTo>
                        <a:pt x="813" y="80"/>
                      </a:lnTo>
                      <a:lnTo>
                        <a:pt x="813" y="80"/>
                      </a:lnTo>
                      <a:lnTo>
                        <a:pt x="813" y="77"/>
                      </a:lnTo>
                      <a:lnTo>
                        <a:pt x="814" y="77"/>
                      </a:lnTo>
                      <a:lnTo>
                        <a:pt x="814" y="75"/>
                      </a:lnTo>
                      <a:lnTo>
                        <a:pt x="816" y="73"/>
                      </a:lnTo>
                      <a:lnTo>
                        <a:pt x="817" y="73"/>
                      </a:lnTo>
                      <a:close/>
                      <a:moveTo>
                        <a:pt x="881" y="69"/>
                      </a:moveTo>
                      <a:lnTo>
                        <a:pt x="881" y="72"/>
                      </a:lnTo>
                      <a:lnTo>
                        <a:pt x="878" y="72"/>
                      </a:lnTo>
                      <a:lnTo>
                        <a:pt x="878" y="69"/>
                      </a:lnTo>
                      <a:lnTo>
                        <a:pt x="880" y="69"/>
                      </a:lnTo>
                      <a:lnTo>
                        <a:pt x="880" y="69"/>
                      </a:lnTo>
                      <a:lnTo>
                        <a:pt x="880" y="69"/>
                      </a:lnTo>
                      <a:lnTo>
                        <a:pt x="881" y="69"/>
                      </a:lnTo>
                      <a:close/>
                      <a:moveTo>
                        <a:pt x="1041" y="67"/>
                      </a:moveTo>
                      <a:lnTo>
                        <a:pt x="1042" y="67"/>
                      </a:lnTo>
                      <a:lnTo>
                        <a:pt x="1043" y="68"/>
                      </a:lnTo>
                      <a:lnTo>
                        <a:pt x="1043" y="69"/>
                      </a:lnTo>
                      <a:lnTo>
                        <a:pt x="1045" y="71"/>
                      </a:lnTo>
                      <a:lnTo>
                        <a:pt x="1046" y="71"/>
                      </a:lnTo>
                      <a:lnTo>
                        <a:pt x="1047" y="72"/>
                      </a:lnTo>
                      <a:lnTo>
                        <a:pt x="1049" y="73"/>
                      </a:lnTo>
                      <a:lnTo>
                        <a:pt x="1045" y="73"/>
                      </a:lnTo>
                      <a:lnTo>
                        <a:pt x="1045" y="73"/>
                      </a:lnTo>
                      <a:lnTo>
                        <a:pt x="1043" y="73"/>
                      </a:lnTo>
                      <a:lnTo>
                        <a:pt x="1043" y="73"/>
                      </a:lnTo>
                      <a:lnTo>
                        <a:pt x="1042" y="71"/>
                      </a:lnTo>
                      <a:lnTo>
                        <a:pt x="1041" y="69"/>
                      </a:lnTo>
                      <a:lnTo>
                        <a:pt x="1041" y="67"/>
                      </a:lnTo>
                      <a:close/>
                      <a:moveTo>
                        <a:pt x="657" y="59"/>
                      </a:moveTo>
                      <a:lnTo>
                        <a:pt x="660" y="59"/>
                      </a:lnTo>
                      <a:lnTo>
                        <a:pt x="660" y="60"/>
                      </a:lnTo>
                      <a:lnTo>
                        <a:pt x="664" y="60"/>
                      </a:lnTo>
                      <a:lnTo>
                        <a:pt x="665" y="60"/>
                      </a:lnTo>
                      <a:lnTo>
                        <a:pt x="665" y="61"/>
                      </a:lnTo>
                      <a:lnTo>
                        <a:pt x="664" y="61"/>
                      </a:lnTo>
                      <a:lnTo>
                        <a:pt x="662" y="63"/>
                      </a:lnTo>
                      <a:lnTo>
                        <a:pt x="660" y="63"/>
                      </a:lnTo>
                      <a:lnTo>
                        <a:pt x="657" y="63"/>
                      </a:lnTo>
                      <a:lnTo>
                        <a:pt x="657" y="61"/>
                      </a:lnTo>
                      <a:lnTo>
                        <a:pt x="657" y="61"/>
                      </a:lnTo>
                      <a:lnTo>
                        <a:pt x="656" y="61"/>
                      </a:lnTo>
                      <a:lnTo>
                        <a:pt x="656" y="60"/>
                      </a:lnTo>
                      <a:lnTo>
                        <a:pt x="657" y="60"/>
                      </a:lnTo>
                      <a:lnTo>
                        <a:pt x="657" y="59"/>
                      </a:lnTo>
                      <a:close/>
                      <a:moveTo>
                        <a:pt x="0" y="55"/>
                      </a:moveTo>
                      <a:lnTo>
                        <a:pt x="1" y="56"/>
                      </a:lnTo>
                      <a:lnTo>
                        <a:pt x="3" y="58"/>
                      </a:lnTo>
                      <a:lnTo>
                        <a:pt x="3" y="59"/>
                      </a:lnTo>
                      <a:lnTo>
                        <a:pt x="3" y="59"/>
                      </a:lnTo>
                      <a:lnTo>
                        <a:pt x="3" y="59"/>
                      </a:lnTo>
                      <a:lnTo>
                        <a:pt x="3" y="60"/>
                      </a:lnTo>
                      <a:lnTo>
                        <a:pt x="3" y="60"/>
                      </a:lnTo>
                      <a:lnTo>
                        <a:pt x="1" y="60"/>
                      </a:lnTo>
                      <a:lnTo>
                        <a:pt x="0" y="60"/>
                      </a:lnTo>
                      <a:lnTo>
                        <a:pt x="0" y="59"/>
                      </a:lnTo>
                      <a:lnTo>
                        <a:pt x="0" y="58"/>
                      </a:lnTo>
                      <a:lnTo>
                        <a:pt x="0" y="58"/>
                      </a:lnTo>
                      <a:lnTo>
                        <a:pt x="0" y="56"/>
                      </a:lnTo>
                      <a:lnTo>
                        <a:pt x="0" y="56"/>
                      </a:lnTo>
                      <a:lnTo>
                        <a:pt x="0" y="55"/>
                      </a:lnTo>
                      <a:close/>
                      <a:moveTo>
                        <a:pt x="846" y="54"/>
                      </a:moveTo>
                      <a:lnTo>
                        <a:pt x="847" y="55"/>
                      </a:lnTo>
                      <a:lnTo>
                        <a:pt x="847" y="55"/>
                      </a:lnTo>
                      <a:lnTo>
                        <a:pt x="848" y="56"/>
                      </a:lnTo>
                      <a:lnTo>
                        <a:pt x="848" y="56"/>
                      </a:lnTo>
                      <a:lnTo>
                        <a:pt x="848" y="58"/>
                      </a:lnTo>
                      <a:lnTo>
                        <a:pt x="848" y="59"/>
                      </a:lnTo>
                      <a:lnTo>
                        <a:pt x="847" y="59"/>
                      </a:lnTo>
                      <a:lnTo>
                        <a:pt x="847" y="60"/>
                      </a:lnTo>
                      <a:lnTo>
                        <a:pt x="848" y="60"/>
                      </a:lnTo>
                      <a:lnTo>
                        <a:pt x="848" y="63"/>
                      </a:lnTo>
                      <a:lnTo>
                        <a:pt x="847" y="63"/>
                      </a:lnTo>
                      <a:lnTo>
                        <a:pt x="847" y="64"/>
                      </a:lnTo>
                      <a:lnTo>
                        <a:pt x="844" y="64"/>
                      </a:lnTo>
                      <a:lnTo>
                        <a:pt x="846" y="65"/>
                      </a:lnTo>
                      <a:lnTo>
                        <a:pt x="844" y="65"/>
                      </a:lnTo>
                      <a:lnTo>
                        <a:pt x="844" y="65"/>
                      </a:lnTo>
                      <a:lnTo>
                        <a:pt x="843" y="64"/>
                      </a:lnTo>
                      <a:lnTo>
                        <a:pt x="843" y="65"/>
                      </a:lnTo>
                      <a:lnTo>
                        <a:pt x="844" y="65"/>
                      </a:lnTo>
                      <a:lnTo>
                        <a:pt x="844" y="69"/>
                      </a:lnTo>
                      <a:lnTo>
                        <a:pt x="843" y="69"/>
                      </a:lnTo>
                      <a:lnTo>
                        <a:pt x="842" y="67"/>
                      </a:lnTo>
                      <a:lnTo>
                        <a:pt x="842" y="65"/>
                      </a:lnTo>
                      <a:lnTo>
                        <a:pt x="840" y="64"/>
                      </a:lnTo>
                      <a:lnTo>
                        <a:pt x="843" y="63"/>
                      </a:lnTo>
                      <a:lnTo>
                        <a:pt x="844" y="59"/>
                      </a:lnTo>
                      <a:lnTo>
                        <a:pt x="844" y="59"/>
                      </a:lnTo>
                      <a:lnTo>
                        <a:pt x="843" y="58"/>
                      </a:lnTo>
                      <a:lnTo>
                        <a:pt x="843" y="58"/>
                      </a:lnTo>
                      <a:lnTo>
                        <a:pt x="844" y="58"/>
                      </a:lnTo>
                      <a:lnTo>
                        <a:pt x="844" y="56"/>
                      </a:lnTo>
                      <a:lnTo>
                        <a:pt x="842" y="55"/>
                      </a:lnTo>
                      <a:lnTo>
                        <a:pt x="842" y="55"/>
                      </a:lnTo>
                      <a:lnTo>
                        <a:pt x="843" y="54"/>
                      </a:lnTo>
                      <a:lnTo>
                        <a:pt x="846" y="54"/>
                      </a:lnTo>
                      <a:close/>
                      <a:moveTo>
                        <a:pt x="962" y="52"/>
                      </a:moveTo>
                      <a:lnTo>
                        <a:pt x="965" y="52"/>
                      </a:lnTo>
                      <a:lnTo>
                        <a:pt x="964" y="54"/>
                      </a:lnTo>
                      <a:lnTo>
                        <a:pt x="962" y="54"/>
                      </a:lnTo>
                      <a:lnTo>
                        <a:pt x="962" y="52"/>
                      </a:lnTo>
                      <a:close/>
                      <a:moveTo>
                        <a:pt x="733" y="51"/>
                      </a:moveTo>
                      <a:lnTo>
                        <a:pt x="734" y="51"/>
                      </a:lnTo>
                      <a:lnTo>
                        <a:pt x="734" y="51"/>
                      </a:lnTo>
                      <a:lnTo>
                        <a:pt x="734" y="52"/>
                      </a:lnTo>
                      <a:lnTo>
                        <a:pt x="733" y="52"/>
                      </a:lnTo>
                      <a:lnTo>
                        <a:pt x="733" y="51"/>
                      </a:lnTo>
                      <a:close/>
                      <a:moveTo>
                        <a:pt x="601" y="50"/>
                      </a:moveTo>
                      <a:lnTo>
                        <a:pt x="607" y="51"/>
                      </a:lnTo>
                      <a:lnTo>
                        <a:pt x="607" y="52"/>
                      </a:lnTo>
                      <a:lnTo>
                        <a:pt x="609" y="52"/>
                      </a:lnTo>
                      <a:lnTo>
                        <a:pt x="609" y="52"/>
                      </a:lnTo>
                      <a:lnTo>
                        <a:pt x="609" y="51"/>
                      </a:lnTo>
                      <a:lnTo>
                        <a:pt x="610" y="51"/>
                      </a:lnTo>
                      <a:lnTo>
                        <a:pt x="613" y="51"/>
                      </a:lnTo>
                      <a:lnTo>
                        <a:pt x="614" y="52"/>
                      </a:lnTo>
                      <a:lnTo>
                        <a:pt x="614" y="52"/>
                      </a:lnTo>
                      <a:lnTo>
                        <a:pt x="615" y="52"/>
                      </a:lnTo>
                      <a:lnTo>
                        <a:pt x="615" y="54"/>
                      </a:lnTo>
                      <a:lnTo>
                        <a:pt x="615" y="54"/>
                      </a:lnTo>
                      <a:lnTo>
                        <a:pt x="615" y="55"/>
                      </a:lnTo>
                      <a:lnTo>
                        <a:pt x="617" y="55"/>
                      </a:lnTo>
                      <a:lnTo>
                        <a:pt x="618" y="56"/>
                      </a:lnTo>
                      <a:lnTo>
                        <a:pt x="621" y="56"/>
                      </a:lnTo>
                      <a:lnTo>
                        <a:pt x="622" y="56"/>
                      </a:lnTo>
                      <a:lnTo>
                        <a:pt x="622" y="58"/>
                      </a:lnTo>
                      <a:lnTo>
                        <a:pt x="624" y="58"/>
                      </a:lnTo>
                      <a:lnTo>
                        <a:pt x="624" y="58"/>
                      </a:lnTo>
                      <a:lnTo>
                        <a:pt x="634" y="58"/>
                      </a:lnTo>
                      <a:lnTo>
                        <a:pt x="635" y="56"/>
                      </a:lnTo>
                      <a:lnTo>
                        <a:pt x="635" y="55"/>
                      </a:lnTo>
                      <a:lnTo>
                        <a:pt x="638" y="55"/>
                      </a:lnTo>
                      <a:lnTo>
                        <a:pt x="639" y="56"/>
                      </a:lnTo>
                      <a:lnTo>
                        <a:pt x="639" y="56"/>
                      </a:lnTo>
                      <a:lnTo>
                        <a:pt x="640" y="56"/>
                      </a:lnTo>
                      <a:lnTo>
                        <a:pt x="641" y="56"/>
                      </a:lnTo>
                      <a:lnTo>
                        <a:pt x="643" y="56"/>
                      </a:lnTo>
                      <a:lnTo>
                        <a:pt x="643" y="56"/>
                      </a:lnTo>
                      <a:lnTo>
                        <a:pt x="647" y="58"/>
                      </a:lnTo>
                      <a:lnTo>
                        <a:pt x="648" y="59"/>
                      </a:lnTo>
                      <a:lnTo>
                        <a:pt x="649" y="59"/>
                      </a:lnTo>
                      <a:lnTo>
                        <a:pt x="651" y="58"/>
                      </a:lnTo>
                      <a:lnTo>
                        <a:pt x="653" y="58"/>
                      </a:lnTo>
                      <a:lnTo>
                        <a:pt x="653" y="61"/>
                      </a:lnTo>
                      <a:lnTo>
                        <a:pt x="655" y="63"/>
                      </a:lnTo>
                      <a:lnTo>
                        <a:pt x="655" y="64"/>
                      </a:lnTo>
                      <a:lnTo>
                        <a:pt x="655" y="64"/>
                      </a:lnTo>
                      <a:lnTo>
                        <a:pt x="653" y="64"/>
                      </a:lnTo>
                      <a:lnTo>
                        <a:pt x="653" y="67"/>
                      </a:lnTo>
                      <a:lnTo>
                        <a:pt x="655" y="68"/>
                      </a:lnTo>
                      <a:lnTo>
                        <a:pt x="659" y="69"/>
                      </a:lnTo>
                      <a:lnTo>
                        <a:pt x="659" y="68"/>
                      </a:lnTo>
                      <a:lnTo>
                        <a:pt x="661" y="68"/>
                      </a:lnTo>
                      <a:lnTo>
                        <a:pt x="661" y="69"/>
                      </a:lnTo>
                      <a:lnTo>
                        <a:pt x="662" y="69"/>
                      </a:lnTo>
                      <a:lnTo>
                        <a:pt x="662" y="68"/>
                      </a:lnTo>
                      <a:lnTo>
                        <a:pt x="665" y="68"/>
                      </a:lnTo>
                      <a:lnTo>
                        <a:pt x="665" y="69"/>
                      </a:lnTo>
                      <a:lnTo>
                        <a:pt x="668" y="69"/>
                      </a:lnTo>
                      <a:lnTo>
                        <a:pt x="669" y="71"/>
                      </a:lnTo>
                      <a:lnTo>
                        <a:pt x="669" y="73"/>
                      </a:lnTo>
                      <a:lnTo>
                        <a:pt x="668" y="75"/>
                      </a:lnTo>
                      <a:lnTo>
                        <a:pt x="668" y="76"/>
                      </a:lnTo>
                      <a:lnTo>
                        <a:pt x="669" y="77"/>
                      </a:lnTo>
                      <a:lnTo>
                        <a:pt x="669" y="77"/>
                      </a:lnTo>
                      <a:lnTo>
                        <a:pt x="669" y="80"/>
                      </a:lnTo>
                      <a:lnTo>
                        <a:pt x="670" y="80"/>
                      </a:lnTo>
                      <a:lnTo>
                        <a:pt x="672" y="82"/>
                      </a:lnTo>
                      <a:lnTo>
                        <a:pt x="670" y="82"/>
                      </a:lnTo>
                      <a:lnTo>
                        <a:pt x="670" y="82"/>
                      </a:lnTo>
                      <a:lnTo>
                        <a:pt x="669" y="82"/>
                      </a:lnTo>
                      <a:lnTo>
                        <a:pt x="668" y="81"/>
                      </a:lnTo>
                      <a:lnTo>
                        <a:pt x="665" y="81"/>
                      </a:lnTo>
                      <a:lnTo>
                        <a:pt x="665" y="80"/>
                      </a:lnTo>
                      <a:lnTo>
                        <a:pt x="661" y="80"/>
                      </a:lnTo>
                      <a:lnTo>
                        <a:pt x="661" y="78"/>
                      </a:lnTo>
                      <a:lnTo>
                        <a:pt x="661" y="77"/>
                      </a:lnTo>
                      <a:lnTo>
                        <a:pt x="660" y="77"/>
                      </a:lnTo>
                      <a:lnTo>
                        <a:pt x="659" y="77"/>
                      </a:lnTo>
                      <a:lnTo>
                        <a:pt x="657" y="76"/>
                      </a:lnTo>
                      <a:lnTo>
                        <a:pt x="657" y="76"/>
                      </a:lnTo>
                      <a:lnTo>
                        <a:pt x="656" y="76"/>
                      </a:lnTo>
                      <a:lnTo>
                        <a:pt x="655" y="77"/>
                      </a:lnTo>
                      <a:lnTo>
                        <a:pt x="653" y="77"/>
                      </a:lnTo>
                      <a:lnTo>
                        <a:pt x="653" y="77"/>
                      </a:lnTo>
                      <a:lnTo>
                        <a:pt x="652" y="77"/>
                      </a:lnTo>
                      <a:lnTo>
                        <a:pt x="652" y="77"/>
                      </a:lnTo>
                      <a:lnTo>
                        <a:pt x="649" y="77"/>
                      </a:lnTo>
                      <a:lnTo>
                        <a:pt x="649" y="76"/>
                      </a:lnTo>
                      <a:lnTo>
                        <a:pt x="647" y="76"/>
                      </a:lnTo>
                      <a:lnTo>
                        <a:pt x="647" y="76"/>
                      </a:lnTo>
                      <a:lnTo>
                        <a:pt x="645" y="76"/>
                      </a:lnTo>
                      <a:lnTo>
                        <a:pt x="645" y="75"/>
                      </a:lnTo>
                      <a:lnTo>
                        <a:pt x="640" y="76"/>
                      </a:lnTo>
                      <a:lnTo>
                        <a:pt x="640" y="75"/>
                      </a:lnTo>
                      <a:lnTo>
                        <a:pt x="638" y="75"/>
                      </a:lnTo>
                      <a:lnTo>
                        <a:pt x="638" y="75"/>
                      </a:lnTo>
                      <a:lnTo>
                        <a:pt x="636" y="75"/>
                      </a:lnTo>
                      <a:lnTo>
                        <a:pt x="636" y="73"/>
                      </a:lnTo>
                      <a:lnTo>
                        <a:pt x="634" y="73"/>
                      </a:lnTo>
                      <a:lnTo>
                        <a:pt x="634" y="73"/>
                      </a:lnTo>
                      <a:lnTo>
                        <a:pt x="632" y="73"/>
                      </a:lnTo>
                      <a:lnTo>
                        <a:pt x="632" y="72"/>
                      </a:lnTo>
                      <a:lnTo>
                        <a:pt x="626" y="71"/>
                      </a:lnTo>
                      <a:lnTo>
                        <a:pt x="626" y="71"/>
                      </a:lnTo>
                      <a:lnTo>
                        <a:pt x="623" y="71"/>
                      </a:lnTo>
                      <a:lnTo>
                        <a:pt x="623" y="69"/>
                      </a:lnTo>
                      <a:lnTo>
                        <a:pt x="622" y="71"/>
                      </a:lnTo>
                      <a:lnTo>
                        <a:pt x="622" y="71"/>
                      </a:lnTo>
                      <a:lnTo>
                        <a:pt x="614" y="71"/>
                      </a:lnTo>
                      <a:lnTo>
                        <a:pt x="614" y="71"/>
                      </a:lnTo>
                      <a:lnTo>
                        <a:pt x="609" y="71"/>
                      </a:lnTo>
                      <a:lnTo>
                        <a:pt x="607" y="69"/>
                      </a:lnTo>
                      <a:lnTo>
                        <a:pt x="607" y="69"/>
                      </a:lnTo>
                      <a:lnTo>
                        <a:pt x="607" y="68"/>
                      </a:lnTo>
                      <a:lnTo>
                        <a:pt x="605" y="68"/>
                      </a:lnTo>
                      <a:lnTo>
                        <a:pt x="605" y="67"/>
                      </a:lnTo>
                      <a:lnTo>
                        <a:pt x="601" y="67"/>
                      </a:lnTo>
                      <a:lnTo>
                        <a:pt x="601" y="67"/>
                      </a:lnTo>
                      <a:lnTo>
                        <a:pt x="600" y="67"/>
                      </a:lnTo>
                      <a:lnTo>
                        <a:pt x="600" y="65"/>
                      </a:lnTo>
                      <a:lnTo>
                        <a:pt x="598" y="65"/>
                      </a:lnTo>
                      <a:lnTo>
                        <a:pt x="597" y="65"/>
                      </a:lnTo>
                      <a:lnTo>
                        <a:pt x="596" y="65"/>
                      </a:lnTo>
                      <a:lnTo>
                        <a:pt x="594" y="65"/>
                      </a:lnTo>
                      <a:lnTo>
                        <a:pt x="594" y="64"/>
                      </a:lnTo>
                      <a:lnTo>
                        <a:pt x="596" y="63"/>
                      </a:lnTo>
                      <a:lnTo>
                        <a:pt x="596" y="63"/>
                      </a:lnTo>
                      <a:lnTo>
                        <a:pt x="589" y="61"/>
                      </a:lnTo>
                      <a:lnTo>
                        <a:pt x="589" y="61"/>
                      </a:lnTo>
                      <a:lnTo>
                        <a:pt x="587" y="61"/>
                      </a:lnTo>
                      <a:lnTo>
                        <a:pt x="585" y="60"/>
                      </a:lnTo>
                      <a:lnTo>
                        <a:pt x="588" y="59"/>
                      </a:lnTo>
                      <a:lnTo>
                        <a:pt x="589" y="56"/>
                      </a:lnTo>
                      <a:lnTo>
                        <a:pt x="590" y="54"/>
                      </a:lnTo>
                      <a:lnTo>
                        <a:pt x="590" y="51"/>
                      </a:lnTo>
                      <a:lnTo>
                        <a:pt x="601" y="51"/>
                      </a:lnTo>
                      <a:lnTo>
                        <a:pt x="601" y="50"/>
                      </a:lnTo>
                      <a:close/>
                      <a:moveTo>
                        <a:pt x="1021" y="47"/>
                      </a:moveTo>
                      <a:lnTo>
                        <a:pt x="1024" y="47"/>
                      </a:lnTo>
                      <a:lnTo>
                        <a:pt x="1024" y="51"/>
                      </a:lnTo>
                      <a:lnTo>
                        <a:pt x="1025" y="52"/>
                      </a:lnTo>
                      <a:lnTo>
                        <a:pt x="1026" y="52"/>
                      </a:lnTo>
                      <a:lnTo>
                        <a:pt x="1026" y="54"/>
                      </a:lnTo>
                      <a:lnTo>
                        <a:pt x="1028" y="54"/>
                      </a:lnTo>
                      <a:lnTo>
                        <a:pt x="1028" y="56"/>
                      </a:lnTo>
                      <a:lnTo>
                        <a:pt x="1032" y="59"/>
                      </a:lnTo>
                      <a:lnTo>
                        <a:pt x="1032" y="60"/>
                      </a:lnTo>
                      <a:lnTo>
                        <a:pt x="1033" y="60"/>
                      </a:lnTo>
                      <a:lnTo>
                        <a:pt x="1037" y="65"/>
                      </a:lnTo>
                      <a:lnTo>
                        <a:pt x="1036" y="65"/>
                      </a:lnTo>
                      <a:lnTo>
                        <a:pt x="1034" y="68"/>
                      </a:lnTo>
                      <a:lnTo>
                        <a:pt x="1032" y="68"/>
                      </a:lnTo>
                      <a:lnTo>
                        <a:pt x="1032" y="67"/>
                      </a:lnTo>
                      <a:lnTo>
                        <a:pt x="1029" y="67"/>
                      </a:lnTo>
                      <a:lnTo>
                        <a:pt x="1029" y="67"/>
                      </a:lnTo>
                      <a:lnTo>
                        <a:pt x="1028" y="65"/>
                      </a:lnTo>
                      <a:lnTo>
                        <a:pt x="1026" y="64"/>
                      </a:lnTo>
                      <a:lnTo>
                        <a:pt x="1025" y="61"/>
                      </a:lnTo>
                      <a:lnTo>
                        <a:pt x="1025" y="61"/>
                      </a:lnTo>
                      <a:lnTo>
                        <a:pt x="1024" y="58"/>
                      </a:lnTo>
                      <a:lnTo>
                        <a:pt x="1022" y="58"/>
                      </a:lnTo>
                      <a:lnTo>
                        <a:pt x="1022" y="55"/>
                      </a:lnTo>
                      <a:lnTo>
                        <a:pt x="1021" y="55"/>
                      </a:lnTo>
                      <a:lnTo>
                        <a:pt x="1022" y="51"/>
                      </a:lnTo>
                      <a:lnTo>
                        <a:pt x="1021" y="51"/>
                      </a:lnTo>
                      <a:lnTo>
                        <a:pt x="1021" y="47"/>
                      </a:lnTo>
                      <a:close/>
                      <a:moveTo>
                        <a:pt x="748" y="41"/>
                      </a:moveTo>
                      <a:lnTo>
                        <a:pt x="748" y="41"/>
                      </a:lnTo>
                      <a:lnTo>
                        <a:pt x="748" y="41"/>
                      </a:lnTo>
                      <a:lnTo>
                        <a:pt x="748" y="43"/>
                      </a:lnTo>
                      <a:lnTo>
                        <a:pt x="746" y="44"/>
                      </a:lnTo>
                      <a:lnTo>
                        <a:pt x="746" y="46"/>
                      </a:lnTo>
                      <a:lnTo>
                        <a:pt x="748" y="47"/>
                      </a:lnTo>
                      <a:lnTo>
                        <a:pt x="749" y="48"/>
                      </a:lnTo>
                      <a:lnTo>
                        <a:pt x="748" y="48"/>
                      </a:lnTo>
                      <a:lnTo>
                        <a:pt x="748" y="50"/>
                      </a:lnTo>
                      <a:lnTo>
                        <a:pt x="746" y="51"/>
                      </a:lnTo>
                      <a:lnTo>
                        <a:pt x="745" y="52"/>
                      </a:lnTo>
                      <a:lnTo>
                        <a:pt x="744" y="52"/>
                      </a:lnTo>
                      <a:lnTo>
                        <a:pt x="742" y="48"/>
                      </a:lnTo>
                      <a:lnTo>
                        <a:pt x="741" y="48"/>
                      </a:lnTo>
                      <a:lnTo>
                        <a:pt x="741" y="48"/>
                      </a:lnTo>
                      <a:lnTo>
                        <a:pt x="740" y="48"/>
                      </a:lnTo>
                      <a:lnTo>
                        <a:pt x="740" y="46"/>
                      </a:lnTo>
                      <a:lnTo>
                        <a:pt x="741" y="46"/>
                      </a:lnTo>
                      <a:lnTo>
                        <a:pt x="741" y="44"/>
                      </a:lnTo>
                      <a:lnTo>
                        <a:pt x="741" y="44"/>
                      </a:lnTo>
                      <a:lnTo>
                        <a:pt x="741" y="43"/>
                      </a:lnTo>
                      <a:lnTo>
                        <a:pt x="742" y="43"/>
                      </a:lnTo>
                      <a:lnTo>
                        <a:pt x="742" y="43"/>
                      </a:lnTo>
                      <a:lnTo>
                        <a:pt x="744" y="46"/>
                      </a:lnTo>
                      <a:lnTo>
                        <a:pt x="744" y="46"/>
                      </a:lnTo>
                      <a:lnTo>
                        <a:pt x="744" y="46"/>
                      </a:lnTo>
                      <a:lnTo>
                        <a:pt x="744" y="44"/>
                      </a:lnTo>
                      <a:lnTo>
                        <a:pt x="745" y="44"/>
                      </a:lnTo>
                      <a:lnTo>
                        <a:pt x="745" y="41"/>
                      </a:lnTo>
                      <a:lnTo>
                        <a:pt x="748" y="41"/>
                      </a:lnTo>
                      <a:close/>
                      <a:moveTo>
                        <a:pt x="1003" y="39"/>
                      </a:moveTo>
                      <a:lnTo>
                        <a:pt x="1003" y="42"/>
                      </a:lnTo>
                      <a:lnTo>
                        <a:pt x="1004" y="42"/>
                      </a:lnTo>
                      <a:lnTo>
                        <a:pt x="1004" y="44"/>
                      </a:lnTo>
                      <a:lnTo>
                        <a:pt x="1004" y="44"/>
                      </a:lnTo>
                      <a:lnTo>
                        <a:pt x="1004" y="44"/>
                      </a:lnTo>
                      <a:lnTo>
                        <a:pt x="1004" y="44"/>
                      </a:lnTo>
                      <a:lnTo>
                        <a:pt x="1004" y="46"/>
                      </a:lnTo>
                      <a:lnTo>
                        <a:pt x="1001" y="47"/>
                      </a:lnTo>
                      <a:lnTo>
                        <a:pt x="1003" y="48"/>
                      </a:lnTo>
                      <a:lnTo>
                        <a:pt x="1003" y="50"/>
                      </a:lnTo>
                      <a:lnTo>
                        <a:pt x="1001" y="50"/>
                      </a:lnTo>
                      <a:lnTo>
                        <a:pt x="1001" y="51"/>
                      </a:lnTo>
                      <a:lnTo>
                        <a:pt x="998" y="51"/>
                      </a:lnTo>
                      <a:lnTo>
                        <a:pt x="996" y="54"/>
                      </a:lnTo>
                      <a:lnTo>
                        <a:pt x="996" y="55"/>
                      </a:lnTo>
                      <a:lnTo>
                        <a:pt x="994" y="56"/>
                      </a:lnTo>
                      <a:lnTo>
                        <a:pt x="992" y="58"/>
                      </a:lnTo>
                      <a:lnTo>
                        <a:pt x="987" y="59"/>
                      </a:lnTo>
                      <a:lnTo>
                        <a:pt x="987" y="59"/>
                      </a:lnTo>
                      <a:lnTo>
                        <a:pt x="987" y="59"/>
                      </a:lnTo>
                      <a:lnTo>
                        <a:pt x="984" y="59"/>
                      </a:lnTo>
                      <a:lnTo>
                        <a:pt x="984" y="59"/>
                      </a:lnTo>
                      <a:lnTo>
                        <a:pt x="984" y="59"/>
                      </a:lnTo>
                      <a:lnTo>
                        <a:pt x="984" y="59"/>
                      </a:lnTo>
                      <a:lnTo>
                        <a:pt x="982" y="59"/>
                      </a:lnTo>
                      <a:lnTo>
                        <a:pt x="978" y="59"/>
                      </a:lnTo>
                      <a:lnTo>
                        <a:pt x="975" y="59"/>
                      </a:lnTo>
                      <a:lnTo>
                        <a:pt x="975" y="58"/>
                      </a:lnTo>
                      <a:lnTo>
                        <a:pt x="973" y="56"/>
                      </a:lnTo>
                      <a:lnTo>
                        <a:pt x="970" y="55"/>
                      </a:lnTo>
                      <a:lnTo>
                        <a:pt x="973" y="54"/>
                      </a:lnTo>
                      <a:lnTo>
                        <a:pt x="974" y="54"/>
                      </a:lnTo>
                      <a:lnTo>
                        <a:pt x="975" y="54"/>
                      </a:lnTo>
                      <a:lnTo>
                        <a:pt x="975" y="54"/>
                      </a:lnTo>
                      <a:lnTo>
                        <a:pt x="977" y="55"/>
                      </a:lnTo>
                      <a:lnTo>
                        <a:pt x="978" y="55"/>
                      </a:lnTo>
                      <a:lnTo>
                        <a:pt x="979" y="55"/>
                      </a:lnTo>
                      <a:lnTo>
                        <a:pt x="979" y="54"/>
                      </a:lnTo>
                      <a:lnTo>
                        <a:pt x="981" y="54"/>
                      </a:lnTo>
                      <a:lnTo>
                        <a:pt x="983" y="54"/>
                      </a:lnTo>
                      <a:lnTo>
                        <a:pt x="983" y="51"/>
                      </a:lnTo>
                      <a:lnTo>
                        <a:pt x="984" y="48"/>
                      </a:lnTo>
                      <a:lnTo>
                        <a:pt x="986" y="48"/>
                      </a:lnTo>
                      <a:lnTo>
                        <a:pt x="986" y="50"/>
                      </a:lnTo>
                      <a:lnTo>
                        <a:pt x="986" y="50"/>
                      </a:lnTo>
                      <a:lnTo>
                        <a:pt x="986" y="50"/>
                      </a:lnTo>
                      <a:lnTo>
                        <a:pt x="986" y="51"/>
                      </a:lnTo>
                      <a:lnTo>
                        <a:pt x="987" y="52"/>
                      </a:lnTo>
                      <a:lnTo>
                        <a:pt x="990" y="52"/>
                      </a:lnTo>
                      <a:lnTo>
                        <a:pt x="990" y="51"/>
                      </a:lnTo>
                      <a:lnTo>
                        <a:pt x="992" y="51"/>
                      </a:lnTo>
                      <a:lnTo>
                        <a:pt x="994" y="51"/>
                      </a:lnTo>
                      <a:lnTo>
                        <a:pt x="994" y="50"/>
                      </a:lnTo>
                      <a:lnTo>
                        <a:pt x="994" y="48"/>
                      </a:lnTo>
                      <a:lnTo>
                        <a:pt x="995" y="48"/>
                      </a:lnTo>
                      <a:lnTo>
                        <a:pt x="995" y="46"/>
                      </a:lnTo>
                      <a:lnTo>
                        <a:pt x="996" y="46"/>
                      </a:lnTo>
                      <a:lnTo>
                        <a:pt x="996" y="46"/>
                      </a:lnTo>
                      <a:lnTo>
                        <a:pt x="998" y="46"/>
                      </a:lnTo>
                      <a:lnTo>
                        <a:pt x="998" y="44"/>
                      </a:lnTo>
                      <a:lnTo>
                        <a:pt x="998" y="44"/>
                      </a:lnTo>
                      <a:lnTo>
                        <a:pt x="999" y="43"/>
                      </a:lnTo>
                      <a:lnTo>
                        <a:pt x="998" y="43"/>
                      </a:lnTo>
                      <a:lnTo>
                        <a:pt x="998" y="41"/>
                      </a:lnTo>
                      <a:lnTo>
                        <a:pt x="999" y="41"/>
                      </a:lnTo>
                      <a:lnTo>
                        <a:pt x="1000" y="41"/>
                      </a:lnTo>
                      <a:lnTo>
                        <a:pt x="1001" y="41"/>
                      </a:lnTo>
                      <a:lnTo>
                        <a:pt x="1003" y="39"/>
                      </a:lnTo>
                      <a:close/>
                      <a:moveTo>
                        <a:pt x="827" y="0"/>
                      </a:moveTo>
                      <a:lnTo>
                        <a:pt x="829" y="1"/>
                      </a:lnTo>
                      <a:lnTo>
                        <a:pt x="835" y="3"/>
                      </a:lnTo>
                      <a:lnTo>
                        <a:pt x="835" y="1"/>
                      </a:lnTo>
                      <a:lnTo>
                        <a:pt x="837" y="1"/>
                      </a:lnTo>
                      <a:lnTo>
                        <a:pt x="837" y="3"/>
                      </a:lnTo>
                      <a:lnTo>
                        <a:pt x="840" y="1"/>
                      </a:lnTo>
                      <a:lnTo>
                        <a:pt x="840" y="3"/>
                      </a:lnTo>
                      <a:lnTo>
                        <a:pt x="842" y="3"/>
                      </a:lnTo>
                      <a:lnTo>
                        <a:pt x="843" y="8"/>
                      </a:lnTo>
                      <a:lnTo>
                        <a:pt x="843" y="8"/>
                      </a:lnTo>
                      <a:lnTo>
                        <a:pt x="843" y="9"/>
                      </a:lnTo>
                      <a:lnTo>
                        <a:pt x="842" y="9"/>
                      </a:lnTo>
                      <a:lnTo>
                        <a:pt x="842" y="16"/>
                      </a:lnTo>
                      <a:lnTo>
                        <a:pt x="843" y="17"/>
                      </a:lnTo>
                      <a:lnTo>
                        <a:pt x="843" y="20"/>
                      </a:lnTo>
                      <a:lnTo>
                        <a:pt x="843" y="22"/>
                      </a:lnTo>
                      <a:lnTo>
                        <a:pt x="844" y="22"/>
                      </a:lnTo>
                      <a:lnTo>
                        <a:pt x="844" y="21"/>
                      </a:lnTo>
                      <a:lnTo>
                        <a:pt x="844" y="21"/>
                      </a:lnTo>
                      <a:lnTo>
                        <a:pt x="844" y="21"/>
                      </a:lnTo>
                      <a:lnTo>
                        <a:pt x="844" y="20"/>
                      </a:lnTo>
                      <a:lnTo>
                        <a:pt x="847" y="21"/>
                      </a:lnTo>
                      <a:lnTo>
                        <a:pt x="847" y="25"/>
                      </a:lnTo>
                      <a:lnTo>
                        <a:pt x="848" y="25"/>
                      </a:lnTo>
                      <a:lnTo>
                        <a:pt x="848" y="25"/>
                      </a:lnTo>
                      <a:lnTo>
                        <a:pt x="848" y="25"/>
                      </a:lnTo>
                      <a:lnTo>
                        <a:pt x="850" y="25"/>
                      </a:lnTo>
                      <a:lnTo>
                        <a:pt x="850" y="25"/>
                      </a:lnTo>
                      <a:lnTo>
                        <a:pt x="850" y="25"/>
                      </a:lnTo>
                      <a:lnTo>
                        <a:pt x="850" y="27"/>
                      </a:lnTo>
                      <a:lnTo>
                        <a:pt x="852" y="29"/>
                      </a:lnTo>
                      <a:lnTo>
                        <a:pt x="852" y="27"/>
                      </a:lnTo>
                      <a:lnTo>
                        <a:pt x="855" y="27"/>
                      </a:lnTo>
                      <a:lnTo>
                        <a:pt x="855" y="26"/>
                      </a:lnTo>
                      <a:lnTo>
                        <a:pt x="856" y="26"/>
                      </a:lnTo>
                      <a:lnTo>
                        <a:pt x="856" y="26"/>
                      </a:lnTo>
                      <a:lnTo>
                        <a:pt x="856" y="26"/>
                      </a:lnTo>
                      <a:lnTo>
                        <a:pt x="856" y="26"/>
                      </a:lnTo>
                      <a:lnTo>
                        <a:pt x="857" y="25"/>
                      </a:lnTo>
                      <a:lnTo>
                        <a:pt x="857" y="25"/>
                      </a:lnTo>
                      <a:lnTo>
                        <a:pt x="857" y="22"/>
                      </a:lnTo>
                      <a:lnTo>
                        <a:pt x="859" y="22"/>
                      </a:lnTo>
                      <a:lnTo>
                        <a:pt x="860" y="21"/>
                      </a:lnTo>
                      <a:lnTo>
                        <a:pt x="861" y="18"/>
                      </a:lnTo>
                      <a:lnTo>
                        <a:pt x="863" y="18"/>
                      </a:lnTo>
                      <a:lnTo>
                        <a:pt x="864" y="17"/>
                      </a:lnTo>
                      <a:lnTo>
                        <a:pt x="864" y="17"/>
                      </a:lnTo>
                      <a:lnTo>
                        <a:pt x="865" y="17"/>
                      </a:lnTo>
                      <a:lnTo>
                        <a:pt x="867" y="16"/>
                      </a:lnTo>
                      <a:lnTo>
                        <a:pt x="868" y="14"/>
                      </a:lnTo>
                      <a:lnTo>
                        <a:pt x="869" y="13"/>
                      </a:lnTo>
                      <a:lnTo>
                        <a:pt x="872" y="12"/>
                      </a:lnTo>
                      <a:lnTo>
                        <a:pt x="872" y="10"/>
                      </a:lnTo>
                      <a:lnTo>
                        <a:pt x="876" y="12"/>
                      </a:lnTo>
                      <a:lnTo>
                        <a:pt x="876" y="13"/>
                      </a:lnTo>
                      <a:lnTo>
                        <a:pt x="878" y="13"/>
                      </a:lnTo>
                      <a:lnTo>
                        <a:pt x="880" y="14"/>
                      </a:lnTo>
                      <a:lnTo>
                        <a:pt x="881" y="14"/>
                      </a:lnTo>
                      <a:lnTo>
                        <a:pt x="882" y="16"/>
                      </a:lnTo>
                      <a:lnTo>
                        <a:pt x="885" y="17"/>
                      </a:lnTo>
                      <a:lnTo>
                        <a:pt x="885" y="17"/>
                      </a:lnTo>
                      <a:lnTo>
                        <a:pt x="889" y="18"/>
                      </a:lnTo>
                      <a:lnTo>
                        <a:pt x="889" y="18"/>
                      </a:lnTo>
                      <a:lnTo>
                        <a:pt x="893" y="18"/>
                      </a:lnTo>
                      <a:lnTo>
                        <a:pt x="893" y="20"/>
                      </a:lnTo>
                      <a:lnTo>
                        <a:pt x="894" y="20"/>
                      </a:lnTo>
                      <a:lnTo>
                        <a:pt x="895" y="20"/>
                      </a:lnTo>
                      <a:lnTo>
                        <a:pt x="895" y="18"/>
                      </a:lnTo>
                      <a:lnTo>
                        <a:pt x="898" y="20"/>
                      </a:lnTo>
                      <a:lnTo>
                        <a:pt x="899" y="21"/>
                      </a:lnTo>
                      <a:lnTo>
                        <a:pt x="899" y="21"/>
                      </a:lnTo>
                      <a:lnTo>
                        <a:pt x="899" y="22"/>
                      </a:lnTo>
                      <a:lnTo>
                        <a:pt x="903" y="21"/>
                      </a:lnTo>
                      <a:lnTo>
                        <a:pt x="903" y="22"/>
                      </a:lnTo>
                      <a:lnTo>
                        <a:pt x="905" y="22"/>
                      </a:lnTo>
                      <a:lnTo>
                        <a:pt x="905" y="24"/>
                      </a:lnTo>
                      <a:lnTo>
                        <a:pt x="907" y="25"/>
                      </a:lnTo>
                      <a:lnTo>
                        <a:pt x="909" y="26"/>
                      </a:lnTo>
                      <a:lnTo>
                        <a:pt x="910" y="27"/>
                      </a:lnTo>
                      <a:lnTo>
                        <a:pt x="914" y="27"/>
                      </a:lnTo>
                      <a:lnTo>
                        <a:pt x="914" y="29"/>
                      </a:lnTo>
                      <a:lnTo>
                        <a:pt x="915" y="29"/>
                      </a:lnTo>
                      <a:lnTo>
                        <a:pt x="915" y="29"/>
                      </a:lnTo>
                      <a:lnTo>
                        <a:pt x="918" y="29"/>
                      </a:lnTo>
                      <a:lnTo>
                        <a:pt x="918" y="30"/>
                      </a:lnTo>
                      <a:lnTo>
                        <a:pt x="919" y="30"/>
                      </a:lnTo>
                      <a:lnTo>
                        <a:pt x="920" y="31"/>
                      </a:lnTo>
                      <a:lnTo>
                        <a:pt x="924" y="31"/>
                      </a:lnTo>
                      <a:lnTo>
                        <a:pt x="924" y="31"/>
                      </a:lnTo>
                      <a:lnTo>
                        <a:pt x="926" y="31"/>
                      </a:lnTo>
                      <a:lnTo>
                        <a:pt x="927" y="34"/>
                      </a:lnTo>
                      <a:lnTo>
                        <a:pt x="931" y="34"/>
                      </a:lnTo>
                      <a:lnTo>
                        <a:pt x="932" y="35"/>
                      </a:lnTo>
                      <a:lnTo>
                        <a:pt x="932" y="35"/>
                      </a:lnTo>
                      <a:lnTo>
                        <a:pt x="935" y="39"/>
                      </a:lnTo>
                      <a:lnTo>
                        <a:pt x="939" y="39"/>
                      </a:lnTo>
                      <a:lnTo>
                        <a:pt x="940" y="41"/>
                      </a:lnTo>
                      <a:lnTo>
                        <a:pt x="941" y="41"/>
                      </a:lnTo>
                      <a:lnTo>
                        <a:pt x="941" y="42"/>
                      </a:lnTo>
                      <a:lnTo>
                        <a:pt x="943" y="43"/>
                      </a:lnTo>
                      <a:lnTo>
                        <a:pt x="944" y="47"/>
                      </a:lnTo>
                      <a:lnTo>
                        <a:pt x="945" y="47"/>
                      </a:lnTo>
                      <a:lnTo>
                        <a:pt x="945" y="47"/>
                      </a:lnTo>
                      <a:lnTo>
                        <a:pt x="944" y="48"/>
                      </a:lnTo>
                      <a:lnTo>
                        <a:pt x="944" y="48"/>
                      </a:lnTo>
                      <a:lnTo>
                        <a:pt x="944" y="50"/>
                      </a:lnTo>
                      <a:lnTo>
                        <a:pt x="944" y="50"/>
                      </a:lnTo>
                      <a:lnTo>
                        <a:pt x="945" y="51"/>
                      </a:lnTo>
                      <a:lnTo>
                        <a:pt x="953" y="52"/>
                      </a:lnTo>
                      <a:lnTo>
                        <a:pt x="953" y="54"/>
                      </a:lnTo>
                      <a:lnTo>
                        <a:pt x="954" y="55"/>
                      </a:lnTo>
                      <a:lnTo>
                        <a:pt x="954" y="56"/>
                      </a:lnTo>
                      <a:lnTo>
                        <a:pt x="956" y="58"/>
                      </a:lnTo>
                      <a:lnTo>
                        <a:pt x="958" y="58"/>
                      </a:lnTo>
                      <a:lnTo>
                        <a:pt x="958" y="58"/>
                      </a:lnTo>
                      <a:lnTo>
                        <a:pt x="960" y="56"/>
                      </a:lnTo>
                      <a:lnTo>
                        <a:pt x="960" y="58"/>
                      </a:lnTo>
                      <a:lnTo>
                        <a:pt x="962" y="58"/>
                      </a:lnTo>
                      <a:lnTo>
                        <a:pt x="962" y="60"/>
                      </a:lnTo>
                      <a:lnTo>
                        <a:pt x="964" y="60"/>
                      </a:lnTo>
                      <a:lnTo>
                        <a:pt x="965" y="63"/>
                      </a:lnTo>
                      <a:lnTo>
                        <a:pt x="964" y="64"/>
                      </a:lnTo>
                      <a:lnTo>
                        <a:pt x="964" y="65"/>
                      </a:lnTo>
                      <a:lnTo>
                        <a:pt x="961" y="67"/>
                      </a:lnTo>
                      <a:lnTo>
                        <a:pt x="961" y="67"/>
                      </a:lnTo>
                      <a:lnTo>
                        <a:pt x="960" y="67"/>
                      </a:lnTo>
                      <a:lnTo>
                        <a:pt x="960" y="67"/>
                      </a:lnTo>
                      <a:lnTo>
                        <a:pt x="958" y="67"/>
                      </a:lnTo>
                      <a:lnTo>
                        <a:pt x="958" y="67"/>
                      </a:lnTo>
                      <a:lnTo>
                        <a:pt x="958" y="68"/>
                      </a:lnTo>
                      <a:lnTo>
                        <a:pt x="957" y="68"/>
                      </a:lnTo>
                      <a:lnTo>
                        <a:pt x="957" y="68"/>
                      </a:lnTo>
                      <a:lnTo>
                        <a:pt x="958" y="68"/>
                      </a:lnTo>
                      <a:lnTo>
                        <a:pt x="958" y="69"/>
                      </a:lnTo>
                      <a:lnTo>
                        <a:pt x="958" y="73"/>
                      </a:lnTo>
                      <a:lnTo>
                        <a:pt x="958" y="73"/>
                      </a:lnTo>
                      <a:lnTo>
                        <a:pt x="960" y="77"/>
                      </a:lnTo>
                      <a:lnTo>
                        <a:pt x="962" y="78"/>
                      </a:lnTo>
                      <a:lnTo>
                        <a:pt x="962" y="80"/>
                      </a:lnTo>
                      <a:lnTo>
                        <a:pt x="964" y="80"/>
                      </a:lnTo>
                      <a:lnTo>
                        <a:pt x="964" y="80"/>
                      </a:lnTo>
                      <a:lnTo>
                        <a:pt x="965" y="80"/>
                      </a:lnTo>
                      <a:lnTo>
                        <a:pt x="965" y="80"/>
                      </a:lnTo>
                      <a:lnTo>
                        <a:pt x="965" y="80"/>
                      </a:lnTo>
                      <a:lnTo>
                        <a:pt x="965" y="80"/>
                      </a:lnTo>
                      <a:lnTo>
                        <a:pt x="966" y="81"/>
                      </a:lnTo>
                      <a:lnTo>
                        <a:pt x="966" y="81"/>
                      </a:lnTo>
                      <a:lnTo>
                        <a:pt x="966" y="84"/>
                      </a:lnTo>
                      <a:lnTo>
                        <a:pt x="967" y="85"/>
                      </a:lnTo>
                      <a:lnTo>
                        <a:pt x="969" y="86"/>
                      </a:lnTo>
                      <a:lnTo>
                        <a:pt x="969" y="90"/>
                      </a:lnTo>
                      <a:lnTo>
                        <a:pt x="973" y="90"/>
                      </a:lnTo>
                      <a:lnTo>
                        <a:pt x="975" y="92"/>
                      </a:lnTo>
                      <a:lnTo>
                        <a:pt x="974" y="93"/>
                      </a:lnTo>
                      <a:lnTo>
                        <a:pt x="975" y="94"/>
                      </a:lnTo>
                      <a:lnTo>
                        <a:pt x="975" y="96"/>
                      </a:lnTo>
                      <a:lnTo>
                        <a:pt x="977" y="97"/>
                      </a:lnTo>
                      <a:lnTo>
                        <a:pt x="978" y="97"/>
                      </a:lnTo>
                      <a:lnTo>
                        <a:pt x="979" y="97"/>
                      </a:lnTo>
                      <a:lnTo>
                        <a:pt x="981" y="98"/>
                      </a:lnTo>
                      <a:lnTo>
                        <a:pt x="981" y="101"/>
                      </a:lnTo>
                      <a:lnTo>
                        <a:pt x="982" y="101"/>
                      </a:lnTo>
                      <a:lnTo>
                        <a:pt x="982" y="102"/>
                      </a:lnTo>
                      <a:lnTo>
                        <a:pt x="986" y="103"/>
                      </a:lnTo>
                      <a:lnTo>
                        <a:pt x="986" y="105"/>
                      </a:lnTo>
                      <a:lnTo>
                        <a:pt x="987" y="106"/>
                      </a:lnTo>
                      <a:lnTo>
                        <a:pt x="986" y="106"/>
                      </a:lnTo>
                      <a:lnTo>
                        <a:pt x="986" y="107"/>
                      </a:lnTo>
                      <a:lnTo>
                        <a:pt x="983" y="107"/>
                      </a:lnTo>
                      <a:lnTo>
                        <a:pt x="983" y="106"/>
                      </a:lnTo>
                      <a:lnTo>
                        <a:pt x="979" y="106"/>
                      </a:lnTo>
                      <a:lnTo>
                        <a:pt x="978" y="105"/>
                      </a:lnTo>
                      <a:lnTo>
                        <a:pt x="971" y="103"/>
                      </a:lnTo>
                      <a:lnTo>
                        <a:pt x="971" y="103"/>
                      </a:lnTo>
                      <a:lnTo>
                        <a:pt x="970" y="103"/>
                      </a:lnTo>
                      <a:lnTo>
                        <a:pt x="970" y="102"/>
                      </a:lnTo>
                      <a:lnTo>
                        <a:pt x="970" y="102"/>
                      </a:lnTo>
                      <a:lnTo>
                        <a:pt x="969" y="102"/>
                      </a:lnTo>
                      <a:lnTo>
                        <a:pt x="967" y="103"/>
                      </a:lnTo>
                      <a:lnTo>
                        <a:pt x="967" y="103"/>
                      </a:lnTo>
                      <a:lnTo>
                        <a:pt x="967" y="102"/>
                      </a:lnTo>
                      <a:lnTo>
                        <a:pt x="966" y="102"/>
                      </a:lnTo>
                      <a:lnTo>
                        <a:pt x="966" y="102"/>
                      </a:lnTo>
                      <a:lnTo>
                        <a:pt x="962" y="101"/>
                      </a:lnTo>
                      <a:lnTo>
                        <a:pt x="962" y="98"/>
                      </a:lnTo>
                      <a:lnTo>
                        <a:pt x="958" y="96"/>
                      </a:lnTo>
                      <a:lnTo>
                        <a:pt x="958" y="94"/>
                      </a:lnTo>
                      <a:lnTo>
                        <a:pt x="954" y="93"/>
                      </a:lnTo>
                      <a:lnTo>
                        <a:pt x="953" y="92"/>
                      </a:lnTo>
                      <a:lnTo>
                        <a:pt x="952" y="90"/>
                      </a:lnTo>
                      <a:lnTo>
                        <a:pt x="950" y="90"/>
                      </a:lnTo>
                      <a:lnTo>
                        <a:pt x="950" y="88"/>
                      </a:lnTo>
                      <a:lnTo>
                        <a:pt x="950" y="85"/>
                      </a:lnTo>
                      <a:lnTo>
                        <a:pt x="949" y="84"/>
                      </a:lnTo>
                      <a:lnTo>
                        <a:pt x="948" y="82"/>
                      </a:lnTo>
                      <a:lnTo>
                        <a:pt x="947" y="81"/>
                      </a:lnTo>
                      <a:lnTo>
                        <a:pt x="945" y="81"/>
                      </a:lnTo>
                      <a:lnTo>
                        <a:pt x="945" y="81"/>
                      </a:lnTo>
                      <a:lnTo>
                        <a:pt x="945" y="80"/>
                      </a:lnTo>
                      <a:lnTo>
                        <a:pt x="943" y="80"/>
                      </a:lnTo>
                      <a:lnTo>
                        <a:pt x="943" y="80"/>
                      </a:lnTo>
                      <a:lnTo>
                        <a:pt x="939" y="80"/>
                      </a:lnTo>
                      <a:lnTo>
                        <a:pt x="939" y="78"/>
                      </a:lnTo>
                      <a:lnTo>
                        <a:pt x="939" y="78"/>
                      </a:lnTo>
                      <a:lnTo>
                        <a:pt x="939" y="80"/>
                      </a:lnTo>
                      <a:lnTo>
                        <a:pt x="936" y="80"/>
                      </a:lnTo>
                      <a:lnTo>
                        <a:pt x="935" y="78"/>
                      </a:lnTo>
                      <a:lnTo>
                        <a:pt x="933" y="78"/>
                      </a:lnTo>
                      <a:lnTo>
                        <a:pt x="932" y="77"/>
                      </a:lnTo>
                      <a:lnTo>
                        <a:pt x="929" y="77"/>
                      </a:lnTo>
                      <a:lnTo>
                        <a:pt x="929" y="78"/>
                      </a:lnTo>
                      <a:lnTo>
                        <a:pt x="928" y="78"/>
                      </a:lnTo>
                      <a:lnTo>
                        <a:pt x="928" y="78"/>
                      </a:lnTo>
                      <a:lnTo>
                        <a:pt x="927" y="77"/>
                      </a:lnTo>
                      <a:lnTo>
                        <a:pt x="927" y="78"/>
                      </a:lnTo>
                      <a:lnTo>
                        <a:pt x="926" y="80"/>
                      </a:lnTo>
                      <a:lnTo>
                        <a:pt x="924" y="81"/>
                      </a:lnTo>
                      <a:lnTo>
                        <a:pt x="924" y="84"/>
                      </a:lnTo>
                      <a:lnTo>
                        <a:pt x="926" y="84"/>
                      </a:lnTo>
                      <a:lnTo>
                        <a:pt x="926" y="84"/>
                      </a:lnTo>
                      <a:lnTo>
                        <a:pt x="926" y="85"/>
                      </a:lnTo>
                      <a:lnTo>
                        <a:pt x="923" y="86"/>
                      </a:lnTo>
                      <a:lnTo>
                        <a:pt x="923" y="88"/>
                      </a:lnTo>
                      <a:lnTo>
                        <a:pt x="922" y="88"/>
                      </a:lnTo>
                      <a:lnTo>
                        <a:pt x="922" y="89"/>
                      </a:lnTo>
                      <a:lnTo>
                        <a:pt x="920" y="89"/>
                      </a:lnTo>
                      <a:lnTo>
                        <a:pt x="920" y="89"/>
                      </a:lnTo>
                      <a:lnTo>
                        <a:pt x="915" y="89"/>
                      </a:lnTo>
                      <a:lnTo>
                        <a:pt x="914" y="89"/>
                      </a:lnTo>
                      <a:lnTo>
                        <a:pt x="914" y="88"/>
                      </a:lnTo>
                      <a:lnTo>
                        <a:pt x="914" y="88"/>
                      </a:lnTo>
                      <a:lnTo>
                        <a:pt x="912" y="88"/>
                      </a:lnTo>
                      <a:lnTo>
                        <a:pt x="912" y="89"/>
                      </a:lnTo>
                      <a:lnTo>
                        <a:pt x="911" y="89"/>
                      </a:lnTo>
                      <a:lnTo>
                        <a:pt x="911" y="90"/>
                      </a:lnTo>
                      <a:lnTo>
                        <a:pt x="902" y="90"/>
                      </a:lnTo>
                      <a:lnTo>
                        <a:pt x="902" y="89"/>
                      </a:lnTo>
                      <a:lnTo>
                        <a:pt x="899" y="89"/>
                      </a:lnTo>
                      <a:lnTo>
                        <a:pt x="899" y="89"/>
                      </a:lnTo>
                      <a:lnTo>
                        <a:pt x="898" y="88"/>
                      </a:lnTo>
                      <a:lnTo>
                        <a:pt x="897" y="88"/>
                      </a:lnTo>
                      <a:lnTo>
                        <a:pt x="897" y="84"/>
                      </a:lnTo>
                      <a:lnTo>
                        <a:pt x="895" y="82"/>
                      </a:lnTo>
                      <a:lnTo>
                        <a:pt x="894" y="81"/>
                      </a:lnTo>
                      <a:lnTo>
                        <a:pt x="893" y="80"/>
                      </a:lnTo>
                      <a:lnTo>
                        <a:pt x="892" y="80"/>
                      </a:lnTo>
                      <a:lnTo>
                        <a:pt x="890" y="78"/>
                      </a:lnTo>
                      <a:lnTo>
                        <a:pt x="889" y="80"/>
                      </a:lnTo>
                      <a:lnTo>
                        <a:pt x="886" y="80"/>
                      </a:lnTo>
                      <a:lnTo>
                        <a:pt x="884" y="80"/>
                      </a:lnTo>
                      <a:lnTo>
                        <a:pt x="882" y="78"/>
                      </a:lnTo>
                      <a:lnTo>
                        <a:pt x="882" y="81"/>
                      </a:lnTo>
                      <a:lnTo>
                        <a:pt x="872" y="82"/>
                      </a:lnTo>
                      <a:lnTo>
                        <a:pt x="873" y="80"/>
                      </a:lnTo>
                      <a:lnTo>
                        <a:pt x="875" y="78"/>
                      </a:lnTo>
                      <a:lnTo>
                        <a:pt x="876" y="77"/>
                      </a:lnTo>
                      <a:lnTo>
                        <a:pt x="877" y="77"/>
                      </a:lnTo>
                      <a:lnTo>
                        <a:pt x="877" y="76"/>
                      </a:lnTo>
                      <a:lnTo>
                        <a:pt x="881" y="75"/>
                      </a:lnTo>
                      <a:lnTo>
                        <a:pt x="882" y="75"/>
                      </a:lnTo>
                      <a:lnTo>
                        <a:pt x="884" y="76"/>
                      </a:lnTo>
                      <a:lnTo>
                        <a:pt x="884" y="76"/>
                      </a:lnTo>
                      <a:lnTo>
                        <a:pt x="884" y="77"/>
                      </a:lnTo>
                      <a:lnTo>
                        <a:pt x="884" y="77"/>
                      </a:lnTo>
                      <a:lnTo>
                        <a:pt x="884" y="76"/>
                      </a:lnTo>
                      <a:lnTo>
                        <a:pt x="882" y="75"/>
                      </a:lnTo>
                      <a:lnTo>
                        <a:pt x="882" y="73"/>
                      </a:lnTo>
                      <a:lnTo>
                        <a:pt x="884" y="72"/>
                      </a:lnTo>
                      <a:lnTo>
                        <a:pt x="884" y="71"/>
                      </a:lnTo>
                      <a:lnTo>
                        <a:pt x="884" y="69"/>
                      </a:lnTo>
                      <a:lnTo>
                        <a:pt x="882" y="69"/>
                      </a:lnTo>
                      <a:lnTo>
                        <a:pt x="882" y="68"/>
                      </a:lnTo>
                      <a:lnTo>
                        <a:pt x="882" y="68"/>
                      </a:lnTo>
                      <a:lnTo>
                        <a:pt x="882" y="67"/>
                      </a:lnTo>
                      <a:lnTo>
                        <a:pt x="881" y="67"/>
                      </a:lnTo>
                      <a:lnTo>
                        <a:pt x="881" y="63"/>
                      </a:lnTo>
                      <a:lnTo>
                        <a:pt x="878" y="61"/>
                      </a:lnTo>
                      <a:lnTo>
                        <a:pt x="878" y="60"/>
                      </a:lnTo>
                      <a:lnTo>
                        <a:pt x="880" y="60"/>
                      </a:lnTo>
                      <a:lnTo>
                        <a:pt x="880" y="60"/>
                      </a:lnTo>
                      <a:lnTo>
                        <a:pt x="880" y="59"/>
                      </a:lnTo>
                      <a:lnTo>
                        <a:pt x="878" y="59"/>
                      </a:lnTo>
                      <a:lnTo>
                        <a:pt x="878" y="58"/>
                      </a:lnTo>
                      <a:lnTo>
                        <a:pt x="880" y="55"/>
                      </a:lnTo>
                      <a:lnTo>
                        <a:pt x="880" y="54"/>
                      </a:lnTo>
                      <a:lnTo>
                        <a:pt x="878" y="52"/>
                      </a:lnTo>
                      <a:lnTo>
                        <a:pt x="878" y="51"/>
                      </a:lnTo>
                      <a:lnTo>
                        <a:pt x="877" y="51"/>
                      </a:lnTo>
                      <a:lnTo>
                        <a:pt x="877" y="48"/>
                      </a:lnTo>
                      <a:lnTo>
                        <a:pt x="872" y="47"/>
                      </a:lnTo>
                      <a:lnTo>
                        <a:pt x="871" y="46"/>
                      </a:lnTo>
                      <a:lnTo>
                        <a:pt x="865" y="47"/>
                      </a:lnTo>
                      <a:lnTo>
                        <a:pt x="864" y="43"/>
                      </a:lnTo>
                      <a:lnTo>
                        <a:pt x="859" y="41"/>
                      </a:lnTo>
                      <a:lnTo>
                        <a:pt x="859" y="39"/>
                      </a:lnTo>
                      <a:lnTo>
                        <a:pt x="854" y="39"/>
                      </a:lnTo>
                      <a:lnTo>
                        <a:pt x="854" y="39"/>
                      </a:lnTo>
                      <a:lnTo>
                        <a:pt x="852" y="39"/>
                      </a:lnTo>
                      <a:lnTo>
                        <a:pt x="852" y="38"/>
                      </a:lnTo>
                      <a:lnTo>
                        <a:pt x="848" y="39"/>
                      </a:lnTo>
                      <a:lnTo>
                        <a:pt x="848" y="38"/>
                      </a:lnTo>
                      <a:lnTo>
                        <a:pt x="847" y="38"/>
                      </a:lnTo>
                      <a:lnTo>
                        <a:pt x="847" y="38"/>
                      </a:lnTo>
                      <a:lnTo>
                        <a:pt x="844" y="37"/>
                      </a:lnTo>
                      <a:lnTo>
                        <a:pt x="846" y="34"/>
                      </a:lnTo>
                      <a:lnTo>
                        <a:pt x="846" y="33"/>
                      </a:lnTo>
                      <a:lnTo>
                        <a:pt x="843" y="33"/>
                      </a:lnTo>
                      <a:lnTo>
                        <a:pt x="843" y="33"/>
                      </a:lnTo>
                      <a:lnTo>
                        <a:pt x="840" y="31"/>
                      </a:lnTo>
                      <a:lnTo>
                        <a:pt x="840" y="30"/>
                      </a:lnTo>
                      <a:lnTo>
                        <a:pt x="839" y="30"/>
                      </a:lnTo>
                      <a:lnTo>
                        <a:pt x="839" y="30"/>
                      </a:lnTo>
                      <a:lnTo>
                        <a:pt x="837" y="29"/>
                      </a:lnTo>
                      <a:lnTo>
                        <a:pt x="837" y="27"/>
                      </a:lnTo>
                      <a:lnTo>
                        <a:pt x="837" y="27"/>
                      </a:lnTo>
                      <a:lnTo>
                        <a:pt x="837" y="27"/>
                      </a:lnTo>
                      <a:lnTo>
                        <a:pt x="835" y="29"/>
                      </a:lnTo>
                      <a:lnTo>
                        <a:pt x="835" y="30"/>
                      </a:lnTo>
                      <a:lnTo>
                        <a:pt x="834" y="31"/>
                      </a:lnTo>
                      <a:lnTo>
                        <a:pt x="834" y="33"/>
                      </a:lnTo>
                      <a:lnTo>
                        <a:pt x="831" y="33"/>
                      </a:lnTo>
                      <a:lnTo>
                        <a:pt x="830" y="31"/>
                      </a:lnTo>
                      <a:lnTo>
                        <a:pt x="830" y="31"/>
                      </a:lnTo>
                      <a:lnTo>
                        <a:pt x="830" y="29"/>
                      </a:lnTo>
                      <a:lnTo>
                        <a:pt x="830" y="29"/>
                      </a:lnTo>
                      <a:lnTo>
                        <a:pt x="830" y="27"/>
                      </a:lnTo>
                      <a:lnTo>
                        <a:pt x="827" y="27"/>
                      </a:lnTo>
                      <a:lnTo>
                        <a:pt x="826" y="22"/>
                      </a:lnTo>
                      <a:lnTo>
                        <a:pt x="822" y="24"/>
                      </a:lnTo>
                      <a:lnTo>
                        <a:pt x="822" y="21"/>
                      </a:lnTo>
                      <a:lnTo>
                        <a:pt x="822" y="21"/>
                      </a:lnTo>
                      <a:lnTo>
                        <a:pt x="822" y="21"/>
                      </a:lnTo>
                      <a:lnTo>
                        <a:pt x="825" y="21"/>
                      </a:lnTo>
                      <a:lnTo>
                        <a:pt x="829" y="21"/>
                      </a:lnTo>
                      <a:lnTo>
                        <a:pt x="831" y="21"/>
                      </a:lnTo>
                      <a:lnTo>
                        <a:pt x="831" y="20"/>
                      </a:lnTo>
                      <a:lnTo>
                        <a:pt x="833" y="20"/>
                      </a:lnTo>
                      <a:lnTo>
                        <a:pt x="833" y="20"/>
                      </a:lnTo>
                      <a:lnTo>
                        <a:pt x="835" y="20"/>
                      </a:lnTo>
                      <a:lnTo>
                        <a:pt x="835" y="20"/>
                      </a:lnTo>
                      <a:lnTo>
                        <a:pt x="839" y="18"/>
                      </a:lnTo>
                      <a:lnTo>
                        <a:pt x="839" y="17"/>
                      </a:lnTo>
                      <a:lnTo>
                        <a:pt x="837" y="17"/>
                      </a:lnTo>
                      <a:lnTo>
                        <a:pt x="834" y="16"/>
                      </a:lnTo>
                      <a:lnTo>
                        <a:pt x="833" y="16"/>
                      </a:lnTo>
                      <a:lnTo>
                        <a:pt x="831" y="17"/>
                      </a:lnTo>
                      <a:lnTo>
                        <a:pt x="830" y="17"/>
                      </a:lnTo>
                      <a:lnTo>
                        <a:pt x="830" y="16"/>
                      </a:lnTo>
                      <a:lnTo>
                        <a:pt x="829" y="16"/>
                      </a:lnTo>
                      <a:lnTo>
                        <a:pt x="827" y="16"/>
                      </a:lnTo>
                      <a:lnTo>
                        <a:pt x="825" y="17"/>
                      </a:lnTo>
                      <a:lnTo>
                        <a:pt x="823" y="16"/>
                      </a:lnTo>
                      <a:lnTo>
                        <a:pt x="823" y="16"/>
                      </a:lnTo>
                      <a:lnTo>
                        <a:pt x="825" y="16"/>
                      </a:lnTo>
                      <a:lnTo>
                        <a:pt x="825" y="14"/>
                      </a:lnTo>
                      <a:lnTo>
                        <a:pt x="823" y="14"/>
                      </a:lnTo>
                      <a:lnTo>
                        <a:pt x="823" y="12"/>
                      </a:lnTo>
                      <a:lnTo>
                        <a:pt x="822" y="12"/>
                      </a:lnTo>
                      <a:lnTo>
                        <a:pt x="822" y="10"/>
                      </a:lnTo>
                      <a:lnTo>
                        <a:pt x="820" y="10"/>
                      </a:lnTo>
                      <a:lnTo>
                        <a:pt x="818" y="10"/>
                      </a:lnTo>
                      <a:lnTo>
                        <a:pt x="817" y="10"/>
                      </a:lnTo>
                      <a:lnTo>
                        <a:pt x="816" y="10"/>
                      </a:lnTo>
                      <a:lnTo>
                        <a:pt x="816" y="10"/>
                      </a:lnTo>
                      <a:lnTo>
                        <a:pt x="814" y="10"/>
                      </a:lnTo>
                      <a:lnTo>
                        <a:pt x="814" y="9"/>
                      </a:lnTo>
                      <a:lnTo>
                        <a:pt x="816" y="8"/>
                      </a:lnTo>
                      <a:lnTo>
                        <a:pt x="816" y="6"/>
                      </a:lnTo>
                      <a:lnTo>
                        <a:pt x="816" y="5"/>
                      </a:lnTo>
                      <a:lnTo>
                        <a:pt x="816" y="5"/>
                      </a:lnTo>
                      <a:lnTo>
                        <a:pt x="816" y="3"/>
                      </a:lnTo>
                      <a:lnTo>
                        <a:pt x="817" y="4"/>
                      </a:lnTo>
                      <a:lnTo>
                        <a:pt x="820" y="3"/>
                      </a:lnTo>
                      <a:lnTo>
                        <a:pt x="822" y="3"/>
                      </a:lnTo>
                      <a:lnTo>
                        <a:pt x="822" y="1"/>
                      </a:lnTo>
                      <a:lnTo>
                        <a:pt x="8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1" name="Freeform 21">
                  <a:extLst>
                    <a:ext uri="{FF2B5EF4-FFF2-40B4-BE49-F238E27FC236}">
                      <a16:creationId xmlns:a16="http://schemas.microsoft.com/office/drawing/2014/main" id="{15F6D08A-7BDF-4FBC-83AC-5EC57AB34400}"/>
                    </a:ext>
                  </a:extLst>
                </p:cNvPr>
                <p:cNvSpPr>
                  <a:spLocks noEditPoints="1"/>
                </p:cNvSpPr>
                <p:nvPr/>
              </p:nvSpPr>
              <p:spPr bwMode="auto">
                <a:xfrm>
                  <a:off x="4594225" y="2553154"/>
                  <a:ext cx="3386138" cy="409575"/>
                </a:xfrm>
                <a:custGeom>
                  <a:avLst/>
                  <a:gdLst>
                    <a:gd name="T0" fmla="*/ 2124 w 2133"/>
                    <a:gd name="T1" fmla="*/ 238 h 258"/>
                    <a:gd name="T2" fmla="*/ 1934 w 2133"/>
                    <a:gd name="T3" fmla="*/ 233 h 258"/>
                    <a:gd name="T4" fmla="*/ 2111 w 2133"/>
                    <a:gd name="T5" fmla="*/ 231 h 258"/>
                    <a:gd name="T6" fmla="*/ 1666 w 2133"/>
                    <a:gd name="T7" fmla="*/ 228 h 258"/>
                    <a:gd name="T8" fmla="*/ 1895 w 2133"/>
                    <a:gd name="T9" fmla="*/ 217 h 258"/>
                    <a:gd name="T10" fmla="*/ 1718 w 2133"/>
                    <a:gd name="T11" fmla="*/ 228 h 258"/>
                    <a:gd name="T12" fmla="*/ 1908 w 2133"/>
                    <a:gd name="T13" fmla="*/ 215 h 258"/>
                    <a:gd name="T14" fmla="*/ 1656 w 2133"/>
                    <a:gd name="T15" fmla="*/ 216 h 258"/>
                    <a:gd name="T16" fmla="*/ 1697 w 2133"/>
                    <a:gd name="T17" fmla="*/ 203 h 258"/>
                    <a:gd name="T18" fmla="*/ 1930 w 2133"/>
                    <a:gd name="T19" fmla="*/ 203 h 258"/>
                    <a:gd name="T20" fmla="*/ 320 w 2133"/>
                    <a:gd name="T21" fmla="*/ 213 h 258"/>
                    <a:gd name="T22" fmla="*/ 1765 w 2133"/>
                    <a:gd name="T23" fmla="*/ 183 h 258"/>
                    <a:gd name="T24" fmla="*/ 1848 w 2133"/>
                    <a:gd name="T25" fmla="*/ 195 h 258"/>
                    <a:gd name="T26" fmla="*/ 1855 w 2133"/>
                    <a:gd name="T27" fmla="*/ 221 h 258"/>
                    <a:gd name="T28" fmla="*/ 1862 w 2133"/>
                    <a:gd name="T29" fmla="*/ 251 h 258"/>
                    <a:gd name="T30" fmla="*/ 1844 w 2133"/>
                    <a:gd name="T31" fmla="*/ 253 h 258"/>
                    <a:gd name="T32" fmla="*/ 1834 w 2133"/>
                    <a:gd name="T33" fmla="*/ 220 h 258"/>
                    <a:gd name="T34" fmla="*/ 1866 w 2133"/>
                    <a:gd name="T35" fmla="*/ 190 h 258"/>
                    <a:gd name="T36" fmla="*/ 1687 w 2133"/>
                    <a:gd name="T37" fmla="*/ 182 h 258"/>
                    <a:gd name="T38" fmla="*/ 1919 w 2133"/>
                    <a:gd name="T39" fmla="*/ 196 h 258"/>
                    <a:gd name="T40" fmla="*/ 1907 w 2133"/>
                    <a:gd name="T41" fmla="*/ 189 h 258"/>
                    <a:gd name="T42" fmla="*/ 1627 w 2133"/>
                    <a:gd name="T43" fmla="*/ 168 h 258"/>
                    <a:gd name="T44" fmla="*/ 1636 w 2133"/>
                    <a:gd name="T45" fmla="*/ 140 h 258"/>
                    <a:gd name="T46" fmla="*/ 1669 w 2133"/>
                    <a:gd name="T47" fmla="*/ 172 h 258"/>
                    <a:gd name="T48" fmla="*/ 1696 w 2133"/>
                    <a:gd name="T49" fmla="*/ 195 h 258"/>
                    <a:gd name="T50" fmla="*/ 1708 w 2133"/>
                    <a:gd name="T51" fmla="*/ 223 h 258"/>
                    <a:gd name="T52" fmla="*/ 1709 w 2133"/>
                    <a:gd name="T53" fmla="*/ 254 h 258"/>
                    <a:gd name="T54" fmla="*/ 1675 w 2133"/>
                    <a:gd name="T55" fmla="*/ 221 h 258"/>
                    <a:gd name="T56" fmla="*/ 1654 w 2133"/>
                    <a:gd name="T57" fmla="*/ 185 h 258"/>
                    <a:gd name="T58" fmla="*/ 1623 w 2133"/>
                    <a:gd name="T59" fmla="*/ 144 h 258"/>
                    <a:gd name="T60" fmla="*/ 1831 w 2133"/>
                    <a:gd name="T61" fmla="*/ 141 h 258"/>
                    <a:gd name="T62" fmla="*/ 1818 w 2133"/>
                    <a:gd name="T63" fmla="*/ 164 h 258"/>
                    <a:gd name="T64" fmla="*/ 1818 w 2133"/>
                    <a:gd name="T65" fmla="*/ 207 h 258"/>
                    <a:gd name="T66" fmla="*/ 1801 w 2133"/>
                    <a:gd name="T67" fmla="*/ 236 h 258"/>
                    <a:gd name="T68" fmla="*/ 1758 w 2133"/>
                    <a:gd name="T69" fmla="*/ 228 h 258"/>
                    <a:gd name="T70" fmla="*/ 1748 w 2133"/>
                    <a:gd name="T71" fmla="*/ 181 h 258"/>
                    <a:gd name="T72" fmla="*/ 1784 w 2133"/>
                    <a:gd name="T73" fmla="*/ 165 h 258"/>
                    <a:gd name="T74" fmla="*/ 1809 w 2133"/>
                    <a:gd name="T75" fmla="*/ 138 h 258"/>
                    <a:gd name="T76" fmla="*/ 57 w 2133"/>
                    <a:gd name="T77" fmla="*/ 118 h 258"/>
                    <a:gd name="T78" fmla="*/ 1895 w 2133"/>
                    <a:gd name="T79" fmla="*/ 121 h 258"/>
                    <a:gd name="T80" fmla="*/ 1882 w 2133"/>
                    <a:gd name="T81" fmla="*/ 138 h 258"/>
                    <a:gd name="T82" fmla="*/ 1858 w 2133"/>
                    <a:gd name="T83" fmla="*/ 119 h 258"/>
                    <a:gd name="T84" fmla="*/ 1890 w 2133"/>
                    <a:gd name="T85" fmla="*/ 104 h 258"/>
                    <a:gd name="T86" fmla="*/ 1491 w 2133"/>
                    <a:gd name="T87" fmla="*/ 136 h 258"/>
                    <a:gd name="T88" fmla="*/ 1882 w 2133"/>
                    <a:gd name="T89" fmla="*/ 93 h 258"/>
                    <a:gd name="T90" fmla="*/ 1601 w 2133"/>
                    <a:gd name="T91" fmla="*/ 89 h 258"/>
                    <a:gd name="T92" fmla="*/ 226 w 2133"/>
                    <a:gd name="T93" fmla="*/ 84 h 258"/>
                    <a:gd name="T94" fmla="*/ 1872 w 2133"/>
                    <a:gd name="T95" fmla="*/ 90 h 258"/>
                    <a:gd name="T96" fmla="*/ 1820 w 2133"/>
                    <a:gd name="T97" fmla="*/ 106 h 258"/>
                    <a:gd name="T98" fmla="*/ 1832 w 2133"/>
                    <a:gd name="T99" fmla="*/ 87 h 258"/>
                    <a:gd name="T100" fmla="*/ 1864 w 2133"/>
                    <a:gd name="T101" fmla="*/ 79 h 258"/>
                    <a:gd name="T102" fmla="*/ 1841 w 2133"/>
                    <a:gd name="T103" fmla="*/ 73 h 258"/>
                    <a:gd name="T104" fmla="*/ 1258 w 2133"/>
                    <a:gd name="T105" fmla="*/ 69 h 258"/>
                    <a:gd name="T106" fmla="*/ 1890 w 2133"/>
                    <a:gd name="T107" fmla="*/ 77 h 258"/>
                    <a:gd name="T108" fmla="*/ 1604 w 2133"/>
                    <a:gd name="T109" fmla="*/ 64 h 258"/>
                    <a:gd name="T110" fmla="*/ 1852 w 2133"/>
                    <a:gd name="T111" fmla="*/ 69 h 258"/>
                    <a:gd name="T112" fmla="*/ 231 w 2133"/>
                    <a:gd name="T113" fmla="*/ 45 h 258"/>
                    <a:gd name="T114" fmla="*/ 1860 w 2133"/>
                    <a:gd name="T115" fmla="*/ 3 h 258"/>
                    <a:gd name="T116" fmla="*/ 1855 w 2133"/>
                    <a:gd name="T117" fmla="*/ 47 h 258"/>
                    <a:gd name="T118" fmla="*/ 1873 w 2133"/>
                    <a:gd name="T119" fmla="*/ 62 h 258"/>
                    <a:gd name="T120" fmla="*/ 1847 w 2133"/>
                    <a:gd name="T121" fmla="*/ 47 h 258"/>
                    <a:gd name="T122" fmla="*/ 1844 w 2133"/>
                    <a:gd name="T123" fmla="*/ 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258">
                      <a:moveTo>
                        <a:pt x="2080" y="255"/>
                      </a:moveTo>
                      <a:lnTo>
                        <a:pt x="2080" y="255"/>
                      </a:lnTo>
                      <a:lnTo>
                        <a:pt x="2080" y="255"/>
                      </a:lnTo>
                      <a:lnTo>
                        <a:pt x="2080" y="257"/>
                      </a:lnTo>
                      <a:lnTo>
                        <a:pt x="2080" y="257"/>
                      </a:lnTo>
                      <a:lnTo>
                        <a:pt x="2080" y="257"/>
                      </a:lnTo>
                      <a:lnTo>
                        <a:pt x="2080" y="257"/>
                      </a:lnTo>
                      <a:lnTo>
                        <a:pt x="2080" y="257"/>
                      </a:lnTo>
                      <a:lnTo>
                        <a:pt x="2078" y="257"/>
                      </a:lnTo>
                      <a:lnTo>
                        <a:pt x="2080" y="255"/>
                      </a:lnTo>
                      <a:close/>
                      <a:moveTo>
                        <a:pt x="2125" y="238"/>
                      </a:moveTo>
                      <a:lnTo>
                        <a:pt x="2128" y="240"/>
                      </a:lnTo>
                      <a:lnTo>
                        <a:pt x="2129" y="242"/>
                      </a:lnTo>
                      <a:lnTo>
                        <a:pt x="2131" y="244"/>
                      </a:lnTo>
                      <a:lnTo>
                        <a:pt x="2133" y="245"/>
                      </a:lnTo>
                      <a:lnTo>
                        <a:pt x="2133" y="245"/>
                      </a:lnTo>
                      <a:lnTo>
                        <a:pt x="2133" y="246"/>
                      </a:lnTo>
                      <a:lnTo>
                        <a:pt x="2133" y="246"/>
                      </a:lnTo>
                      <a:lnTo>
                        <a:pt x="2132" y="251"/>
                      </a:lnTo>
                      <a:lnTo>
                        <a:pt x="2131" y="250"/>
                      </a:lnTo>
                      <a:lnTo>
                        <a:pt x="2128" y="250"/>
                      </a:lnTo>
                      <a:lnTo>
                        <a:pt x="2129" y="246"/>
                      </a:lnTo>
                      <a:lnTo>
                        <a:pt x="2128" y="245"/>
                      </a:lnTo>
                      <a:lnTo>
                        <a:pt x="2128" y="244"/>
                      </a:lnTo>
                      <a:lnTo>
                        <a:pt x="2127" y="242"/>
                      </a:lnTo>
                      <a:lnTo>
                        <a:pt x="2125" y="241"/>
                      </a:lnTo>
                      <a:lnTo>
                        <a:pt x="2125" y="238"/>
                      </a:lnTo>
                      <a:close/>
                      <a:moveTo>
                        <a:pt x="2114" y="232"/>
                      </a:moveTo>
                      <a:lnTo>
                        <a:pt x="2118" y="233"/>
                      </a:lnTo>
                      <a:lnTo>
                        <a:pt x="2119" y="234"/>
                      </a:lnTo>
                      <a:lnTo>
                        <a:pt x="2122" y="236"/>
                      </a:lnTo>
                      <a:lnTo>
                        <a:pt x="2124" y="236"/>
                      </a:lnTo>
                      <a:lnTo>
                        <a:pt x="2124" y="238"/>
                      </a:lnTo>
                      <a:lnTo>
                        <a:pt x="2122" y="238"/>
                      </a:lnTo>
                      <a:lnTo>
                        <a:pt x="2122" y="237"/>
                      </a:lnTo>
                      <a:lnTo>
                        <a:pt x="2114" y="233"/>
                      </a:lnTo>
                      <a:lnTo>
                        <a:pt x="2114" y="232"/>
                      </a:lnTo>
                      <a:close/>
                      <a:moveTo>
                        <a:pt x="1904" y="232"/>
                      </a:moveTo>
                      <a:lnTo>
                        <a:pt x="1904" y="234"/>
                      </a:lnTo>
                      <a:lnTo>
                        <a:pt x="1907" y="234"/>
                      </a:lnTo>
                      <a:lnTo>
                        <a:pt x="1906" y="236"/>
                      </a:lnTo>
                      <a:lnTo>
                        <a:pt x="1906" y="237"/>
                      </a:lnTo>
                      <a:lnTo>
                        <a:pt x="1904" y="237"/>
                      </a:lnTo>
                      <a:lnTo>
                        <a:pt x="1903" y="237"/>
                      </a:lnTo>
                      <a:lnTo>
                        <a:pt x="1903" y="237"/>
                      </a:lnTo>
                      <a:lnTo>
                        <a:pt x="1900" y="237"/>
                      </a:lnTo>
                      <a:lnTo>
                        <a:pt x="1900" y="238"/>
                      </a:lnTo>
                      <a:lnTo>
                        <a:pt x="1898" y="238"/>
                      </a:lnTo>
                      <a:lnTo>
                        <a:pt x="1898" y="236"/>
                      </a:lnTo>
                      <a:lnTo>
                        <a:pt x="1895" y="236"/>
                      </a:lnTo>
                      <a:lnTo>
                        <a:pt x="1895" y="236"/>
                      </a:lnTo>
                      <a:lnTo>
                        <a:pt x="1894" y="236"/>
                      </a:lnTo>
                      <a:lnTo>
                        <a:pt x="1892" y="234"/>
                      </a:lnTo>
                      <a:lnTo>
                        <a:pt x="1892" y="233"/>
                      </a:lnTo>
                      <a:lnTo>
                        <a:pt x="1904" y="232"/>
                      </a:lnTo>
                      <a:close/>
                      <a:moveTo>
                        <a:pt x="1915" y="231"/>
                      </a:moveTo>
                      <a:lnTo>
                        <a:pt x="1920" y="232"/>
                      </a:lnTo>
                      <a:lnTo>
                        <a:pt x="1920" y="231"/>
                      </a:lnTo>
                      <a:lnTo>
                        <a:pt x="1923" y="232"/>
                      </a:lnTo>
                      <a:lnTo>
                        <a:pt x="1923" y="232"/>
                      </a:lnTo>
                      <a:lnTo>
                        <a:pt x="1923" y="232"/>
                      </a:lnTo>
                      <a:lnTo>
                        <a:pt x="1925" y="232"/>
                      </a:lnTo>
                      <a:lnTo>
                        <a:pt x="1928" y="232"/>
                      </a:lnTo>
                      <a:lnTo>
                        <a:pt x="1928" y="232"/>
                      </a:lnTo>
                      <a:lnTo>
                        <a:pt x="1930" y="232"/>
                      </a:lnTo>
                      <a:lnTo>
                        <a:pt x="1934" y="233"/>
                      </a:lnTo>
                      <a:lnTo>
                        <a:pt x="1934" y="234"/>
                      </a:lnTo>
                      <a:lnTo>
                        <a:pt x="1934" y="236"/>
                      </a:lnTo>
                      <a:lnTo>
                        <a:pt x="1936" y="237"/>
                      </a:lnTo>
                      <a:lnTo>
                        <a:pt x="1934" y="237"/>
                      </a:lnTo>
                      <a:lnTo>
                        <a:pt x="1933" y="237"/>
                      </a:lnTo>
                      <a:lnTo>
                        <a:pt x="1933" y="237"/>
                      </a:lnTo>
                      <a:lnTo>
                        <a:pt x="1925" y="234"/>
                      </a:lnTo>
                      <a:lnTo>
                        <a:pt x="1925" y="236"/>
                      </a:lnTo>
                      <a:lnTo>
                        <a:pt x="1924" y="236"/>
                      </a:lnTo>
                      <a:lnTo>
                        <a:pt x="1924" y="236"/>
                      </a:lnTo>
                      <a:lnTo>
                        <a:pt x="1924" y="236"/>
                      </a:lnTo>
                      <a:lnTo>
                        <a:pt x="1924" y="236"/>
                      </a:lnTo>
                      <a:lnTo>
                        <a:pt x="1924" y="236"/>
                      </a:lnTo>
                      <a:lnTo>
                        <a:pt x="1924" y="236"/>
                      </a:lnTo>
                      <a:lnTo>
                        <a:pt x="1921" y="236"/>
                      </a:lnTo>
                      <a:lnTo>
                        <a:pt x="1921" y="234"/>
                      </a:lnTo>
                      <a:lnTo>
                        <a:pt x="1919" y="234"/>
                      </a:lnTo>
                      <a:lnTo>
                        <a:pt x="1917" y="236"/>
                      </a:lnTo>
                      <a:lnTo>
                        <a:pt x="1916" y="236"/>
                      </a:lnTo>
                      <a:lnTo>
                        <a:pt x="1915" y="236"/>
                      </a:lnTo>
                      <a:lnTo>
                        <a:pt x="1913" y="234"/>
                      </a:lnTo>
                      <a:lnTo>
                        <a:pt x="1913" y="234"/>
                      </a:lnTo>
                      <a:lnTo>
                        <a:pt x="1911" y="234"/>
                      </a:lnTo>
                      <a:lnTo>
                        <a:pt x="1912" y="232"/>
                      </a:lnTo>
                      <a:lnTo>
                        <a:pt x="1913" y="232"/>
                      </a:lnTo>
                      <a:lnTo>
                        <a:pt x="1915" y="232"/>
                      </a:lnTo>
                      <a:lnTo>
                        <a:pt x="1915" y="231"/>
                      </a:lnTo>
                      <a:close/>
                      <a:moveTo>
                        <a:pt x="2107" y="229"/>
                      </a:moveTo>
                      <a:lnTo>
                        <a:pt x="2111" y="229"/>
                      </a:lnTo>
                      <a:lnTo>
                        <a:pt x="2111" y="231"/>
                      </a:lnTo>
                      <a:lnTo>
                        <a:pt x="2111" y="231"/>
                      </a:lnTo>
                      <a:lnTo>
                        <a:pt x="2111" y="231"/>
                      </a:lnTo>
                      <a:lnTo>
                        <a:pt x="2111" y="231"/>
                      </a:lnTo>
                      <a:lnTo>
                        <a:pt x="2112" y="231"/>
                      </a:lnTo>
                      <a:lnTo>
                        <a:pt x="2112" y="231"/>
                      </a:lnTo>
                      <a:lnTo>
                        <a:pt x="2112" y="232"/>
                      </a:lnTo>
                      <a:lnTo>
                        <a:pt x="2111" y="232"/>
                      </a:lnTo>
                      <a:lnTo>
                        <a:pt x="2111" y="232"/>
                      </a:lnTo>
                      <a:lnTo>
                        <a:pt x="2110" y="233"/>
                      </a:lnTo>
                      <a:lnTo>
                        <a:pt x="2108" y="232"/>
                      </a:lnTo>
                      <a:lnTo>
                        <a:pt x="2107" y="231"/>
                      </a:lnTo>
                      <a:lnTo>
                        <a:pt x="2107" y="231"/>
                      </a:lnTo>
                      <a:lnTo>
                        <a:pt x="2107" y="229"/>
                      </a:lnTo>
                      <a:close/>
                      <a:moveTo>
                        <a:pt x="1735" y="228"/>
                      </a:moveTo>
                      <a:lnTo>
                        <a:pt x="1738" y="228"/>
                      </a:lnTo>
                      <a:lnTo>
                        <a:pt x="1738" y="229"/>
                      </a:lnTo>
                      <a:lnTo>
                        <a:pt x="1738" y="229"/>
                      </a:lnTo>
                      <a:lnTo>
                        <a:pt x="1738" y="231"/>
                      </a:lnTo>
                      <a:lnTo>
                        <a:pt x="1738" y="233"/>
                      </a:lnTo>
                      <a:lnTo>
                        <a:pt x="1737" y="233"/>
                      </a:lnTo>
                      <a:lnTo>
                        <a:pt x="1734" y="233"/>
                      </a:lnTo>
                      <a:lnTo>
                        <a:pt x="1734" y="234"/>
                      </a:lnTo>
                      <a:lnTo>
                        <a:pt x="1731" y="234"/>
                      </a:lnTo>
                      <a:lnTo>
                        <a:pt x="1731" y="233"/>
                      </a:lnTo>
                      <a:lnTo>
                        <a:pt x="1730" y="232"/>
                      </a:lnTo>
                      <a:lnTo>
                        <a:pt x="1731" y="229"/>
                      </a:lnTo>
                      <a:lnTo>
                        <a:pt x="1731" y="229"/>
                      </a:lnTo>
                      <a:lnTo>
                        <a:pt x="1733" y="228"/>
                      </a:lnTo>
                      <a:lnTo>
                        <a:pt x="1735" y="228"/>
                      </a:lnTo>
                      <a:close/>
                      <a:moveTo>
                        <a:pt x="1665" y="225"/>
                      </a:moveTo>
                      <a:lnTo>
                        <a:pt x="1666" y="227"/>
                      </a:lnTo>
                      <a:lnTo>
                        <a:pt x="1666" y="227"/>
                      </a:lnTo>
                      <a:lnTo>
                        <a:pt x="1666" y="227"/>
                      </a:lnTo>
                      <a:lnTo>
                        <a:pt x="1666" y="228"/>
                      </a:lnTo>
                      <a:lnTo>
                        <a:pt x="1666" y="228"/>
                      </a:lnTo>
                      <a:lnTo>
                        <a:pt x="1666" y="228"/>
                      </a:lnTo>
                      <a:lnTo>
                        <a:pt x="1665" y="228"/>
                      </a:lnTo>
                      <a:lnTo>
                        <a:pt x="1665" y="228"/>
                      </a:lnTo>
                      <a:lnTo>
                        <a:pt x="1665" y="227"/>
                      </a:lnTo>
                      <a:lnTo>
                        <a:pt x="1665" y="227"/>
                      </a:lnTo>
                      <a:lnTo>
                        <a:pt x="1665" y="225"/>
                      </a:lnTo>
                      <a:close/>
                      <a:moveTo>
                        <a:pt x="2076" y="224"/>
                      </a:moveTo>
                      <a:lnTo>
                        <a:pt x="2082" y="225"/>
                      </a:lnTo>
                      <a:lnTo>
                        <a:pt x="2082" y="227"/>
                      </a:lnTo>
                      <a:lnTo>
                        <a:pt x="2082" y="227"/>
                      </a:lnTo>
                      <a:lnTo>
                        <a:pt x="2082" y="227"/>
                      </a:lnTo>
                      <a:lnTo>
                        <a:pt x="2080" y="227"/>
                      </a:lnTo>
                      <a:lnTo>
                        <a:pt x="2078" y="227"/>
                      </a:lnTo>
                      <a:lnTo>
                        <a:pt x="2076" y="227"/>
                      </a:lnTo>
                      <a:lnTo>
                        <a:pt x="2076" y="225"/>
                      </a:lnTo>
                      <a:lnTo>
                        <a:pt x="2076" y="224"/>
                      </a:lnTo>
                      <a:close/>
                      <a:moveTo>
                        <a:pt x="1072" y="220"/>
                      </a:moveTo>
                      <a:lnTo>
                        <a:pt x="1076" y="221"/>
                      </a:lnTo>
                      <a:lnTo>
                        <a:pt x="1076" y="221"/>
                      </a:lnTo>
                      <a:lnTo>
                        <a:pt x="1076" y="223"/>
                      </a:lnTo>
                      <a:lnTo>
                        <a:pt x="1076" y="223"/>
                      </a:lnTo>
                      <a:lnTo>
                        <a:pt x="1077" y="223"/>
                      </a:lnTo>
                      <a:lnTo>
                        <a:pt x="1072" y="223"/>
                      </a:lnTo>
                      <a:lnTo>
                        <a:pt x="1072" y="220"/>
                      </a:lnTo>
                      <a:close/>
                      <a:moveTo>
                        <a:pt x="1878" y="219"/>
                      </a:moveTo>
                      <a:lnTo>
                        <a:pt x="1886" y="219"/>
                      </a:lnTo>
                      <a:lnTo>
                        <a:pt x="1886" y="220"/>
                      </a:lnTo>
                      <a:lnTo>
                        <a:pt x="1878" y="221"/>
                      </a:lnTo>
                      <a:lnTo>
                        <a:pt x="1878" y="221"/>
                      </a:lnTo>
                      <a:lnTo>
                        <a:pt x="1878" y="221"/>
                      </a:lnTo>
                      <a:lnTo>
                        <a:pt x="1878" y="220"/>
                      </a:lnTo>
                      <a:lnTo>
                        <a:pt x="1878" y="219"/>
                      </a:lnTo>
                      <a:close/>
                      <a:moveTo>
                        <a:pt x="1892" y="217"/>
                      </a:moveTo>
                      <a:lnTo>
                        <a:pt x="1895" y="217"/>
                      </a:lnTo>
                      <a:lnTo>
                        <a:pt x="1895" y="219"/>
                      </a:lnTo>
                      <a:lnTo>
                        <a:pt x="1889" y="219"/>
                      </a:lnTo>
                      <a:lnTo>
                        <a:pt x="1889" y="217"/>
                      </a:lnTo>
                      <a:lnTo>
                        <a:pt x="1890" y="217"/>
                      </a:lnTo>
                      <a:lnTo>
                        <a:pt x="1891" y="217"/>
                      </a:lnTo>
                      <a:lnTo>
                        <a:pt x="1892" y="217"/>
                      </a:lnTo>
                      <a:close/>
                      <a:moveTo>
                        <a:pt x="1932" y="216"/>
                      </a:moveTo>
                      <a:lnTo>
                        <a:pt x="1932" y="217"/>
                      </a:lnTo>
                      <a:lnTo>
                        <a:pt x="1932" y="217"/>
                      </a:lnTo>
                      <a:lnTo>
                        <a:pt x="1932" y="220"/>
                      </a:lnTo>
                      <a:lnTo>
                        <a:pt x="1928" y="219"/>
                      </a:lnTo>
                      <a:lnTo>
                        <a:pt x="1929" y="217"/>
                      </a:lnTo>
                      <a:lnTo>
                        <a:pt x="1929" y="217"/>
                      </a:lnTo>
                      <a:lnTo>
                        <a:pt x="1932" y="216"/>
                      </a:lnTo>
                      <a:close/>
                      <a:moveTo>
                        <a:pt x="1716" y="216"/>
                      </a:moveTo>
                      <a:lnTo>
                        <a:pt x="1716" y="217"/>
                      </a:lnTo>
                      <a:lnTo>
                        <a:pt x="1717" y="219"/>
                      </a:lnTo>
                      <a:lnTo>
                        <a:pt x="1717" y="219"/>
                      </a:lnTo>
                      <a:lnTo>
                        <a:pt x="1718" y="217"/>
                      </a:lnTo>
                      <a:lnTo>
                        <a:pt x="1718" y="219"/>
                      </a:lnTo>
                      <a:lnTo>
                        <a:pt x="1720" y="219"/>
                      </a:lnTo>
                      <a:lnTo>
                        <a:pt x="1720" y="220"/>
                      </a:lnTo>
                      <a:lnTo>
                        <a:pt x="1721" y="220"/>
                      </a:lnTo>
                      <a:lnTo>
                        <a:pt x="1721" y="223"/>
                      </a:lnTo>
                      <a:lnTo>
                        <a:pt x="1721" y="223"/>
                      </a:lnTo>
                      <a:lnTo>
                        <a:pt x="1721" y="224"/>
                      </a:lnTo>
                      <a:lnTo>
                        <a:pt x="1722" y="224"/>
                      </a:lnTo>
                      <a:lnTo>
                        <a:pt x="1724" y="231"/>
                      </a:lnTo>
                      <a:lnTo>
                        <a:pt x="1722" y="231"/>
                      </a:lnTo>
                      <a:lnTo>
                        <a:pt x="1722" y="232"/>
                      </a:lnTo>
                      <a:lnTo>
                        <a:pt x="1722" y="232"/>
                      </a:lnTo>
                      <a:lnTo>
                        <a:pt x="1722" y="231"/>
                      </a:lnTo>
                      <a:lnTo>
                        <a:pt x="1718" y="228"/>
                      </a:lnTo>
                      <a:lnTo>
                        <a:pt x="1718" y="227"/>
                      </a:lnTo>
                      <a:lnTo>
                        <a:pt x="1717" y="227"/>
                      </a:lnTo>
                      <a:lnTo>
                        <a:pt x="1717" y="224"/>
                      </a:lnTo>
                      <a:lnTo>
                        <a:pt x="1717" y="224"/>
                      </a:lnTo>
                      <a:lnTo>
                        <a:pt x="1717" y="224"/>
                      </a:lnTo>
                      <a:lnTo>
                        <a:pt x="1717" y="224"/>
                      </a:lnTo>
                      <a:lnTo>
                        <a:pt x="1717" y="223"/>
                      </a:lnTo>
                      <a:lnTo>
                        <a:pt x="1717" y="223"/>
                      </a:lnTo>
                      <a:lnTo>
                        <a:pt x="1717" y="223"/>
                      </a:lnTo>
                      <a:lnTo>
                        <a:pt x="1717" y="221"/>
                      </a:lnTo>
                      <a:lnTo>
                        <a:pt x="1713" y="221"/>
                      </a:lnTo>
                      <a:lnTo>
                        <a:pt x="1713" y="221"/>
                      </a:lnTo>
                      <a:lnTo>
                        <a:pt x="1713" y="220"/>
                      </a:lnTo>
                      <a:lnTo>
                        <a:pt x="1713" y="219"/>
                      </a:lnTo>
                      <a:lnTo>
                        <a:pt x="1713" y="217"/>
                      </a:lnTo>
                      <a:lnTo>
                        <a:pt x="1714" y="217"/>
                      </a:lnTo>
                      <a:lnTo>
                        <a:pt x="1714" y="217"/>
                      </a:lnTo>
                      <a:lnTo>
                        <a:pt x="1716" y="216"/>
                      </a:lnTo>
                      <a:close/>
                      <a:moveTo>
                        <a:pt x="1866" y="215"/>
                      </a:moveTo>
                      <a:lnTo>
                        <a:pt x="1872" y="216"/>
                      </a:lnTo>
                      <a:lnTo>
                        <a:pt x="1872" y="217"/>
                      </a:lnTo>
                      <a:lnTo>
                        <a:pt x="1870" y="217"/>
                      </a:lnTo>
                      <a:lnTo>
                        <a:pt x="1870" y="219"/>
                      </a:lnTo>
                      <a:lnTo>
                        <a:pt x="1869" y="219"/>
                      </a:lnTo>
                      <a:lnTo>
                        <a:pt x="1869" y="219"/>
                      </a:lnTo>
                      <a:lnTo>
                        <a:pt x="1865" y="219"/>
                      </a:lnTo>
                      <a:lnTo>
                        <a:pt x="1865" y="219"/>
                      </a:lnTo>
                      <a:lnTo>
                        <a:pt x="1865" y="216"/>
                      </a:lnTo>
                      <a:lnTo>
                        <a:pt x="1865" y="216"/>
                      </a:lnTo>
                      <a:lnTo>
                        <a:pt x="1866" y="215"/>
                      </a:lnTo>
                      <a:close/>
                      <a:moveTo>
                        <a:pt x="1911" y="213"/>
                      </a:moveTo>
                      <a:lnTo>
                        <a:pt x="1911" y="215"/>
                      </a:lnTo>
                      <a:lnTo>
                        <a:pt x="1908" y="215"/>
                      </a:lnTo>
                      <a:lnTo>
                        <a:pt x="1908" y="213"/>
                      </a:lnTo>
                      <a:lnTo>
                        <a:pt x="1909" y="213"/>
                      </a:lnTo>
                      <a:lnTo>
                        <a:pt x="1909" y="213"/>
                      </a:lnTo>
                      <a:lnTo>
                        <a:pt x="1909" y="213"/>
                      </a:lnTo>
                      <a:lnTo>
                        <a:pt x="1911" y="213"/>
                      </a:lnTo>
                      <a:close/>
                      <a:moveTo>
                        <a:pt x="1937" y="212"/>
                      </a:moveTo>
                      <a:lnTo>
                        <a:pt x="1937" y="212"/>
                      </a:lnTo>
                      <a:lnTo>
                        <a:pt x="1938" y="212"/>
                      </a:lnTo>
                      <a:lnTo>
                        <a:pt x="1938" y="215"/>
                      </a:lnTo>
                      <a:lnTo>
                        <a:pt x="1937" y="215"/>
                      </a:lnTo>
                      <a:lnTo>
                        <a:pt x="1936" y="215"/>
                      </a:lnTo>
                      <a:lnTo>
                        <a:pt x="1936" y="215"/>
                      </a:lnTo>
                      <a:lnTo>
                        <a:pt x="1936" y="215"/>
                      </a:lnTo>
                      <a:lnTo>
                        <a:pt x="1936" y="215"/>
                      </a:lnTo>
                      <a:lnTo>
                        <a:pt x="1934" y="215"/>
                      </a:lnTo>
                      <a:lnTo>
                        <a:pt x="1934" y="215"/>
                      </a:lnTo>
                      <a:lnTo>
                        <a:pt x="1934" y="212"/>
                      </a:lnTo>
                      <a:lnTo>
                        <a:pt x="1937" y="212"/>
                      </a:lnTo>
                      <a:close/>
                      <a:moveTo>
                        <a:pt x="1932" y="210"/>
                      </a:moveTo>
                      <a:lnTo>
                        <a:pt x="1934" y="210"/>
                      </a:lnTo>
                      <a:lnTo>
                        <a:pt x="1934" y="211"/>
                      </a:lnTo>
                      <a:lnTo>
                        <a:pt x="1933" y="211"/>
                      </a:lnTo>
                      <a:lnTo>
                        <a:pt x="1933" y="211"/>
                      </a:lnTo>
                      <a:lnTo>
                        <a:pt x="1932" y="212"/>
                      </a:lnTo>
                      <a:lnTo>
                        <a:pt x="1932" y="211"/>
                      </a:lnTo>
                      <a:lnTo>
                        <a:pt x="1932" y="211"/>
                      </a:lnTo>
                      <a:lnTo>
                        <a:pt x="1932" y="210"/>
                      </a:lnTo>
                      <a:close/>
                      <a:moveTo>
                        <a:pt x="1657" y="210"/>
                      </a:moveTo>
                      <a:lnTo>
                        <a:pt x="1657" y="213"/>
                      </a:lnTo>
                      <a:lnTo>
                        <a:pt x="1658" y="216"/>
                      </a:lnTo>
                      <a:lnTo>
                        <a:pt x="1659" y="219"/>
                      </a:lnTo>
                      <a:lnTo>
                        <a:pt x="1656" y="219"/>
                      </a:lnTo>
                      <a:lnTo>
                        <a:pt x="1656" y="216"/>
                      </a:lnTo>
                      <a:lnTo>
                        <a:pt x="1653" y="211"/>
                      </a:lnTo>
                      <a:lnTo>
                        <a:pt x="1654" y="211"/>
                      </a:lnTo>
                      <a:lnTo>
                        <a:pt x="1657" y="210"/>
                      </a:lnTo>
                      <a:close/>
                      <a:moveTo>
                        <a:pt x="1934" y="210"/>
                      </a:moveTo>
                      <a:lnTo>
                        <a:pt x="1937" y="210"/>
                      </a:lnTo>
                      <a:lnTo>
                        <a:pt x="1937" y="210"/>
                      </a:lnTo>
                      <a:lnTo>
                        <a:pt x="1934" y="210"/>
                      </a:lnTo>
                      <a:lnTo>
                        <a:pt x="1934" y="210"/>
                      </a:lnTo>
                      <a:close/>
                      <a:moveTo>
                        <a:pt x="312" y="208"/>
                      </a:moveTo>
                      <a:lnTo>
                        <a:pt x="314" y="208"/>
                      </a:lnTo>
                      <a:lnTo>
                        <a:pt x="314" y="208"/>
                      </a:lnTo>
                      <a:lnTo>
                        <a:pt x="314" y="208"/>
                      </a:lnTo>
                      <a:lnTo>
                        <a:pt x="314" y="208"/>
                      </a:lnTo>
                      <a:lnTo>
                        <a:pt x="312" y="210"/>
                      </a:lnTo>
                      <a:lnTo>
                        <a:pt x="312" y="210"/>
                      </a:lnTo>
                      <a:lnTo>
                        <a:pt x="312" y="210"/>
                      </a:lnTo>
                      <a:lnTo>
                        <a:pt x="311" y="210"/>
                      </a:lnTo>
                      <a:lnTo>
                        <a:pt x="312" y="208"/>
                      </a:lnTo>
                      <a:close/>
                      <a:moveTo>
                        <a:pt x="315" y="206"/>
                      </a:moveTo>
                      <a:lnTo>
                        <a:pt x="316" y="206"/>
                      </a:lnTo>
                      <a:lnTo>
                        <a:pt x="316" y="206"/>
                      </a:lnTo>
                      <a:lnTo>
                        <a:pt x="316" y="207"/>
                      </a:lnTo>
                      <a:lnTo>
                        <a:pt x="315" y="207"/>
                      </a:lnTo>
                      <a:lnTo>
                        <a:pt x="315" y="206"/>
                      </a:lnTo>
                      <a:close/>
                      <a:moveTo>
                        <a:pt x="1907" y="204"/>
                      </a:moveTo>
                      <a:lnTo>
                        <a:pt x="1907" y="204"/>
                      </a:lnTo>
                      <a:lnTo>
                        <a:pt x="1907" y="206"/>
                      </a:lnTo>
                      <a:lnTo>
                        <a:pt x="1908" y="207"/>
                      </a:lnTo>
                      <a:lnTo>
                        <a:pt x="1909" y="207"/>
                      </a:lnTo>
                      <a:lnTo>
                        <a:pt x="1909" y="208"/>
                      </a:lnTo>
                      <a:lnTo>
                        <a:pt x="1907" y="210"/>
                      </a:lnTo>
                      <a:lnTo>
                        <a:pt x="1907" y="204"/>
                      </a:lnTo>
                      <a:close/>
                      <a:moveTo>
                        <a:pt x="1697" y="203"/>
                      </a:moveTo>
                      <a:lnTo>
                        <a:pt x="1700" y="204"/>
                      </a:lnTo>
                      <a:lnTo>
                        <a:pt x="1700" y="204"/>
                      </a:lnTo>
                      <a:lnTo>
                        <a:pt x="1699" y="204"/>
                      </a:lnTo>
                      <a:lnTo>
                        <a:pt x="1699" y="206"/>
                      </a:lnTo>
                      <a:lnTo>
                        <a:pt x="1697" y="206"/>
                      </a:lnTo>
                      <a:lnTo>
                        <a:pt x="1697" y="203"/>
                      </a:lnTo>
                      <a:close/>
                      <a:moveTo>
                        <a:pt x="314" y="202"/>
                      </a:moveTo>
                      <a:lnTo>
                        <a:pt x="315" y="202"/>
                      </a:lnTo>
                      <a:lnTo>
                        <a:pt x="315" y="202"/>
                      </a:lnTo>
                      <a:lnTo>
                        <a:pt x="315" y="202"/>
                      </a:lnTo>
                      <a:lnTo>
                        <a:pt x="315" y="202"/>
                      </a:lnTo>
                      <a:lnTo>
                        <a:pt x="314" y="203"/>
                      </a:lnTo>
                      <a:lnTo>
                        <a:pt x="314" y="203"/>
                      </a:lnTo>
                      <a:lnTo>
                        <a:pt x="314" y="203"/>
                      </a:lnTo>
                      <a:lnTo>
                        <a:pt x="312" y="203"/>
                      </a:lnTo>
                      <a:lnTo>
                        <a:pt x="314" y="202"/>
                      </a:lnTo>
                      <a:close/>
                      <a:moveTo>
                        <a:pt x="1936" y="200"/>
                      </a:moveTo>
                      <a:lnTo>
                        <a:pt x="1936" y="202"/>
                      </a:lnTo>
                      <a:lnTo>
                        <a:pt x="1940" y="202"/>
                      </a:lnTo>
                      <a:lnTo>
                        <a:pt x="1940" y="202"/>
                      </a:lnTo>
                      <a:lnTo>
                        <a:pt x="1941" y="203"/>
                      </a:lnTo>
                      <a:lnTo>
                        <a:pt x="1941" y="204"/>
                      </a:lnTo>
                      <a:lnTo>
                        <a:pt x="1940" y="204"/>
                      </a:lnTo>
                      <a:lnTo>
                        <a:pt x="1937" y="204"/>
                      </a:lnTo>
                      <a:lnTo>
                        <a:pt x="1934" y="204"/>
                      </a:lnTo>
                      <a:lnTo>
                        <a:pt x="1933" y="204"/>
                      </a:lnTo>
                      <a:lnTo>
                        <a:pt x="1933" y="204"/>
                      </a:lnTo>
                      <a:lnTo>
                        <a:pt x="1932" y="203"/>
                      </a:lnTo>
                      <a:lnTo>
                        <a:pt x="1932" y="203"/>
                      </a:lnTo>
                      <a:lnTo>
                        <a:pt x="1932" y="203"/>
                      </a:lnTo>
                      <a:lnTo>
                        <a:pt x="1930" y="203"/>
                      </a:lnTo>
                      <a:lnTo>
                        <a:pt x="1930" y="203"/>
                      </a:lnTo>
                      <a:lnTo>
                        <a:pt x="1930" y="203"/>
                      </a:lnTo>
                      <a:lnTo>
                        <a:pt x="1930" y="202"/>
                      </a:lnTo>
                      <a:lnTo>
                        <a:pt x="1933" y="202"/>
                      </a:lnTo>
                      <a:lnTo>
                        <a:pt x="1933" y="202"/>
                      </a:lnTo>
                      <a:lnTo>
                        <a:pt x="1936" y="200"/>
                      </a:lnTo>
                      <a:close/>
                      <a:moveTo>
                        <a:pt x="333" y="195"/>
                      </a:moveTo>
                      <a:lnTo>
                        <a:pt x="333" y="195"/>
                      </a:lnTo>
                      <a:lnTo>
                        <a:pt x="333" y="196"/>
                      </a:lnTo>
                      <a:lnTo>
                        <a:pt x="335" y="198"/>
                      </a:lnTo>
                      <a:lnTo>
                        <a:pt x="333" y="198"/>
                      </a:lnTo>
                      <a:lnTo>
                        <a:pt x="333" y="199"/>
                      </a:lnTo>
                      <a:lnTo>
                        <a:pt x="335" y="199"/>
                      </a:lnTo>
                      <a:lnTo>
                        <a:pt x="335" y="199"/>
                      </a:lnTo>
                      <a:lnTo>
                        <a:pt x="336" y="199"/>
                      </a:lnTo>
                      <a:lnTo>
                        <a:pt x="340" y="199"/>
                      </a:lnTo>
                      <a:lnTo>
                        <a:pt x="340" y="199"/>
                      </a:lnTo>
                      <a:lnTo>
                        <a:pt x="340" y="199"/>
                      </a:lnTo>
                      <a:lnTo>
                        <a:pt x="340" y="203"/>
                      </a:lnTo>
                      <a:lnTo>
                        <a:pt x="340" y="203"/>
                      </a:lnTo>
                      <a:lnTo>
                        <a:pt x="340" y="204"/>
                      </a:lnTo>
                      <a:lnTo>
                        <a:pt x="341" y="206"/>
                      </a:lnTo>
                      <a:lnTo>
                        <a:pt x="340" y="208"/>
                      </a:lnTo>
                      <a:lnTo>
                        <a:pt x="339" y="208"/>
                      </a:lnTo>
                      <a:lnTo>
                        <a:pt x="339" y="211"/>
                      </a:lnTo>
                      <a:lnTo>
                        <a:pt x="337" y="212"/>
                      </a:lnTo>
                      <a:lnTo>
                        <a:pt x="337" y="212"/>
                      </a:lnTo>
                      <a:lnTo>
                        <a:pt x="336" y="213"/>
                      </a:lnTo>
                      <a:lnTo>
                        <a:pt x="333" y="213"/>
                      </a:lnTo>
                      <a:lnTo>
                        <a:pt x="333" y="215"/>
                      </a:lnTo>
                      <a:lnTo>
                        <a:pt x="325" y="215"/>
                      </a:lnTo>
                      <a:lnTo>
                        <a:pt x="325" y="216"/>
                      </a:lnTo>
                      <a:lnTo>
                        <a:pt x="323" y="216"/>
                      </a:lnTo>
                      <a:lnTo>
                        <a:pt x="322" y="213"/>
                      </a:lnTo>
                      <a:lnTo>
                        <a:pt x="320" y="213"/>
                      </a:lnTo>
                      <a:lnTo>
                        <a:pt x="319" y="211"/>
                      </a:lnTo>
                      <a:lnTo>
                        <a:pt x="319" y="208"/>
                      </a:lnTo>
                      <a:lnTo>
                        <a:pt x="319" y="206"/>
                      </a:lnTo>
                      <a:lnTo>
                        <a:pt x="320" y="204"/>
                      </a:lnTo>
                      <a:lnTo>
                        <a:pt x="320" y="204"/>
                      </a:lnTo>
                      <a:lnTo>
                        <a:pt x="322" y="204"/>
                      </a:lnTo>
                      <a:lnTo>
                        <a:pt x="323" y="200"/>
                      </a:lnTo>
                      <a:lnTo>
                        <a:pt x="328" y="198"/>
                      </a:lnTo>
                      <a:lnTo>
                        <a:pt x="328" y="198"/>
                      </a:lnTo>
                      <a:lnTo>
                        <a:pt x="327" y="198"/>
                      </a:lnTo>
                      <a:lnTo>
                        <a:pt x="328" y="196"/>
                      </a:lnTo>
                      <a:lnTo>
                        <a:pt x="328" y="196"/>
                      </a:lnTo>
                      <a:lnTo>
                        <a:pt x="329" y="196"/>
                      </a:lnTo>
                      <a:lnTo>
                        <a:pt x="329" y="195"/>
                      </a:lnTo>
                      <a:lnTo>
                        <a:pt x="333" y="195"/>
                      </a:lnTo>
                      <a:close/>
                      <a:moveTo>
                        <a:pt x="1704" y="185"/>
                      </a:moveTo>
                      <a:lnTo>
                        <a:pt x="1705" y="185"/>
                      </a:lnTo>
                      <a:lnTo>
                        <a:pt x="1705" y="186"/>
                      </a:lnTo>
                      <a:lnTo>
                        <a:pt x="1704" y="186"/>
                      </a:lnTo>
                      <a:lnTo>
                        <a:pt x="1704" y="185"/>
                      </a:lnTo>
                      <a:close/>
                      <a:moveTo>
                        <a:pt x="1686" y="185"/>
                      </a:moveTo>
                      <a:lnTo>
                        <a:pt x="1687" y="186"/>
                      </a:lnTo>
                      <a:lnTo>
                        <a:pt x="1688" y="186"/>
                      </a:lnTo>
                      <a:lnTo>
                        <a:pt x="1688" y="189"/>
                      </a:lnTo>
                      <a:lnTo>
                        <a:pt x="1687" y="189"/>
                      </a:lnTo>
                      <a:lnTo>
                        <a:pt x="1687" y="187"/>
                      </a:lnTo>
                      <a:lnTo>
                        <a:pt x="1686" y="187"/>
                      </a:lnTo>
                      <a:lnTo>
                        <a:pt x="1686" y="185"/>
                      </a:lnTo>
                      <a:close/>
                      <a:moveTo>
                        <a:pt x="1764" y="183"/>
                      </a:moveTo>
                      <a:lnTo>
                        <a:pt x="1764" y="183"/>
                      </a:lnTo>
                      <a:lnTo>
                        <a:pt x="1764" y="183"/>
                      </a:lnTo>
                      <a:lnTo>
                        <a:pt x="1765" y="183"/>
                      </a:lnTo>
                      <a:lnTo>
                        <a:pt x="1765" y="183"/>
                      </a:lnTo>
                      <a:lnTo>
                        <a:pt x="1765" y="183"/>
                      </a:lnTo>
                      <a:lnTo>
                        <a:pt x="1764" y="183"/>
                      </a:lnTo>
                      <a:close/>
                      <a:moveTo>
                        <a:pt x="1883" y="182"/>
                      </a:moveTo>
                      <a:lnTo>
                        <a:pt x="1885" y="182"/>
                      </a:lnTo>
                      <a:lnTo>
                        <a:pt x="1886" y="183"/>
                      </a:lnTo>
                      <a:lnTo>
                        <a:pt x="1886" y="183"/>
                      </a:lnTo>
                      <a:lnTo>
                        <a:pt x="1886" y="186"/>
                      </a:lnTo>
                      <a:lnTo>
                        <a:pt x="1886" y="189"/>
                      </a:lnTo>
                      <a:lnTo>
                        <a:pt x="1883" y="190"/>
                      </a:lnTo>
                      <a:lnTo>
                        <a:pt x="1882" y="193"/>
                      </a:lnTo>
                      <a:lnTo>
                        <a:pt x="1881" y="195"/>
                      </a:lnTo>
                      <a:lnTo>
                        <a:pt x="1877" y="196"/>
                      </a:lnTo>
                      <a:lnTo>
                        <a:pt x="1877" y="198"/>
                      </a:lnTo>
                      <a:lnTo>
                        <a:pt x="1872" y="196"/>
                      </a:lnTo>
                      <a:lnTo>
                        <a:pt x="1872" y="196"/>
                      </a:lnTo>
                      <a:lnTo>
                        <a:pt x="1870" y="198"/>
                      </a:lnTo>
                      <a:lnTo>
                        <a:pt x="1870" y="198"/>
                      </a:lnTo>
                      <a:lnTo>
                        <a:pt x="1870" y="196"/>
                      </a:lnTo>
                      <a:lnTo>
                        <a:pt x="1869" y="196"/>
                      </a:lnTo>
                      <a:lnTo>
                        <a:pt x="1869" y="196"/>
                      </a:lnTo>
                      <a:lnTo>
                        <a:pt x="1866" y="196"/>
                      </a:lnTo>
                      <a:lnTo>
                        <a:pt x="1866" y="195"/>
                      </a:lnTo>
                      <a:lnTo>
                        <a:pt x="1857" y="195"/>
                      </a:lnTo>
                      <a:lnTo>
                        <a:pt x="1857" y="196"/>
                      </a:lnTo>
                      <a:lnTo>
                        <a:pt x="1853" y="195"/>
                      </a:lnTo>
                      <a:lnTo>
                        <a:pt x="1853" y="195"/>
                      </a:lnTo>
                      <a:lnTo>
                        <a:pt x="1853" y="195"/>
                      </a:lnTo>
                      <a:lnTo>
                        <a:pt x="1852" y="195"/>
                      </a:lnTo>
                      <a:lnTo>
                        <a:pt x="1852" y="195"/>
                      </a:lnTo>
                      <a:lnTo>
                        <a:pt x="1848" y="195"/>
                      </a:lnTo>
                      <a:lnTo>
                        <a:pt x="1848" y="196"/>
                      </a:lnTo>
                      <a:lnTo>
                        <a:pt x="1848" y="196"/>
                      </a:lnTo>
                      <a:lnTo>
                        <a:pt x="1848" y="195"/>
                      </a:lnTo>
                      <a:lnTo>
                        <a:pt x="1847" y="195"/>
                      </a:lnTo>
                      <a:lnTo>
                        <a:pt x="1845" y="195"/>
                      </a:lnTo>
                      <a:lnTo>
                        <a:pt x="1844" y="199"/>
                      </a:lnTo>
                      <a:lnTo>
                        <a:pt x="1844" y="204"/>
                      </a:lnTo>
                      <a:lnTo>
                        <a:pt x="1844" y="208"/>
                      </a:lnTo>
                      <a:lnTo>
                        <a:pt x="1847" y="210"/>
                      </a:lnTo>
                      <a:lnTo>
                        <a:pt x="1847" y="210"/>
                      </a:lnTo>
                      <a:lnTo>
                        <a:pt x="1849" y="210"/>
                      </a:lnTo>
                      <a:lnTo>
                        <a:pt x="1849" y="211"/>
                      </a:lnTo>
                      <a:lnTo>
                        <a:pt x="1851" y="212"/>
                      </a:lnTo>
                      <a:lnTo>
                        <a:pt x="1851" y="212"/>
                      </a:lnTo>
                      <a:lnTo>
                        <a:pt x="1851" y="212"/>
                      </a:lnTo>
                      <a:lnTo>
                        <a:pt x="1852" y="212"/>
                      </a:lnTo>
                      <a:lnTo>
                        <a:pt x="1853" y="212"/>
                      </a:lnTo>
                      <a:lnTo>
                        <a:pt x="1853" y="211"/>
                      </a:lnTo>
                      <a:lnTo>
                        <a:pt x="1855" y="210"/>
                      </a:lnTo>
                      <a:lnTo>
                        <a:pt x="1857" y="210"/>
                      </a:lnTo>
                      <a:lnTo>
                        <a:pt x="1860" y="210"/>
                      </a:lnTo>
                      <a:lnTo>
                        <a:pt x="1870" y="210"/>
                      </a:lnTo>
                      <a:lnTo>
                        <a:pt x="1869" y="213"/>
                      </a:lnTo>
                      <a:lnTo>
                        <a:pt x="1868" y="213"/>
                      </a:lnTo>
                      <a:lnTo>
                        <a:pt x="1866" y="213"/>
                      </a:lnTo>
                      <a:lnTo>
                        <a:pt x="1865" y="215"/>
                      </a:lnTo>
                      <a:lnTo>
                        <a:pt x="1864" y="215"/>
                      </a:lnTo>
                      <a:lnTo>
                        <a:pt x="1864" y="216"/>
                      </a:lnTo>
                      <a:lnTo>
                        <a:pt x="1864" y="216"/>
                      </a:lnTo>
                      <a:lnTo>
                        <a:pt x="1862" y="219"/>
                      </a:lnTo>
                      <a:lnTo>
                        <a:pt x="1861" y="219"/>
                      </a:lnTo>
                      <a:lnTo>
                        <a:pt x="1861" y="219"/>
                      </a:lnTo>
                      <a:lnTo>
                        <a:pt x="1857" y="220"/>
                      </a:lnTo>
                      <a:lnTo>
                        <a:pt x="1857" y="221"/>
                      </a:lnTo>
                      <a:lnTo>
                        <a:pt x="1855" y="221"/>
                      </a:lnTo>
                      <a:lnTo>
                        <a:pt x="1855" y="221"/>
                      </a:lnTo>
                      <a:lnTo>
                        <a:pt x="1852" y="221"/>
                      </a:lnTo>
                      <a:lnTo>
                        <a:pt x="1851" y="223"/>
                      </a:lnTo>
                      <a:lnTo>
                        <a:pt x="1851" y="223"/>
                      </a:lnTo>
                      <a:lnTo>
                        <a:pt x="1852" y="224"/>
                      </a:lnTo>
                      <a:lnTo>
                        <a:pt x="1853" y="225"/>
                      </a:lnTo>
                      <a:lnTo>
                        <a:pt x="1855" y="225"/>
                      </a:lnTo>
                      <a:lnTo>
                        <a:pt x="1857" y="225"/>
                      </a:lnTo>
                      <a:lnTo>
                        <a:pt x="1857" y="228"/>
                      </a:lnTo>
                      <a:lnTo>
                        <a:pt x="1858" y="231"/>
                      </a:lnTo>
                      <a:lnTo>
                        <a:pt x="1858" y="232"/>
                      </a:lnTo>
                      <a:lnTo>
                        <a:pt x="1858" y="232"/>
                      </a:lnTo>
                      <a:lnTo>
                        <a:pt x="1862" y="233"/>
                      </a:lnTo>
                      <a:lnTo>
                        <a:pt x="1862" y="234"/>
                      </a:lnTo>
                      <a:lnTo>
                        <a:pt x="1864" y="234"/>
                      </a:lnTo>
                      <a:lnTo>
                        <a:pt x="1864" y="237"/>
                      </a:lnTo>
                      <a:lnTo>
                        <a:pt x="1862" y="238"/>
                      </a:lnTo>
                      <a:lnTo>
                        <a:pt x="1864" y="238"/>
                      </a:lnTo>
                      <a:lnTo>
                        <a:pt x="1864" y="241"/>
                      </a:lnTo>
                      <a:lnTo>
                        <a:pt x="1865" y="242"/>
                      </a:lnTo>
                      <a:lnTo>
                        <a:pt x="1866" y="242"/>
                      </a:lnTo>
                      <a:lnTo>
                        <a:pt x="1866" y="244"/>
                      </a:lnTo>
                      <a:lnTo>
                        <a:pt x="1866" y="244"/>
                      </a:lnTo>
                      <a:lnTo>
                        <a:pt x="1868" y="244"/>
                      </a:lnTo>
                      <a:lnTo>
                        <a:pt x="1868" y="245"/>
                      </a:lnTo>
                      <a:lnTo>
                        <a:pt x="1869" y="245"/>
                      </a:lnTo>
                      <a:lnTo>
                        <a:pt x="1869" y="246"/>
                      </a:lnTo>
                      <a:lnTo>
                        <a:pt x="1868" y="246"/>
                      </a:lnTo>
                      <a:lnTo>
                        <a:pt x="1868" y="248"/>
                      </a:lnTo>
                      <a:lnTo>
                        <a:pt x="1866" y="248"/>
                      </a:lnTo>
                      <a:lnTo>
                        <a:pt x="1865" y="248"/>
                      </a:lnTo>
                      <a:lnTo>
                        <a:pt x="1862" y="248"/>
                      </a:lnTo>
                      <a:lnTo>
                        <a:pt x="1861" y="248"/>
                      </a:lnTo>
                      <a:lnTo>
                        <a:pt x="1862" y="251"/>
                      </a:lnTo>
                      <a:lnTo>
                        <a:pt x="1861" y="253"/>
                      </a:lnTo>
                      <a:lnTo>
                        <a:pt x="1860" y="253"/>
                      </a:lnTo>
                      <a:lnTo>
                        <a:pt x="1857" y="253"/>
                      </a:lnTo>
                      <a:lnTo>
                        <a:pt x="1857" y="253"/>
                      </a:lnTo>
                      <a:lnTo>
                        <a:pt x="1856" y="253"/>
                      </a:lnTo>
                      <a:lnTo>
                        <a:pt x="1856" y="251"/>
                      </a:lnTo>
                      <a:lnTo>
                        <a:pt x="1855" y="250"/>
                      </a:lnTo>
                      <a:lnTo>
                        <a:pt x="1855" y="249"/>
                      </a:lnTo>
                      <a:lnTo>
                        <a:pt x="1855" y="248"/>
                      </a:lnTo>
                      <a:lnTo>
                        <a:pt x="1855" y="245"/>
                      </a:lnTo>
                      <a:lnTo>
                        <a:pt x="1855" y="245"/>
                      </a:lnTo>
                      <a:lnTo>
                        <a:pt x="1855" y="244"/>
                      </a:lnTo>
                      <a:lnTo>
                        <a:pt x="1853" y="242"/>
                      </a:lnTo>
                      <a:lnTo>
                        <a:pt x="1853" y="241"/>
                      </a:lnTo>
                      <a:lnTo>
                        <a:pt x="1852" y="241"/>
                      </a:lnTo>
                      <a:lnTo>
                        <a:pt x="1852" y="240"/>
                      </a:lnTo>
                      <a:lnTo>
                        <a:pt x="1852" y="237"/>
                      </a:lnTo>
                      <a:lnTo>
                        <a:pt x="1852" y="236"/>
                      </a:lnTo>
                      <a:lnTo>
                        <a:pt x="1851" y="233"/>
                      </a:lnTo>
                      <a:lnTo>
                        <a:pt x="1851" y="233"/>
                      </a:lnTo>
                      <a:lnTo>
                        <a:pt x="1848" y="233"/>
                      </a:lnTo>
                      <a:lnTo>
                        <a:pt x="1847" y="234"/>
                      </a:lnTo>
                      <a:lnTo>
                        <a:pt x="1845" y="234"/>
                      </a:lnTo>
                      <a:lnTo>
                        <a:pt x="1845" y="241"/>
                      </a:lnTo>
                      <a:lnTo>
                        <a:pt x="1843" y="244"/>
                      </a:lnTo>
                      <a:lnTo>
                        <a:pt x="1843" y="245"/>
                      </a:lnTo>
                      <a:lnTo>
                        <a:pt x="1844" y="246"/>
                      </a:lnTo>
                      <a:lnTo>
                        <a:pt x="1845" y="248"/>
                      </a:lnTo>
                      <a:lnTo>
                        <a:pt x="1845" y="249"/>
                      </a:lnTo>
                      <a:lnTo>
                        <a:pt x="1845" y="250"/>
                      </a:lnTo>
                      <a:lnTo>
                        <a:pt x="1844" y="251"/>
                      </a:lnTo>
                      <a:lnTo>
                        <a:pt x="1843" y="251"/>
                      </a:lnTo>
                      <a:lnTo>
                        <a:pt x="1844" y="253"/>
                      </a:lnTo>
                      <a:lnTo>
                        <a:pt x="1844" y="253"/>
                      </a:lnTo>
                      <a:lnTo>
                        <a:pt x="1844" y="253"/>
                      </a:lnTo>
                      <a:lnTo>
                        <a:pt x="1844" y="257"/>
                      </a:lnTo>
                      <a:lnTo>
                        <a:pt x="1841" y="257"/>
                      </a:lnTo>
                      <a:lnTo>
                        <a:pt x="1839" y="257"/>
                      </a:lnTo>
                      <a:lnTo>
                        <a:pt x="1839" y="257"/>
                      </a:lnTo>
                      <a:lnTo>
                        <a:pt x="1839" y="258"/>
                      </a:lnTo>
                      <a:lnTo>
                        <a:pt x="1834" y="258"/>
                      </a:lnTo>
                      <a:lnTo>
                        <a:pt x="1834" y="255"/>
                      </a:lnTo>
                      <a:lnTo>
                        <a:pt x="1834" y="251"/>
                      </a:lnTo>
                      <a:lnTo>
                        <a:pt x="1834" y="248"/>
                      </a:lnTo>
                      <a:lnTo>
                        <a:pt x="1835" y="248"/>
                      </a:lnTo>
                      <a:lnTo>
                        <a:pt x="1835" y="248"/>
                      </a:lnTo>
                      <a:lnTo>
                        <a:pt x="1835" y="246"/>
                      </a:lnTo>
                      <a:lnTo>
                        <a:pt x="1835" y="246"/>
                      </a:lnTo>
                      <a:lnTo>
                        <a:pt x="1836" y="246"/>
                      </a:lnTo>
                      <a:lnTo>
                        <a:pt x="1836" y="245"/>
                      </a:lnTo>
                      <a:lnTo>
                        <a:pt x="1837" y="244"/>
                      </a:lnTo>
                      <a:lnTo>
                        <a:pt x="1836" y="241"/>
                      </a:lnTo>
                      <a:lnTo>
                        <a:pt x="1836" y="241"/>
                      </a:lnTo>
                      <a:lnTo>
                        <a:pt x="1836" y="237"/>
                      </a:lnTo>
                      <a:lnTo>
                        <a:pt x="1834" y="237"/>
                      </a:lnTo>
                      <a:lnTo>
                        <a:pt x="1831" y="237"/>
                      </a:lnTo>
                      <a:lnTo>
                        <a:pt x="1831" y="236"/>
                      </a:lnTo>
                      <a:lnTo>
                        <a:pt x="1831" y="233"/>
                      </a:lnTo>
                      <a:lnTo>
                        <a:pt x="1831" y="232"/>
                      </a:lnTo>
                      <a:lnTo>
                        <a:pt x="1831" y="231"/>
                      </a:lnTo>
                      <a:lnTo>
                        <a:pt x="1831" y="231"/>
                      </a:lnTo>
                      <a:lnTo>
                        <a:pt x="1831" y="227"/>
                      </a:lnTo>
                      <a:lnTo>
                        <a:pt x="1832" y="225"/>
                      </a:lnTo>
                      <a:lnTo>
                        <a:pt x="1832" y="224"/>
                      </a:lnTo>
                      <a:lnTo>
                        <a:pt x="1834" y="224"/>
                      </a:lnTo>
                      <a:lnTo>
                        <a:pt x="1834" y="220"/>
                      </a:lnTo>
                      <a:lnTo>
                        <a:pt x="1834" y="220"/>
                      </a:lnTo>
                      <a:lnTo>
                        <a:pt x="1834" y="212"/>
                      </a:lnTo>
                      <a:lnTo>
                        <a:pt x="1835" y="212"/>
                      </a:lnTo>
                      <a:lnTo>
                        <a:pt x="1836" y="210"/>
                      </a:lnTo>
                      <a:lnTo>
                        <a:pt x="1837" y="210"/>
                      </a:lnTo>
                      <a:lnTo>
                        <a:pt x="1837" y="208"/>
                      </a:lnTo>
                      <a:lnTo>
                        <a:pt x="1837" y="208"/>
                      </a:lnTo>
                      <a:lnTo>
                        <a:pt x="1839" y="206"/>
                      </a:lnTo>
                      <a:lnTo>
                        <a:pt x="1839" y="203"/>
                      </a:lnTo>
                      <a:lnTo>
                        <a:pt x="1837" y="202"/>
                      </a:lnTo>
                      <a:lnTo>
                        <a:pt x="1837" y="199"/>
                      </a:lnTo>
                      <a:lnTo>
                        <a:pt x="1837" y="199"/>
                      </a:lnTo>
                      <a:lnTo>
                        <a:pt x="1839" y="198"/>
                      </a:lnTo>
                      <a:lnTo>
                        <a:pt x="1839" y="198"/>
                      </a:lnTo>
                      <a:lnTo>
                        <a:pt x="1837" y="198"/>
                      </a:lnTo>
                      <a:lnTo>
                        <a:pt x="1837" y="195"/>
                      </a:lnTo>
                      <a:lnTo>
                        <a:pt x="1839" y="195"/>
                      </a:lnTo>
                      <a:lnTo>
                        <a:pt x="1839" y="193"/>
                      </a:lnTo>
                      <a:lnTo>
                        <a:pt x="1840" y="191"/>
                      </a:lnTo>
                      <a:lnTo>
                        <a:pt x="1841" y="190"/>
                      </a:lnTo>
                      <a:lnTo>
                        <a:pt x="1844" y="190"/>
                      </a:lnTo>
                      <a:lnTo>
                        <a:pt x="1844" y="189"/>
                      </a:lnTo>
                      <a:lnTo>
                        <a:pt x="1845" y="189"/>
                      </a:lnTo>
                      <a:lnTo>
                        <a:pt x="1848" y="187"/>
                      </a:lnTo>
                      <a:lnTo>
                        <a:pt x="1849" y="187"/>
                      </a:lnTo>
                      <a:lnTo>
                        <a:pt x="1853" y="187"/>
                      </a:lnTo>
                      <a:lnTo>
                        <a:pt x="1853" y="189"/>
                      </a:lnTo>
                      <a:lnTo>
                        <a:pt x="1853" y="190"/>
                      </a:lnTo>
                      <a:lnTo>
                        <a:pt x="1856" y="189"/>
                      </a:lnTo>
                      <a:lnTo>
                        <a:pt x="1856" y="190"/>
                      </a:lnTo>
                      <a:lnTo>
                        <a:pt x="1864" y="190"/>
                      </a:lnTo>
                      <a:lnTo>
                        <a:pt x="1864" y="191"/>
                      </a:lnTo>
                      <a:lnTo>
                        <a:pt x="1866" y="190"/>
                      </a:lnTo>
                      <a:lnTo>
                        <a:pt x="1874" y="190"/>
                      </a:lnTo>
                      <a:lnTo>
                        <a:pt x="1874" y="190"/>
                      </a:lnTo>
                      <a:lnTo>
                        <a:pt x="1875" y="190"/>
                      </a:lnTo>
                      <a:lnTo>
                        <a:pt x="1875" y="189"/>
                      </a:lnTo>
                      <a:lnTo>
                        <a:pt x="1878" y="189"/>
                      </a:lnTo>
                      <a:lnTo>
                        <a:pt x="1878" y="189"/>
                      </a:lnTo>
                      <a:lnTo>
                        <a:pt x="1879" y="187"/>
                      </a:lnTo>
                      <a:lnTo>
                        <a:pt x="1879" y="186"/>
                      </a:lnTo>
                      <a:lnTo>
                        <a:pt x="1882" y="185"/>
                      </a:lnTo>
                      <a:lnTo>
                        <a:pt x="1883" y="182"/>
                      </a:lnTo>
                      <a:close/>
                      <a:moveTo>
                        <a:pt x="1640" y="182"/>
                      </a:moveTo>
                      <a:lnTo>
                        <a:pt x="1642" y="182"/>
                      </a:lnTo>
                      <a:lnTo>
                        <a:pt x="1642" y="183"/>
                      </a:lnTo>
                      <a:lnTo>
                        <a:pt x="1644" y="185"/>
                      </a:lnTo>
                      <a:lnTo>
                        <a:pt x="1645" y="185"/>
                      </a:lnTo>
                      <a:lnTo>
                        <a:pt x="1646" y="186"/>
                      </a:lnTo>
                      <a:lnTo>
                        <a:pt x="1646" y="190"/>
                      </a:lnTo>
                      <a:lnTo>
                        <a:pt x="1646" y="190"/>
                      </a:lnTo>
                      <a:lnTo>
                        <a:pt x="1646" y="190"/>
                      </a:lnTo>
                      <a:lnTo>
                        <a:pt x="1645" y="189"/>
                      </a:lnTo>
                      <a:lnTo>
                        <a:pt x="1644" y="187"/>
                      </a:lnTo>
                      <a:lnTo>
                        <a:pt x="1642" y="186"/>
                      </a:lnTo>
                      <a:lnTo>
                        <a:pt x="1642" y="185"/>
                      </a:lnTo>
                      <a:lnTo>
                        <a:pt x="1640" y="183"/>
                      </a:lnTo>
                      <a:lnTo>
                        <a:pt x="1640" y="182"/>
                      </a:lnTo>
                      <a:lnTo>
                        <a:pt x="1640" y="182"/>
                      </a:lnTo>
                      <a:lnTo>
                        <a:pt x="1640" y="182"/>
                      </a:lnTo>
                      <a:close/>
                      <a:moveTo>
                        <a:pt x="1684" y="181"/>
                      </a:moveTo>
                      <a:lnTo>
                        <a:pt x="1687" y="181"/>
                      </a:lnTo>
                      <a:lnTo>
                        <a:pt x="1688" y="182"/>
                      </a:lnTo>
                      <a:lnTo>
                        <a:pt x="1688" y="183"/>
                      </a:lnTo>
                      <a:lnTo>
                        <a:pt x="1688" y="183"/>
                      </a:lnTo>
                      <a:lnTo>
                        <a:pt x="1687" y="182"/>
                      </a:lnTo>
                      <a:lnTo>
                        <a:pt x="1684" y="182"/>
                      </a:lnTo>
                      <a:lnTo>
                        <a:pt x="1684" y="181"/>
                      </a:lnTo>
                      <a:close/>
                      <a:moveTo>
                        <a:pt x="1679" y="177"/>
                      </a:moveTo>
                      <a:lnTo>
                        <a:pt x="1680" y="177"/>
                      </a:lnTo>
                      <a:lnTo>
                        <a:pt x="1680" y="179"/>
                      </a:lnTo>
                      <a:lnTo>
                        <a:pt x="1680" y="179"/>
                      </a:lnTo>
                      <a:lnTo>
                        <a:pt x="1680" y="178"/>
                      </a:lnTo>
                      <a:lnTo>
                        <a:pt x="1679" y="178"/>
                      </a:lnTo>
                      <a:lnTo>
                        <a:pt x="1679" y="177"/>
                      </a:lnTo>
                      <a:close/>
                      <a:moveTo>
                        <a:pt x="1909" y="174"/>
                      </a:moveTo>
                      <a:lnTo>
                        <a:pt x="1912" y="176"/>
                      </a:lnTo>
                      <a:lnTo>
                        <a:pt x="1912" y="177"/>
                      </a:lnTo>
                      <a:lnTo>
                        <a:pt x="1912" y="177"/>
                      </a:lnTo>
                      <a:lnTo>
                        <a:pt x="1912" y="178"/>
                      </a:lnTo>
                      <a:lnTo>
                        <a:pt x="1912" y="178"/>
                      </a:lnTo>
                      <a:lnTo>
                        <a:pt x="1912" y="178"/>
                      </a:lnTo>
                      <a:lnTo>
                        <a:pt x="1911" y="179"/>
                      </a:lnTo>
                      <a:lnTo>
                        <a:pt x="1911" y="181"/>
                      </a:lnTo>
                      <a:lnTo>
                        <a:pt x="1912" y="181"/>
                      </a:lnTo>
                      <a:lnTo>
                        <a:pt x="1912" y="182"/>
                      </a:lnTo>
                      <a:lnTo>
                        <a:pt x="1912" y="182"/>
                      </a:lnTo>
                      <a:lnTo>
                        <a:pt x="1911" y="189"/>
                      </a:lnTo>
                      <a:lnTo>
                        <a:pt x="1912" y="189"/>
                      </a:lnTo>
                      <a:lnTo>
                        <a:pt x="1912" y="187"/>
                      </a:lnTo>
                      <a:lnTo>
                        <a:pt x="1915" y="186"/>
                      </a:lnTo>
                      <a:lnTo>
                        <a:pt x="1915" y="185"/>
                      </a:lnTo>
                      <a:lnTo>
                        <a:pt x="1917" y="185"/>
                      </a:lnTo>
                      <a:lnTo>
                        <a:pt x="1917" y="186"/>
                      </a:lnTo>
                      <a:lnTo>
                        <a:pt x="1919" y="187"/>
                      </a:lnTo>
                      <a:lnTo>
                        <a:pt x="1916" y="189"/>
                      </a:lnTo>
                      <a:lnTo>
                        <a:pt x="1913" y="191"/>
                      </a:lnTo>
                      <a:lnTo>
                        <a:pt x="1917" y="191"/>
                      </a:lnTo>
                      <a:lnTo>
                        <a:pt x="1919" y="196"/>
                      </a:lnTo>
                      <a:lnTo>
                        <a:pt x="1916" y="196"/>
                      </a:lnTo>
                      <a:lnTo>
                        <a:pt x="1916" y="196"/>
                      </a:lnTo>
                      <a:lnTo>
                        <a:pt x="1915" y="195"/>
                      </a:lnTo>
                      <a:lnTo>
                        <a:pt x="1913" y="194"/>
                      </a:lnTo>
                      <a:lnTo>
                        <a:pt x="1912" y="194"/>
                      </a:lnTo>
                      <a:lnTo>
                        <a:pt x="1911" y="194"/>
                      </a:lnTo>
                      <a:lnTo>
                        <a:pt x="1909" y="195"/>
                      </a:lnTo>
                      <a:lnTo>
                        <a:pt x="1909" y="196"/>
                      </a:lnTo>
                      <a:lnTo>
                        <a:pt x="1909" y="198"/>
                      </a:lnTo>
                      <a:lnTo>
                        <a:pt x="1909" y="199"/>
                      </a:lnTo>
                      <a:lnTo>
                        <a:pt x="1909" y="200"/>
                      </a:lnTo>
                      <a:lnTo>
                        <a:pt x="1911" y="203"/>
                      </a:lnTo>
                      <a:lnTo>
                        <a:pt x="1912" y="203"/>
                      </a:lnTo>
                      <a:lnTo>
                        <a:pt x="1912" y="203"/>
                      </a:lnTo>
                      <a:lnTo>
                        <a:pt x="1913" y="204"/>
                      </a:lnTo>
                      <a:lnTo>
                        <a:pt x="1913" y="206"/>
                      </a:lnTo>
                      <a:lnTo>
                        <a:pt x="1912" y="206"/>
                      </a:lnTo>
                      <a:lnTo>
                        <a:pt x="1912" y="206"/>
                      </a:lnTo>
                      <a:lnTo>
                        <a:pt x="1911" y="204"/>
                      </a:lnTo>
                      <a:lnTo>
                        <a:pt x="1909" y="203"/>
                      </a:lnTo>
                      <a:lnTo>
                        <a:pt x="1908" y="203"/>
                      </a:lnTo>
                      <a:lnTo>
                        <a:pt x="1908" y="202"/>
                      </a:lnTo>
                      <a:lnTo>
                        <a:pt x="1908" y="202"/>
                      </a:lnTo>
                      <a:lnTo>
                        <a:pt x="1907" y="200"/>
                      </a:lnTo>
                      <a:lnTo>
                        <a:pt x="1907" y="199"/>
                      </a:lnTo>
                      <a:lnTo>
                        <a:pt x="1907" y="199"/>
                      </a:lnTo>
                      <a:lnTo>
                        <a:pt x="1907" y="198"/>
                      </a:lnTo>
                      <a:lnTo>
                        <a:pt x="1907" y="196"/>
                      </a:lnTo>
                      <a:lnTo>
                        <a:pt x="1908" y="196"/>
                      </a:lnTo>
                      <a:lnTo>
                        <a:pt x="1907" y="193"/>
                      </a:lnTo>
                      <a:lnTo>
                        <a:pt x="1908" y="191"/>
                      </a:lnTo>
                      <a:lnTo>
                        <a:pt x="1908" y="190"/>
                      </a:lnTo>
                      <a:lnTo>
                        <a:pt x="1907" y="189"/>
                      </a:lnTo>
                      <a:lnTo>
                        <a:pt x="1906" y="187"/>
                      </a:lnTo>
                      <a:lnTo>
                        <a:pt x="1906" y="185"/>
                      </a:lnTo>
                      <a:lnTo>
                        <a:pt x="1906" y="185"/>
                      </a:lnTo>
                      <a:lnTo>
                        <a:pt x="1907" y="181"/>
                      </a:lnTo>
                      <a:lnTo>
                        <a:pt x="1907" y="181"/>
                      </a:lnTo>
                      <a:lnTo>
                        <a:pt x="1907" y="178"/>
                      </a:lnTo>
                      <a:lnTo>
                        <a:pt x="1908" y="178"/>
                      </a:lnTo>
                      <a:lnTo>
                        <a:pt x="1908" y="177"/>
                      </a:lnTo>
                      <a:lnTo>
                        <a:pt x="1908" y="177"/>
                      </a:lnTo>
                      <a:lnTo>
                        <a:pt x="1909" y="176"/>
                      </a:lnTo>
                      <a:lnTo>
                        <a:pt x="1909" y="174"/>
                      </a:lnTo>
                      <a:close/>
                      <a:moveTo>
                        <a:pt x="324" y="173"/>
                      </a:moveTo>
                      <a:lnTo>
                        <a:pt x="325" y="173"/>
                      </a:lnTo>
                      <a:lnTo>
                        <a:pt x="325" y="173"/>
                      </a:lnTo>
                      <a:lnTo>
                        <a:pt x="324" y="173"/>
                      </a:lnTo>
                      <a:lnTo>
                        <a:pt x="324" y="173"/>
                      </a:lnTo>
                      <a:lnTo>
                        <a:pt x="324" y="173"/>
                      </a:lnTo>
                      <a:close/>
                      <a:moveTo>
                        <a:pt x="1915" y="170"/>
                      </a:moveTo>
                      <a:lnTo>
                        <a:pt x="1916" y="172"/>
                      </a:lnTo>
                      <a:lnTo>
                        <a:pt x="1916" y="172"/>
                      </a:lnTo>
                      <a:lnTo>
                        <a:pt x="1917" y="173"/>
                      </a:lnTo>
                      <a:lnTo>
                        <a:pt x="1917" y="173"/>
                      </a:lnTo>
                      <a:lnTo>
                        <a:pt x="1919" y="173"/>
                      </a:lnTo>
                      <a:lnTo>
                        <a:pt x="1919" y="176"/>
                      </a:lnTo>
                      <a:lnTo>
                        <a:pt x="1920" y="177"/>
                      </a:lnTo>
                      <a:lnTo>
                        <a:pt x="1919" y="177"/>
                      </a:lnTo>
                      <a:lnTo>
                        <a:pt x="1919" y="178"/>
                      </a:lnTo>
                      <a:lnTo>
                        <a:pt x="1916" y="178"/>
                      </a:lnTo>
                      <a:lnTo>
                        <a:pt x="1916" y="176"/>
                      </a:lnTo>
                      <a:lnTo>
                        <a:pt x="1915" y="176"/>
                      </a:lnTo>
                      <a:lnTo>
                        <a:pt x="1915" y="176"/>
                      </a:lnTo>
                      <a:lnTo>
                        <a:pt x="1915" y="170"/>
                      </a:lnTo>
                      <a:close/>
                      <a:moveTo>
                        <a:pt x="1627" y="168"/>
                      </a:moveTo>
                      <a:lnTo>
                        <a:pt x="1628" y="169"/>
                      </a:lnTo>
                      <a:lnTo>
                        <a:pt x="1629" y="169"/>
                      </a:lnTo>
                      <a:lnTo>
                        <a:pt x="1631" y="170"/>
                      </a:lnTo>
                      <a:lnTo>
                        <a:pt x="1631" y="172"/>
                      </a:lnTo>
                      <a:lnTo>
                        <a:pt x="1628" y="170"/>
                      </a:lnTo>
                      <a:lnTo>
                        <a:pt x="1627" y="168"/>
                      </a:lnTo>
                      <a:close/>
                      <a:moveTo>
                        <a:pt x="849" y="156"/>
                      </a:moveTo>
                      <a:lnTo>
                        <a:pt x="850" y="156"/>
                      </a:lnTo>
                      <a:lnTo>
                        <a:pt x="850" y="160"/>
                      </a:lnTo>
                      <a:lnTo>
                        <a:pt x="847" y="160"/>
                      </a:lnTo>
                      <a:lnTo>
                        <a:pt x="847" y="159"/>
                      </a:lnTo>
                      <a:lnTo>
                        <a:pt x="848" y="159"/>
                      </a:lnTo>
                      <a:lnTo>
                        <a:pt x="849" y="156"/>
                      </a:lnTo>
                      <a:close/>
                      <a:moveTo>
                        <a:pt x="1734" y="155"/>
                      </a:moveTo>
                      <a:lnTo>
                        <a:pt x="1737" y="155"/>
                      </a:lnTo>
                      <a:lnTo>
                        <a:pt x="1737" y="156"/>
                      </a:lnTo>
                      <a:lnTo>
                        <a:pt x="1737" y="156"/>
                      </a:lnTo>
                      <a:lnTo>
                        <a:pt x="1737" y="157"/>
                      </a:lnTo>
                      <a:lnTo>
                        <a:pt x="1737" y="159"/>
                      </a:lnTo>
                      <a:lnTo>
                        <a:pt x="1735" y="159"/>
                      </a:lnTo>
                      <a:lnTo>
                        <a:pt x="1734" y="159"/>
                      </a:lnTo>
                      <a:lnTo>
                        <a:pt x="1734" y="155"/>
                      </a:lnTo>
                      <a:close/>
                      <a:moveTo>
                        <a:pt x="1624" y="136"/>
                      </a:moveTo>
                      <a:lnTo>
                        <a:pt x="1627" y="136"/>
                      </a:lnTo>
                      <a:lnTo>
                        <a:pt x="1628" y="138"/>
                      </a:lnTo>
                      <a:lnTo>
                        <a:pt x="1631" y="140"/>
                      </a:lnTo>
                      <a:lnTo>
                        <a:pt x="1632" y="140"/>
                      </a:lnTo>
                      <a:lnTo>
                        <a:pt x="1632" y="140"/>
                      </a:lnTo>
                      <a:lnTo>
                        <a:pt x="1633" y="140"/>
                      </a:lnTo>
                      <a:lnTo>
                        <a:pt x="1635" y="140"/>
                      </a:lnTo>
                      <a:lnTo>
                        <a:pt x="1636" y="140"/>
                      </a:lnTo>
                      <a:lnTo>
                        <a:pt x="1636" y="140"/>
                      </a:lnTo>
                      <a:lnTo>
                        <a:pt x="1636" y="140"/>
                      </a:lnTo>
                      <a:lnTo>
                        <a:pt x="1637" y="140"/>
                      </a:lnTo>
                      <a:lnTo>
                        <a:pt x="1637" y="140"/>
                      </a:lnTo>
                      <a:lnTo>
                        <a:pt x="1640" y="140"/>
                      </a:lnTo>
                      <a:lnTo>
                        <a:pt x="1641" y="140"/>
                      </a:lnTo>
                      <a:lnTo>
                        <a:pt x="1644" y="140"/>
                      </a:lnTo>
                      <a:lnTo>
                        <a:pt x="1644" y="141"/>
                      </a:lnTo>
                      <a:lnTo>
                        <a:pt x="1645" y="143"/>
                      </a:lnTo>
                      <a:lnTo>
                        <a:pt x="1646" y="143"/>
                      </a:lnTo>
                      <a:lnTo>
                        <a:pt x="1646" y="145"/>
                      </a:lnTo>
                      <a:lnTo>
                        <a:pt x="1648" y="147"/>
                      </a:lnTo>
                      <a:lnTo>
                        <a:pt x="1648" y="149"/>
                      </a:lnTo>
                      <a:lnTo>
                        <a:pt x="1650" y="149"/>
                      </a:lnTo>
                      <a:lnTo>
                        <a:pt x="1652" y="151"/>
                      </a:lnTo>
                      <a:lnTo>
                        <a:pt x="1653" y="151"/>
                      </a:lnTo>
                      <a:lnTo>
                        <a:pt x="1653" y="152"/>
                      </a:lnTo>
                      <a:lnTo>
                        <a:pt x="1653" y="153"/>
                      </a:lnTo>
                      <a:lnTo>
                        <a:pt x="1653" y="153"/>
                      </a:lnTo>
                      <a:lnTo>
                        <a:pt x="1654" y="153"/>
                      </a:lnTo>
                      <a:lnTo>
                        <a:pt x="1656" y="155"/>
                      </a:lnTo>
                      <a:lnTo>
                        <a:pt x="1656" y="157"/>
                      </a:lnTo>
                      <a:lnTo>
                        <a:pt x="1658" y="159"/>
                      </a:lnTo>
                      <a:lnTo>
                        <a:pt x="1659" y="160"/>
                      </a:lnTo>
                      <a:lnTo>
                        <a:pt x="1661" y="160"/>
                      </a:lnTo>
                      <a:lnTo>
                        <a:pt x="1661" y="161"/>
                      </a:lnTo>
                      <a:lnTo>
                        <a:pt x="1663" y="161"/>
                      </a:lnTo>
                      <a:lnTo>
                        <a:pt x="1665" y="162"/>
                      </a:lnTo>
                      <a:lnTo>
                        <a:pt x="1665" y="162"/>
                      </a:lnTo>
                      <a:lnTo>
                        <a:pt x="1666" y="164"/>
                      </a:lnTo>
                      <a:lnTo>
                        <a:pt x="1666" y="165"/>
                      </a:lnTo>
                      <a:lnTo>
                        <a:pt x="1666" y="166"/>
                      </a:lnTo>
                      <a:lnTo>
                        <a:pt x="1666" y="166"/>
                      </a:lnTo>
                      <a:lnTo>
                        <a:pt x="1669" y="166"/>
                      </a:lnTo>
                      <a:lnTo>
                        <a:pt x="1669" y="172"/>
                      </a:lnTo>
                      <a:lnTo>
                        <a:pt x="1670" y="173"/>
                      </a:lnTo>
                      <a:lnTo>
                        <a:pt x="1673" y="176"/>
                      </a:lnTo>
                      <a:lnTo>
                        <a:pt x="1674" y="177"/>
                      </a:lnTo>
                      <a:lnTo>
                        <a:pt x="1674" y="176"/>
                      </a:lnTo>
                      <a:lnTo>
                        <a:pt x="1675" y="174"/>
                      </a:lnTo>
                      <a:lnTo>
                        <a:pt x="1675" y="174"/>
                      </a:lnTo>
                      <a:lnTo>
                        <a:pt x="1675" y="174"/>
                      </a:lnTo>
                      <a:lnTo>
                        <a:pt x="1676" y="176"/>
                      </a:lnTo>
                      <a:lnTo>
                        <a:pt x="1678" y="177"/>
                      </a:lnTo>
                      <a:lnTo>
                        <a:pt x="1678" y="178"/>
                      </a:lnTo>
                      <a:lnTo>
                        <a:pt x="1679" y="181"/>
                      </a:lnTo>
                      <a:lnTo>
                        <a:pt x="1683" y="183"/>
                      </a:lnTo>
                      <a:lnTo>
                        <a:pt x="1683" y="187"/>
                      </a:lnTo>
                      <a:lnTo>
                        <a:pt x="1684" y="187"/>
                      </a:lnTo>
                      <a:lnTo>
                        <a:pt x="1684" y="187"/>
                      </a:lnTo>
                      <a:lnTo>
                        <a:pt x="1684" y="189"/>
                      </a:lnTo>
                      <a:lnTo>
                        <a:pt x="1687" y="189"/>
                      </a:lnTo>
                      <a:lnTo>
                        <a:pt x="1687" y="190"/>
                      </a:lnTo>
                      <a:lnTo>
                        <a:pt x="1688" y="190"/>
                      </a:lnTo>
                      <a:lnTo>
                        <a:pt x="1690" y="190"/>
                      </a:lnTo>
                      <a:lnTo>
                        <a:pt x="1690" y="189"/>
                      </a:lnTo>
                      <a:lnTo>
                        <a:pt x="1691" y="187"/>
                      </a:lnTo>
                      <a:lnTo>
                        <a:pt x="1691" y="187"/>
                      </a:lnTo>
                      <a:lnTo>
                        <a:pt x="1691" y="186"/>
                      </a:lnTo>
                      <a:lnTo>
                        <a:pt x="1692" y="186"/>
                      </a:lnTo>
                      <a:lnTo>
                        <a:pt x="1692" y="187"/>
                      </a:lnTo>
                      <a:lnTo>
                        <a:pt x="1692" y="187"/>
                      </a:lnTo>
                      <a:lnTo>
                        <a:pt x="1692" y="190"/>
                      </a:lnTo>
                      <a:lnTo>
                        <a:pt x="1692" y="190"/>
                      </a:lnTo>
                      <a:lnTo>
                        <a:pt x="1691" y="191"/>
                      </a:lnTo>
                      <a:lnTo>
                        <a:pt x="1695" y="191"/>
                      </a:lnTo>
                      <a:lnTo>
                        <a:pt x="1695" y="194"/>
                      </a:lnTo>
                      <a:lnTo>
                        <a:pt x="1696" y="195"/>
                      </a:lnTo>
                      <a:lnTo>
                        <a:pt x="1696" y="195"/>
                      </a:lnTo>
                      <a:lnTo>
                        <a:pt x="1696" y="196"/>
                      </a:lnTo>
                      <a:lnTo>
                        <a:pt x="1697" y="196"/>
                      </a:lnTo>
                      <a:lnTo>
                        <a:pt x="1697" y="198"/>
                      </a:lnTo>
                      <a:lnTo>
                        <a:pt x="1697" y="198"/>
                      </a:lnTo>
                      <a:lnTo>
                        <a:pt x="1697" y="199"/>
                      </a:lnTo>
                      <a:lnTo>
                        <a:pt x="1699" y="199"/>
                      </a:lnTo>
                      <a:lnTo>
                        <a:pt x="1699" y="200"/>
                      </a:lnTo>
                      <a:lnTo>
                        <a:pt x="1697" y="202"/>
                      </a:lnTo>
                      <a:lnTo>
                        <a:pt x="1696" y="203"/>
                      </a:lnTo>
                      <a:lnTo>
                        <a:pt x="1696" y="204"/>
                      </a:lnTo>
                      <a:lnTo>
                        <a:pt x="1696" y="210"/>
                      </a:lnTo>
                      <a:lnTo>
                        <a:pt x="1697" y="210"/>
                      </a:lnTo>
                      <a:lnTo>
                        <a:pt x="1697" y="210"/>
                      </a:lnTo>
                      <a:lnTo>
                        <a:pt x="1699" y="211"/>
                      </a:lnTo>
                      <a:lnTo>
                        <a:pt x="1699" y="211"/>
                      </a:lnTo>
                      <a:lnTo>
                        <a:pt x="1700" y="211"/>
                      </a:lnTo>
                      <a:lnTo>
                        <a:pt x="1700" y="210"/>
                      </a:lnTo>
                      <a:lnTo>
                        <a:pt x="1701" y="210"/>
                      </a:lnTo>
                      <a:lnTo>
                        <a:pt x="1701" y="211"/>
                      </a:lnTo>
                      <a:lnTo>
                        <a:pt x="1701" y="211"/>
                      </a:lnTo>
                      <a:lnTo>
                        <a:pt x="1704" y="211"/>
                      </a:lnTo>
                      <a:lnTo>
                        <a:pt x="1707" y="211"/>
                      </a:lnTo>
                      <a:lnTo>
                        <a:pt x="1705" y="213"/>
                      </a:lnTo>
                      <a:lnTo>
                        <a:pt x="1705" y="216"/>
                      </a:lnTo>
                      <a:lnTo>
                        <a:pt x="1705" y="217"/>
                      </a:lnTo>
                      <a:lnTo>
                        <a:pt x="1705" y="217"/>
                      </a:lnTo>
                      <a:lnTo>
                        <a:pt x="1707" y="219"/>
                      </a:lnTo>
                      <a:lnTo>
                        <a:pt x="1708" y="220"/>
                      </a:lnTo>
                      <a:lnTo>
                        <a:pt x="1708" y="220"/>
                      </a:lnTo>
                      <a:lnTo>
                        <a:pt x="1708" y="221"/>
                      </a:lnTo>
                      <a:lnTo>
                        <a:pt x="1708" y="223"/>
                      </a:lnTo>
                      <a:lnTo>
                        <a:pt x="1708" y="223"/>
                      </a:lnTo>
                      <a:lnTo>
                        <a:pt x="1708" y="223"/>
                      </a:lnTo>
                      <a:lnTo>
                        <a:pt x="1709" y="224"/>
                      </a:lnTo>
                      <a:lnTo>
                        <a:pt x="1709" y="224"/>
                      </a:lnTo>
                      <a:lnTo>
                        <a:pt x="1709" y="224"/>
                      </a:lnTo>
                      <a:lnTo>
                        <a:pt x="1711" y="224"/>
                      </a:lnTo>
                      <a:lnTo>
                        <a:pt x="1712" y="224"/>
                      </a:lnTo>
                      <a:lnTo>
                        <a:pt x="1713" y="224"/>
                      </a:lnTo>
                      <a:lnTo>
                        <a:pt x="1714" y="224"/>
                      </a:lnTo>
                      <a:lnTo>
                        <a:pt x="1714" y="224"/>
                      </a:lnTo>
                      <a:lnTo>
                        <a:pt x="1716" y="224"/>
                      </a:lnTo>
                      <a:lnTo>
                        <a:pt x="1716" y="229"/>
                      </a:lnTo>
                      <a:lnTo>
                        <a:pt x="1717" y="229"/>
                      </a:lnTo>
                      <a:lnTo>
                        <a:pt x="1717" y="231"/>
                      </a:lnTo>
                      <a:lnTo>
                        <a:pt x="1717" y="231"/>
                      </a:lnTo>
                      <a:lnTo>
                        <a:pt x="1718" y="232"/>
                      </a:lnTo>
                      <a:lnTo>
                        <a:pt x="1718" y="232"/>
                      </a:lnTo>
                      <a:lnTo>
                        <a:pt x="1720" y="233"/>
                      </a:lnTo>
                      <a:lnTo>
                        <a:pt x="1720" y="234"/>
                      </a:lnTo>
                      <a:lnTo>
                        <a:pt x="1718" y="236"/>
                      </a:lnTo>
                      <a:lnTo>
                        <a:pt x="1718" y="238"/>
                      </a:lnTo>
                      <a:lnTo>
                        <a:pt x="1717" y="240"/>
                      </a:lnTo>
                      <a:lnTo>
                        <a:pt x="1717" y="242"/>
                      </a:lnTo>
                      <a:lnTo>
                        <a:pt x="1717" y="242"/>
                      </a:lnTo>
                      <a:lnTo>
                        <a:pt x="1717" y="245"/>
                      </a:lnTo>
                      <a:lnTo>
                        <a:pt x="1717" y="245"/>
                      </a:lnTo>
                      <a:lnTo>
                        <a:pt x="1717" y="245"/>
                      </a:lnTo>
                      <a:lnTo>
                        <a:pt x="1717" y="254"/>
                      </a:lnTo>
                      <a:lnTo>
                        <a:pt x="1717" y="254"/>
                      </a:lnTo>
                      <a:lnTo>
                        <a:pt x="1717" y="254"/>
                      </a:lnTo>
                      <a:lnTo>
                        <a:pt x="1713" y="253"/>
                      </a:lnTo>
                      <a:lnTo>
                        <a:pt x="1713" y="254"/>
                      </a:lnTo>
                      <a:lnTo>
                        <a:pt x="1711" y="254"/>
                      </a:lnTo>
                      <a:lnTo>
                        <a:pt x="1709" y="254"/>
                      </a:lnTo>
                      <a:lnTo>
                        <a:pt x="1708" y="254"/>
                      </a:lnTo>
                      <a:lnTo>
                        <a:pt x="1705" y="253"/>
                      </a:lnTo>
                      <a:lnTo>
                        <a:pt x="1705" y="254"/>
                      </a:lnTo>
                      <a:lnTo>
                        <a:pt x="1707" y="255"/>
                      </a:lnTo>
                      <a:lnTo>
                        <a:pt x="1708" y="257"/>
                      </a:lnTo>
                      <a:lnTo>
                        <a:pt x="1704" y="257"/>
                      </a:lnTo>
                      <a:lnTo>
                        <a:pt x="1703" y="255"/>
                      </a:lnTo>
                      <a:lnTo>
                        <a:pt x="1701" y="254"/>
                      </a:lnTo>
                      <a:lnTo>
                        <a:pt x="1700" y="254"/>
                      </a:lnTo>
                      <a:lnTo>
                        <a:pt x="1699" y="253"/>
                      </a:lnTo>
                      <a:lnTo>
                        <a:pt x="1697" y="250"/>
                      </a:lnTo>
                      <a:lnTo>
                        <a:pt x="1695" y="250"/>
                      </a:lnTo>
                      <a:lnTo>
                        <a:pt x="1693" y="249"/>
                      </a:lnTo>
                      <a:lnTo>
                        <a:pt x="1690" y="248"/>
                      </a:lnTo>
                      <a:lnTo>
                        <a:pt x="1688" y="244"/>
                      </a:lnTo>
                      <a:lnTo>
                        <a:pt x="1687" y="244"/>
                      </a:lnTo>
                      <a:lnTo>
                        <a:pt x="1687" y="242"/>
                      </a:lnTo>
                      <a:lnTo>
                        <a:pt x="1687" y="242"/>
                      </a:lnTo>
                      <a:lnTo>
                        <a:pt x="1687" y="240"/>
                      </a:lnTo>
                      <a:lnTo>
                        <a:pt x="1686" y="240"/>
                      </a:lnTo>
                      <a:lnTo>
                        <a:pt x="1686" y="237"/>
                      </a:lnTo>
                      <a:lnTo>
                        <a:pt x="1684" y="237"/>
                      </a:lnTo>
                      <a:lnTo>
                        <a:pt x="1683" y="233"/>
                      </a:lnTo>
                      <a:lnTo>
                        <a:pt x="1682" y="233"/>
                      </a:lnTo>
                      <a:lnTo>
                        <a:pt x="1682" y="232"/>
                      </a:lnTo>
                      <a:lnTo>
                        <a:pt x="1680" y="231"/>
                      </a:lnTo>
                      <a:lnTo>
                        <a:pt x="1680" y="228"/>
                      </a:lnTo>
                      <a:lnTo>
                        <a:pt x="1679" y="227"/>
                      </a:lnTo>
                      <a:lnTo>
                        <a:pt x="1679" y="227"/>
                      </a:lnTo>
                      <a:lnTo>
                        <a:pt x="1679" y="225"/>
                      </a:lnTo>
                      <a:lnTo>
                        <a:pt x="1678" y="225"/>
                      </a:lnTo>
                      <a:lnTo>
                        <a:pt x="1678" y="223"/>
                      </a:lnTo>
                      <a:lnTo>
                        <a:pt x="1675" y="221"/>
                      </a:lnTo>
                      <a:lnTo>
                        <a:pt x="1675" y="216"/>
                      </a:lnTo>
                      <a:lnTo>
                        <a:pt x="1674" y="216"/>
                      </a:lnTo>
                      <a:lnTo>
                        <a:pt x="1674" y="213"/>
                      </a:lnTo>
                      <a:lnTo>
                        <a:pt x="1673" y="213"/>
                      </a:lnTo>
                      <a:lnTo>
                        <a:pt x="1671" y="211"/>
                      </a:lnTo>
                      <a:lnTo>
                        <a:pt x="1671" y="211"/>
                      </a:lnTo>
                      <a:lnTo>
                        <a:pt x="1671" y="210"/>
                      </a:lnTo>
                      <a:lnTo>
                        <a:pt x="1670" y="210"/>
                      </a:lnTo>
                      <a:lnTo>
                        <a:pt x="1670" y="210"/>
                      </a:lnTo>
                      <a:lnTo>
                        <a:pt x="1670" y="210"/>
                      </a:lnTo>
                      <a:lnTo>
                        <a:pt x="1670" y="208"/>
                      </a:lnTo>
                      <a:lnTo>
                        <a:pt x="1669" y="207"/>
                      </a:lnTo>
                      <a:lnTo>
                        <a:pt x="1669" y="206"/>
                      </a:lnTo>
                      <a:lnTo>
                        <a:pt x="1667" y="206"/>
                      </a:lnTo>
                      <a:lnTo>
                        <a:pt x="1667" y="204"/>
                      </a:lnTo>
                      <a:lnTo>
                        <a:pt x="1666" y="204"/>
                      </a:lnTo>
                      <a:lnTo>
                        <a:pt x="1666" y="203"/>
                      </a:lnTo>
                      <a:lnTo>
                        <a:pt x="1663" y="202"/>
                      </a:lnTo>
                      <a:lnTo>
                        <a:pt x="1663" y="200"/>
                      </a:lnTo>
                      <a:lnTo>
                        <a:pt x="1663" y="200"/>
                      </a:lnTo>
                      <a:lnTo>
                        <a:pt x="1662" y="199"/>
                      </a:lnTo>
                      <a:lnTo>
                        <a:pt x="1661" y="196"/>
                      </a:lnTo>
                      <a:lnTo>
                        <a:pt x="1659" y="196"/>
                      </a:lnTo>
                      <a:lnTo>
                        <a:pt x="1659" y="195"/>
                      </a:lnTo>
                      <a:lnTo>
                        <a:pt x="1658" y="195"/>
                      </a:lnTo>
                      <a:lnTo>
                        <a:pt x="1657" y="195"/>
                      </a:lnTo>
                      <a:lnTo>
                        <a:pt x="1657" y="193"/>
                      </a:lnTo>
                      <a:lnTo>
                        <a:pt x="1657" y="193"/>
                      </a:lnTo>
                      <a:lnTo>
                        <a:pt x="1657" y="191"/>
                      </a:lnTo>
                      <a:lnTo>
                        <a:pt x="1656" y="191"/>
                      </a:lnTo>
                      <a:lnTo>
                        <a:pt x="1656" y="187"/>
                      </a:lnTo>
                      <a:lnTo>
                        <a:pt x="1654" y="187"/>
                      </a:lnTo>
                      <a:lnTo>
                        <a:pt x="1654" y="185"/>
                      </a:lnTo>
                      <a:lnTo>
                        <a:pt x="1654" y="183"/>
                      </a:lnTo>
                      <a:lnTo>
                        <a:pt x="1654" y="181"/>
                      </a:lnTo>
                      <a:lnTo>
                        <a:pt x="1654" y="179"/>
                      </a:lnTo>
                      <a:lnTo>
                        <a:pt x="1652" y="178"/>
                      </a:lnTo>
                      <a:lnTo>
                        <a:pt x="1649" y="176"/>
                      </a:lnTo>
                      <a:lnTo>
                        <a:pt x="1645" y="176"/>
                      </a:lnTo>
                      <a:lnTo>
                        <a:pt x="1644" y="170"/>
                      </a:lnTo>
                      <a:lnTo>
                        <a:pt x="1642" y="169"/>
                      </a:lnTo>
                      <a:lnTo>
                        <a:pt x="1642" y="168"/>
                      </a:lnTo>
                      <a:lnTo>
                        <a:pt x="1641" y="168"/>
                      </a:lnTo>
                      <a:lnTo>
                        <a:pt x="1641" y="166"/>
                      </a:lnTo>
                      <a:lnTo>
                        <a:pt x="1641" y="166"/>
                      </a:lnTo>
                      <a:lnTo>
                        <a:pt x="1640" y="165"/>
                      </a:lnTo>
                      <a:lnTo>
                        <a:pt x="1637" y="162"/>
                      </a:lnTo>
                      <a:lnTo>
                        <a:pt x="1637" y="160"/>
                      </a:lnTo>
                      <a:lnTo>
                        <a:pt x="1636" y="160"/>
                      </a:lnTo>
                      <a:lnTo>
                        <a:pt x="1636" y="159"/>
                      </a:lnTo>
                      <a:lnTo>
                        <a:pt x="1635" y="159"/>
                      </a:lnTo>
                      <a:lnTo>
                        <a:pt x="1635" y="159"/>
                      </a:lnTo>
                      <a:lnTo>
                        <a:pt x="1633" y="159"/>
                      </a:lnTo>
                      <a:lnTo>
                        <a:pt x="1632" y="156"/>
                      </a:lnTo>
                      <a:lnTo>
                        <a:pt x="1629" y="155"/>
                      </a:lnTo>
                      <a:lnTo>
                        <a:pt x="1629" y="153"/>
                      </a:lnTo>
                      <a:lnTo>
                        <a:pt x="1628" y="153"/>
                      </a:lnTo>
                      <a:lnTo>
                        <a:pt x="1628" y="152"/>
                      </a:lnTo>
                      <a:lnTo>
                        <a:pt x="1625" y="151"/>
                      </a:lnTo>
                      <a:lnTo>
                        <a:pt x="1625" y="149"/>
                      </a:lnTo>
                      <a:lnTo>
                        <a:pt x="1624" y="148"/>
                      </a:lnTo>
                      <a:lnTo>
                        <a:pt x="1624" y="147"/>
                      </a:lnTo>
                      <a:lnTo>
                        <a:pt x="1623" y="147"/>
                      </a:lnTo>
                      <a:lnTo>
                        <a:pt x="1623" y="145"/>
                      </a:lnTo>
                      <a:lnTo>
                        <a:pt x="1623" y="145"/>
                      </a:lnTo>
                      <a:lnTo>
                        <a:pt x="1623" y="144"/>
                      </a:lnTo>
                      <a:lnTo>
                        <a:pt x="1621" y="143"/>
                      </a:lnTo>
                      <a:lnTo>
                        <a:pt x="1621" y="136"/>
                      </a:lnTo>
                      <a:lnTo>
                        <a:pt x="1624" y="136"/>
                      </a:lnTo>
                      <a:close/>
                      <a:moveTo>
                        <a:pt x="1856" y="128"/>
                      </a:moveTo>
                      <a:lnTo>
                        <a:pt x="1857" y="128"/>
                      </a:lnTo>
                      <a:lnTo>
                        <a:pt x="1857" y="130"/>
                      </a:lnTo>
                      <a:lnTo>
                        <a:pt x="1857" y="130"/>
                      </a:lnTo>
                      <a:lnTo>
                        <a:pt x="1857" y="130"/>
                      </a:lnTo>
                      <a:lnTo>
                        <a:pt x="1856" y="128"/>
                      </a:lnTo>
                      <a:close/>
                      <a:moveTo>
                        <a:pt x="1814" y="126"/>
                      </a:moveTo>
                      <a:lnTo>
                        <a:pt x="1815" y="126"/>
                      </a:lnTo>
                      <a:lnTo>
                        <a:pt x="1815" y="126"/>
                      </a:lnTo>
                      <a:lnTo>
                        <a:pt x="1815" y="127"/>
                      </a:lnTo>
                      <a:lnTo>
                        <a:pt x="1817" y="127"/>
                      </a:lnTo>
                      <a:lnTo>
                        <a:pt x="1817" y="128"/>
                      </a:lnTo>
                      <a:lnTo>
                        <a:pt x="1819" y="128"/>
                      </a:lnTo>
                      <a:lnTo>
                        <a:pt x="1819" y="127"/>
                      </a:lnTo>
                      <a:lnTo>
                        <a:pt x="1820" y="127"/>
                      </a:lnTo>
                      <a:lnTo>
                        <a:pt x="1820" y="130"/>
                      </a:lnTo>
                      <a:lnTo>
                        <a:pt x="1823" y="130"/>
                      </a:lnTo>
                      <a:lnTo>
                        <a:pt x="1823" y="130"/>
                      </a:lnTo>
                      <a:lnTo>
                        <a:pt x="1824" y="131"/>
                      </a:lnTo>
                      <a:lnTo>
                        <a:pt x="1824" y="132"/>
                      </a:lnTo>
                      <a:lnTo>
                        <a:pt x="1824" y="134"/>
                      </a:lnTo>
                      <a:lnTo>
                        <a:pt x="1824" y="136"/>
                      </a:lnTo>
                      <a:lnTo>
                        <a:pt x="1824" y="136"/>
                      </a:lnTo>
                      <a:lnTo>
                        <a:pt x="1824" y="136"/>
                      </a:lnTo>
                      <a:lnTo>
                        <a:pt x="1827" y="136"/>
                      </a:lnTo>
                      <a:lnTo>
                        <a:pt x="1827" y="139"/>
                      </a:lnTo>
                      <a:lnTo>
                        <a:pt x="1830" y="139"/>
                      </a:lnTo>
                      <a:lnTo>
                        <a:pt x="1831" y="139"/>
                      </a:lnTo>
                      <a:lnTo>
                        <a:pt x="1831" y="140"/>
                      </a:lnTo>
                      <a:lnTo>
                        <a:pt x="1831" y="141"/>
                      </a:lnTo>
                      <a:lnTo>
                        <a:pt x="1832" y="141"/>
                      </a:lnTo>
                      <a:lnTo>
                        <a:pt x="1832" y="143"/>
                      </a:lnTo>
                      <a:lnTo>
                        <a:pt x="1834" y="143"/>
                      </a:lnTo>
                      <a:lnTo>
                        <a:pt x="1835" y="145"/>
                      </a:lnTo>
                      <a:lnTo>
                        <a:pt x="1834" y="145"/>
                      </a:lnTo>
                      <a:lnTo>
                        <a:pt x="1832" y="147"/>
                      </a:lnTo>
                      <a:lnTo>
                        <a:pt x="1831" y="147"/>
                      </a:lnTo>
                      <a:lnTo>
                        <a:pt x="1831" y="148"/>
                      </a:lnTo>
                      <a:lnTo>
                        <a:pt x="1828" y="148"/>
                      </a:lnTo>
                      <a:lnTo>
                        <a:pt x="1828" y="148"/>
                      </a:lnTo>
                      <a:lnTo>
                        <a:pt x="1828" y="148"/>
                      </a:lnTo>
                      <a:lnTo>
                        <a:pt x="1828" y="148"/>
                      </a:lnTo>
                      <a:lnTo>
                        <a:pt x="1827" y="148"/>
                      </a:lnTo>
                      <a:lnTo>
                        <a:pt x="1827" y="148"/>
                      </a:lnTo>
                      <a:lnTo>
                        <a:pt x="1827" y="148"/>
                      </a:lnTo>
                      <a:lnTo>
                        <a:pt x="1826" y="148"/>
                      </a:lnTo>
                      <a:lnTo>
                        <a:pt x="1826" y="151"/>
                      </a:lnTo>
                      <a:lnTo>
                        <a:pt x="1828" y="151"/>
                      </a:lnTo>
                      <a:lnTo>
                        <a:pt x="1828" y="153"/>
                      </a:lnTo>
                      <a:lnTo>
                        <a:pt x="1826" y="155"/>
                      </a:lnTo>
                      <a:lnTo>
                        <a:pt x="1826" y="156"/>
                      </a:lnTo>
                      <a:lnTo>
                        <a:pt x="1824" y="156"/>
                      </a:lnTo>
                      <a:lnTo>
                        <a:pt x="1823" y="156"/>
                      </a:lnTo>
                      <a:lnTo>
                        <a:pt x="1822" y="156"/>
                      </a:lnTo>
                      <a:lnTo>
                        <a:pt x="1819" y="155"/>
                      </a:lnTo>
                      <a:lnTo>
                        <a:pt x="1819" y="157"/>
                      </a:lnTo>
                      <a:lnTo>
                        <a:pt x="1818" y="157"/>
                      </a:lnTo>
                      <a:lnTo>
                        <a:pt x="1818" y="159"/>
                      </a:lnTo>
                      <a:lnTo>
                        <a:pt x="1822" y="160"/>
                      </a:lnTo>
                      <a:lnTo>
                        <a:pt x="1820" y="161"/>
                      </a:lnTo>
                      <a:lnTo>
                        <a:pt x="1820" y="162"/>
                      </a:lnTo>
                      <a:lnTo>
                        <a:pt x="1819" y="164"/>
                      </a:lnTo>
                      <a:lnTo>
                        <a:pt x="1818" y="164"/>
                      </a:lnTo>
                      <a:lnTo>
                        <a:pt x="1818" y="166"/>
                      </a:lnTo>
                      <a:lnTo>
                        <a:pt x="1820" y="168"/>
                      </a:lnTo>
                      <a:lnTo>
                        <a:pt x="1822" y="169"/>
                      </a:lnTo>
                      <a:lnTo>
                        <a:pt x="1822" y="169"/>
                      </a:lnTo>
                      <a:lnTo>
                        <a:pt x="1822" y="173"/>
                      </a:lnTo>
                      <a:lnTo>
                        <a:pt x="1823" y="173"/>
                      </a:lnTo>
                      <a:lnTo>
                        <a:pt x="1823" y="174"/>
                      </a:lnTo>
                      <a:lnTo>
                        <a:pt x="1823" y="174"/>
                      </a:lnTo>
                      <a:lnTo>
                        <a:pt x="1823" y="176"/>
                      </a:lnTo>
                      <a:lnTo>
                        <a:pt x="1823" y="176"/>
                      </a:lnTo>
                      <a:lnTo>
                        <a:pt x="1823" y="177"/>
                      </a:lnTo>
                      <a:lnTo>
                        <a:pt x="1823" y="177"/>
                      </a:lnTo>
                      <a:lnTo>
                        <a:pt x="1822" y="181"/>
                      </a:lnTo>
                      <a:lnTo>
                        <a:pt x="1823" y="181"/>
                      </a:lnTo>
                      <a:lnTo>
                        <a:pt x="1823" y="182"/>
                      </a:lnTo>
                      <a:lnTo>
                        <a:pt x="1827" y="186"/>
                      </a:lnTo>
                      <a:lnTo>
                        <a:pt x="1830" y="187"/>
                      </a:lnTo>
                      <a:lnTo>
                        <a:pt x="1831" y="190"/>
                      </a:lnTo>
                      <a:lnTo>
                        <a:pt x="1828" y="190"/>
                      </a:lnTo>
                      <a:lnTo>
                        <a:pt x="1826" y="191"/>
                      </a:lnTo>
                      <a:lnTo>
                        <a:pt x="1822" y="191"/>
                      </a:lnTo>
                      <a:lnTo>
                        <a:pt x="1820" y="194"/>
                      </a:lnTo>
                      <a:lnTo>
                        <a:pt x="1820" y="198"/>
                      </a:lnTo>
                      <a:lnTo>
                        <a:pt x="1822" y="198"/>
                      </a:lnTo>
                      <a:lnTo>
                        <a:pt x="1820" y="200"/>
                      </a:lnTo>
                      <a:lnTo>
                        <a:pt x="1820" y="202"/>
                      </a:lnTo>
                      <a:lnTo>
                        <a:pt x="1822" y="202"/>
                      </a:lnTo>
                      <a:lnTo>
                        <a:pt x="1822" y="202"/>
                      </a:lnTo>
                      <a:lnTo>
                        <a:pt x="1820" y="202"/>
                      </a:lnTo>
                      <a:lnTo>
                        <a:pt x="1820" y="204"/>
                      </a:lnTo>
                      <a:lnTo>
                        <a:pt x="1819" y="204"/>
                      </a:lnTo>
                      <a:lnTo>
                        <a:pt x="1819" y="206"/>
                      </a:lnTo>
                      <a:lnTo>
                        <a:pt x="1818" y="207"/>
                      </a:lnTo>
                      <a:lnTo>
                        <a:pt x="1818" y="207"/>
                      </a:lnTo>
                      <a:lnTo>
                        <a:pt x="1818" y="207"/>
                      </a:lnTo>
                      <a:lnTo>
                        <a:pt x="1818" y="207"/>
                      </a:lnTo>
                      <a:lnTo>
                        <a:pt x="1819" y="208"/>
                      </a:lnTo>
                      <a:lnTo>
                        <a:pt x="1819" y="210"/>
                      </a:lnTo>
                      <a:lnTo>
                        <a:pt x="1819" y="211"/>
                      </a:lnTo>
                      <a:lnTo>
                        <a:pt x="1818" y="212"/>
                      </a:lnTo>
                      <a:lnTo>
                        <a:pt x="1817" y="213"/>
                      </a:lnTo>
                      <a:lnTo>
                        <a:pt x="1815" y="216"/>
                      </a:lnTo>
                      <a:lnTo>
                        <a:pt x="1814" y="217"/>
                      </a:lnTo>
                      <a:lnTo>
                        <a:pt x="1815" y="219"/>
                      </a:lnTo>
                      <a:lnTo>
                        <a:pt x="1817" y="220"/>
                      </a:lnTo>
                      <a:lnTo>
                        <a:pt x="1817" y="223"/>
                      </a:lnTo>
                      <a:lnTo>
                        <a:pt x="1817" y="223"/>
                      </a:lnTo>
                      <a:lnTo>
                        <a:pt x="1815" y="224"/>
                      </a:lnTo>
                      <a:lnTo>
                        <a:pt x="1815" y="224"/>
                      </a:lnTo>
                      <a:lnTo>
                        <a:pt x="1815" y="224"/>
                      </a:lnTo>
                      <a:lnTo>
                        <a:pt x="1814" y="224"/>
                      </a:lnTo>
                      <a:lnTo>
                        <a:pt x="1814" y="224"/>
                      </a:lnTo>
                      <a:lnTo>
                        <a:pt x="1813" y="225"/>
                      </a:lnTo>
                      <a:lnTo>
                        <a:pt x="1811" y="227"/>
                      </a:lnTo>
                      <a:lnTo>
                        <a:pt x="1811" y="228"/>
                      </a:lnTo>
                      <a:lnTo>
                        <a:pt x="1811" y="228"/>
                      </a:lnTo>
                      <a:lnTo>
                        <a:pt x="1811" y="228"/>
                      </a:lnTo>
                      <a:lnTo>
                        <a:pt x="1810" y="228"/>
                      </a:lnTo>
                      <a:lnTo>
                        <a:pt x="1809" y="233"/>
                      </a:lnTo>
                      <a:lnTo>
                        <a:pt x="1809" y="233"/>
                      </a:lnTo>
                      <a:lnTo>
                        <a:pt x="1809" y="233"/>
                      </a:lnTo>
                      <a:lnTo>
                        <a:pt x="1803" y="234"/>
                      </a:lnTo>
                      <a:lnTo>
                        <a:pt x="1803" y="234"/>
                      </a:lnTo>
                      <a:lnTo>
                        <a:pt x="1802" y="234"/>
                      </a:lnTo>
                      <a:lnTo>
                        <a:pt x="1802" y="236"/>
                      </a:lnTo>
                      <a:lnTo>
                        <a:pt x="1801" y="236"/>
                      </a:lnTo>
                      <a:lnTo>
                        <a:pt x="1801" y="236"/>
                      </a:lnTo>
                      <a:lnTo>
                        <a:pt x="1800" y="236"/>
                      </a:lnTo>
                      <a:lnTo>
                        <a:pt x="1800" y="237"/>
                      </a:lnTo>
                      <a:lnTo>
                        <a:pt x="1798" y="237"/>
                      </a:lnTo>
                      <a:lnTo>
                        <a:pt x="1797" y="237"/>
                      </a:lnTo>
                      <a:lnTo>
                        <a:pt x="1796" y="236"/>
                      </a:lnTo>
                      <a:lnTo>
                        <a:pt x="1796" y="234"/>
                      </a:lnTo>
                      <a:lnTo>
                        <a:pt x="1792" y="234"/>
                      </a:lnTo>
                      <a:lnTo>
                        <a:pt x="1792" y="233"/>
                      </a:lnTo>
                      <a:lnTo>
                        <a:pt x="1790" y="233"/>
                      </a:lnTo>
                      <a:lnTo>
                        <a:pt x="1790" y="233"/>
                      </a:lnTo>
                      <a:lnTo>
                        <a:pt x="1788" y="234"/>
                      </a:lnTo>
                      <a:lnTo>
                        <a:pt x="1786" y="234"/>
                      </a:lnTo>
                      <a:lnTo>
                        <a:pt x="1785" y="233"/>
                      </a:lnTo>
                      <a:lnTo>
                        <a:pt x="1784" y="233"/>
                      </a:lnTo>
                      <a:lnTo>
                        <a:pt x="1783" y="232"/>
                      </a:lnTo>
                      <a:lnTo>
                        <a:pt x="1781" y="234"/>
                      </a:lnTo>
                      <a:lnTo>
                        <a:pt x="1779" y="234"/>
                      </a:lnTo>
                      <a:lnTo>
                        <a:pt x="1779" y="234"/>
                      </a:lnTo>
                      <a:lnTo>
                        <a:pt x="1772" y="234"/>
                      </a:lnTo>
                      <a:lnTo>
                        <a:pt x="1772" y="231"/>
                      </a:lnTo>
                      <a:lnTo>
                        <a:pt x="1769" y="231"/>
                      </a:lnTo>
                      <a:lnTo>
                        <a:pt x="1768" y="231"/>
                      </a:lnTo>
                      <a:lnTo>
                        <a:pt x="1768" y="229"/>
                      </a:lnTo>
                      <a:lnTo>
                        <a:pt x="1767" y="229"/>
                      </a:lnTo>
                      <a:lnTo>
                        <a:pt x="1765" y="231"/>
                      </a:lnTo>
                      <a:lnTo>
                        <a:pt x="1765" y="231"/>
                      </a:lnTo>
                      <a:lnTo>
                        <a:pt x="1764" y="232"/>
                      </a:lnTo>
                      <a:lnTo>
                        <a:pt x="1764" y="232"/>
                      </a:lnTo>
                      <a:lnTo>
                        <a:pt x="1762" y="232"/>
                      </a:lnTo>
                      <a:lnTo>
                        <a:pt x="1760" y="231"/>
                      </a:lnTo>
                      <a:lnTo>
                        <a:pt x="1758" y="231"/>
                      </a:lnTo>
                      <a:lnTo>
                        <a:pt x="1758" y="228"/>
                      </a:lnTo>
                      <a:lnTo>
                        <a:pt x="1756" y="225"/>
                      </a:lnTo>
                      <a:lnTo>
                        <a:pt x="1756" y="223"/>
                      </a:lnTo>
                      <a:lnTo>
                        <a:pt x="1755" y="223"/>
                      </a:lnTo>
                      <a:lnTo>
                        <a:pt x="1755" y="215"/>
                      </a:lnTo>
                      <a:lnTo>
                        <a:pt x="1754" y="215"/>
                      </a:lnTo>
                      <a:lnTo>
                        <a:pt x="1752" y="211"/>
                      </a:lnTo>
                      <a:lnTo>
                        <a:pt x="1750" y="212"/>
                      </a:lnTo>
                      <a:lnTo>
                        <a:pt x="1748" y="213"/>
                      </a:lnTo>
                      <a:lnTo>
                        <a:pt x="1747" y="213"/>
                      </a:lnTo>
                      <a:lnTo>
                        <a:pt x="1747" y="212"/>
                      </a:lnTo>
                      <a:lnTo>
                        <a:pt x="1748" y="211"/>
                      </a:lnTo>
                      <a:lnTo>
                        <a:pt x="1748" y="210"/>
                      </a:lnTo>
                      <a:lnTo>
                        <a:pt x="1746" y="210"/>
                      </a:lnTo>
                      <a:lnTo>
                        <a:pt x="1747" y="207"/>
                      </a:lnTo>
                      <a:lnTo>
                        <a:pt x="1747" y="206"/>
                      </a:lnTo>
                      <a:lnTo>
                        <a:pt x="1746" y="206"/>
                      </a:lnTo>
                      <a:lnTo>
                        <a:pt x="1746" y="204"/>
                      </a:lnTo>
                      <a:lnTo>
                        <a:pt x="1745" y="204"/>
                      </a:lnTo>
                      <a:lnTo>
                        <a:pt x="1745" y="203"/>
                      </a:lnTo>
                      <a:lnTo>
                        <a:pt x="1746" y="203"/>
                      </a:lnTo>
                      <a:lnTo>
                        <a:pt x="1745" y="198"/>
                      </a:lnTo>
                      <a:lnTo>
                        <a:pt x="1743" y="196"/>
                      </a:lnTo>
                      <a:lnTo>
                        <a:pt x="1743" y="194"/>
                      </a:lnTo>
                      <a:lnTo>
                        <a:pt x="1742" y="194"/>
                      </a:lnTo>
                      <a:lnTo>
                        <a:pt x="1743" y="191"/>
                      </a:lnTo>
                      <a:lnTo>
                        <a:pt x="1743" y="191"/>
                      </a:lnTo>
                      <a:lnTo>
                        <a:pt x="1743" y="190"/>
                      </a:lnTo>
                      <a:lnTo>
                        <a:pt x="1743" y="189"/>
                      </a:lnTo>
                      <a:lnTo>
                        <a:pt x="1743" y="187"/>
                      </a:lnTo>
                      <a:lnTo>
                        <a:pt x="1743" y="187"/>
                      </a:lnTo>
                      <a:lnTo>
                        <a:pt x="1745" y="185"/>
                      </a:lnTo>
                      <a:lnTo>
                        <a:pt x="1746" y="181"/>
                      </a:lnTo>
                      <a:lnTo>
                        <a:pt x="1748" y="181"/>
                      </a:lnTo>
                      <a:lnTo>
                        <a:pt x="1748" y="177"/>
                      </a:lnTo>
                      <a:lnTo>
                        <a:pt x="1751" y="178"/>
                      </a:lnTo>
                      <a:lnTo>
                        <a:pt x="1752" y="178"/>
                      </a:lnTo>
                      <a:lnTo>
                        <a:pt x="1754" y="179"/>
                      </a:lnTo>
                      <a:lnTo>
                        <a:pt x="1754" y="181"/>
                      </a:lnTo>
                      <a:lnTo>
                        <a:pt x="1756" y="179"/>
                      </a:lnTo>
                      <a:lnTo>
                        <a:pt x="1756" y="179"/>
                      </a:lnTo>
                      <a:lnTo>
                        <a:pt x="1759" y="181"/>
                      </a:lnTo>
                      <a:lnTo>
                        <a:pt x="1759" y="182"/>
                      </a:lnTo>
                      <a:lnTo>
                        <a:pt x="1763" y="183"/>
                      </a:lnTo>
                      <a:lnTo>
                        <a:pt x="1763" y="181"/>
                      </a:lnTo>
                      <a:lnTo>
                        <a:pt x="1763" y="181"/>
                      </a:lnTo>
                      <a:lnTo>
                        <a:pt x="1763" y="181"/>
                      </a:lnTo>
                      <a:lnTo>
                        <a:pt x="1765" y="181"/>
                      </a:lnTo>
                      <a:lnTo>
                        <a:pt x="1765" y="178"/>
                      </a:lnTo>
                      <a:lnTo>
                        <a:pt x="1765" y="176"/>
                      </a:lnTo>
                      <a:lnTo>
                        <a:pt x="1767" y="176"/>
                      </a:lnTo>
                      <a:lnTo>
                        <a:pt x="1767" y="174"/>
                      </a:lnTo>
                      <a:lnTo>
                        <a:pt x="1765" y="173"/>
                      </a:lnTo>
                      <a:lnTo>
                        <a:pt x="1765" y="172"/>
                      </a:lnTo>
                      <a:lnTo>
                        <a:pt x="1767" y="172"/>
                      </a:lnTo>
                      <a:lnTo>
                        <a:pt x="1768" y="172"/>
                      </a:lnTo>
                      <a:lnTo>
                        <a:pt x="1769" y="170"/>
                      </a:lnTo>
                      <a:lnTo>
                        <a:pt x="1769" y="169"/>
                      </a:lnTo>
                      <a:lnTo>
                        <a:pt x="1771" y="169"/>
                      </a:lnTo>
                      <a:lnTo>
                        <a:pt x="1775" y="169"/>
                      </a:lnTo>
                      <a:lnTo>
                        <a:pt x="1775" y="168"/>
                      </a:lnTo>
                      <a:lnTo>
                        <a:pt x="1777" y="168"/>
                      </a:lnTo>
                      <a:lnTo>
                        <a:pt x="1777" y="168"/>
                      </a:lnTo>
                      <a:lnTo>
                        <a:pt x="1783" y="168"/>
                      </a:lnTo>
                      <a:lnTo>
                        <a:pt x="1783" y="166"/>
                      </a:lnTo>
                      <a:lnTo>
                        <a:pt x="1784" y="166"/>
                      </a:lnTo>
                      <a:lnTo>
                        <a:pt x="1784" y="165"/>
                      </a:lnTo>
                      <a:lnTo>
                        <a:pt x="1784" y="164"/>
                      </a:lnTo>
                      <a:lnTo>
                        <a:pt x="1785" y="164"/>
                      </a:lnTo>
                      <a:lnTo>
                        <a:pt x="1785" y="162"/>
                      </a:lnTo>
                      <a:lnTo>
                        <a:pt x="1786" y="162"/>
                      </a:lnTo>
                      <a:lnTo>
                        <a:pt x="1786" y="161"/>
                      </a:lnTo>
                      <a:lnTo>
                        <a:pt x="1788" y="160"/>
                      </a:lnTo>
                      <a:lnTo>
                        <a:pt x="1788" y="159"/>
                      </a:lnTo>
                      <a:lnTo>
                        <a:pt x="1788" y="159"/>
                      </a:lnTo>
                      <a:lnTo>
                        <a:pt x="1788" y="157"/>
                      </a:lnTo>
                      <a:lnTo>
                        <a:pt x="1789" y="157"/>
                      </a:lnTo>
                      <a:lnTo>
                        <a:pt x="1789" y="156"/>
                      </a:lnTo>
                      <a:lnTo>
                        <a:pt x="1790" y="156"/>
                      </a:lnTo>
                      <a:lnTo>
                        <a:pt x="1790" y="153"/>
                      </a:lnTo>
                      <a:lnTo>
                        <a:pt x="1790" y="153"/>
                      </a:lnTo>
                      <a:lnTo>
                        <a:pt x="1793" y="153"/>
                      </a:lnTo>
                      <a:lnTo>
                        <a:pt x="1796" y="153"/>
                      </a:lnTo>
                      <a:lnTo>
                        <a:pt x="1796" y="152"/>
                      </a:lnTo>
                      <a:lnTo>
                        <a:pt x="1797" y="152"/>
                      </a:lnTo>
                      <a:lnTo>
                        <a:pt x="1798" y="149"/>
                      </a:lnTo>
                      <a:lnTo>
                        <a:pt x="1802" y="149"/>
                      </a:lnTo>
                      <a:lnTo>
                        <a:pt x="1802" y="148"/>
                      </a:lnTo>
                      <a:lnTo>
                        <a:pt x="1803" y="148"/>
                      </a:lnTo>
                      <a:lnTo>
                        <a:pt x="1805" y="147"/>
                      </a:lnTo>
                      <a:lnTo>
                        <a:pt x="1805" y="145"/>
                      </a:lnTo>
                      <a:lnTo>
                        <a:pt x="1805" y="145"/>
                      </a:lnTo>
                      <a:lnTo>
                        <a:pt x="1805" y="143"/>
                      </a:lnTo>
                      <a:lnTo>
                        <a:pt x="1802" y="143"/>
                      </a:lnTo>
                      <a:lnTo>
                        <a:pt x="1803" y="141"/>
                      </a:lnTo>
                      <a:lnTo>
                        <a:pt x="1805" y="140"/>
                      </a:lnTo>
                      <a:lnTo>
                        <a:pt x="1805" y="140"/>
                      </a:lnTo>
                      <a:lnTo>
                        <a:pt x="1806" y="138"/>
                      </a:lnTo>
                      <a:lnTo>
                        <a:pt x="1807" y="138"/>
                      </a:lnTo>
                      <a:lnTo>
                        <a:pt x="1809" y="138"/>
                      </a:lnTo>
                      <a:lnTo>
                        <a:pt x="1809" y="136"/>
                      </a:lnTo>
                      <a:lnTo>
                        <a:pt x="1809" y="135"/>
                      </a:lnTo>
                      <a:lnTo>
                        <a:pt x="1810" y="135"/>
                      </a:lnTo>
                      <a:lnTo>
                        <a:pt x="1810" y="134"/>
                      </a:lnTo>
                      <a:lnTo>
                        <a:pt x="1811" y="132"/>
                      </a:lnTo>
                      <a:lnTo>
                        <a:pt x="1811" y="131"/>
                      </a:lnTo>
                      <a:lnTo>
                        <a:pt x="1813" y="131"/>
                      </a:lnTo>
                      <a:lnTo>
                        <a:pt x="1813" y="130"/>
                      </a:lnTo>
                      <a:lnTo>
                        <a:pt x="1813" y="130"/>
                      </a:lnTo>
                      <a:lnTo>
                        <a:pt x="1813" y="127"/>
                      </a:lnTo>
                      <a:lnTo>
                        <a:pt x="1813" y="127"/>
                      </a:lnTo>
                      <a:lnTo>
                        <a:pt x="1814" y="126"/>
                      </a:lnTo>
                      <a:lnTo>
                        <a:pt x="1814" y="126"/>
                      </a:lnTo>
                      <a:close/>
                      <a:moveTo>
                        <a:pt x="1610" y="123"/>
                      </a:moveTo>
                      <a:lnTo>
                        <a:pt x="1612" y="123"/>
                      </a:lnTo>
                      <a:lnTo>
                        <a:pt x="1612" y="126"/>
                      </a:lnTo>
                      <a:lnTo>
                        <a:pt x="1611" y="126"/>
                      </a:lnTo>
                      <a:lnTo>
                        <a:pt x="1610" y="123"/>
                      </a:lnTo>
                      <a:close/>
                      <a:moveTo>
                        <a:pt x="657" y="118"/>
                      </a:moveTo>
                      <a:lnTo>
                        <a:pt x="658" y="118"/>
                      </a:lnTo>
                      <a:lnTo>
                        <a:pt x="658" y="119"/>
                      </a:lnTo>
                      <a:lnTo>
                        <a:pt x="658" y="119"/>
                      </a:lnTo>
                      <a:lnTo>
                        <a:pt x="658" y="119"/>
                      </a:lnTo>
                      <a:lnTo>
                        <a:pt x="657" y="119"/>
                      </a:lnTo>
                      <a:lnTo>
                        <a:pt x="657" y="119"/>
                      </a:lnTo>
                      <a:lnTo>
                        <a:pt x="657" y="119"/>
                      </a:lnTo>
                      <a:lnTo>
                        <a:pt x="657" y="119"/>
                      </a:lnTo>
                      <a:lnTo>
                        <a:pt x="657" y="118"/>
                      </a:lnTo>
                      <a:close/>
                      <a:moveTo>
                        <a:pt x="57" y="117"/>
                      </a:moveTo>
                      <a:lnTo>
                        <a:pt x="58" y="118"/>
                      </a:lnTo>
                      <a:lnTo>
                        <a:pt x="58" y="118"/>
                      </a:lnTo>
                      <a:lnTo>
                        <a:pt x="58" y="118"/>
                      </a:lnTo>
                      <a:lnTo>
                        <a:pt x="57" y="118"/>
                      </a:lnTo>
                      <a:lnTo>
                        <a:pt x="57" y="117"/>
                      </a:lnTo>
                      <a:close/>
                      <a:moveTo>
                        <a:pt x="56" y="117"/>
                      </a:moveTo>
                      <a:lnTo>
                        <a:pt x="57" y="118"/>
                      </a:lnTo>
                      <a:lnTo>
                        <a:pt x="57" y="118"/>
                      </a:lnTo>
                      <a:lnTo>
                        <a:pt x="57" y="118"/>
                      </a:lnTo>
                      <a:lnTo>
                        <a:pt x="57" y="118"/>
                      </a:lnTo>
                      <a:lnTo>
                        <a:pt x="56" y="119"/>
                      </a:lnTo>
                      <a:lnTo>
                        <a:pt x="56" y="119"/>
                      </a:lnTo>
                      <a:lnTo>
                        <a:pt x="56" y="117"/>
                      </a:lnTo>
                      <a:close/>
                      <a:moveTo>
                        <a:pt x="43" y="117"/>
                      </a:moveTo>
                      <a:lnTo>
                        <a:pt x="44" y="118"/>
                      </a:lnTo>
                      <a:lnTo>
                        <a:pt x="44" y="118"/>
                      </a:lnTo>
                      <a:lnTo>
                        <a:pt x="44" y="119"/>
                      </a:lnTo>
                      <a:lnTo>
                        <a:pt x="44" y="119"/>
                      </a:lnTo>
                      <a:lnTo>
                        <a:pt x="43" y="118"/>
                      </a:lnTo>
                      <a:lnTo>
                        <a:pt x="43" y="117"/>
                      </a:lnTo>
                      <a:close/>
                      <a:moveTo>
                        <a:pt x="231" y="104"/>
                      </a:moveTo>
                      <a:lnTo>
                        <a:pt x="234" y="104"/>
                      </a:lnTo>
                      <a:lnTo>
                        <a:pt x="234" y="104"/>
                      </a:lnTo>
                      <a:lnTo>
                        <a:pt x="234" y="105"/>
                      </a:lnTo>
                      <a:lnTo>
                        <a:pt x="231" y="105"/>
                      </a:lnTo>
                      <a:lnTo>
                        <a:pt x="231" y="104"/>
                      </a:lnTo>
                      <a:close/>
                      <a:moveTo>
                        <a:pt x="1891" y="101"/>
                      </a:moveTo>
                      <a:lnTo>
                        <a:pt x="1892" y="101"/>
                      </a:lnTo>
                      <a:lnTo>
                        <a:pt x="1894" y="101"/>
                      </a:lnTo>
                      <a:lnTo>
                        <a:pt x="1895" y="105"/>
                      </a:lnTo>
                      <a:lnTo>
                        <a:pt x="1896" y="109"/>
                      </a:lnTo>
                      <a:lnTo>
                        <a:pt x="1898" y="113"/>
                      </a:lnTo>
                      <a:lnTo>
                        <a:pt x="1898" y="118"/>
                      </a:lnTo>
                      <a:lnTo>
                        <a:pt x="1896" y="118"/>
                      </a:lnTo>
                      <a:lnTo>
                        <a:pt x="1896" y="119"/>
                      </a:lnTo>
                      <a:lnTo>
                        <a:pt x="1895" y="119"/>
                      </a:lnTo>
                      <a:lnTo>
                        <a:pt x="1895" y="121"/>
                      </a:lnTo>
                      <a:lnTo>
                        <a:pt x="1895" y="121"/>
                      </a:lnTo>
                      <a:lnTo>
                        <a:pt x="1895" y="122"/>
                      </a:lnTo>
                      <a:lnTo>
                        <a:pt x="1894" y="122"/>
                      </a:lnTo>
                      <a:lnTo>
                        <a:pt x="1892" y="123"/>
                      </a:lnTo>
                      <a:lnTo>
                        <a:pt x="1891" y="124"/>
                      </a:lnTo>
                      <a:lnTo>
                        <a:pt x="1891" y="127"/>
                      </a:lnTo>
                      <a:lnTo>
                        <a:pt x="1892" y="130"/>
                      </a:lnTo>
                      <a:lnTo>
                        <a:pt x="1894" y="132"/>
                      </a:lnTo>
                      <a:lnTo>
                        <a:pt x="1892" y="132"/>
                      </a:lnTo>
                      <a:lnTo>
                        <a:pt x="1892" y="132"/>
                      </a:lnTo>
                      <a:lnTo>
                        <a:pt x="1892" y="132"/>
                      </a:lnTo>
                      <a:lnTo>
                        <a:pt x="1892" y="128"/>
                      </a:lnTo>
                      <a:lnTo>
                        <a:pt x="1891" y="128"/>
                      </a:lnTo>
                      <a:lnTo>
                        <a:pt x="1891" y="130"/>
                      </a:lnTo>
                      <a:lnTo>
                        <a:pt x="1889" y="130"/>
                      </a:lnTo>
                      <a:lnTo>
                        <a:pt x="1890" y="132"/>
                      </a:lnTo>
                      <a:lnTo>
                        <a:pt x="1890" y="132"/>
                      </a:lnTo>
                      <a:lnTo>
                        <a:pt x="1890" y="134"/>
                      </a:lnTo>
                      <a:lnTo>
                        <a:pt x="1891" y="134"/>
                      </a:lnTo>
                      <a:lnTo>
                        <a:pt x="1891" y="136"/>
                      </a:lnTo>
                      <a:lnTo>
                        <a:pt x="1890" y="138"/>
                      </a:lnTo>
                      <a:lnTo>
                        <a:pt x="1890" y="139"/>
                      </a:lnTo>
                      <a:lnTo>
                        <a:pt x="1889" y="140"/>
                      </a:lnTo>
                      <a:lnTo>
                        <a:pt x="1887" y="140"/>
                      </a:lnTo>
                      <a:lnTo>
                        <a:pt x="1886" y="140"/>
                      </a:lnTo>
                      <a:lnTo>
                        <a:pt x="1886" y="140"/>
                      </a:lnTo>
                      <a:lnTo>
                        <a:pt x="1886" y="140"/>
                      </a:lnTo>
                      <a:lnTo>
                        <a:pt x="1886" y="138"/>
                      </a:lnTo>
                      <a:lnTo>
                        <a:pt x="1886" y="138"/>
                      </a:lnTo>
                      <a:lnTo>
                        <a:pt x="1886" y="138"/>
                      </a:lnTo>
                      <a:lnTo>
                        <a:pt x="1886" y="136"/>
                      </a:lnTo>
                      <a:lnTo>
                        <a:pt x="1885" y="138"/>
                      </a:lnTo>
                      <a:lnTo>
                        <a:pt x="1882" y="138"/>
                      </a:lnTo>
                      <a:lnTo>
                        <a:pt x="1881" y="138"/>
                      </a:lnTo>
                      <a:lnTo>
                        <a:pt x="1879" y="136"/>
                      </a:lnTo>
                      <a:lnTo>
                        <a:pt x="1877" y="135"/>
                      </a:lnTo>
                      <a:lnTo>
                        <a:pt x="1874" y="134"/>
                      </a:lnTo>
                      <a:lnTo>
                        <a:pt x="1874" y="131"/>
                      </a:lnTo>
                      <a:lnTo>
                        <a:pt x="1874" y="128"/>
                      </a:lnTo>
                      <a:lnTo>
                        <a:pt x="1874" y="126"/>
                      </a:lnTo>
                      <a:lnTo>
                        <a:pt x="1875" y="126"/>
                      </a:lnTo>
                      <a:lnTo>
                        <a:pt x="1875" y="124"/>
                      </a:lnTo>
                      <a:lnTo>
                        <a:pt x="1877" y="124"/>
                      </a:lnTo>
                      <a:lnTo>
                        <a:pt x="1877" y="122"/>
                      </a:lnTo>
                      <a:lnTo>
                        <a:pt x="1877" y="122"/>
                      </a:lnTo>
                      <a:lnTo>
                        <a:pt x="1877" y="122"/>
                      </a:lnTo>
                      <a:lnTo>
                        <a:pt x="1874" y="122"/>
                      </a:lnTo>
                      <a:lnTo>
                        <a:pt x="1874" y="121"/>
                      </a:lnTo>
                      <a:lnTo>
                        <a:pt x="1873" y="121"/>
                      </a:lnTo>
                      <a:lnTo>
                        <a:pt x="1872" y="121"/>
                      </a:lnTo>
                      <a:lnTo>
                        <a:pt x="1872" y="122"/>
                      </a:lnTo>
                      <a:lnTo>
                        <a:pt x="1868" y="121"/>
                      </a:lnTo>
                      <a:lnTo>
                        <a:pt x="1868" y="122"/>
                      </a:lnTo>
                      <a:lnTo>
                        <a:pt x="1865" y="122"/>
                      </a:lnTo>
                      <a:lnTo>
                        <a:pt x="1864" y="121"/>
                      </a:lnTo>
                      <a:lnTo>
                        <a:pt x="1864" y="119"/>
                      </a:lnTo>
                      <a:lnTo>
                        <a:pt x="1862" y="119"/>
                      </a:lnTo>
                      <a:lnTo>
                        <a:pt x="1862" y="121"/>
                      </a:lnTo>
                      <a:lnTo>
                        <a:pt x="1861" y="121"/>
                      </a:lnTo>
                      <a:lnTo>
                        <a:pt x="1861" y="122"/>
                      </a:lnTo>
                      <a:lnTo>
                        <a:pt x="1860" y="123"/>
                      </a:lnTo>
                      <a:lnTo>
                        <a:pt x="1860" y="124"/>
                      </a:lnTo>
                      <a:lnTo>
                        <a:pt x="1857" y="124"/>
                      </a:lnTo>
                      <a:lnTo>
                        <a:pt x="1856" y="123"/>
                      </a:lnTo>
                      <a:lnTo>
                        <a:pt x="1857" y="122"/>
                      </a:lnTo>
                      <a:lnTo>
                        <a:pt x="1858" y="119"/>
                      </a:lnTo>
                      <a:lnTo>
                        <a:pt x="1858" y="119"/>
                      </a:lnTo>
                      <a:lnTo>
                        <a:pt x="1860" y="118"/>
                      </a:lnTo>
                      <a:lnTo>
                        <a:pt x="1858" y="117"/>
                      </a:lnTo>
                      <a:lnTo>
                        <a:pt x="1858" y="115"/>
                      </a:lnTo>
                      <a:lnTo>
                        <a:pt x="1858" y="114"/>
                      </a:lnTo>
                      <a:lnTo>
                        <a:pt x="1860" y="114"/>
                      </a:lnTo>
                      <a:lnTo>
                        <a:pt x="1862" y="114"/>
                      </a:lnTo>
                      <a:lnTo>
                        <a:pt x="1865" y="113"/>
                      </a:lnTo>
                      <a:lnTo>
                        <a:pt x="1865" y="110"/>
                      </a:lnTo>
                      <a:lnTo>
                        <a:pt x="1868" y="110"/>
                      </a:lnTo>
                      <a:lnTo>
                        <a:pt x="1868" y="109"/>
                      </a:lnTo>
                      <a:lnTo>
                        <a:pt x="1869" y="109"/>
                      </a:lnTo>
                      <a:lnTo>
                        <a:pt x="1870" y="109"/>
                      </a:lnTo>
                      <a:lnTo>
                        <a:pt x="1872" y="109"/>
                      </a:lnTo>
                      <a:lnTo>
                        <a:pt x="1872" y="109"/>
                      </a:lnTo>
                      <a:lnTo>
                        <a:pt x="1872" y="109"/>
                      </a:lnTo>
                      <a:lnTo>
                        <a:pt x="1872" y="113"/>
                      </a:lnTo>
                      <a:lnTo>
                        <a:pt x="1873" y="113"/>
                      </a:lnTo>
                      <a:lnTo>
                        <a:pt x="1874" y="113"/>
                      </a:lnTo>
                      <a:lnTo>
                        <a:pt x="1877" y="111"/>
                      </a:lnTo>
                      <a:lnTo>
                        <a:pt x="1877" y="110"/>
                      </a:lnTo>
                      <a:lnTo>
                        <a:pt x="1879" y="109"/>
                      </a:lnTo>
                      <a:lnTo>
                        <a:pt x="1879" y="110"/>
                      </a:lnTo>
                      <a:lnTo>
                        <a:pt x="1882" y="110"/>
                      </a:lnTo>
                      <a:lnTo>
                        <a:pt x="1883" y="109"/>
                      </a:lnTo>
                      <a:lnTo>
                        <a:pt x="1883" y="107"/>
                      </a:lnTo>
                      <a:lnTo>
                        <a:pt x="1885" y="106"/>
                      </a:lnTo>
                      <a:lnTo>
                        <a:pt x="1885" y="106"/>
                      </a:lnTo>
                      <a:lnTo>
                        <a:pt x="1886" y="106"/>
                      </a:lnTo>
                      <a:lnTo>
                        <a:pt x="1886" y="106"/>
                      </a:lnTo>
                      <a:lnTo>
                        <a:pt x="1889" y="106"/>
                      </a:lnTo>
                      <a:lnTo>
                        <a:pt x="1889" y="104"/>
                      </a:lnTo>
                      <a:lnTo>
                        <a:pt x="1890" y="104"/>
                      </a:lnTo>
                      <a:lnTo>
                        <a:pt x="1890" y="104"/>
                      </a:lnTo>
                      <a:lnTo>
                        <a:pt x="1889" y="104"/>
                      </a:lnTo>
                      <a:lnTo>
                        <a:pt x="1889" y="101"/>
                      </a:lnTo>
                      <a:lnTo>
                        <a:pt x="1890" y="101"/>
                      </a:lnTo>
                      <a:lnTo>
                        <a:pt x="1891" y="101"/>
                      </a:lnTo>
                      <a:close/>
                      <a:moveTo>
                        <a:pt x="1484" y="97"/>
                      </a:moveTo>
                      <a:lnTo>
                        <a:pt x="1487" y="97"/>
                      </a:lnTo>
                      <a:lnTo>
                        <a:pt x="1487" y="100"/>
                      </a:lnTo>
                      <a:lnTo>
                        <a:pt x="1488" y="100"/>
                      </a:lnTo>
                      <a:lnTo>
                        <a:pt x="1488" y="102"/>
                      </a:lnTo>
                      <a:lnTo>
                        <a:pt x="1489" y="102"/>
                      </a:lnTo>
                      <a:lnTo>
                        <a:pt x="1489" y="104"/>
                      </a:lnTo>
                      <a:lnTo>
                        <a:pt x="1492" y="105"/>
                      </a:lnTo>
                      <a:lnTo>
                        <a:pt x="1492" y="107"/>
                      </a:lnTo>
                      <a:lnTo>
                        <a:pt x="1493" y="107"/>
                      </a:lnTo>
                      <a:lnTo>
                        <a:pt x="1493" y="109"/>
                      </a:lnTo>
                      <a:lnTo>
                        <a:pt x="1493" y="109"/>
                      </a:lnTo>
                      <a:lnTo>
                        <a:pt x="1493" y="110"/>
                      </a:lnTo>
                      <a:lnTo>
                        <a:pt x="1495" y="110"/>
                      </a:lnTo>
                      <a:lnTo>
                        <a:pt x="1496" y="113"/>
                      </a:lnTo>
                      <a:lnTo>
                        <a:pt x="1497" y="115"/>
                      </a:lnTo>
                      <a:lnTo>
                        <a:pt x="1498" y="115"/>
                      </a:lnTo>
                      <a:lnTo>
                        <a:pt x="1500" y="121"/>
                      </a:lnTo>
                      <a:lnTo>
                        <a:pt x="1501" y="121"/>
                      </a:lnTo>
                      <a:lnTo>
                        <a:pt x="1500" y="131"/>
                      </a:lnTo>
                      <a:lnTo>
                        <a:pt x="1497" y="132"/>
                      </a:lnTo>
                      <a:lnTo>
                        <a:pt x="1497" y="134"/>
                      </a:lnTo>
                      <a:lnTo>
                        <a:pt x="1495" y="134"/>
                      </a:lnTo>
                      <a:lnTo>
                        <a:pt x="1495" y="134"/>
                      </a:lnTo>
                      <a:lnTo>
                        <a:pt x="1493" y="134"/>
                      </a:lnTo>
                      <a:lnTo>
                        <a:pt x="1493" y="135"/>
                      </a:lnTo>
                      <a:lnTo>
                        <a:pt x="1492" y="135"/>
                      </a:lnTo>
                      <a:lnTo>
                        <a:pt x="1491" y="136"/>
                      </a:lnTo>
                      <a:lnTo>
                        <a:pt x="1488" y="136"/>
                      </a:lnTo>
                      <a:lnTo>
                        <a:pt x="1488" y="136"/>
                      </a:lnTo>
                      <a:lnTo>
                        <a:pt x="1488" y="136"/>
                      </a:lnTo>
                      <a:lnTo>
                        <a:pt x="1487" y="136"/>
                      </a:lnTo>
                      <a:lnTo>
                        <a:pt x="1487" y="135"/>
                      </a:lnTo>
                      <a:lnTo>
                        <a:pt x="1485" y="135"/>
                      </a:lnTo>
                      <a:lnTo>
                        <a:pt x="1484" y="134"/>
                      </a:lnTo>
                      <a:lnTo>
                        <a:pt x="1483" y="132"/>
                      </a:lnTo>
                      <a:lnTo>
                        <a:pt x="1481" y="121"/>
                      </a:lnTo>
                      <a:lnTo>
                        <a:pt x="1480" y="121"/>
                      </a:lnTo>
                      <a:lnTo>
                        <a:pt x="1480" y="117"/>
                      </a:lnTo>
                      <a:lnTo>
                        <a:pt x="1480" y="117"/>
                      </a:lnTo>
                      <a:lnTo>
                        <a:pt x="1480" y="117"/>
                      </a:lnTo>
                      <a:lnTo>
                        <a:pt x="1480" y="115"/>
                      </a:lnTo>
                      <a:lnTo>
                        <a:pt x="1480" y="114"/>
                      </a:lnTo>
                      <a:lnTo>
                        <a:pt x="1481" y="114"/>
                      </a:lnTo>
                      <a:lnTo>
                        <a:pt x="1481" y="113"/>
                      </a:lnTo>
                      <a:lnTo>
                        <a:pt x="1483" y="113"/>
                      </a:lnTo>
                      <a:lnTo>
                        <a:pt x="1483" y="110"/>
                      </a:lnTo>
                      <a:lnTo>
                        <a:pt x="1483" y="110"/>
                      </a:lnTo>
                      <a:lnTo>
                        <a:pt x="1483" y="109"/>
                      </a:lnTo>
                      <a:lnTo>
                        <a:pt x="1484" y="109"/>
                      </a:lnTo>
                      <a:lnTo>
                        <a:pt x="1483" y="109"/>
                      </a:lnTo>
                      <a:lnTo>
                        <a:pt x="1483" y="107"/>
                      </a:lnTo>
                      <a:lnTo>
                        <a:pt x="1483" y="105"/>
                      </a:lnTo>
                      <a:lnTo>
                        <a:pt x="1483" y="105"/>
                      </a:lnTo>
                      <a:lnTo>
                        <a:pt x="1484" y="104"/>
                      </a:lnTo>
                      <a:lnTo>
                        <a:pt x="1484" y="104"/>
                      </a:lnTo>
                      <a:lnTo>
                        <a:pt x="1484" y="101"/>
                      </a:lnTo>
                      <a:lnTo>
                        <a:pt x="1483" y="101"/>
                      </a:lnTo>
                      <a:lnTo>
                        <a:pt x="1484" y="97"/>
                      </a:lnTo>
                      <a:close/>
                      <a:moveTo>
                        <a:pt x="1881" y="92"/>
                      </a:moveTo>
                      <a:lnTo>
                        <a:pt x="1882" y="93"/>
                      </a:lnTo>
                      <a:lnTo>
                        <a:pt x="1883" y="94"/>
                      </a:lnTo>
                      <a:lnTo>
                        <a:pt x="1883" y="96"/>
                      </a:lnTo>
                      <a:lnTo>
                        <a:pt x="1883" y="96"/>
                      </a:lnTo>
                      <a:lnTo>
                        <a:pt x="1882" y="96"/>
                      </a:lnTo>
                      <a:lnTo>
                        <a:pt x="1882" y="97"/>
                      </a:lnTo>
                      <a:lnTo>
                        <a:pt x="1881" y="97"/>
                      </a:lnTo>
                      <a:lnTo>
                        <a:pt x="1879" y="97"/>
                      </a:lnTo>
                      <a:lnTo>
                        <a:pt x="1878" y="96"/>
                      </a:lnTo>
                      <a:lnTo>
                        <a:pt x="1875" y="96"/>
                      </a:lnTo>
                      <a:lnTo>
                        <a:pt x="1875" y="94"/>
                      </a:lnTo>
                      <a:lnTo>
                        <a:pt x="1877" y="93"/>
                      </a:lnTo>
                      <a:lnTo>
                        <a:pt x="1878" y="93"/>
                      </a:lnTo>
                      <a:lnTo>
                        <a:pt x="1879" y="92"/>
                      </a:lnTo>
                      <a:lnTo>
                        <a:pt x="1881" y="92"/>
                      </a:lnTo>
                      <a:close/>
                      <a:moveTo>
                        <a:pt x="1864" y="88"/>
                      </a:moveTo>
                      <a:lnTo>
                        <a:pt x="1864" y="88"/>
                      </a:lnTo>
                      <a:lnTo>
                        <a:pt x="1864" y="88"/>
                      </a:lnTo>
                      <a:lnTo>
                        <a:pt x="1865" y="89"/>
                      </a:lnTo>
                      <a:lnTo>
                        <a:pt x="1864" y="89"/>
                      </a:lnTo>
                      <a:lnTo>
                        <a:pt x="1864" y="88"/>
                      </a:lnTo>
                      <a:lnTo>
                        <a:pt x="1864" y="88"/>
                      </a:lnTo>
                      <a:lnTo>
                        <a:pt x="1864" y="88"/>
                      </a:lnTo>
                      <a:lnTo>
                        <a:pt x="1864" y="88"/>
                      </a:lnTo>
                      <a:lnTo>
                        <a:pt x="1864" y="88"/>
                      </a:lnTo>
                      <a:lnTo>
                        <a:pt x="1864" y="88"/>
                      </a:lnTo>
                      <a:lnTo>
                        <a:pt x="1864" y="88"/>
                      </a:lnTo>
                      <a:close/>
                      <a:moveTo>
                        <a:pt x="1601" y="88"/>
                      </a:moveTo>
                      <a:lnTo>
                        <a:pt x="1602" y="88"/>
                      </a:lnTo>
                      <a:lnTo>
                        <a:pt x="1602" y="88"/>
                      </a:lnTo>
                      <a:lnTo>
                        <a:pt x="1602" y="88"/>
                      </a:lnTo>
                      <a:lnTo>
                        <a:pt x="1602" y="88"/>
                      </a:lnTo>
                      <a:lnTo>
                        <a:pt x="1602" y="88"/>
                      </a:lnTo>
                      <a:lnTo>
                        <a:pt x="1601" y="89"/>
                      </a:lnTo>
                      <a:lnTo>
                        <a:pt x="1601" y="88"/>
                      </a:lnTo>
                      <a:close/>
                      <a:moveTo>
                        <a:pt x="1870" y="84"/>
                      </a:moveTo>
                      <a:lnTo>
                        <a:pt x="1872" y="87"/>
                      </a:lnTo>
                      <a:lnTo>
                        <a:pt x="1872" y="87"/>
                      </a:lnTo>
                      <a:lnTo>
                        <a:pt x="1872" y="88"/>
                      </a:lnTo>
                      <a:lnTo>
                        <a:pt x="1872" y="88"/>
                      </a:lnTo>
                      <a:lnTo>
                        <a:pt x="1872" y="89"/>
                      </a:lnTo>
                      <a:lnTo>
                        <a:pt x="1872" y="89"/>
                      </a:lnTo>
                      <a:lnTo>
                        <a:pt x="1870" y="90"/>
                      </a:lnTo>
                      <a:lnTo>
                        <a:pt x="1870" y="90"/>
                      </a:lnTo>
                      <a:lnTo>
                        <a:pt x="1870" y="92"/>
                      </a:lnTo>
                      <a:lnTo>
                        <a:pt x="1869" y="93"/>
                      </a:lnTo>
                      <a:lnTo>
                        <a:pt x="1869" y="100"/>
                      </a:lnTo>
                      <a:lnTo>
                        <a:pt x="1869" y="100"/>
                      </a:lnTo>
                      <a:lnTo>
                        <a:pt x="1869" y="100"/>
                      </a:lnTo>
                      <a:lnTo>
                        <a:pt x="1869" y="101"/>
                      </a:lnTo>
                      <a:lnTo>
                        <a:pt x="1869" y="102"/>
                      </a:lnTo>
                      <a:lnTo>
                        <a:pt x="1868" y="102"/>
                      </a:lnTo>
                      <a:lnTo>
                        <a:pt x="1866" y="100"/>
                      </a:lnTo>
                      <a:lnTo>
                        <a:pt x="1865" y="100"/>
                      </a:lnTo>
                      <a:lnTo>
                        <a:pt x="1865" y="100"/>
                      </a:lnTo>
                      <a:lnTo>
                        <a:pt x="1862" y="100"/>
                      </a:lnTo>
                      <a:lnTo>
                        <a:pt x="1862" y="98"/>
                      </a:lnTo>
                      <a:lnTo>
                        <a:pt x="1861" y="97"/>
                      </a:lnTo>
                      <a:lnTo>
                        <a:pt x="1861" y="96"/>
                      </a:lnTo>
                      <a:lnTo>
                        <a:pt x="1860" y="96"/>
                      </a:lnTo>
                      <a:lnTo>
                        <a:pt x="1860" y="93"/>
                      </a:lnTo>
                      <a:lnTo>
                        <a:pt x="1865" y="92"/>
                      </a:lnTo>
                      <a:lnTo>
                        <a:pt x="1866" y="90"/>
                      </a:lnTo>
                      <a:lnTo>
                        <a:pt x="1868" y="85"/>
                      </a:lnTo>
                      <a:lnTo>
                        <a:pt x="1869" y="84"/>
                      </a:lnTo>
                      <a:lnTo>
                        <a:pt x="1870" y="84"/>
                      </a:lnTo>
                      <a:close/>
                      <a:moveTo>
                        <a:pt x="226" y="84"/>
                      </a:moveTo>
                      <a:lnTo>
                        <a:pt x="230" y="84"/>
                      </a:lnTo>
                      <a:lnTo>
                        <a:pt x="230" y="84"/>
                      </a:lnTo>
                      <a:lnTo>
                        <a:pt x="229" y="85"/>
                      </a:lnTo>
                      <a:lnTo>
                        <a:pt x="229" y="87"/>
                      </a:lnTo>
                      <a:lnTo>
                        <a:pt x="230" y="88"/>
                      </a:lnTo>
                      <a:lnTo>
                        <a:pt x="230" y="89"/>
                      </a:lnTo>
                      <a:lnTo>
                        <a:pt x="229" y="89"/>
                      </a:lnTo>
                      <a:lnTo>
                        <a:pt x="229" y="90"/>
                      </a:lnTo>
                      <a:lnTo>
                        <a:pt x="227" y="90"/>
                      </a:lnTo>
                      <a:lnTo>
                        <a:pt x="227" y="90"/>
                      </a:lnTo>
                      <a:lnTo>
                        <a:pt x="226" y="90"/>
                      </a:lnTo>
                      <a:lnTo>
                        <a:pt x="226" y="88"/>
                      </a:lnTo>
                      <a:lnTo>
                        <a:pt x="225" y="85"/>
                      </a:lnTo>
                      <a:lnTo>
                        <a:pt x="225" y="84"/>
                      </a:lnTo>
                      <a:lnTo>
                        <a:pt x="226" y="84"/>
                      </a:lnTo>
                      <a:lnTo>
                        <a:pt x="226" y="84"/>
                      </a:lnTo>
                      <a:close/>
                      <a:moveTo>
                        <a:pt x="1875" y="83"/>
                      </a:moveTo>
                      <a:lnTo>
                        <a:pt x="1877" y="83"/>
                      </a:lnTo>
                      <a:lnTo>
                        <a:pt x="1877" y="83"/>
                      </a:lnTo>
                      <a:lnTo>
                        <a:pt x="1877" y="83"/>
                      </a:lnTo>
                      <a:lnTo>
                        <a:pt x="1877" y="89"/>
                      </a:lnTo>
                      <a:lnTo>
                        <a:pt x="1877" y="89"/>
                      </a:lnTo>
                      <a:lnTo>
                        <a:pt x="1878" y="90"/>
                      </a:lnTo>
                      <a:lnTo>
                        <a:pt x="1875" y="90"/>
                      </a:lnTo>
                      <a:lnTo>
                        <a:pt x="1875" y="92"/>
                      </a:lnTo>
                      <a:lnTo>
                        <a:pt x="1873" y="92"/>
                      </a:lnTo>
                      <a:lnTo>
                        <a:pt x="1873" y="93"/>
                      </a:lnTo>
                      <a:lnTo>
                        <a:pt x="1873" y="94"/>
                      </a:lnTo>
                      <a:lnTo>
                        <a:pt x="1872" y="97"/>
                      </a:lnTo>
                      <a:lnTo>
                        <a:pt x="1870" y="97"/>
                      </a:lnTo>
                      <a:lnTo>
                        <a:pt x="1870" y="94"/>
                      </a:lnTo>
                      <a:lnTo>
                        <a:pt x="1870" y="92"/>
                      </a:lnTo>
                      <a:lnTo>
                        <a:pt x="1872" y="90"/>
                      </a:lnTo>
                      <a:lnTo>
                        <a:pt x="1873" y="89"/>
                      </a:lnTo>
                      <a:lnTo>
                        <a:pt x="1874" y="87"/>
                      </a:lnTo>
                      <a:lnTo>
                        <a:pt x="1875" y="85"/>
                      </a:lnTo>
                      <a:lnTo>
                        <a:pt x="1875" y="83"/>
                      </a:lnTo>
                      <a:close/>
                      <a:moveTo>
                        <a:pt x="204" y="81"/>
                      </a:moveTo>
                      <a:lnTo>
                        <a:pt x="205" y="81"/>
                      </a:lnTo>
                      <a:lnTo>
                        <a:pt x="205" y="83"/>
                      </a:lnTo>
                      <a:lnTo>
                        <a:pt x="205" y="83"/>
                      </a:lnTo>
                      <a:lnTo>
                        <a:pt x="205" y="83"/>
                      </a:lnTo>
                      <a:lnTo>
                        <a:pt x="204" y="83"/>
                      </a:lnTo>
                      <a:lnTo>
                        <a:pt x="204" y="83"/>
                      </a:lnTo>
                      <a:lnTo>
                        <a:pt x="204" y="81"/>
                      </a:lnTo>
                      <a:close/>
                      <a:moveTo>
                        <a:pt x="1836" y="80"/>
                      </a:moveTo>
                      <a:lnTo>
                        <a:pt x="1837" y="84"/>
                      </a:lnTo>
                      <a:lnTo>
                        <a:pt x="1836" y="84"/>
                      </a:lnTo>
                      <a:lnTo>
                        <a:pt x="1836" y="88"/>
                      </a:lnTo>
                      <a:lnTo>
                        <a:pt x="1837" y="88"/>
                      </a:lnTo>
                      <a:lnTo>
                        <a:pt x="1837" y="90"/>
                      </a:lnTo>
                      <a:lnTo>
                        <a:pt x="1835" y="90"/>
                      </a:lnTo>
                      <a:lnTo>
                        <a:pt x="1834" y="93"/>
                      </a:lnTo>
                      <a:lnTo>
                        <a:pt x="1832" y="94"/>
                      </a:lnTo>
                      <a:lnTo>
                        <a:pt x="1832" y="94"/>
                      </a:lnTo>
                      <a:lnTo>
                        <a:pt x="1830" y="96"/>
                      </a:lnTo>
                      <a:lnTo>
                        <a:pt x="1830" y="97"/>
                      </a:lnTo>
                      <a:lnTo>
                        <a:pt x="1828" y="98"/>
                      </a:lnTo>
                      <a:lnTo>
                        <a:pt x="1827" y="101"/>
                      </a:lnTo>
                      <a:lnTo>
                        <a:pt x="1826" y="104"/>
                      </a:lnTo>
                      <a:lnTo>
                        <a:pt x="1826" y="104"/>
                      </a:lnTo>
                      <a:lnTo>
                        <a:pt x="1824" y="104"/>
                      </a:lnTo>
                      <a:lnTo>
                        <a:pt x="1823" y="105"/>
                      </a:lnTo>
                      <a:lnTo>
                        <a:pt x="1822" y="105"/>
                      </a:lnTo>
                      <a:lnTo>
                        <a:pt x="1822" y="106"/>
                      </a:lnTo>
                      <a:lnTo>
                        <a:pt x="1820" y="106"/>
                      </a:lnTo>
                      <a:lnTo>
                        <a:pt x="1819" y="107"/>
                      </a:lnTo>
                      <a:lnTo>
                        <a:pt x="1818" y="107"/>
                      </a:lnTo>
                      <a:lnTo>
                        <a:pt x="1817" y="109"/>
                      </a:lnTo>
                      <a:lnTo>
                        <a:pt x="1817" y="109"/>
                      </a:lnTo>
                      <a:lnTo>
                        <a:pt x="1815" y="110"/>
                      </a:lnTo>
                      <a:lnTo>
                        <a:pt x="1814" y="110"/>
                      </a:lnTo>
                      <a:lnTo>
                        <a:pt x="1814" y="109"/>
                      </a:lnTo>
                      <a:lnTo>
                        <a:pt x="1815" y="107"/>
                      </a:lnTo>
                      <a:lnTo>
                        <a:pt x="1817" y="105"/>
                      </a:lnTo>
                      <a:lnTo>
                        <a:pt x="1817" y="105"/>
                      </a:lnTo>
                      <a:lnTo>
                        <a:pt x="1817" y="104"/>
                      </a:lnTo>
                      <a:lnTo>
                        <a:pt x="1818" y="104"/>
                      </a:lnTo>
                      <a:lnTo>
                        <a:pt x="1819" y="104"/>
                      </a:lnTo>
                      <a:lnTo>
                        <a:pt x="1819" y="104"/>
                      </a:lnTo>
                      <a:lnTo>
                        <a:pt x="1819" y="104"/>
                      </a:lnTo>
                      <a:lnTo>
                        <a:pt x="1819" y="102"/>
                      </a:lnTo>
                      <a:lnTo>
                        <a:pt x="1823" y="102"/>
                      </a:lnTo>
                      <a:lnTo>
                        <a:pt x="1823" y="100"/>
                      </a:lnTo>
                      <a:lnTo>
                        <a:pt x="1824" y="100"/>
                      </a:lnTo>
                      <a:lnTo>
                        <a:pt x="1824" y="98"/>
                      </a:lnTo>
                      <a:lnTo>
                        <a:pt x="1826" y="98"/>
                      </a:lnTo>
                      <a:lnTo>
                        <a:pt x="1827" y="96"/>
                      </a:lnTo>
                      <a:lnTo>
                        <a:pt x="1827" y="94"/>
                      </a:lnTo>
                      <a:lnTo>
                        <a:pt x="1828" y="93"/>
                      </a:lnTo>
                      <a:lnTo>
                        <a:pt x="1830" y="92"/>
                      </a:lnTo>
                      <a:lnTo>
                        <a:pt x="1830" y="92"/>
                      </a:lnTo>
                      <a:lnTo>
                        <a:pt x="1830" y="90"/>
                      </a:lnTo>
                      <a:lnTo>
                        <a:pt x="1831" y="90"/>
                      </a:lnTo>
                      <a:lnTo>
                        <a:pt x="1831" y="90"/>
                      </a:lnTo>
                      <a:lnTo>
                        <a:pt x="1830" y="89"/>
                      </a:lnTo>
                      <a:lnTo>
                        <a:pt x="1830" y="88"/>
                      </a:lnTo>
                      <a:lnTo>
                        <a:pt x="1831" y="88"/>
                      </a:lnTo>
                      <a:lnTo>
                        <a:pt x="1832" y="87"/>
                      </a:lnTo>
                      <a:lnTo>
                        <a:pt x="1832" y="85"/>
                      </a:lnTo>
                      <a:lnTo>
                        <a:pt x="1834" y="85"/>
                      </a:lnTo>
                      <a:lnTo>
                        <a:pt x="1834" y="81"/>
                      </a:lnTo>
                      <a:lnTo>
                        <a:pt x="1836" y="80"/>
                      </a:lnTo>
                      <a:close/>
                      <a:moveTo>
                        <a:pt x="1882" y="80"/>
                      </a:moveTo>
                      <a:lnTo>
                        <a:pt x="1887" y="80"/>
                      </a:lnTo>
                      <a:lnTo>
                        <a:pt x="1887" y="81"/>
                      </a:lnTo>
                      <a:lnTo>
                        <a:pt x="1889" y="81"/>
                      </a:lnTo>
                      <a:lnTo>
                        <a:pt x="1887" y="83"/>
                      </a:lnTo>
                      <a:lnTo>
                        <a:pt x="1887" y="84"/>
                      </a:lnTo>
                      <a:lnTo>
                        <a:pt x="1887" y="87"/>
                      </a:lnTo>
                      <a:lnTo>
                        <a:pt x="1889" y="87"/>
                      </a:lnTo>
                      <a:lnTo>
                        <a:pt x="1889" y="88"/>
                      </a:lnTo>
                      <a:lnTo>
                        <a:pt x="1890" y="88"/>
                      </a:lnTo>
                      <a:lnTo>
                        <a:pt x="1889" y="90"/>
                      </a:lnTo>
                      <a:lnTo>
                        <a:pt x="1890" y="92"/>
                      </a:lnTo>
                      <a:lnTo>
                        <a:pt x="1890" y="93"/>
                      </a:lnTo>
                      <a:lnTo>
                        <a:pt x="1890" y="93"/>
                      </a:lnTo>
                      <a:lnTo>
                        <a:pt x="1890" y="92"/>
                      </a:lnTo>
                      <a:lnTo>
                        <a:pt x="1887" y="92"/>
                      </a:lnTo>
                      <a:lnTo>
                        <a:pt x="1887" y="92"/>
                      </a:lnTo>
                      <a:lnTo>
                        <a:pt x="1886" y="90"/>
                      </a:lnTo>
                      <a:lnTo>
                        <a:pt x="1885" y="88"/>
                      </a:lnTo>
                      <a:lnTo>
                        <a:pt x="1883" y="87"/>
                      </a:lnTo>
                      <a:lnTo>
                        <a:pt x="1883" y="85"/>
                      </a:lnTo>
                      <a:lnTo>
                        <a:pt x="1885" y="84"/>
                      </a:lnTo>
                      <a:lnTo>
                        <a:pt x="1885" y="83"/>
                      </a:lnTo>
                      <a:lnTo>
                        <a:pt x="1882" y="83"/>
                      </a:lnTo>
                      <a:lnTo>
                        <a:pt x="1882" y="80"/>
                      </a:lnTo>
                      <a:close/>
                      <a:moveTo>
                        <a:pt x="1858" y="77"/>
                      </a:moveTo>
                      <a:lnTo>
                        <a:pt x="1861" y="77"/>
                      </a:lnTo>
                      <a:lnTo>
                        <a:pt x="1862" y="77"/>
                      </a:lnTo>
                      <a:lnTo>
                        <a:pt x="1864" y="79"/>
                      </a:lnTo>
                      <a:lnTo>
                        <a:pt x="1866" y="79"/>
                      </a:lnTo>
                      <a:lnTo>
                        <a:pt x="1866" y="81"/>
                      </a:lnTo>
                      <a:lnTo>
                        <a:pt x="1866" y="83"/>
                      </a:lnTo>
                      <a:lnTo>
                        <a:pt x="1865" y="84"/>
                      </a:lnTo>
                      <a:lnTo>
                        <a:pt x="1865" y="87"/>
                      </a:lnTo>
                      <a:lnTo>
                        <a:pt x="1862" y="87"/>
                      </a:lnTo>
                      <a:lnTo>
                        <a:pt x="1860" y="88"/>
                      </a:lnTo>
                      <a:lnTo>
                        <a:pt x="1858" y="88"/>
                      </a:lnTo>
                      <a:lnTo>
                        <a:pt x="1856" y="89"/>
                      </a:lnTo>
                      <a:lnTo>
                        <a:pt x="1856" y="85"/>
                      </a:lnTo>
                      <a:lnTo>
                        <a:pt x="1857" y="85"/>
                      </a:lnTo>
                      <a:lnTo>
                        <a:pt x="1858" y="77"/>
                      </a:lnTo>
                      <a:close/>
                      <a:moveTo>
                        <a:pt x="1603" y="75"/>
                      </a:moveTo>
                      <a:lnTo>
                        <a:pt x="1604" y="75"/>
                      </a:lnTo>
                      <a:lnTo>
                        <a:pt x="1604" y="76"/>
                      </a:lnTo>
                      <a:lnTo>
                        <a:pt x="1603" y="76"/>
                      </a:lnTo>
                      <a:lnTo>
                        <a:pt x="1603" y="76"/>
                      </a:lnTo>
                      <a:lnTo>
                        <a:pt x="1603" y="75"/>
                      </a:lnTo>
                      <a:lnTo>
                        <a:pt x="1603" y="75"/>
                      </a:lnTo>
                      <a:lnTo>
                        <a:pt x="1603" y="75"/>
                      </a:lnTo>
                      <a:close/>
                      <a:moveTo>
                        <a:pt x="1869" y="71"/>
                      </a:moveTo>
                      <a:lnTo>
                        <a:pt x="1872" y="71"/>
                      </a:lnTo>
                      <a:lnTo>
                        <a:pt x="1873" y="72"/>
                      </a:lnTo>
                      <a:lnTo>
                        <a:pt x="1874" y="73"/>
                      </a:lnTo>
                      <a:lnTo>
                        <a:pt x="1877" y="73"/>
                      </a:lnTo>
                      <a:lnTo>
                        <a:pt x="1877" y="76"/>
                      </a:lnTo>
                      <a:lnTo>
                        <a:pt x="1869" y="75"/>
                      </a:lnTo>
                      <a:lnTo>
                        <a:pt x="1869" y="71"/>
                      </a:lnTo>
                      <a:close/>
                      <a:moveTo>
                        <a:pt x="1839" y="71"/>
                      </a:moveTo>
                      <a:lnTo>
                        <a:pt x="1839" y="71"/>
                      </a:lnTo>
                      <a:lnTo>
                        <a:pt x="1840" y="72"/>
                      </a:lnTo>
                      <a:lnTo>
                        <a:pt x="1841" y="72"/>
                      </a:lnTo>
                      <a:lnTo>
                        <a:pt x="1841" y="73"/>
                      </a:lnTo>
                      <a:lnTo>
                        <a:pt x="1839" y="73"/>
                      </a:lnTo>
                      <a:lnTo>
                        <a:pt x="1837" y="71"/>
                      </a:lnTo>
                      <a:lnTo>
                        <a:pt x="1839" y="71"/>
                      </a:lnTo>
                      <a:lnTo>
                        <a:pt x="1839" y="71"/>
                      </a:lnTo>
                      <a:close/>
                      <a:moveTo>
                        <a:pt x="1604" y="68"/>
                      </a:moveTo>
                      <a:lnTo>
                        <a:pt x="1606" y="68"/>
                      </a:lnTo>
                      <a:lnTo>
                        <a:pt x="1606" y="69"/>
                      </a:lnTo>
                      <a:lnTo>
                        <a:pt x="1606" y="69"/>
                      </a:lnTo>
                      <a:lnTo>
                        <a:pt x="1606" y="71"/>
                      </a:lnTo>
                      <a:lnTo>
                        <a:pt x="1606" y="71"/>
                      </a:lnTo>
                      <a:lnTo>
                        <a:pt x="1604" y="71"/>
                      </a:lnTo>
                      <a:lnTo>
                        <a:pt x="1604" y="68"/>
                      </a:lnTo>
                      <a:close/>
                      <a:moveTo>
                        <a:pt x="6" y="68"/>
                      </a:moveTo>
                      <a:lnTo>
                        <a:pt x="9" y="71"/>
                      </a:lnTo>
                      <a:lnTo>
                        <a:pt x="10" y="72"/>
                      </a:lnTo>
                      <a:lnTo>
                        <a:pt x="13" y="73"/>
                      </a:lnTo>
                      <a:lnTo>
                        <a:pt x="14" y="75"/>
                      </a:lnTo>
                      <a:lnTo>
                        <a:pt x="14" y="76"/>
                      </a:lnTo>
                      <a:lnTo>
                        <a:pt x="15" y="77"/>
                      </a:lnTo>
                      <a:lnTo>
                        <a:pt x="15" y="80"/>
                      </a:lnTo>
                      <a:lnTo>
                        <a:pt x="9" y="79"/>
                      </a:lnTo>
                      <a:lnTo>
                        <a:pt x="9" y="77"/>
                      </a:lnTo>
                      <a:lnTo>
                        <a:pt x="7" y="76"/>
                      </a:lnTo>
                      <a:lnTo>
                        <a:pt x="7" y="75"/>
                      </a:lnTo>
                      <a:lnTo>
                        <a:pt x="7" y="73"/>
                      </a:lnTo>
                      <a:lnTo>
                        <a:pt x="6" y="73"/>
                      </a:lnTo>
                      <a:lnTo>
                        <a:pt x="6" y="68"/>
                      </a:lnTo>
                      <a:close/>
                      <a:moveTo>
                        <a:pt x="1258" y="68"/>
                      </a:moveTo>
                      <a:lnTo>
                        <a:pt x="1258" y="68"/>
                      </a:lnTo>
                      <a:lnTo>
                        <a:pt x="1258" y="69"/>
                      </a:lnTo>
                      <a:lnTo>
                        <a:pt x="1259" y="69"/>
                      </a:lnTo>
                      <a:lnTo>
                        <a:pt x="1259" y="69"/>
                      </a:lnTo>
                      <a:lnTo>
                        <a:pt x="1258" y="69"/>
                      </a:lnTo>
                      <a:lnTo>
                        <a:pt x="1258" y="71"/>
                      </a:lnTo>
                      <a:lnTo>
                        <a:pt x="1254" y="71"/>
                      </a:lnTo>
                      <a:lnTo>
                        <a:pt x="1254" y="69"/>
                      </a:lnTo>
                      <a:lnTo>
                        <a:pt x="1252" y="69"/>
                      </a:lnTo>
                      <a:lnTo>
                        <a:pt x="1252" y="69"/>
                      </a:lnTo>
                      <a:lnTo>
                        <a:pt x="1251" y="69"/>
                      </a:lnTo>
                      <a:lnTo>
                        <a:pt x="1251" y="69"/>
                      </a:lnTo>
                      <a:lnTo>
                        <a:pt x="1250" y="68"/>
                      </a:lnTo>
                      <a:lnTo>
                        <a:pt x="1255" y="69"/>
                      </a:lnTo>
                      <a:lnTo>
                        <a:pt x="1255" y="68"/>
                      </a:lnTo>
                      <a:lnTo>
                        <a:pt x="1255" y="68"/>
                      </a:lnTo>
                      <a:lnTo>
                        <a:pt x="1255" y="69"/>
                      </a:lnTo>
                      <a:lnTo>
                        <a:pt x="1255" y="69"/>
                      </a:lnTo>
                      <a:lnTo>
                        <a:pt x="1256" y="68"/>
                      </a:lnTo>
                      <a:lnTo>
                        <a:pt x="1258" y="68"/>
                      </a:lnTo>
                      <a:close/>
                      <a:moveTo>
                        <a:pt x="1857" y="67"/>
                      </a:moveTo>
                      <a:lnTo>
                        <a:pt x="1860" y="68"/>
                      </a:lnTo>
                      <a:lnTo>
                        <a:pt x="1860" y="69"/>
                      </a:lnTo>
                      <a:lnTo>
                        <a:pt x="1858" y="69"/>
                      </a:lnTo>
                      <a:lnTo>
                        <a:pt x="1857" y="68"/>
                      </a:lnTo>
                      <a:lnTo>
                        <a:pt x="1857" y="67"/>
                      </a:lnTo>
                      <a:close/>
                      <a:moveTo>
                        <a:pt x="1886" y="66"/>
                      </a:moveTo>
                      <a:lnTo>
                        <a:pt x="1886" y="66"/>
                      </a:lnTo>
                      <a:lnTo>
                        <a:pt x="1887" y="66"/>
                      </a:lnTo>
                      <a:lnTo>
                        <a:pt x="1887" y="66"/>
                      </a:lnTo>
                      <a:lnTo>
                        <a:pt x="1887" y="66"/>
                      </a:lnTo>
                      <a:lnTo>
                        <a:pt x="1887" y="68"/>
                      </a:lnTo>
                      <a:lnTo>
                        <a:pt x="1889" y="68"/>
                      </a:lnTo>
                      <a:lnTo>
                        <a:pt x="1889" y="69"/>
                      </a:lnTo>
                      <a:lnTo>
                        <a:pt x="1887" y="72"/>
                      </a:lnTo>
                      <a:lnTo>
                        <a:pt x="1887" y="73"/>
                      </a:lnTo>
                      <a:lnTo>
                        <a:pt x="1887" y="75"/>
                      </a:lnTo>
                      <a:lnTo>
                        <a:pt x="1890" y="77"/>
                      </a:lnTo>
                      <a:lnTo>
                        <a:pt x="1890" y="77"/>
                      </a:lnTo>
                      <a:lnTo>
                        <a:pt x="1890" y="79"/>
                      </a:lnTo>
                      <a:lnTo>
                        <a:pt x="1891" y="79"/>
                      </a:lnTo>
                      <a:lnTo>
                        <a:pt x="1891" y="80"/>
                      </a:lnTo>
                      <a:lnTo>
                        <a:pt x="1892" y="81"/>
                      </a:lnTo>
                      <a:lnTo>
                        <a:pt x="1891" y="81"/>
                      </a:lnTo>
                      <a:lnTo>
                        <a:pt x="1890" y="80"/>
                      </a:lnTo>
                      <a:lnTo>
                        <a:pt x="1890" y="80"/>
                      </a:lnTo>
                      <a:lnTo>
                        <a:pt x="1889" y="80"/>
                      </a:lnTo>
                      <a:lnTo>
                        <a:pt x="1889" y="80"/>
                      </a:lnTo>
                      <a:lnTo>
                        <a:pt x="1889" y="80"/>
                      </a:lnTo>
                      <a:lnTo>
                        <a:pt x="1887" y="79"/>
                      </a:lnTo>
                      <a:lnTo>
                        <a:pt x="1886" y="79"/>
                      </a:lnTo>
                      <a:lnTo>
                        <a:pt x="1886" y="79"/>
                      </a:lnTo>
                      <a:lnTo>
                        <a:pt x="1885" y="79"/>
                      </a:lnTo>
                      <a:lnTo>
                        <a:pt x="1885" y="77"/>
                      </a:lnTo>
                      <a:lnTo>
                        <a:pt x="1885" y="76"/>
                      </a:lnTo>
                      <a:lnTo>
                        <a:pt x="1885" y="75"/>
                      </a:lnTo>
                      <a:lnTo>
                        <a:pt x="1883" y="75"/>
                      </a:lnTo>
                      <a:lnTo>
                        <a:pt x="1883" y="73"/>
                      </a:lnTo>
                      <a:lnTo>
                        <a:pt x="1882" y="72"/>
                      </a:lnTo>
                      <a:lnTo>
                        <a:pt x="1882" y="71"/>
                      </a:lnTo>
                      <a:lnTo>
                        <a:pt x="1881" y="71"/>
                      </a:lnTo>
                      <a:lnTo>
                        <a:pt x="1881" y="69"/>
                      </a:lnTo>
                      <a:lnTo>
                        <a:pt x="1879" y="69"/>
                      </a:lnTo>
                      <a:lnTo>
                        <a:pt x="1879" y="68"/>
                      </a:lnTo>
                      <a:lnTo>
                        <a:pt x="1881" y="68"/>
                      </a:lnTo>
                      <a:lnTo>
                        <a:pt x="1881" y="67"/>
                      </a:lnTo>
                      <a:lnTo>
                        <a:pt x="1882" y="66"/>
                      </a:lnTo>
                      <a:lnTo>
                        <a:pt x="1883" y="66"/>
                      </a:lnTo>
                      <a:lnTo>
                        <a:pt x="1886" y="66"/>
                      </a:lnTo>
                      <a:close/>
                      <a:moveTo>
                        <a:pt x="1604" y="64"/>
                      </a:moveTo>
                      <a:lnTo>
                        <a:pt x="1604" y="64"/>
                      </a:lnTo>
                      <a:lnTo>
                        <a:pt x="1604" y="66"/>
                      </a:lnTo>
                      <a:lnTo>
                        <a:pt x="1606" y="66"/>
                      </a:lnTo>
                      <a:lnTo>
                        <a:pt x="1604" y="66"/>
                      </a:lnTo>
                      <a:lnTo>
                        <a:pt x="1604" y="64"/>
                      </a:lnTo>
                      <a:close/>
                      <a:moveTo>
                        <a:pt x="0" y="64"/>
                      </a:moveTo>
                      <a:lnTo>
                        <a:pt x="2" y="64"/>
                      </a:lnTo>
                      <a:lnTo>
                        <a:pt x="3" y="64"/>
                      </a:lnTo>
                      <a:lnTo>
                        <a:pt x="3" y="67"/>
                      </a:lnTo>
                      <a:lnTo>
                        <a:pt x="2" y="67"/>
                      </a:lnTo>
                      <a:lnTo>
                        <a:pt x="1" y="67"/>
                      </a:lnTo>
                      <a:lnTo>
                        <a:pt x="0" y="66"/>
                      </a:lnTo>
                      <a:lnTo>
                        <a:pt x="0" y="66"/>
                      </a:lnTo>
                      <a:lnTo>
                        <a:pt x="0" y="64"/>
                      </a:lnTo>
                      <a:lnTo>
                        <a:pt x="0" y="64"/>
                      </a:lnTo>
                      <a:lnTo>
                        <a:pt x="0" y="64"/>
                      </a:lnTo>
                      <a:close/>
                      <a:moveTo>
                        <a:pt x="239" y="58"/>
                      </a:moveTo>
                      <a:lnTo>
                        <a:pt x="240" y="59"/>
                      </a:lnTo>
                      <a:lnTo>
                        <a:pt x="240" y="59"/>
                      </a:lnTo>
                      <a:lnTo>
                        <a:pt x="240" y="60"/>
                      </a:lnTo>
                      <a:lnTo>
                        <a:pt x="240" y="60"/>
                      </a:lnTo>
                      <a:lnTo>
                        <a:pt x="240" y="60"/>
                      </a:lnTo>
                      <a:lnTo>
                        <a:pt x="240" y="60"/>
                      </a:lnTo>
                      <a:lnTo>
                        <a:pt x="239" y="60"/>
                      </a:lnTo>
                      <a:lnTo>
                        <a:pt x="239" y="58"/>
                      </a:lnTo>
                      <a:close/>
                      <a:moveTo>
                        <a:pt x="1847" y="56"/>
                      </a:moveTo>
                      <a:lnTo>
                        <a:pt x="1848" y="56"/>
                      </a:lnTo>
                      <a:lnTo>
                        <a:pt x="1851" y="58"/>
                      </a:lnTo>
                      <a:lnTo>
                        <a:pt x="1852" y="60"/>
                      </a:lnTo>
                      <a:lnTo>
                        <a:pt x="1853" y="63"/>
                      </a:lnTo>
                      <a:lnTo>
                        <a:pt x="1853" y="66"/>
                      </a:lnTo>
                      <a:lnTo>
                        <a:pt x="1855" y="69"/>
                      </a:lnTo>
                      <a:lnTo>
                        <a:pt x="1852" y="69"/>
                      </a:lnTo>
                      <a:lnTo>
                        <a:pt x="1852" y="69"/>
                      </a:lnTo>
                      <a:lnTo>
                        <a:pt x="1851" y="68"/>
                      </a:lnTo>
                      <a:lnTo>
                        <a:pt x="1852" y="67"/>
                      </a:lnTo>
                      <a:lnTo>
                        <a:pt x="1852" y="66"/>
                      </a:lnTo>
                      <a:lnTo>
                        <a:pt x="1852" y="66"/>
                      </a:lnTo>
                      <a:lnTo>
                        <a:pt x="1852" y="64"/>
                      </a:lnTo>
                      <a:lnTo>
                        <a:pt x="1849" y="64"/>
                      </a:lnTo>
                      <a:lnTo>
                        <a:pt x="1849" y="64"/>
                      </a:lnTo>
                      <a:lnTo>
                        <a:pt x="1848" y="64"/>
                      </a:lnTo>
                      <a:lnTo>
                        <a:pt x="1847" y="60"/>
                      </a:lnTo>
                      <a:lnTo>
                        <a:pt x="1845" y="60"/>
                      </a:lnTo>
                      <a:lnTo>
                        <a:pt x="1845" y="59"/>
                      </a:lnTo>
                      <a:lnTo>
                        <a:pt x="1843" y="58"/>
                      </a:lnTo>
                      <a:lnTo>
                        <a:pt x="1843" y="56"/>
                      </a:lnTo>
                      <a:lnTo>
                        <a:pt x="1845" y="56"/>
                      </a:lnTo>
                      <a:lnTo>
                        <a:pt x="1847" y="56"/>
                      </a:lnTo>
                      <a:close/>
                      <a:moveTo>
                        <a:pt x="1606" y="55"/>
                      </a:moveTo>
                      <a:lnTo>
                        <a:pt x="1606" y="55"/>
                      </a:lnTo>
                      <a:lnTo>
                        <a:pt x="1606" y="56"/>
                      </a:lnTo>
                      <a:lnTo>
                        <a:pt x="1606" y="58"/>
                      </a:lnTo>
                      <a:lnTo>
                        <a:pt x="1606" y="58"/>
                      </a:lnTo>
                      <a:lnTo>
                        <a:pt x="1604" y="58"/>
                      </a:lnTo>
                      <a:lnTo>
                        <a:pt x="1604" y="56"/>
                      </a:lnTo>
                      <a:lnTo>
                        <a:pt x="1606" y="55"/>
                      </a:lnTo>
                      <a:close/>
                      <a:moveTo>
                        <a:pt x="1878" y="52"/>
                      </a:moveTo>
                      <a:lnTo>
                        <a:pt x="1879" y="52"/>
                      </a:lnTo>
                      <a:lnTo>
                        <a:pt x="1879" y="54"/>
                      </a:lnTo>
                      <a:lnTo>
                        <a:pt x="1881" y="55"/>
                      </a:lnTo>
                      <a:lnTo>
                        <a:pt x="1878" y="55"/>
                      </a:lnTo>
                      <a:lnTo>
                        <a:pt x="1878" y="52"/>
                      </a:lnTo>
                      <a:close/>
                      <a:moveTo>
                        <a:pt x="227" y="42"/>
                      </a:moveTo>
                      <a:lnTo>
                        <a:pt x="230" y="42"/>
                      </a:lnTo>
                      <a:lnTo>
                        <a:pt x="230" y="43"/>
                      </a:lnTo>
                      <a:lnTo>
                        <a:pt x="231" y="45"/>
                      </a:lnTo>
                      <a:lnTo>
                        <a:pt x="231" y="46"/>
                      </a:lnTo>
                      <a:lnTo>
                        <a:pt x="229" y="46"/>
                      </a:lnTo>
                      <a:lnTo>
                        <a:pt x="229" y="45"/>
                      </a:lnTo>
                      <a:lnTo>
                        <a:pt x="227" y="42"/>
                      </a:lnTo>
                      <a:close/>
                      <a:moveTo>
                        <a:pt x="223" y="33"/>
                      </a:moveTo>
                      <a:lnTo>
                        <a:pt x="225" y="33"/>
                      </a:lnTo>
                      <a:lnTo>
                        <a:pt x="225" y="35"/>
                      </a:lnTo>
                      <a:lnTo>
                        <a:pt x="225" y="35"/>
                      </a:lnTo>
                      <a:lnTo>
                        <a:pt x="226" y="35"/>
                      </a:lnTo>
                      <a:lnTo>
                        <a:pt x="226" y="37"/>
                      </a:lnTo>
                      <a:lnTo>
                        <a:pt x="225" y="37"/>
                      </a:lnTo>
                      <a:lnTo>
                        <a:pt x="223" y="33"/>
                      </a:lnTo>
                      <a:close/>
                      <a:moveTo>
                        <a:pt x="222" y="25"/>
                      </a:moveTo>
                      <a:lnTo>
                        <a:pt x="226" y="25"/>
                      </a:lnTo>
                      <a:lnTo>
                        <a:pt x="226" y="26"/>
                      </a:lnTo>
                      <a:lnTo>
                        <a:pt x="225" y="26"/>
                      </a:lnTo>
                      <a:lnTo>
                        <a:pt x="223" y="28"/>
                      </a:lnTo>
                      <a:lnTo>
                        <a:pt x="222" y="28"/>
                      </a:lnTo>
                      <a:lnTo>
                        <a:pt x="221" y="25"/>
                      </a:lnTo>
                      <a:lnTo>
                        <a:pt x="222" y="25"/>
                      </a:lnTo>
                      <a:lnTo>
                        <a:pt x="222" y="25"/>
                      </a:lnTo>
                      <a:close/>
                      <a:moveTo>
                        <a:pt x="1851" y="0"/>
                      </a:moveTo>
                      <a:lnTo>
                        <a:pt x="1852" y="3"/>
                      </a:lnTo>
                      <a:lnTo>
                        <a:pt x="1853" y="4"/>
                      </a:lnTo>
                      <a:lnTo>
                        <a:pt x="1856" y="4"/>
                      </a:lnTo>
                      <a:lnTo>
                        <a:pt x="1857" y="4"/>
                      </a:lnTo>
                      <a:lnTo>
                        <a:pt x="1857" y="4"/>
                      </a:lnTo>
                      <a:lnTo>
                        <a:pt x="1857" y="4"/>
                      </a:lnTo>
                      <a:lnTo>
                        <a:pt x="1858" y="3"/>
                      </a:lnTo>
                      <a:lnTo>
                        <a:pt x="1858" y="1"/>
                      </a:lnTo>
                      <a:lnTo>
                        <a:pt x="1860" y="1"/>
                      </a:lnTo>
                      <a:lnTo>
                        <a:pt x="1861" y="3"/>
                      </a:lnTo>
                      <a:lnTo>
                        <a:pt x="1860" y="3"/>
                      </a:lnTo>
                      <a:lnTo>
                        <a:pt x="1860" y="4"/>
                      </a:lnTo>
                      <a:lnTo>
                        <a:pt x="1860" y="4"/>
                      </a:lnTo>
                      <a:lnTo>
                        <a:pt x="1860" y="8"/>
                      </a:lnTo>
                      <a:lnTo>
                        <a:pt x="1860" y="8"/>
                      </a:lnTo>
                      <a:lnTo>
                        <a:pt x="1858" y="8"/>
                      </a:lnTo>
                      <a:lnTo>
                        <a:pt x="1858" y="9"/>
                      </a:lnTo>
                      <a:lnTo>
                        <a:pt x="1860" y="9"/>
                      </a:lnTo>
                      <a:lnTo>
                        <a:pt x="1860" y="12"/>
                      </a:lnTo>
                      <a:lnTo>
                        <a:pt x="1862" y="13"/>
                      </a:lnTo>
                      <a:lnTo>
                        <a:pt x="1862" y="17"/>
                      </a:lnTo>
                      <a:lnTo>
                        <a:pt x="1862" y="17"/>
                      </a:lnTo>
                      <a:lnTo>
                        <a:pt x="1862" y="18"/>
                      </a:lnTo>
                      <a:lnTo>
                        <a:pt x="1864" y="20"/>
                      </a:lnTo>
                      <a:lnTo>
                        <a:pt x="1862" y="21"/>
                      </a:lnTo>
                      <a:lnTo>
                        <a:pt x="1862" y="22"/>
                      </a:lnTo>
                      <a:lnTo>
                        <a:pt x="1858" y="22"/>
                      </a:lnTo>
                      <a:lnTo>
                        <a:pt x="1858" y="25"/>
                      </a:lnTo>
                      <a:lnTo>
                        <a:pt x="1858" y="25"/>
                      </a:lnTo>
                      <a:lnTo>
                        <a:pt x="1858" y="25"/>
                      </a:lnTo>
                      <a:lnTo>
                        <a:pt x="1858" y="26"/>
                      </a:lnTo>
                      <a:lnTo>
                        <a:pt x="1858" y="26"/>
                      </a:lnTo>
                      <a:lnTo>
                        <a:pt x="1857" y="29"/>
                      </a:lnTo>
                      <a:lnTo>
                        <a:pt x="1855" y="30"/>
                      </a:lnTo>
                      <a:lnTo>
                        <a:pt x="1853" y="37"/>
                      </a:lnTo>
                      <a:lnTo>
                        <a:pt x="1855" y="37"/>
                      </a:lnTo>
                      <a:lnTo>
                        <a:pt x="1855" y="37"/>
                      </a:lnTo>
                      <a:lnTo>
                        <a:pt x="1855" y="38"/>
                      </a:lnTo>
                      <a:lnTo>
                        <a:pt x="1853" y="39"/>
                      </a:lnTo>
                      <a:lnTo>
                        <a:pt x="1853" y="41"/>
                      </a:lnTo>
                      <a:lnTo>
                        <a:pt x="1853" y="42"/>
                      </a:lnTo>
                      <a:lnTo>
                        <a:pt x="1855" y="43"/>
                      </a:lnTo>
                      <a:lnTo>
                        <a:pt x="1855" y="47"/>
                      </a:lnTo>
                      <a:lnTo>
                        <a:pt x="1855" y="47"/>
                      </a:lnTo>
                      <a:lnTo>
                        <a:pt x="1855" y="49"/>
                      </a:lnTo>
                      <a:lnTo>
                        <a:pt x="1856" y="49"/>
                      </a:lnTo>
                      <a:lnTo>
                        <a:pt x="1856" y="49"/>
                      </a:lnTo>
                      <a:lnTo>
                        <a:pt x="1858" y="50"/>
                      </a:lnTo>
                      <a:lnTo>
                        <a:pt x="1858" y="49"/>
                      </a:lnTo>
                      <a:lnTo>
                        <a:pt x="1860" y="49"/>
                      </a:lnTo>
                      <a:lnTo>
                        <a:pt x="1861" y="47"/>
                      </a:lnTo>
                      <a:lnTo>
                        <a:pt x="1865" y="47"/>
                      </a:lnTo>
                      <a:lnTo>
                        <a:pt x="1866" y="46"/>
                      </a:lnTo>
                      <a:lnTo>
                        <a:pt x="1866" y="46"/>
                      </a:lnTo>
                      <a:lnTo>
                        <a:pt x="1866" y="46"/>
                      </a:lnTo>
                      <a:lnTo>
                        <a:pt x="1866" y="47"/>
                      </a:lnTo>
                      <a:lnTo>
                        <a:pt x="1868" y="47"/>
                      </a:lnTo>
                      <a:lnTo>
                        <a:pt x="1868" y="49"/>
                      </a:lnTo>
                      <a:lnTo>
                        <a:pt x="1868" y="49"/>
                      </a:lnTo>
                      <a:lnTo>
                        <a:pt x="1868" y="51"/>
                      </a:lnTo>
                      <a:lnTo>
                        <a:pt x="1869" y="51"/>
                      </a:lnTo>
                      <a:lnTo>
                        <a:pt x="1870" y="49"/>
                      </a:lnTo>
                      <a:lnTo>
                        <a:pt x="1872" y="49"/>
                      </a:lnTo>
                      <a:lnTo>
                        <a:pt x="1873" y="50"/>
                      </a:lnTo>
                      <a:lnTo>
                        <a:pt x="1874" y="51"/>
                      </a:lnTo>
                      <a:lnTo>
                        <a:pt x="1874" y="54"/>
                      </a:lnTo>
                      <a:lnTo>
                        <a:pt x="1874" y="55"/>
                      </a:lnTo>
                      <a:lnTo>
                        <a:pt x="1874" y="56"/>
                      </a:lnTo>
                      <a:lnTo>
                        <a:pt x="1874" y="58"/>
                      </a:lnTo>
                      <a:lnTo>
                        <a:pt x="1877" y="59"/>
                      </a:lnTo>
                      <a:lnTo>
                        <a:pt x="1877" y="60"/>
                      </a:lnTo>
                      <a:lnTo>
                        <a:pt x="1877" y="62"/>
                      </a:lnTo>
                      <a:lnTo>
                        <a:pt x="1877" y="62"/>
                      </a:lnTo>
                      <a:lnTo>
                        <a:pt x="1877" y="64"/>
                      </a:lnTo>
                      <a:lnTo>
                        <a:pt x="1874" y="64"/>
                      </a:lnTo>
                      <a:lnTo>
                        <a:pt x="1874" y="63"/>
                      </a:lnTo>
                      <a:lnTo>
                        <a:pt x="1873" y="62"/>
                      </a:lnTo>
                      <a:lnTo>
                        <a:pt x="1873" y="62"/>
                      </a:lnTo>
                      <a:lnTo>
                        <a:pt x="1872" y="60"/>
                      </a:lnTo>
                      <a:lnTo>
                        <a:pt x="1872" y="62"/>
                      </a:lnTo>
                      <a:lnTo>
                        <a:pt x="1872" y="62"/>
                      </a:lnTo>
                      <a:lnTo>
                        <a:pt x="1870" y="60"/>
                      </a:lnTo>
                      <a:lnTo>
                        <a:pt x="1869" y="58"/>
                      </a:lnTo>
                      <a:lnTo>
                        <a:pt x="1869" y="58"/>
                      </a:lnTo>
                      <a:lnTo>
                        <a:pt x="1868" y="56"/>
                      </a:lnTo>
                      <a:lnTo>
                        <a:pt x="1866" y="55"/>
                      </a:lnTo>
                      <a:lnTo>
                        <a:pt x="1866" y="52"/>
                      </a:lnTo>
                      <a:lnTo>
                        <a:pt x="1864" y="52"/>
                      </a:lnTo>
                      <a:lnTo>
                        <a:pt x="1864" y="55"/>
                      </a:lnTo>
                      <a:lnTo>
                        <a:pt x="1865" y="55"/>
                      </a:lnTo>
                      <a:lnTo>
                        <a:pt x="1865" y="58"/>
                      </a:lnTo>
                      <a:lnTo>
                        <a:pt x="1865" y="58"/>
                      </a:lnTo>
                      <a:lnTo>
                        <a:pt x="1864" y="58"/>
                      </a:lnTo>
                      <a:lnTo>
                        <a:pt x="1864" y="58"/>
                      </a:lnTo>
                      <a:lnTo>
                        <a:pt x="1864" y="58"/>
                      </a:lnTo>
                      <a:lnTo>
                        <a:pt x="1862" y="54"/>
                      </a:lnTo>
                      <a:lnTo>
                        <a:pt x="1860" y="54"/>
                      </a:lnTo>
                      <a:lnTo>
                        <a:pt x="1858" y="52"/>
                      </a:lnTo>
                      <a:lnTo>
                        <a:pt x="1856" y="52"/>
                      </a:lnTo>
                      <a:lnTo>
                        <a:pt x="1855" y="52"/>
                      </a:lnTo>
                      <a:lnTo>
                        <a:pt x="1855" y="55"/>
                      </a:lnTo>
                      <a:lnTo>
                        <a:pt x="1851" y="56"/>
                      </a:lnTo>
                      <a:lnTo>
                        <a:pt x="1851" y="55"/>
                      </a:lnTo>
                      <a:lnTo>
                        <a:pt x="1849" y="55"/>
                      </a:lnTo>
                      <a:lnTo>
                        <a:pt x="1849" y="54"/>
                      </a:lnTo>
                      <a:lnTo>
                        <a:pt x="1849" y="52"/>
                      </a:lnTo>
                      <a:lnTo>
                        <a:pt x="1847" y="52"/>
                      </a:lnTo>
                      <a:lnTo>
                        <a:pt x="1847" y="50"/>
                      </a:lnTo>
                      <a:lnTo>
                        <a:pt x="1845" y="50"/>
                      </a:lnTo>
                      <a:lnTo>
                        <a:pt x="1847" y="47"/>
                      </a:lnTo>
                      <a:lnTo>
                        <a:pt x="1847" y="46"/>
                      </a:lnTo>
                      <a:lnTo>
                        <a:pt x="1848" y="45"/>
                      </a:lnTo>
                      <a:lnTo>
                        <a:pt x="1848" y="42"/>
                      </a:lnTo>
                      <a:lnTo>
                        <a:pt x="1845" y="42"/>
                      </a:lnTo>
                      <a:lnTo>
                        <a:pt x="1845" y="43"/>
                      </a:lnTo>
                      <a:lnTo>
                        <a:pt x="1845" y="45"/>
                      </a:lnTo>
                      <a:lnTo>
                        <a:pt x="1844" y="43"/>
                      </a:lnTo>
                      <a:lnTo>
                        <a:pt x="1844" y="43"/>
                      </a:lnTo>
                      <a:lnTo>
                        <a:pt x="1843" y="42"/>
                      </a:lnTo>
                      <a:lnTo>
                        <a:pt x="1841" y="42"/>
                      </a:lnTo>
                      <a:lnTo>
                        <a:pt x="1841" y="41"/>
                      </a:lnTo>
                      <a:lnTo>
                        <a:pt x="1841" y="39"/>
                      </a:lnTo>
                      <a:lnTo>
                        <a:pt x="1840" y="39"/>
                      </a:lnTo>
                      <a:lnTo>
                        <a:pt x="1840" y="34"/>
                      </a:lnTo>
                      <a:lnTo>
                        <a:pt x="1840" y="34"/>
                      </a:lnTo>
                      <a:lnTo>
                        <a:pt x="1840" y="33"/>
                      </a:lnTo>
                      <a:lnTo>
                        <a:pt x="1839" y="32"/>
                      </a:lnTo>
                      <a:lnTo>
                        <a:pt x="1837" y="28"/>
                      </a:lnTo>
                      <a:lnTo>
                        <a:pt x="1839" y="28"/>
                      </a:lnTo>
                      <a:lnTo>
                        <a:pt x="1839" y="28"/>
                      </a:lnTo>
                      <a:lnTo>
                        <a:pt x="1840" y="28"/>
                      </a:lnTo>
                      <a:lnTo>
                        <a:pt x="1841" y="29"/>
                      </a:lnTo>
                      <a:lnTo>
                        <a:pt x="1843" y="29"/>
                      </a:lnTo>
                      <a:lnTo>
                        <a:pt x="1844" y="28"/>
                      </a:lnTo>
                      <a:lnTo>
                        <a:pt x="1844" y="25"/>
                      </a:lnTo>
                      <a:lnTo>
                        <a:pt x="1843" y="25"/>
                      </a:lnTo>
                      <a:lnTo>
                        <a:pt x="1843" y="24"/>
                      </a:lnTo>
                      <a:lnTo>
                        <a:pt x="1844" y="22"/>
                      </a:lnTo>
                      <a:lnTo>
                        <a:pt x="1845" y="21"/>
                      </a:lnTo>
                      <a:lnTo>
                        <a:pt x="1845" y="20"/>
                      </a:lnTo>
                      <a:lnTo>
                        <a:pt x="1845" y="18"/>
                      </a:lnTo>
                      <a:lnTo>
                        <a:pt x="1844" y="18"/>
                      </a:lnTo>
                      <a:lnTo>
                        <a:pt x="1844" y="16"/>
                      </a:lnTo>
                      <a:lnTo>
                        <a:pt x="1844" y="16"/>
                      </a:lnTo>
                      <a:lnTo>
                        <a:pt x="1844" y="12"/>
                      </a:lnTo>
                      <a:lnTo>
                        <a:pt x="1845" y="12"/>
                      </a:lnTo>
                      <a:lnTo>
                        <a:pt x="1845" y="9"/>
                      </a:lnTo>
                      <a:lnTo>
                        <a:pt x="1845" y="9"/>
                      </a:lnTo>
                      <a:lnTo>
                        <a:pt x="1845" y="8"/>
                      </a:lnTo>
                      <a:lnTo>
                        <a:pt x="1847" y="8"/>
                      </a:lnTo>
                      <a:lnTo>
                        <a:pt x="1847" y="7"/>
                      </a:lnTo>
                      <a:lnTo>
                        <a:pt x="1847" y="7"/>
                      </a:lnTo>
                      <a:lnTo>
                        <a:pt x="1845" y="5"/>
                      </a:lnTo>
                      <a:lnTo>
                        <a:pt x="1845" y="5"/>
                      </a:lnTo>
                      <a:lnTo>
                        <a:pt x="1847" y="5"/>
                      </a:lnTo>
                      <a:lnTo>
                        <a:pt x="1847" y="1"/>
                      </a:lnTo>
                      <a:lnTo>
                        <a:pt x="1848" y="1"/>
                      </a:lnTo>
                      <a:lnTo>
                        <a:pt x="1849" y="1"/>
                      </a:lnTo>
                      <a:lnTo>
                        <a:pt x="18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2" name="Freeform 22">
                  <a:extLst>
                    <a:ext uri="{FF2B5EF4-FFF2-40B4-BE49-F238E27FC236}">
                      <a16:creationId xmlns:a16="http://schemas.microsoft.com/office/drawing/2014/main" id="{F8A702BA-E7E2-42FE-AE73-6830DEA70FAF}"/>
                    </a:ext>
                  </a:extLst>
                </p:cNvPr>
                <p:cNvSpPr>
                  <a:spLocks noEditPoints="1"/>
                </p:cNvSpPr>
                <p:nvPr/>
              </p:nvSpPr>
              <p:spPr bwMode="auto">
                <a:xfrm>
                  <a:off x="4219575" y="1995942"/>
                  <a:ext cx="3730625" cy="574675"/>
                </a:xfrm>
                <a:custGeom>
                  <a:avLst/>
                  <a:gdLst>
                    <a:gd name="T0" fmla="*/ 321 w 2350"/>
                    <a:gd name="T1" fmla="*/ 358 h 362"/>
                    <a:gd name="T2" fmla="*/ 1990 w 2350"/>
                    <a:gd name="T3" fmla="*/ 362 h 362"/>
                    <a:gd name="T4" fmla="*/ 381 w 2350"/>
                    <a:gd name="T5" fmla="*/ 338 h 362"/>
                    <a:gd name="T6" fmla="*/ 377 w 2350"/>
                    <a:gd name="T7" fmla="*/ 354 h 362"/>
                    <a:gd name="T8" fmla="*/ 361 w 2350"/>
                    <a:gd name="T9" fmla="*/ 350 h 362"/>
                    <a:gd name="T10" fmla="*/ 356 w 2350"/>
                    <a:gd name="T11" fmla="*/ 322 h 362"/>
                    <a:gd name="T12" fmla="*/ 297 w 2350"/>
                    <a:gd name="T13" fmla="*/ 303 h 362"/>
                    <a:gd name="T14" fmla="*/ 335 w 2350"/>
                    <a:gd name="T15" fmla="*/ 325 h 362"/>
                    <a:gd name="T16" fmla="*/ 310 w 2350"/>
                    <a:gd name="T17" fmla="*/ 322 h 362"/>
                    <a:gd name="T18" fmla="*/ 256 w 2350"/>
                    <a:gd name="T19" fmla="*/ 311 h 362"/>
                    <a:gd name="T20" fmla="*/ 2094 w 2350"/>
                    <a:gd name="T21" fmla="*/ 294 h 362"/>
                    <a:gd name="T22" fmla="*/ 2093 w 2350"/>
                    <a:gd name="T23" fmla="*/ 279 h 362"/>
                    <a:gd name="T24" fmla="*/ 2160 w 2350"/>
                    <a:gd name="T25" fmla="*/ 246 h 362"/>
                    <a:gd name="T26" fmla="*/ 855 w 2350"/>
                    <a:gd name="T27" fmla="*/ 245 h 362"/>
                    <a:gd name="T28" fmla="*/ 2177 w 2350"/>
                    <a:gd name="T29" fmla="*/ 223 h 362"/>
                    <a:gd name="T30" fmla="*/ 2182 w 2350"/>
                    <a:gd name="T31" fmla="*/ 193 h 362"/>
                    <a:gd name="T32" fmla="*/ 2169 w 2350"/>
                    <a:gd name="T33" fmla="*/ 204 h 362"/>
                    <a:gd name="T34" fmla="*/ 2172 w 2350"/>
                    <a:gd name="T35" fmla="*/ 187 h 362"/>
                    <a:gd name="T36" fmla="*/ 2189 w 2350"/>
                    <a:gd name="T37" fmla="*/ 189 h 362"/>
                    <a:gd name="T38" fmla="*/ 2198 w 2350"/>
                    <a:gd name="T39" fmla="*/ 174 h 362"/>
                    <a:gd name="T40" fmla="*/ 1242 w 2350"/>
                    <a:gd name="T41" fmla="*/ 174 h 362"/>
                    <a:gd name="T42" fmla="*/ 1310 w 2350"/>
                    <a:gd name="T43" fmla="*/ 176 h 362"/>
                    <a:gd name="T44" fmla="*/ 1245 w 2350"/>
                    <a:gd name="T45" fmla="*/ 152 h 362"/>
                    <a:gd name="T46" fmla="*/ 334 w 2350"/>
                    <a:gd name="T47" fmla="*/ 136 h 362"/>
                    <a:gd name="T48" fmla="*/ 1126 w 2350"/>
                    <a:gd name="T49" fmla="*/ 143 h 362"/>
                    <a:gd name="T50" fmla="*/ 1249 w 2350"/>
                    <a:gd name="T51" fmla="*/ 126 h 362"/>
                    <a:gd name="T52" fmla="*/ 1189 w 2350"/>
                    <a:gd name="T53" fmla="*/ 118 h 362"/>
                    <a:gd name="T54" fmla="*/ 1055 w 2350"/>
                    <a:gd name="T55" fmla="*/ 115 h 362"/>
                    <a:gd name="T56" fmla="*/ 1085 w 2350"/>
                    <a:gd name="T57" fmla="*/ 110 h 362"/>
                    <a:gd name="T58" fmla="*/ 2272 w 2350"/>
                    <a:gd name="T59" fmla="*/ 123 h 362"/>
                    <a:gd name="T60" fmla="*/ 2262 w 2350"/>
                    <a:gd name="T61" fmla="*/ 168 h 362"/>
                    <a:gd name="T62" fmla="*/ 2248 w 2350"/>
                    <a:gd name="T63" fmla="*/ 180 h 362"/>
                    <a:gd name="T64" fmla="*/ 2217 w 2350"/>
                    <a:gd name="T65" fmla="*/ 190 h 362"/>
                    <a:gd name="T66" fmla="*/ 2193 w 2350"/>
                    <a:gd name="T67" fmla="*/ 181 h 362"/>
                    <a:gd name="T68" fmla="*/ 2207 w 2350"/>
                    <a:gd name="T69" fmla="*/ 167 h 362"/>
                    <a:gd name="T70" fmla="*/ 2229 w 2350"/>
                    <a:gd name="T71" fmla="*/ 153 h 362"/>
                    <a:gd name="T72" fmla="*/ 2254 w 2350"/>
                    <a:gd name="T73" fmla="*/ 115 h 362"/>
                    <a:gd name="T74" fmla="*/ 355 w 2350"/>
                    <a:gd name="T75" fmla="*/ 100 h 362"/>
                    <a:gd name="T76" fmla="*/ 3 w 2350"/>
                    <a:gd name="T77" fmla="*/ 93 h 362"/>
                    <a:gd name="T78" fmla="*/ 2320 w 2350"/>
                    <a:gd name="T79" fmla="*/ 71 h 362"/>
                    <a:gd name="T80" fmla="*/ 328 w 2350"/>
                    <a:gd name="T81" fmla="*/ 67 h 362"/>
                    <a:gd name="T82" fmla="*/ 279 w 2350"/>
                    <a:gd name="T83" fmla="*/ 92 h 362"/>
                    <a:gd name="T84" fmla="*/ 276 w 2350"/>
                    <a:gd name="T85" fmla="*/ 84 h 362"/>
                    <a:gd name="T86" fmla="*/ 317 w 2350"/>
                    <a:gd name="T87" fmla="*/ 66 h 362"/>
                    <a:gd name="T88" fmla="*/ 298 w 2350"/>
                    <a:gd name="T89" fmla="*/ 58 h 362"/>
                    <a:gd name="T90" fmla="*/ 2321 w 2350"/>
                    <a:gd name="T91" fmla="*/ 60 h 362"/>
                    <a:gd name="T92" fmla="*/ 2282 w 2350"/>
                    <a:gd name="T93" fmla="*/ 59 h 362"/>
                    <a:gd name="T94" fmla="*/ 2288 w 2350"/>
                    <a:gd name="T95" fmla="*/ 80 h 362"/>
                    <a:gd name="T96" fmla="*/ 2259 w 2350"/>
                    <a:gd name="T97" fmla="*/ 95 h 362"/>
                    <a:gd name="T98" fmla="*/ 347 w 2350"/>
                    <a:gd name="T99" fmla="*/ 43 h 362"/>
                    <a:gd name="T100" fmla="*/ 279 w 2350"/>
                    <a:gd name="T101" fmla="*/ 45 h 362"/>
                    <a:gd name="T102" fmla="*/ 264 w 2350"/>
                    <a:gd name="T103" fmla="*/ 38 h 362"/>
                    <a:gd name="T104" fmla="*/ 241 w 2350"/>
                    <a:gd name="T105" fmla="*/ 11 h 362"/>
                    <a:gd name="T106" fmla="*/ 283 w 2350"/>
                    <a:gd name="T107" fmla="*/ 38 h 362"/>
                    <a:gd name="T108" fmla="*/ 287 w 2350"/>
                    <a:gd name="T109" fmla="*/ 54 h 362"/>
                    <a:gd name="T110" fmla="*/ 264 w 2350"/>
                    <a:gd name="T111" fmla="*/ 55 h 362"/>
                    <a:gd name="T112" fmla="*/ 239 w 2350"/>
                    <a:gd name="T113" fmla="*/ 55 h 362"/>
                    <a:gd name="T114" fmla="*/ 225 w 2350"/>
                    <a:gd name="T115" fmla="*/ 67 h 362"/>
                    <a:gd name="T116" fmla="*/ 243 w 2350"/>
                    <a:gd name="T117" fmla="*/ 38 h 362"/>
                    <a:gd name="T118" fmla="*/ 219 w 2350"/>
                    <a:gd name="T119" fmla="*/ 26 h 362"/>
                    <a:gd name="T120" fmla="*/ 188 w 2350"/>
                    <a:gd name="T121" fmla="*/ 26 h 362"/>
                    <a:gd name="T122" fmla="*/ 221 w 2350"/>
                    <a:gd name="T123" fmla="*/ 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0" h="362">
                      <a:moveTo>
                        <a:pt x="419" y="350"/>
                      </a:moveTo>
                      <a:lnTo>
                        <a:pt x="419" y="350"/>
                      </a:lnTo>
                      <a:lnTo>
                        <a:pt x="419" y="351"/>
                      </a:lnTo>
                      <a:lnTo>
                        <a:pt x="423" y="350"/>
                      </a:lnTo>
                      <a:lnTo>
                        <a:pt x="423" y="351"/>
                      </a:lnTo>
                      <a:lnTo>
                        <a:pt x="425" y="351"/>
                      </a:lnTo>
                      <a:lnTo>
                        <a:pt x="425" y="352"/>
                      </a:lnTo>
                      <a:lnTo>
                        <a:pt x="424" y="354"/>
                      </a:lnTo>
                      <a:lnTo>
                        <a:pt x="423" y="355"/>
                      </a:lnTo>
                      <a:lnTo>
                        <a:pt x="421" y="356"/>
                      </a:lnTo>
                      <a:lnTo>
                        <a:pt x="419" y="356"/>
                      </a:lnTo>
                      <a:lnTo>
                        <a:pt x="419" y="355"/>
                      </a:lnTo>
                      <a:lnTo>
                        <a:pt x="415" y="355"/>
                      </a:lnTo>
                      <a:lnTo>
                        <a:pt x="414" y="354"/>
                      </a:lnTo>
                      <a:lnTo>
                        <a:pt x="414" y="352"/>
                      </a:lnTo>
                      <a:lnTo>
                        <a:pt x="412" y="351"/>
                      </a:lnTo>
                      <a:lnTo>
                        <a:pt x="415" y="351"/>
                      </a:lnTo>
                      <a:lnTo>
                        <a:pt x="419" y="350"/>
                      </a:lnTo>
                      <a:close/>
                      <a:moveTo>
                        <a:pt x="317" y="347"/>
                      </a:moveTo>
                      <a:lnTo>
                        <a:pt x="318" y="348"/>
                      </a:lnTo>
                      <a:lnTo>
                        <a:pt x="318" y="348"/>
                      </a:lnTo>
                      <a:lnTo>
                        <a:pt x="318" y="348"/>
                      </a:lnTo>
                      <a:lnTo>
                        <a:pt x="318" y="350"/>
                      </a:lnTo>
                      <a:lnTo>
                        <a:pt x="325" y="350"/>
                      </a:lnTo>
                      <a:lnTo>
                        <a:pt x="326" y="351"/>
                      </a:lnTo>
                      <a:lnTo>
                        <a:pt x="327" y="352"/>
                      </a:lnTo>
                      <a:lnTo>
                        <a:pt x="328" y="352"/>
                      </a:lnTo>
                      <a:lnTo>
                        <a:pt x="330" y="355"/>
                      </a:lnTo>
                      <a:lnTo>
                        <a:pt x="328" y="355"/>
                      </a:lnTo>
                      <a:lnTo>
                        <a:pt x="328" y="355"/>
                      </a:lnTo>
                      <a:lnTo>
                        <a:pt x="325" y="355"/>
                      </a:lnTo>
                      <a:lnTo>
                        <a:pt x="323" y="358"/>
                      </a:lnTo>
                      <a:lnTo>
                        <a:pt x="322" y="358"/>
                      </a:lnTo>
                      <a:lnTo>
                        <a:pt x="321" y="358"/>
                      </a:lnTo>
                      <a:lnTo>
                        <a:pt x="321" y="356"/>
                      </a:lnTo>
                      <a:lnTo>
                        <a:pt x="315" y="356"/>
                      </a:lnTo>
                      <a:lnTo>
                        <a:pt x="315" y="355"/>
                      </a:lnTo>
                      <a:lnTo>
                        <a:pt x="314" y="354"/>
                      </a:lnTo>
                      <a:lnTo>
                        <a:pt x="313" y="352"/>
                      </a:lnTo>
                      <a:lnTo>
                        <a:pt x="310" y="352"/>
                      </a:lnTo>
                      <a:lnTo>
                        <a:pt x="310" y="351"/>
                      </a:lnTo>
                      <a:lnTo>
                        <a:pt x="309" y="351"/>
                      </a:lnTo>
                      <a:lnTo>
                        <a:pt x="310" y="350"/>
                      </a:lnTo>
                      <a:lnTo>
                        <a:pt x="311" y="348"/>
                      </a:lnTo>
                      <a:lnTo>
                        <a:pt x="313" y="348"/>
                      </a:lnTo>
                      <a:lnTo>
                        <a:pt x="315" y="348"/>
                      </a:lnTo>
                      <a:lnTo>
                        <a:pt x="317" y="347"/>
                      </a:lnTo>
                      <a:close/>
                      <a:moveTo>
                        <a:pt x="1999" y="341"/>
                      </a:moveTo>
                      <a:lnTo>
                        <a:pt x="1999" y="341"/>
                      </a:lnTo>
                      <a:lnTo>
                        <a:pt x="2000" y="342"/>
                      </a:lnTo>
                      <a:lnTo>
                        <a:pt x="2001" y="346"/>
                      </a:lnTo>
                      <a:lnTo>
                        <a:pt x="2000" y="346"/>
                      </a:lnTo>
                      <a:lnTo>
                        <a:pt x="2000" y="346"/>
                      </a:lnTo>
                      <a:lnTo>
                        <a:pt x="1999" y="347"/>
                      </a:lnTo>
                      <a:lnTo>
                        <a:pt x="1999" y="347"/>
                      </a:lnTo>
                      <a:lnTo>
                        <a:pt x="1999" y="350"/>
                      </a:lnTo>
                      <a:lnTo>
                        <a:pt x="1998" y="350"/>
                      </a:lnTo>
                      <a:lnTo>
                        <a:pt x="1998" y="352"/>
                      </a:lnTo>
                      <a:lnTo>
                        <a:pt x="1996" y="352"/>
                      </a:lnTo>
                      <a:lnTo>
                        <a:pt x="1996" y="354"/>
                      </a:lnTo>
                      <a:lnTo>
                        <a:pt x="1998" y="355"/>
                      </a:lnTo>
                      <a:lnTo>
                        <a:pt x="1996" y="355"/>
                      </a:lnTo>
                      <a:lnTo>
                        <a:pt x="1996" y="355"/>
                      </a:lnTo>
                      <a:lnTo>
                        <a:pt x="1995" y="356"/>
                      </a:lnTo>
                      <a:lnTo>
                        <a:pt x="1994" y="356"/>
                      </a:lnTo>
                      <a:lnTo>
                        <a:pt x="1992" y="359"/>
                      </a:lnTo>
                      <a:lnTo>
                        <a:pt x="1990" y="360"/>
                      </a:lnTo>
                      <a:lnTo>
                        <a:pt x="1990" y="362"/>
                      </a:lnTo>
                      <a:lnTo>
                        <a:pt x="1986" y="362"/>
                      </a:lnTo>
                      <a:lnTo>
                        <a:pt x="1986" y="362"/>
                      </a:lnTo>
                      <a:lnTo>
                        <a:pt x="1986" y="362"/>
                      </a:lnTo>
                      <a:lnTo>
                        <a:pt x="1984" y="360"/>
                      </a:lnTo>
                      <a:lnTo>
                        <a:pt x="1982" y="360"/>
                      </a:lnTo>
                      <a:lnTo>
                        <a:pt x="1982" y="359"/>
                      </a:lnTo>
                      <a:lnTo>
                        <a:pt x="1981" y="359"/>
                      </a:lnTo>
                      <a:lnTo>
                        <a:pt x="1979" y="358"/>
                      </a:lnTo>
                      <a:lnTo>
                        <a:pt x="1978" y="356"/>
                      </a:lnTo>
                      <a:lnTo>
                        <a:pt x="1977" y="355"/>
                      </a:lnTo>
                      <a:lnTo>
                        <a:pt x="1977" y="352"/>
                      </a:lnTo>
                      <a:lnTo>
                        <a:pt x="1977" y="350"/>
                      </a:lnTo>
                      <a:lnTo>
                        <a:pt x="1977" y="350"/>
                      </a:lnTo>
                      <a:lnTo>
                        <a:pt x="1977" y="350"/>
                      </a:lnTo>
                      <a:lnTo>
                        <a:pt x="1978" y="348"/>
                      </a:lnTo>
                      <a:lnTo>
                        <a:pt x="1979" y="348"/>
                      </a:lnTo>
                      <a:lnTo>
                        <a:pt x="1981" y="347"/>
                      </a:lnTo>
                      <a:lnTo>
                        <a:pt x="1983" y="347"/>
                      </a:lnTo>
                      <a:lnTo>
                        <a:pt x="1983" y="346"/>
                      </a:lnTo>
                      <a:lnTo>
                        <a:pt x="1983" y="345"/>
                      </a:lnTo>
                      <a:lnTo>
                        <a:pt x="1983" y="345"/>
                      </a:lnTo>
                      <a:lnTo>
                        <a:pt x="1986" y="343"/>
                      </a:lnTo>
                      <a:lnTo>
                        <a:pt x="1987" y="343"/>
                      </a:lnTo>
                      <a:lnTo>
                        <a:pt x="1987" y="343"/>
                      </a:lnTo>
                      <a:lnTo>
                        <a:pt x="1990" y="343"/>
                      </a:lnTo>
                      <a:lnTo>
                        <a:pt x="1990" y="343"/>
                      </a:lnTo>
                      <a:lnTo>
                        <a:pt x="1992" y="342"/>
                      </a:lnTo>
                      <a:lnTo>
                        <a:pt x="1992" y="342"/>
                      </a:lnTo>
                      <a:lnTo>
                        <a:pt x="1999" y="341"/>
                      </a:lnTo>
                      <a:close/>
                      <a:moveTo>
                        <a:pt x="374" y="335"/>
                      </a:moveTo>
                      <a:lnTo>
                        <a:pt x="374" y="337"/>
                      </a:lnTo>
                      <a:lnTo>
                        <a:pt x="374" y="337"/>
                      </a:lnTo>
                      <a:lnTo>
                        <a:pt x="380" y="337"/>
                      </a:lnTo>
                      <a:lnTo>
                        <a:pt x="381" y="338"/>
                      </a:lnTo>
                      <a:lnTo>
                        <a:pt x="383" y="338"/>
                      </a:lnTo>
                      <a:lnTo>
                        <a:pt x="385" y="339"/>
                      </a:lnTo>
                      <a:lnTo>
                        <a:pt x="386" y="339"/>
                      </a:lnTo>
                      <a:lnTo>
                        <a:pt x="386" y="341"/>
                      </a:lnTo>
                      <a:lnTo>
                        <a:pt x="386" y="341"/>
                      </a:lnTo>
                      <a:lnTo>
                        <a:pt x="387" y="341"/>
                      </a:lnTo>
                      <a:lnTo>
                        <a:pt x="387" y="342"/>
                      </a:lnTo>
                      <a:lnTo>
                        <a:pt x="389" y="342"/>
                      </a:lnTo>
                      <a:lnTo>
                        <a:pt x="390" y="343"/>
                      </a:lnTo>
                      <a:lnTo>
                        <a:pt x="390" y="343"/>
                      </a:lnTo>
                      <a:lnTo>
                        <a:pt x="393" y="343"/>
                      </a:lnTo>
                      <a:lnTo>
                        <a:pt x="395" y="343"/>
                      </a:lnTo>
                      <a:lnTo>
                        <a:pt x="397" y="343"/>
                      </a:lnTo>
                      <a:lnTo>
                        <a:pt x="398" y="345"/>
                      </a:lnTo>
                      <a:lnTo>
                        <a:pt x="399" y="346"/>
                      </a:lnTo>
                      <a:lnTo>
                        <a:pt x="400" y="347"/>
                      </a:lnTo>
                      <a:lnTo>
                        <a:pt x="400" y="350"/>
                      </a:lnTo>
                      <a:lnTo>
                        <a:pt x="399" y="350"/>
                      </a:lnTo>
                      <a:lnTo>
                        <a:pt x="397" y="350"/>
                      </a:lnTo>
                      <a:lnTo>
                        <a:pt x="397" y="350"/>
                      </a:lnTo>
                      <a:lnTo>
                        <a:pt x="395" y="350"/>
                      </a:lnTo>
                      <a:lnTo>
                        <a:pt x="395" y="350"/>
                      </a:lnTo>
                      <a:lnTo>
                        <a:pt x="387" y="350"/>
                      </a:lnTo>
                      <a:lnTo>
                        <a:pt x="387" y="351"/>
                      </a:lnTo>
                      <a:lnTo>
                        <a:pt x="387" y="351"/>
                      </a:lnTo>
                      <a:lnTo>
                        <a:pt x="386" y="352"/>
                      </a:lnTo>
                      <a:lnTo>
                        <a:pt x="385" y="352"/>
                      </a:lnTo>
                      <a:lnTo>
                        <a:pt x="381" y="352"/>
                      </a:lnTo>
                      <a:lnTo>
                        <a:pt x="378" y="351"/>
                      </a:lnTo>
                      <a:lnTo>
                        <a:pt x="376" y="350"/>
                      </a:lnTo>
                      <a:lnTo>
                        <a:pt x="376" y="350"/>
                      </a:lnTo>
                      <a:lnTo>
                        <a:pt x="377" y="350"/>
                      </a:lnTo>
                      <a:lnTo>
                        <a:pt x="377" y="354"/>
                      </a:lnTo>
                      <a:lnTo>
                        <a:pt x="377" y="354"/>
                      </a:lnTo>
                      <a:lnTo>
                        <a:pt x="376" y="355"/>
                      </a:lnTo>
                      <a:lnTo>
                        <a:pt x="376" y="356"/>
                      </a:lnTo>
                      <a:lnTo>
                        <a:pt x="373" y="356"/>
                      </a:lnTo>
                      <a:lnTo>
                        <a:pt x="373" y="356"/>
                      </a:lnTo>
                      <a:lnTo>
                        <a:pt x="373" y="356"/>
                      </a:lnTo>
                      <a:lnTo>
                        <a:pt x="373" y="356"/>
                      </a:lnTo>
                      <a:lnTo>
                        <a:pt x="372" y="356"/>
                      </a:lnTo>
                      <a:lnTo>
                        <a:pt x="372" y="355"/>
                      </a:lnTo>
                      <a:lnTo>
                        <a:pt x="372" y="355"/>
                      </a:lnTo>
                      <a:lnTo>
                        <a:pt x="372" y="355"/>
                      </a:lnTo>
                      <a:lnTo>
                        <a:pt x="372" y="355"/>
                      </a:lnTo>
                      <a:lnTo>
                        <a:pt x="370" y="354"/>
                      </a:lnTo>
                      <a:lnTo>
                        <a:pt x="370" y="352"/>
                      </a:lnTo>
                      <a:lnTo>
                        <a:pt x="356" y="352"/>
                      </a:lnTo>
                      <a:lnTo>
                        <a:pt x="355" y="352"/>
                      </a:lnTo>
                      <a:lnTo>
                        <a:pt x="353" y="352"/>
                      </a:lnTo>
                      <a:lnTo>
                        <a:pt x="351" y="354"/>
                      </a:lnTo>
                      <a:lnTo>
                        <a:pt x="348" y="352"/>
                      </a:lnTo>
                      <a:lnTo>
                        <a:pt x="348" y="352"/>
                      </a:lnTo>
                      <a:lnTo>
                        <a:pt x="347" y="352"/>
                      </a:lnTo>
                      <a:lnTo>
                        <a:pt x="345" y="351"/>
                      </a:lnTo>
                      <a:lnTo>
                        <a:pt x="345" y="350"/>
                      </a:lnTo>
                      <a:lnTo>
                        <a:pt x="345" y="348"/>
                      </a:lnTo>
                      <a:lnTo>
                        <a:pt x="348" y="347"/>
                      </a:lnTo>
                      <a:lnTo>
                        <a:pt x="348" y="347"/>
                      </a:lnTo>
                      <a:lnTo>
                        <a:pt x="348" y="347"/>
                      </a:lnTo>
                      <a:lnTo>
                        <a:pt x="348" y="347"/>
                      </a:lnTo>
                      <a:lnTo>
                        <a:pt x="351" y="347"/>
                      </a:lnTo>
                      <a:lnTo>
                        <a:pt x="352" y="348"/>
                      </a:lnTo>
                      <a:lnTo>
                        <a:pt x="355" y="348"/>
                      </a:lnTo>
                      <a:lnTo>
                        <a:pt x="355" y="348"/>
                      </a:lnTo>
                      <a:lnTo>
                        <a:pt x="360" y="348"/>
                      </a:lnTo>
                      <a:lnTo>
                        <a:pt x="360" y="350"/>
                      </a:lnTo>
                      <a:lnTo>
                        <a:pt x="361" y="350"/>
                      </a:lnTo>
                      <a:lnTo>
                        <a:pt x="361" y="350"/>
                      </a:lnTo>
                      <a:lnTo>
                        <a:pt x="364" y="351"/>
                      </a:lnTo>
                      <a:lnTo>
                        <a:pt x="364" y="350"/>
                      </a:lnTo>
                      <a:lnTo>
                        <a:pt x="365" y="350"/>
                      </a:lnTo>
                      <a:lnTo>
                        <a:pt x="365" y="347"/>
                      </a:lnTo>
                      <a:lnTo>
                        <a:pt x="364" y="347"/>
                      </a:lnTo>
                      <a:lnTo>
                        <a:pt x="364" y="346"/>
                      </a:lnTo>
                      <a:lnTo>
                        <a:pt x="363" y="346"/>
                      </a:lnTo>
                      <a:lnTo>
                        <a:pt x="363" y="345"/>
                      </a:lnTo>
                      <a:lnTo>
                        <a:pt x="361" y="345"/>
                      </a:lnTo>
                      <a:lnTo>
                        <a:pt x="361" y="342"/>
                      </a:lnTo>
                      <a:lnTo>
                        <a:pt x="361" y="341"/>
                      </a:lnTo>
                      <a:lnTo>
                        <a:pt x="363" y="339"/>
                      </a:lnTo>
                      <a:lnTo>
                        <a:pt x="361" y="339"/>
                      </a:lnTo>
                      <a:lnTo>
                        <a:pt x="360" y="338"/>
                      </a:lnTo>
                      <a:lnTo>
                        <a:pt x="359" y="337"/>
                      </a:lnTo>
                      <a:lnTo>
                        <a:pt x="357" y="337"/>
                      </a:lnTo>
                      <a:lnTo>
                        <a:pt x="363" y="337"/>
                      </a:lnTo>
                      <a:lnTo>
                        <a:pt x="364" y="337"/>
                      </a:lnTo>
                      <a:lnTo>
                        <a:pt x="365" y="338"/>
                      </a:lnTo>
                      <a:lnTo>
                        <a:pt x="365" y="338"/>
                      </a:lnTo>
                      <a:lnTo>
                        <a:pt x="365" y="338"/>
                      </a:lnTo>
                      <a:lnTo>
                        <a:pt x="366" y="338"/>
                      </a:lnTo>
                      <a:lnTo>
                        <a:pt x="368" y="338"/>
                      </a:lnTo>
                      <a:lnTo>
                        <a:pt x="369" y="338"/>
                      </a:lnTo>
                      <a:lnTo>
                        <a:pt x="370" y="338"/>
                      </a:lnTo>
                      <a:lnTo>
                        <a:pt x="370" y="338"/>
                      </a:lnTo>
                      <a:lnTo>
                        <a:pt x="372" y="338"/>
                      </a:lnTo>
                      <a:lnTo>
                        <a:pt x="373" y="337"/>
                      </a:lnTo>
                      <a:lnTo>
                        <a:pt x="373" y="337"/>
                      </a:lnTo>
                      <a:lnTo>
                        <a:pt x="374" y="335"/>
                      </a:lnTo>
                      <a:close/>
                      <a:moveTo>
                        <a:pt x="355" y="322"/>
                      </a:moveTo>
                      <a:lnTo>
                        <a:pt x="356" y="322"/>
                      </a:lnTo>
                      <a:lnTo>
                        <a:pt x="356" y="322"/>
                      </a:lnTo>
                      <a:lnTo>
                        <a:pt x="355" y="322"/>
                      </a:lnTo>
                      <a:lnTo>
                        <a:pt x="355" y="322"/>
                      </a:lnTo>
                      <a:lnTo>
                        <a:pt x="355" y="322"/>
                      </a:lnTo>
                      <a:close/>
                      <a:moveTo>
                        <a:pt x="271" y="311"/>
                      </a:moveTo>
                      <a:lnTo>
                        <a:pt x="275" y="312"/>
                      </a:lnTo>
                      <a:lnTo>
                        <a:pt x="273" y="317"/>
                      </a:lnTo>
                      <a:lnTo>
                        <a:pt x="272" y="317"/>
                      </a:lnTo>
                      <a:lnTo>
                        <a:pt x="271" y="317"/>
                      </a:lnTo>
                      <a:lnTo>
                        <a:pt x="268" y="318"/>
                      </a:lnTo>
                      <a:lnTo>
                        <a:pt x="268" y="318"/>
                      </a:lnTo>
                      <a:lnTo>
                        <a:pt x="268" y="317"/>
                      </a:lnTo>
                      <a:lnTo>
                        <a:pt x="270" y="317"/>
                      </a:lnTo>
                      <a:lnTo>
                        <a:pt x="271" y="316"/>
                      </a:lnTo>
                      <a:lnTo>
                        <a:pt x="271" y="313"/>
                      </a:lnTo>
                      <a:lnTo>
                        <a:pt x="270" y="313"/>
                      </a:lnTo>
                      <a:lnTo>
                        <a:pt x="270" y="312"/>
                      </a:lnTo>
                      <a:lnTo>
                        <a:pt x="271" y="311"/>
                      </a:lnTo>
                      <a:close/>
                      <a:moveTo>
                        <a:pt x="271" y="299"/>
                      </a:moveTo>
                      <a:lnTo>
                        <a:pt x="275" y="300"/>
                      </a:lnTo>
                      <a:lnTo>
                        <a:pt x="275" y="300"/>
                      </a:lnTo>
                      <a:lnTo>
                        <a:pt x="275" y="299"/>
                      </a:lnTo>
                      <a:lnTo>
                        <a:pt x="280" y="299"/>
                      </a:lnTo>
                      <a:lnTo>
                        <a:pt x="281" y="301"/>
                      </a:lnTo>
                      <a:lnTo>
                        <a:pt x="283" y="301"/>
                      </a:lnTo>
                      <a:lnTo>
                        <a:pt x="283" y="301"/>
                      </a:lnTo>
                      <a:lnTo>
                        <a:pt x="284" y="300"/>
                      </a:lnTo>
                      <a:lnTo>
                        <a:pt x="284" y="300"/>
                      </a:lnTo>
                      <a:lnTo>
                        <a:pt x="289" y="300"/>
                      </a:lnTo>
                      <a:lnTo>
                        <a:pt x="289" y="301"/>
                      </a:lnTo>
                      <a:lnTo>
                        <a:pt x="293" y="300"/>
                      </a:lnTo>
                      <a:lnTo>
                        <a:pt x="294" y="303"/>
                      </a:lnTo>
                      <a:lnTo>
                        <a:pt x="296" y="303"/>
                      </a:lnTo>
                      <a:lnTo>
                        <a:pt x="297" y="303"/>
                      </a:lnTo>
                      <a:lnTo>
                        <a:pt x="297" y="303"/>
                      </a:lnTo>
                      <a:lnTo>
                        <a:pt x="298" y="303"/>
                      </a:lnTo>
                      <a:lnTo>
                        <a:pt x="298" y="303"/>
                      </a:lnTo>
                      <a:lnTo>
                        <a:pt x="300" y="304"/>
                      </a:lnTo>
                      <a:lnTo>
                        <a:pt x="301" y="304"/>
                      </a:lnTo>
                      <a:lnTo>
                        <a:pt x="301" y="308"/>
                      </a:lnTo>
                      <a:lnTo>
                        <a:pt x="304" y="308"/>
                      </a:lnTo>
                      <a:lnTo>
                        <a:pt x="304" y="309"/>
                      </a:lnTo>
                      <a:lnTo>
                        <a:pt x="306" y="309"/>
                      </a:lnTo>
                      <a:lnTo>
                        <a:pt x="306" y="311"/>
                      </a:lnTo>
                      <a:lnTo>
                        <a:pt x="311" y="311"/>
                      </a:lnTo>
                      <a:lnTo>
                        <a:pt x="311" y="311"/>
                      </a:lnTo>
                      <a:lnTo>
                        <a:pt x="313" y="311"/>
                      </a:lnTo>
                      <a:lnTo>
                        <a:pt x="313" y="312"/>
                      </a:lnTo>
                      <a:lnTo>
                        <a:pt x="314" y="312"/>
                      </a:lnTo>
                      <a:lnTo>
                        <a:pt x="315" y="312"/>
                      </a:lnTo>
                      <a:lnTo>
                        <a:pt x="315" y="313"/>
                      </a:lnTo>
                      <a:lnTo>
                        <a:pt x="319" y="313"/>
                      </a:lnTo>
                      <a:lnTo>
                        <a:pt x="321" y="316"/>
                      </a:lnTo>
                      <a:lnTo>
                        <a:pt x="322" y="318"/>
                      </a:lnTo>
                      <a:lnTo>
                        <a:pt x="325" y="317"/>
                      </a:lnTo>
                      <a:lnTo>
                        <a:pt x="325" y="320"/>
                      </a:lnTo>
                      <a:lnTo>
                        <a:pt x="326" y="320"/>
                      </a:lnTo>
                      <a:lnTo>
                        <a:pt x="326" y="320"/>
                      </a:lnTo>
                      <a:lnTo>
                        <a:pt x="326" y="321"/>
                      </a:lnTo>
                      <a:lnTo>
                        <a:pt x="326" y="321"/>
                      </a:lnTo>
                      <a:lnTo>
                        <a:pt x="327" y="321"/>
                      </a:lnTo>
                      <a:lnTo>
                        <a:pt x="328" y="322"/>
                      </a:lnTo>
                      <a:lnTo>
                        <a:pt x="328" y="322"/>
                      </a:lnTo>
                      <a:lnTo>
                        <a:pt x="331" y="321"/>
                      </a:lnTo>
                      <a:lnTo>
                        <a:pt x="332" y="321"/>
                      </a:lnTo>
                      <a:lnTo>
                        <a:pt x="332" y="321"/>
                      </a:lnTo>
                      <a:lnTo>
                        <a:pt x="332" y="322"/>
                      </a:lnTo>
                      <a:lnTo>
                        <a:pt x="335" y="322"/>
                      </a:lnTo>
                      <a:lnTo>
                        <a:pt x="335" y="325"/>
                      </a:lnTo>
                      <a:lnTo>
                        <a:pt x="334" y="326"/>
                      </a:lnTo>
                      <a:lnTo>
                        <a:pt x="336" y="326"/>
                      </a:lnTo>
                      <a:lnTo>
                        <a:pt x="338" y="328"/>
                      </a:lnTo>
                      <a:lnTo>
                        <a:pt x="339" y="328"/>
                      </a:lnTo>
                      <a:lnTo>
                        <a:pt x="340" y="328"/>
                      </a:lnTo>
                      <a:lnTo>
                        <a:pt x="340" y="328"/>
                      </a:lnTo>
                      <a:lnTo>
                        <a:pt x="343" y="328"/>
                      </a:lnTo>
                      <a:lnTo>
                        <a:pt x="344" y="328"/>
                      </a:lnTo>
                      <a:lnTo>
                        <a:pt x="345" y="329"/>
                      </a:lnTo>
                      <a:lnTo>
                        <a:pt x="345" y="329"/>
                      </a:lnTo>
                      <a:lnTo>
                        <a:pt x="347" y="330"/>
                      </a:lnTo>
                      <a:lnTo>
                        <a:pt x="347" y="331"/>
                      </a:lnTo>
                      <a:lnTo>
                        <a:pt x="345" y="331"/>
                      </a:lnTo>
                      <a:lnTo>
                        <a:pt x="345" y="333"/>
                      </a:lnTo>
                      <a:lnTo>
                        <a:pt x="344" y="333"/>
                      </a:lnTo>
                      <a:lnTo>
                        <a:pt x="343" y="333"/>
                      </a:lnTo>
                      <a:lnTo>
                        <a:pt x="343" y="334"/>
                      </a:lnTo>
                      <a:lnTo>
                        <a:pt x="342" y="334"/>
                      </a:lnTo>
                      <a:lnTo>
                        <a:pt x="342" y="334"/>
                      </a:lnTo>
                      <a:lnTo>
                        <a:pt x="340" y="334"/>
                      </a:lnTo>
                      <a:lnTo>
                        <a:pt x="336" y="334"/>
                      </a:lnTo>
                      <a:lnTo>
                        <a:pt x="332" y="334"/>
                      </a:lnTo>
                      <a:lnTo>
                        <a:pt x="330" y="334"/>
                      </a:lnTo>
                      <a:lnTo>
                        <a:pt x="330" y="335"/>
                      </a:lnTo>
                      <a:lnTo>
                        <a:pt x="317" y="337"/>
                      </a:lnTo>
                      <a:lnTo>
                        <a:pt x="317" y="334"/>
                      </a:lnTo>
                      <a:lnTo>
                        <a:pt x="318" y="333"/>
                      </a:lnTo>
                      <a:lnTo>
                        <a:pt x="318" y="333"/>
                      </a:lnTo>
                      <a:lnTo>
                        <a:pt x="319" y="333"/>
                      </a:lnTo>
                      <a:lnTo>
                        <a:pt x="321" y="329"/>
                      </a:lnTo>
                      <a:lnTo>
                        <a:pt x="314" y="326"/>
                      </a:lnTo>
                      <a:lnTo>
                        <a:pt x="314" y="326"/>
                      </a:lnTo>
                      <a:lnTo>
                        <a:pt x="311" y="325"/>
                      </a:lnTo>
                      <a:lnTo>
                        <a:pt x="310" y="322"/>
                      </a:lnTo>
                      <a:lnTo>
                        <a:pt x="309" y="321"/>
                      </a:lnTo>
                      <a:lnTo>
                        <a:pt x="309" y="317"/>
                      </a:lnTo>
                      <a:lnTo>
                        <a:pt x="300" y="317"/>
                      </a:lnTo>
                      <a:lnTo>
                        <a:pt x="298" y="314"/>
                      </a:lnTo>
                      <a:lnTo>
                        <a:pt x="296" y="314"/>
                      </a:lnTo>
                      <a:lnTo>
                        <a:pt x="296" y="314"/>
                      </a:lnTo>
                      <a:lnTo>
                        <a:pt x="293" y="313"/>
                      </a:lnTo>
                      <a:lnTo>
                        <a:pt x="293" y="312"/>
                      </a:lnTo>
                      <a:lnTo>
                        <a:pt x="293" y="311"/>
                      </a:lnTo>
                      <a:lnTo>
                        <a:pt x="292" y="311"/>
                      </a:lnTo>
                      <a:lnTo>
                        <a:pt x="289" y="311"/>
                      </a:lnTo>
                      <a:lnTo>
                        <a:pt x="289" y="309"/>
                      </a:lnTo>
                      <a:lnTo>
                        <a:pt x="288" y="309"/>
                      </a:lnTo>
                      <a:lnTo>
                        <a:pt x="288" y="308"/>
                      </a:lnTo>
                      <a:lnTo>
                        <a:pt x="284" y="308"/>
                      </a:lnTo>
                      <a:lnTo>
                        <a:pt x="284" y="308"/>
                      </a:lnTo>
                      <a:lnTo>
                        <a:pt x="280" y="307"/>
                      </a:lnTo>
                      <a:lnTo>
                        <a:pt x="280" y="304"/>
                      </a:lnTo>
                      <a:lnTo>
                        <a:pt x="277" y="304"/>
                      </a:lnTo>
                      <a:lnTo>
                        <a:pt x="275" y="303"/>
                      </a:lnTo>
                      <a:lnTo>
                        <a:pt x="272" y="303"/>
                      </a:lnTo>
                      <a:lnTo>
                        <a:pt x="271" y="305"/>
                      </a:lnTo>
                      <a:lnTo>
                        <a:pt x="270" y="305"/>
                      </a:lnTo>
                      <a:lnTo>
                        <a:pt x="268" y="305"/>
                      </a:lnTo>
                      <a:lnTo>
                        <a:pt x="267" y="307"/>
                      </a:lnTo>
                      <a:lnTo>
                        <a:pt x="266" y="308"/>
                      </a:lnTo>
                      <a:lnTo>
                        <a:pt x="266" y="309"/>
                      </a:lnTo>
                      <a:lnTo>
                        <a:pt x="264" y="309"/>
                      </a:lnTo>
                      <a:lnTo>
                        <a:pt x="263" y="309"/>
                      </a:lnTo>
                      <a:lnTo>
                        <a:pt x="263" y="312"/>
                      </a:lnTo>
                      <a:lnTo>
                        <a:pt x="256" y="313"/>
                      </a:lnTo>
                      <a:lnTo>
                        <a:pt x="256" y="312"/>
                      </a:lnTo>
                      <a:lnTo>
                        <a:pt x="256" y="311"/>
                      </a:lnTo>
                      <a:lnTo>
                        <a:pt x="256" y="311"/>
                      </a:lnTo>
                      <a:lnTo>
                        <a:pt x="256" y="311"/>
                      </a:lnTo>
                      <a:lnTo>
                        <a:pt x="259" y="311"/>
                      </a:lnTo>
                      <a:lnTo>
                        <a:pt x="258" y="308"/>
                      </a:lnTo>
                      <a:lnTo>
                        <a:pt x="260" y="305"/>
                      </a:lnTo>
                      <a:lnTo>
                        <a:pt x="262" y="304"/>
                      </a:lnTo>
                      <a:lnTo>
                        <a:pt x="262" y="303"/>
                      </a:lnTo>
                      <a:lnTo>
                        <a:pt x="264" y="303"/>
                      </a:lnTo>
                      <a:lnTo>
                        <a:pt x="264" y="303"/>
                      </a:lnTo>
                      <a:lnTo>
                        <a:pt x="266" y="301"/>
                      </a:lnTo>
                      <a:lnTo>
                        <a:pt x="267" y="300"/>
                      </a:lnTo>
                      <a:lnTo>
                        <a:pt x="270" y="300"/>
                      </a:lnTo>
                      <a:lnTo>
                        <a:pt x="270" y="300"/>
                      </a:lnTo>
                      <a:lnTo>
                        <a:pt x="271" y="300"/>
                      </a:lnTo>
                      <a:lnTo>
                        <a:pt x="271" y="299"/>
                      </a:lnTo>
                      <a:close/>
                      <a:moveTo>
                        <a:pt x="310" y="283"/>
                      </a:moveTo>
                      <a:lnTo>
                        <a:pt x="313" y="283"/>
                      </a:lnTo>
                      <a:lnTo>
                        <a:pt x="313" y="283"/>
                      </a:lnTo>
                      <a:lnTo>
                        <a:pt x="313" y="284"/>
                      </a:lnTo>
                      <a:lnTo>
                        <a:pt x="314" y="286"/>
                      </a:lnTo>
                      <a:lnTo>
                        <a:pt x="314" y="286"/>
                      </a:lnTo>
                      <a:lnTo>
                        <a:pt x="314" y="288"/>
                      </a:lnTo>
                      <a:lnTo>
                        <a:pt x="314" y="288"/>
                      </a:lnTo>
                      <a:lnTo>
                        <a:pt x="311" y="288"/>
                      </a:lnTo>
                      <a:lnTo>
                        <a:pt x="310" y="287"/>
                      </a:lnTo>
                      <a:lnTo>
                        <a:pt x="308" y="287"/>
                      </a:lnTo>
                      <a:lnTo>
                        <a:pt x="309" y="286"/>
                      </a:lnTo>
                      <a:lnTo>
                        <a:pt x="309" y="284"/>
                      </a:lnTo>
                      <a:lnTo>
                        <a:pt x="310" y="283"/>
                      </a:lnTo>
                      <a:close/>
                      <a:moveTo>
                        <a:pt x="2093" y="279"/>
                      </a:moveTo>
                      <a:lnTo>
                        <a:pt x="2096" y="279"/>
                      </a:lnTo>
                      <a:lnTo>
                        <a:pt x="2097" y="282"/>
                      </a:lnTo>
                      <a:lnTo>
                        <a:pt x="2098" y="283"/>
                      </a:lnTo>
                      <a:lnTo>
                        <a:pt x="2096" y="288"/>
                      </a:lnTo>
                      <a:lnTo>
                        <a:pt x="2094" y="294"/>
                      </a:lnTo>
                      <a:lnTo>
                        <a:pt x="2093" y="299"/>
                      </a:lnTo>
                      <a:lnTo>
                        <a:pt x="2093" y="303"/>
                      </a:lnTo>
                      <a:lnTo>
                        <a:pt x="2092" y="303"/>
                      </a:lnTo>
                      <a:lnTo>
                        <a:pt x="2092" y="305"/>
                      </a:lnTo>
                      <a:lnTo>
                        <a:pt x="2092" y="305"/>
                      </a:lnTo>
                      <a:lnTo>
                        <a:pt x="2092" y="308"/>
                      </a:lnTo>
                      <a:lnTo>
                        <a:pt x="2088" y="311"/>
                      </a:lnTo>
                      <a:lnTo>
                        <a:pt x="2088" y="312"/>
                      </a:lnTo>
                      <a:lnTo>
                        <a:pt x="2088" y="312"/>
                      </a:lnTo>
                      <a:lnTo>
                        <a:pt x="2087" y="314"/>
                      </a:lnTo>
                      <a:lnTo>
                        <a:pt x="2085" y="313"/>
                      </a:lnTo>
                      <a:lnTo>
                        <a:pt x="2084" y="312"/>
                      </a:lnTo>
                      <a:lnTo>
                        <a:pt x="2083" y="311"/>
                      </a:lnTo>
                      <a:lnTo>
                        <a:pt x="2081" y="309"/>
                      </a:lnTo>
                      <a:lnTo>
                        <a:pt x="2080" y="301"/>
                      </a:lnTo>
                      <a:lnTo>
                        <a:pt x="2081" y="300"/>
                      </a:lnTo>
                      <a:lnTo>
                        <a:pt x="2081" y="297"/>
                      </a:lnTo>
                      <a:lnTo>
                        <a:pt x="2084" y="296"/>
                      </a:lnTo>
                      <a:lnTo>
                        <a:pt x="2084" y="295"/>
                      </a:lnTo>
                      <a:lnTo>
                        <a:pt x="2085" y="295"/>
                      </a:lnTo>
                      <a:lnTo>
                        <a:pt x="2084" y="295"/>
                      </a:lnTo>
                      <a:lnTo>
                        <a:pt x="2085" y="291"/>
                      </a:lnTo>
                      <a:lnTo>
                        <a:pt x="2085" y="291"/>
                      </a:lnTo>
                      <a:lnTo>
                        <a:pt x="2085" y="290"/>
                      </a:lnTo>
                      <a:lnTo>
                        <a:pt x="2089" y="287"/>
                      </a:lnTo>
                      <a:lnTo>
                        <a:pt x="2089" y="286"/>
                      </a:lnTo>
                      <a:lnTo>
                        <a:pt x="2089" y="286"/>
                      </a:lnTo>
                      <a:lnTo>
                        <a:pt x="2089" y="284"/>
                      </a:lnTo>
                      <a:lnTo>
                        <a:pt x="2091" y="284"/>
                      </a:lnTo>
                      <a:lnTo>
                        <a:pt x="2091" y="283"/>
                      </a:lnTo>
                      <a:lnTo>
                        <a:pt x="2091" y="282"/>
                      </a:lnTo>
                      <a:lnTo>
                        <a:pt x="2092" y="280"/>
                      </a:lnTo>
                      <a:lnTo>
                        <a:pt x="2093" y="280"/>
                      </a:lnTo>
                      <a:lnTo>
                        <a:pt x="2093" y="279"/>
                      </a:lnTo>
                      <a:close/>
                      <a:moveTo>
                        <a:pt x="2152" y="262"/>
                      </a:moveTo>
                      <a:lnTo>
                        <a:pt x="2152" y="263"/>
                      </a:lnTo>
                      <a:lnTo>
                        <a:pt x="2152" y="263"/>
                      </a:lnTo>
                      <a:lnTo>
                        <a:pt x="2152" y="263"/>
                      </a:lnTo>
                      <a:lnTo>
                        <a:pt x="2151" y="265"/>
                      </a:lnTo>
                      <a:lnTo>
                        <a:pt x="2149" y="265"/>
                      </a:lnTo>
                      <a:lnTo>
                        <a:pt x="2149" y="266"/>
                      </a:lnTo>
                      <a:lnTo>
                        <a:pt x="2148" y="266"/>
                      </a:lnTo>
                      <a:lnTo>
                        <a:pt x="2148" y="265"/>
                      </a:lnTo>
                      <a:lnTo>
                        <a:pt x="2148" y="265"/>
                      </a:lnTo>
                      <a:lnTo>
                        <a:pt x="2148" y="263"/>
                      </a:lnTo>
                      <a:lnTo>
                        <a:pt x="2148" y="263"/>
                      </a:lnTo>
                      <a:lnTo>
                        <a:pt x="2152" y="262"/>
                      </a:lnTo>
                      <a:close/>
                      <a:moveTo>
                        <a:pt x="2142" y="261"/>
                      </a:moveTo>
                      <a:lnTo>
                        <a:pt x="2143" y="261"/>
                      </a:lnTo>
                      <a:lnTo>
                        <a:pt x="2143" y="263"/>
                      </a:lnTo>
                      <a:lnTo>
                        <a:pt x="2143" y="263"/>
                      </a:lnTo>
                      <a:lnTo>
                        <a:pt x="2143" y="262"/>
                      </a:lnTo>
                      <a:lnTo>
                        <a:pt x="2142" y="262"/>
                      </a:lnTo>
                      <a:lnTo>
                        <a:pt x="2142" y="261"/>
                      </a:lnTo>
                      <a:close/>
                      <a:moveTo>
                        <a:pt x="869" y="249"/>
                      </a:moveTo>
                      <a:lnTo>
                        <a:pt x="872" y="249"/>
                      </a:lnTo>
                      <a:lnTo>
                        <a:pt x="872" y="250"/>
                      </a:lnTo>
                      <a:lnTo>
                        <a:pt x="873" y="250"/>
                      </a:lnTo>
                      <a:lnTo>
                        <a:pt x="872" y="253"/>
                      </a:lnTo>
                      <a:lnTo>
                        <a:pt x="869" y="253"/>
                      </a:lnTo>
                      <a:lnTo>
                        <a:pt x="869" y="252"/>
                      </a:lnTo>
                      <a:lnTo>
                        <a:pt x="869" y="252"/>
                      </a:lnTo>
                      <a:lnTo>
                        <a:pt x="869" y="249"/>
                      </a:lnTo>
                      <a:close/>
                      <a:moveTo>
                        <a:pt x="2160" y="246"/>
                      </a:moveTo>
                      <a:lnTo>
                        <a:pt x="2161" y="246"/>
                      </a:lnTo>
                      <a:lnTo>
                        <a:pt x="2161" y="246"/>
                      </a:lnTo>
                      <a:lnTo>
                        <a:pt x="2160" y="246"/>
                      </a:lnTo>
                      <a:lnTo>
                        <a:pt x="2160" y="246"/>
                      </a:lnTo>
                      <a:lnTo>
                        <a:pt x="2160" y="246"/>
                      </a:lnTo>
                      <a:close/>
                      <a:moveTo>
                        <a:pt x="865" y="246"/>
                      </a:moveTo>
                      <a:lnTo>
                        <a:pt x="865" y="246"/>
                      </a:lnTo>
                      <a:lnTo>
                        <a:pt x="864" y="246"/>
                      </a:lnTo>
                      <a:lnTo>
                        <a:pt x="863" y="248"/>
                      </a:lnTo>
                      <a:lnTo>
                        <a:pt x="861" y="248"/>
                      </a:lnTo>
                      <a:lnTo>
                        <a:pt x="861" y="249"/>
                      </a:lnTo>
                      <a:lnTo>
                        <a:pt x="861" y="250"/>
                      </a:lnTo>
                      <a:lnTo>
                        <a:pt x="860" y="250"/>
                      </a:lnTo>
                      <a:lnTo>
                        <a:pt x="860" y="250"/>
                      </a:lnTo>
                      <a:lnTo>
                        <a:pt x="860" y="250"/>
                      </a:lnTo>
                      <a:lnTo>
                        <a:pt x="859" y="250"/>
                      </a:lnTo>
                      <a:lnTo>
                        <a:pt x="859" y="248"/>
                      </a:lnTo>
                      <a:lnTo>
                        <a:pt x="861" y="248"/>
                      </a:lnTo>
                      <a:lnTo>
                        <a:pt x="863" y="246"/>
                      </a:lnTo>
                      <a:lnTo>
                        <a:pt x="865" y="246"/>
                      </a:lnTo>
                      <a:close/>
                      <a:moveTo>
                        <a:pt x="885" y="245"/>
                      </a:moveTo>
                      <a:lnTo>
                        <a:pt x="886" y="245"/>
                      </a:lnTo>
                      <a:lnTo>
                        <a:pt x="886" y="245"/>
                      </a:lnTo>
                      <a:lnTo>
                        <a:pt x="886" y="245"/>
                      </a:lnTo>
                      <a:lnTo>
                        <a:pt x="886" y="249"/>
                      </a:lnTo>
                      <a:lnTo>
                        <a:pt x="886" y="249"/>
                      </a:lnTo>
                      <a:lnTo>
                        <a:pt x="886" y="249"/>
                      </a:lnTo>
                      <a:lnTo>
                        <a:pt x="885" y="250"/>
                      </a:lnTo>
                      <a:lnTo>
                        <a:pt x="884" y="250"/>
                      </a:lnTo>
                      <a:lnTo>
                        <a:pt x="882" y="250"/>
                      </a:lnTo>
                      <a:lnTo>
                        <a:pt x="882" y="250"/>
                      </a:lnTo>
                      <a:lnTo>
                        <a:pt x="884" y="249"/>
                      </a:lnTo>
                      <a:lnTo>
                        <a:pt x="885" y="248"/>
                      </a:lnTo>
                      <a:lnTo>
                        <a:pt x="885" y="245"/>
                      </a:lnTo>
                      <a:close/>
                      <a:moveTo>
                        <a:pt x="855" y="244"/>
                      </a:moveTo>
                      <a:lnTo>
                        <a:pt x="855" y="244"/>
                      </a:lnTo>
                      <a:lnTo>
                        <a:pt x="855" y="244"/>
                      </a:lnTo>
                      <a:lnTo>
                        <a:pt x="855" y="245"/>
                      </a:lnTo>
                      <a:lnTo>
                        <a:pt x="855" y="245"/>
                      </a:lnTo>
                      <a:lnTo>
                        <a:pt x="855" y="244"/>
                      </a:lnTo>
                      <a:close/>
                      <a:moveTo>
                        <a:pt x="887" y="241"/>
                      </a:moveTo>
                      <a:lnTo>
                        <a:pt x="889" y="241"/>
                      </a:lnTo>
                      <a:lnTo>
                        <a:pt x="889" y="242"/>
                      </a:lnTo>
                      <a:lnTo>
                        <a:pt x="887" y="242"/>
                      </a:lnTo>
                      <a:lnTo>
                        <a:pt x="887" y="241"/>
                      </a:lnTo>
                      <a:close/>
                      <a:moveTo>
                        <a:pt x="204" y="231"/>
                      </a:moveTo>
                      <a:lnTo>
                        <a:pt x="205" y="231"/>
                      </a:lnTo>
                      <a:lnTo>
                        <a:pt x="205" y="232"/>
                      </a:lnTo>
                      <a:lnTo>
                        <a:pt x="207" y="232"/>
                      </a:lnTo>
                      <a:lnTo>
                        <a:pt x="207" y="235"/>
                      </a:lnTo>
                      <a:lnTo>
                        <a:pt x="205" y="235"/>
                      </a:lnTo>
                      <a:lnTo>
                        <a:pt x="205" y="235"/>
                      </a:lnTo>
                      <a:lnTo>
                        <a:pt x="205" y="236"/>
                      </a:lnTo>
                      <a:lnTo>
                        <a:pt x="204" y="235"/>
                      </a:lnTo>
                      <a:lnTo>
                        <a:pt x="203" y="233"/>
                      </a:lnTo>
                      <a:lnTo>
                        <a:pt x="203" y="232"/>
                      </a:lnTo>
                      <a:lnTo>
                        <a:pt x="204" y="231"/>
                      </a:lnTo>
                      <a:close/>
                      <a:moveTo>
                        <a:pt x="191" y="225"/>
                      </a:moveTo>
                      <a:lnTo>
                        <a:pt x="192" y="225"/>
                      </a:lnTo>
                      <a:lnTo>
                        <a:pt x="192" y="228"/>
                      </a:lnTo>
                      <a:lnTo>
                        <a:pt x="192" y="228"/>
                      </a:lnTo>
                      <a:lnTo>
                        <a:pt x="192" y="228"/>
                      </a:lnTo>
                      <a:lnTo>
                        <a:pt x="191" y="227"/>
                      </a:lnTo>
                      <a:lnTo>
                        <a:pt x="191" y="225"/>
                      </a:lnTo>
                      <a:close/>
                      <a:moveTo>
                        <a:pt x="2170" y="224"/>
                      </a:moveTo>
                      <a:lnTo>
                        <a:pt x="2172" y="224"/>
                      </a:lnTo>
                      <a:lnTo>
                        <a:pt x="2172" y="224"/>
                      </a:lnTo>
                      <a:lnTo>
                        <a:pt x="2172" y="224"/>
                      </a:lnTo>
                      <a:lnTo>
                        <a:pt x="2170" y="224"/>
                      </a:lnTo>
                      <a:lnTo>
                        <a:pt x="2170" y="224"/>
                      </a:lnTo>
                      <a:close/>
                      <a:moveTo>
                        <a:pt x="2177" y="223"/>
                      </a:moveTo>
                      <a:lnTo>
                        <a:pt x="2177" y="223"/>
                      </a:lnTo>
                      <a:lnTo>
                        <a:pt x="2177" y="223"/>
                      </a:lnTo>
                      <a:lnTo>
                        <a:pt x="2177" y="223"/>
                      </a:lnTo>
                      <a:lnTo>
                        <a:pt x="2177" y="224"/>
                      </a:lnTo>
                      <a:lnTo>
                        <a:pt x="2174" y="225"/>
                      </a:lnTo>
                      <a:lnTo>
                        <a:pt x="2176" y="223"/>
                      </a:lnTo>
                      <a:lnTo>
                        <a:pt x="2176" y="223"/>
                      </a:lnTo>
                      <a:lnTo>
                        <a:pt x="2177" y="223"/>
                      </a:lnTo>
                      <a:close/>
                      <a:moveTo>
                        <a:pt x="2093" y="211"/>
                      </a:moveTo>
                      <a:lnTo>
                        <a:pt x="2094" y="211"/>
                      </a:lnTo>
                      <a:lnTo>
                        <a:pt x="2094" y="214"/>
                      </a:lnTo>
                      <a:lnTo>
                        <a:pt x="2094" y="214"/>
                      </a:lnTo>
                      <a:lnTo>
                        <a:pt x="2094" y="212"/>
                      </a:lnTo>
                      <a:lnTo>
                        <a:pt x="2094" y="212"/>
                      </a:lnTo>
                      <a:lnTo>
                        <a:pt x="2093" y="212"/>
                      </a:lnTo>
                      <a:lnTo>
                        <a:pt x="2093" y="211"/>
                      </a:lnTo>
                      <a:close/>
                      <a:moveTo>
                        <a:pt x="2139" y="190"/>
                      </a:moveTo>
                      <a:lnTo>
                        <a:pt x="2138" y="191"/>
                      </a:lnTo>
                      <a:lnTo>
                        <a:pt x="2138" y="193"/>
                      </a:lnTo>
                      <a:lnTo>
                        <a:pt x="2136" y="194"/>
                      </a:lnTo>
                      <a:lnTo>
                        <a:pt x="2134" y="194"/>
                      </a:lnTo>
                      <a:lnTo>
                        <a:pt x="2134" y="193"/>
                      </a:lnTo>
                      <a:lnTo>
                        <a:pt x="2135" y="191"/>
                      </a:lnTo>
                      <a:lnTo>
                        <a:pt x="2136" y="191"/>
                      </a:lnTo>
                      <a:lnTo>
                        <a:pt x="2139" y="190"/>
                      </a:lnTo>
                      <a:close/>
                      <a:moveTo>
                        <a:pt x="2173" y="184"/>
                      </a:moveTo>
                      <a:lnTo>
                        <a:pt x="2174" y="185"/>
                      </a:lnTo>
                      <a:lnTo>
                        <a:pt x="2177" y="185"/>
                      </a:lnTo>
                      <a:lnTo>
                        <a:pt x="2177" y="187"/>
                      </a:lnTo>
                      <a:lnTo>
                        <a:pt x="2182" y="187"/>
                      </a:lnTo>
                      <a:lnTo>
                        <a:pt x="2182" y="191"/>
                      </a:lnTo>
                      <a:lnTo>
                        <a:pt x="2181" y="193"/>
                      </a:lnTo>
                      <a:lnTo>
                        <a:pt x="2181" y="193"/>
                      </a:lnTo>
                      <a:lnTo>
                        <a:pt x="2181" y="193"/>
                      </a:lnTo>
                      <a:lnTo>
                        <a:pt x="2182" y="193"/>
                      </a:lnTo>
                      <a:lnTo>
                        <a:pt x="2182" y="193"/>
                      </a:lnTo>
                      <a:lnTo>
                        <a:pt x="2183" y="195"/>
                      </a:lnTo>
                      <a:lnTo>
                        <a:pt x="2185" y="197"/>
                      </a:lnTo>
                      <a:lnTo>
                        <a:pt x="2185" y="198"/>
                      </a:lnTo>
                      <a:lnTo>
                        <a:pt x="2183" y="199"/>
                      </a:lnTo>
                      <a:lnTo>
                        <a:pt x="2182" y="201"/>
                      </a:lnTo>
                      <a:lnTo>
                        <a:pt x="2182" y="201"/>
                      </a:lnTo>
                      <a:lnTo>
                        <a:pt x="2182" y="203"/>
                      </a:lnTo>
                      <a:lnTo>
                        <a:pt x="2181" y="203"/>
                      </a:lnTo>
                      <a:lnTo>
                        <a:pt x="2181" y="204"/>
                      </a:lnTo>
                      <a:lnTo>
                        <a:pt x="2181" y="204"/>
                      </a:lnTo>
                      <a:lnTo>
                        <a:pt x="2181" y="208"/>
                      </a:lnTo>
                      <a:lnTo>
                        <a:pt x="2180" y="208"/>
                      </a:lnTo>
                      <a:lnTo>
                        <a:pt x="2180" y="211"/>
                      </a:lnTo>
                      <a:lnTo>
                        <a:pt x="2177" y="214"/>
                      </a:lnTo>
                      <a:lnTo>
                        <a:pt x="2177" y="215"/>
                      </a:lnTo>
                      <a:lnTo>
                        <a:pt x="2177" y="216"/>
                      </a:lnTo>
                      <a:lnTo>
                        <a:pt x="2174" y="216"/>
                      </a:lnTo>
                      <a:lnTo>
                        <a:pt x="2174" y="218"/>
                      </a:lnTo>
                      <a:lnTo>
                        <a:pt x="2173" y="218"/>
                      </a:lnTo>
                      <a:lnTo>
                        <a:pt x="2173" y="214"/>
                      </a:lnTo>
                      <a:lnTo>
                        <a:pt x="2173" y="210"/>
                      </a:lnTo>
                      <a:lnTo>
                        <a:pt x="2172" y="211"/>
                      </a:lnTo>
                      <a:lnTo>
                        <a:pt x="2172" y="212"/>
                      </a:lnTo>
                      <a:lnTo>
                        <a:pt x="2172" y="215"/>
                      </a:lnTo>
                      <a:lnTo>
                        <a:pt x="2168" y="214"/>
                      </a:lnTo>
                      <a:lnTo>
                        <a:pt x="2168" y="212"/>
                      </a:lnTo>
                      <a:lnTo>
                        <a:pt x="2169" y="212"/>
                      </a:lnTo>
                      <a:lnTo>
                        <a:pt x="2169" y="211"/>
                      </a:lnTo>
                      <a:lnTo>
                        <a:pt x="2168" y="211"/>
                      </a:lnTo>
                      <a:lnTo>
                        <a:pt x="2168" y="210"/>
                      </a:lnTo>
                      <a:lnTo>
                        <a:pt x="2168" y="208"/>
                      </a:lnTo>
                      <a:lnTo>
                        <a:pt x="2169" y="206"/>
                      </a:lnTo>
                      <a:lnTo>
                        <a:pt x="2169" y="204"/>
                      </a:lnTo>
                      <a:lnTo>
                        <a:pt x="2169" y="204"/>
                      </a:lnTo>
                      <a:lnTo>
                        <a:pt x="2169" y="204"/>
                      </a:lnTo>
                      <a:lnTo>
                        <a:pt x="2173" y="203"/>
                      </a:lnTo>
                      <a:lnTo>
                        <a:pt x="2173" y="201"/>
                      </a:lnTo>
                      <a:lnTo>
                        <a:pt x="2174" y="201"/>
                      </a:lnTo>
                      <a:lnTo>
                        <a:pt x="2173" y="195"/>
                      </a:lnTo>
                      <a:lnTo>
                        <a:pt x="2170" y="195"/>
                      </a:lnTo>
                      <a:lnTo>
                        <a:pt x="2173" y="201"/>
                      </a:lnTo>
                      <a:lnTo>
                        <a:pt x="2172" y="202"/>
                      </a:lnTo>
                      <a:lnTo>
                        <a:pt x="2172" y="202"/>
                      </a:lnTo>
                      <a:lnTo>
                        <a:pt x="2170" y="202"/>
                      </a:lnTo>
                      <a:lnTo>
                        <a:pt x="2170" y="201"/>
                      </a:lnTo>
                      <a:lnTo>
                        <a:pt x="2169" y="202"/>
                      </a:lnTo>
                      <a:lnTo>
                        <a:pt x="2168" y="202"/>
                      </a:lnTo>
                      <a:lnTo>
                        <a:pt x="2168" y="202"/>
                      </a:lnTo>
                      <a:lnTo>
                        <a:pt x="2166" y="201"/>
                      </a:lnTo>
                      <a:lnTo>
                        <a:pt x="2165" y="199"/>
                      </a:lnTo>
                      <a:lnTo>
                        <a:pt x="2164" y="197"/>
                      </a:lnTo>
                      <a:lnTo>
                        <a:pt x="2166" y="197"/>
                      </a:lnTo>
                      <a:lnTo>
                        <a:pt x="2166" y="199"/>
                      </a:lnTo>
                      <a:lnTo>
                        <a:pt x="2168" y="199"/>
                      </a:lnTo>
                      <a:lnTo>
                        <a:pt x="2168" y="197"/>
                      </a:lnTo>
                      <a:lnTo>
                        <a:pt x="2166" y="194"/>
                      </a:lnTo>
                      <a:lnTo>
                        <a:pt x="2164" y="194"/>
                      </a:lnTo>
                      <a:lnTo>
                        <a:pt x="2164" y="191"/>
                      </a:lnTo>
                      <a:lnTo>
                        <a:pt x="2164" y="191"/>
                      </a:lnTo>
                      <a:lnTo>
                        <a:pt x="2163" y="190"/>
                      </a:lnTo>
                      <a:lnTo>
                        <a:pt x="2164" y="190"/>
                      </a:lnTo>
                      <a:lnTo>
                        <a:pt x="2164" y="189"/>
                      </a:lnTo>
                      <a:lnTo>
                        <a:pt x="2166" y="189"/>
                      </a:lnTo>
                      <a:lnTo>
                        <a:pt x="2166" y="190"/>
                      </a:lnTo>
                      <a:lnTo>
                        <a:pt x="2169" y="189"/>
                      </a:lnTo>
                      <a:lnTo>
                        <a:pt x="2169" y="186"/>
                      </a:lnTo>
                      <a:lnTo>
                        <a:pt x="2172" y="187"/>
                      </a:lnTo>
                      <a:lnTo>
                        <a:pt x="2172" y="185"/>
                      </a:lnTo>
                      <a:lnTo>
                        <a:pt x="2173" y="185"/>
                      </a:lnTo>
                      <a:lnTo>
                        <a:pt x="2173" y="184"/>
                      </a:lnTo>
                      <a:close/>
                      <a:moveTo>
                        <a:pt x="2207" y="181"/>
                      </a:moveTo>
                      <a:lnTo>
                        <a:pt x="2208" y="181"/>
                      </a:lnTo>
                      <a:lnTo>
                        <a:pt x="2208" y="182"/>
                      </a:lnTo>
                      <a:lnTo>
                        <a:pt x="2207" y="182"/>
                      </a:lnTo>
                      <a:lnTo>
                        <a:pt x="2207" y="181"/>
                      </a:lnTo>
                      <a:close/>
                      <a:moveTo>
                        <a:pt x="2204" y="180"/>
                      </a:moveTo>
                      <a:lnTo>
                        <a:pt x="2206" y="184"/>
                      </a:lnTo>
                      <a:lnTo>
                        <a:pt x="2208" y="184"/>
                      </a:lnTo>
                      <a:lnTo>
                        <a:pt x="2208" y="187"/>
                      </a:lnTo>
                      <a:lnTo>
                        <a:pt x="2207" y="187"/>
                      </a:lnTo>
                      <a:lnTo>
                        <a:pt x="2206" y="190"/>
                      </a:lnTo>
                      <a:lnTo>
                        <a:pt x="2204" y="193"/>
                      </a:lnTo>
                      <a:lnTo>
                        <a:pt x="2203" y="193"/>
                      </a:lnTo>
                      <a:lnTo>
                        <a:pt x="2202" y="190"/>
                      </a:lnTo>
                      <a:lnTo>
                        <a:pt x="2200" y="191"/>
                      </a:lnTo>
                      <a:lnTo>
                        <a:pt x="2200" y="193"/>
                      </a:lnTo>
                      <a:lnTo>
                        <a:pt x="2197" y="193"/>
                      </a:lnTo>
                      <a:lnTo>
                        <a:pt x="2197" y="195"/>
                      </a:lnTo>
                      <a:lnTo>
                        <a:pt x="2195" y="198"/>
                      </a:lnTo>
                      <a:lnTo>
                        <a:pt x="2195" y="201"/>
                      </a:lnTo>
                      <a:lnTo>
                        <a:pt x="2190" y="197"/>
                      </a:lnTo>
                      <a:lnTo>
                        <a:pt x="2190" y="197"/>
                      </a:lnTo>
                      <a:lnTo>
                        <a:pt x="2190" y="194"/>
                      </a:lnTo>
                      <a:lnTo>
                        <a:pt x="2190" y="194"/>
                      </a:lnTo>
                      <a:lnTo>
                        <a:pt x="2190" y="194"/>
                      </a:lnTo>
                      <a:lnTo>
                        <a:pt x="2190" y="193"/>
                      </a:lnTo>
                      <a:lnTo>
                        <a:pt x="2189" y="193"/>
                      </a:lnTo>
                      <a:lnTo>
                        <a:pt x="2189" y="191"/>
                      </a:lnTo>
                      <a:lnTo>
                        <a:pt x="2187" y="191"/>
                      </a:lnTo>
                      <a:lnTo>
                        <a:pt x="2187" y="190"/>
                      </a:lnTo>
                      <a:lnTo>
                        <a:pt x="2189" y="189"/>
                      </a:lnTo>
                      <a:lnTo>
                        <a:pt x="2190" y="189"/>
                      </a:lnTo>
                      <a:lnTo>
                        <a:pt x="2190" y="187"/>
                      </a:lnTo>
                      <a:lnTo>
                        <a:pt x="2191" y="186"/>
                      </a:lnTo>
                      <a:lnTo>
                        <a:pt x="2191" y="185"/>
                      </a:lnTo>
                      <a:lnTo>
                        <a:pt x="2193" y="184"/>
                      </a:lnTo>
                      <a:lnTo>
                        <a:pt x="2195" y="182"/>
                      </a:lnTo>
                      <a:lnTo>
                        <a:pt x="2195" y="184"/>
                      </a:lnTo>
                      <a:lnTo>
                        <a:pt x="2197" y="184"/>
                      </a:lnTo>
                      <a:lnTo>
                        <a:pt x="2197" y="184"/>
                      </a:lnTo>
                      <a:lnTo>
                        <a:pt x="2197" y="184"/>
                      </a:lnTo>
                      <a:lnTo>
                        <a:pt x="2198" y="184"/>
                      </a:lnTo>
                      <a:lnTo>
                        <a:pt x="2198" y="184"/>
                      </a:lnTo>
                      <a:lnTo>
                        <a:pt x="2198" y="184"/>
                      </a:lnTo>
                      <a:lnTo>
                        <a:pt x="2198" y="184"/>
                      </a:lnTo>
                      <a:lnTo>
                        <a:pt x="2199" y="182"/>
                      </a:lnTo>
                      <a:lnTo>
                        <a:pt x="2199" y="182"/>
                      </a:lnTo>
                      <a:lnTo>
                        <a:pt x="2199" y="181"/>
                      </a:lnTo>
                      <a:lnTo>
                        <a:pt x="2204" y="180"/>
                      </a:lnTo>
                      <a:close/>
                      <a:moveTo>
                        <a:pt x="323" y="173"/>
                      </a:moveTo>
                      <a:lnTo>
                        <a:pt x="326" y="173"/>
                      </a:lnTo>
                      <a:lnTo>
                        <a:pt x="326" y="173"/>
                      </a:lnTo>
                      <a:lnTo>
                        <a:pt x="325" y="173"/>
                      </a:lnTo>
                      <a:lnTo>
                        <a:pt x="325" y="174"/>
                      </a:lnTo>
                      <a:lnTo>
                        <a:pt x="323" y="174"/>
                      </a:lnTo>
                      <a:lnTo>
                        <a:pt x="323" y="174"/>
                      </a:lnTo>
                      <a:lnTo>
                        <a:pt x="323" y="173"/>
                      </a:lnTo>
                      <a:close/>
                      <a:moveTo>
                        <a:pt x="2197" y="172"/>
                      </a:moveTo>
                      <a:lnTo>
                        <a:pt x="2197" y="173"/>
                      </a:lnTo>
                      <a:lnTo>
                        <a:pt x="2195" y="173"/>
                      </a:lnTo>
                      <a:lnTo>
                        <a:pt x="2195" y="174"/>
                      </a:lnTo>
                      <a:lnTo>
                        <a:pt x="2197" y="174"/>
                      </a:lnTo>
                      <a:lnTo>
                        <a:pt x="2197" y="176"/>
                      </a:lnTo>
                      <a:lnTo>
                        <a:pt x="2198" y="176"/>
                      </a:lnTo>
                      <a:lnTo>
                        <a:pt x="2198" y="174"/>
                      </a:lnTo>
                      <a:lnTo>
                        <a:pt x="2199" y="174"/>
                      </a:lnTo>
                      <a:lnTo>
                        <a:pt x="2198" y="172"/>
                      </a:lnTo>
                      <a:lnTo>
                        <a:pt x="2197" y="172"/>
                      </a:lnTo>
                      <a:close/>
                      <a:moveTo>
                        <a:pt x="2198" y="168"/>
                      </a:moveTo>
                      <a:lnTo>
                        <a:pt x="2199" y="168"/>
                      </a:lnTo>
                      <a:lnTo>
                        <a:pt x="2199" y="169"/>
                      </a:lnTo>
                      <a:lnTo>
                        <a:pt x="2198" y="169"/>
                      </a:lnTo>
                      <a:lnTo>
                        <a:pt x="2198" y="169"/>
                      </a:lnTo>
                      <a:lnTo>
                        <a:pt x="2198" y="169"/>
                      </a:lnTo>
                      <a:lnTo>
                        <a:pt x="2197" y="169"/>
                      </a:lnTo>
                      <a:lnTo>
                        <a:pt x="2197" y="168"/>
                      </a:lnTo>
                      <a:lnTo>
                        <a:pt x="2198" y="168"/>
                      </a:lnTo>
                      <a:lnTo>
                        <a:pt x="2198" y="168"/>
                      </a:lnTo>
                      <a:close/>
                      <a:moveTo>
                        <a:pt x="1253" y="167"/>
                      </a:moveTo>
                      <a:lnTo>
                        <a:pt x="1254" y="168"/>
                      </a:lnTo>
                      <a:lnTo>
                        <a:pt x="1254" y="168"/>
                      </a:lnTo>
                      <a:lnTo>
                        <a:pt x="1254" y="168"/>
                      </a:lnTo>
                      <a:lnTo>
                        <a:pt x="1253" y="168"/>
                      </a:lnTo>
                      <a:lnTo>
                        <a:pt x="1253" y="167"/>
                      </a:lnTo>
                      <a:close/>
                      <a:moveTo>
                        <a:pt x="1223" y="167"/>
                      </a:moveTo>
                      <a:lnTo>
                        <a:pt x="1224" y="167"/>
                      </a:lnTo>
                      <a:lnTo>
                        <a:pt x="1224" y="168"/>
                      </a:lnTo>
                      <a:lnTo>
                        <a:pt x="1225" y="168"/>
                      </a:lnTo>
                      <a:lnTo>
                        <a:pt x="1227" y="169"/>
                      </a:lnTo>
                      <a:lnTo>
                        <a:pt x="1234" y="169"/>
                      </a:lnTo>
                      <a:lnTo>
                        <a:pt x="1234" y="170"/>
                      </a:lnTo>
                      <a:lnTo>
                        <a:pt x="1242" y="169"/>
                      </a:lnTo>
                      <a:lnTo>
                        <a:pt x="1242" y="172"/>
                      </a:lnTo>
                      <a:lnTo>
                        <a:pt x="1245" y="172"/>
                      </a:lnTo>
                      <a:lnTo>
                        <a:pt x="1246" y="172"/>
                      </a:lnTo>
                      <a:lnTo>
                        <a:pt x="1246" y="173"/>
                      </a:lnTo>
                      <a:lnTo>
                        <a:pt x="1246" y="173"/>
                      </a:lnTo>
                      <a:lnTo>
                        <a:pt x="1245" y="173"/>
                      </a:lnTo>
                      <a:lnTo>
                        <a:pt x="1242" y="174"/>
                      </a:lnTo>
                      <a:lnTo>
                        <a:pt x="1241" y="174"/>
                      </a:lnTo>
                      <a:lnTo>
                        <a:pt x="1240" y="174"/>
                      </a:lnTo>
                      <a:lnTo>
                        <a:pt x="1240" y="174"/>
                      </a:lnTo>
                      <a:lnTo>
                        <a:pt x="1238" y="173"/>
                      </a:lnTo>
                      <a:lnTo>
                        <a:pt x="1238" y="173"/>
                      </a:lnTo>
                      <a:lnTo>
                        <a:pt x="1238" y="174"/>
                      </a:lnTo>
                      <a:lnTo>
                        <a:pt x="1237" y="174"/>
                      </a:lnTo>
                      <a:lnTo>
                        <a:pt x="1237" y="174"/>
                      </a:lnTo>
                      <a:lnTo>
                        <a:pt x="1233" y="174"/>
                      </a:lnTo>
                      <a:lnTo>
                        <a:pt x="1232" y="173"/>
                      </a:lnTo>
                      <a:lnTo>
                        <a:pt x="1228" y="172"/>
                      </a:lnTo>
                      <a:lnTo>
                        <a:pt x="1224" y="172"/>
                      </a:lnTo>
                      <a:lnTo>
                        <a:pt x="1220" y="170"/>
                      </a:lnTo>
                      <a:lnTo>
                        <a:pt x="1220" y="168"/>
                      </a:lnTo>
                      <a:lnTo>
                        <a:pt x="1221" y="168"/>
                      </a:lnTo>
                      <a:lnTo>
                        <a:pt x="1221" y="168"/>
                      </a:lnTo>
                      <a:lnTo>
                        <a:pt x="1223" y="168"/>
                      </a:lnTo>
                      <a:lnTo>
                        <a:pt x="1223" y="167"/>
                      </a:lnTo>
                      <a:close/>
                      <a:moveTo>
                        <a:pt x="1321" y="165"/>
                      </a:moveTo>
                      <a:lnTo>
                        <a:pt x="1321" y="165"/>
                      </a:lnTo>
                      <a:lnTo>
                        <a:pt x="1319" y="167"/>
                      </a:lnTo>
                      <a:lnTo>
                        <a:pt x="1317" y="168"/>
                      </a:lnTo>
                      <a:lnTo>
                        <a:pt x="1316" y="169"/>
                      </a:lnTo>
                      <a:lnTo>
                        <a:pt x="1316" y="170"/>
                      </a:lnTo>
                      <a:lnTo>
                        <a:pt x="1314" y="170"/>
                      </a:lnTo>
                      <a:lnTo>
                        <a:pt x="1314" y="170"/>
                      </a:lnTo>
                      <a:lnTo>
                        <a:pt x="1316" y="170"/>
                      </a:lnTo>
                      <a:lnTo>
                        <a:pt x="1316" y="172"/>
                      </a:lnTo>
                      <a:lnTo>
                        <a:pt x="1314" y="173"/>
                      </a:lnTo>
                      <a:lnTo>
                        <a:pt x="1314" y="173"/>
                      </a:lnTo>
                      <a:lnTo>
                        <a:pt x="1313" y="174"/>
                      </a:lnTo>
                      <a:lnTo>
                        <a:pt x="1313" y="174"/>
                      </a:lnTo>
                      <a:lnTo>
                        <a:pt x="1310" y="174"/>
                      </a:lnTo>
                      <a:lnTo>
                        <a:pt x="1310" y="176"/>
                      </a:lnTo>
                      <a:lnTo>
                        <a:pt x="1308" y="177"/>
                      </a:lnTo>
                      <a:lnTo>
                        <a:pt x="1304" y="177"/>
                      </a:lnTo>
                      <a:lnTo>
                        <a:pt x="1302" y="176"/>
                      </a:lnTo>
                      <a:lnTo>
                        <a:pt x="1301" y="176"/>
                      </a:lnTo>
                      <a:lnTo>
                        <a:pt x="1300" y="174"/>
                      </a:lnTo>
                      <a:lnTo>
                        <a:pt x="1299" y="173"/>
                      </a:lnTo>
                      <a:lnTo>
                        <a:pt x="1301" y="172"/>
                      </a:lnTo>
                      <a:lnTo>
                        <a:pt x="1302" y="170"/>
                      </a:lnTo>
                      <a:lnTo>
                        <a:pt x="1305" y="170"/>
                      </a:lnTo>
                      <a:lnTo>
                        <a:pt x="1306" y="170"/>
                      </a:lnTo>
                      <a:lnTo>
                        <a:pt x="1305" y="169"/>
                      </a:lnTo>
                      <a:lnTo>
                        <a:pt x="1308" y="169"/>
                      </a:lnTo>
                      <a:lnTo>
                        <a:pt x="1308" y="169"/>
                      </a:lnTo>
                      <a:lnTo>
                        <a:pt x="1308" y="169"/>
                      </a:lnTo>
                      <a:lnTo>
                        <a:pt x="1309" y="169"/>
                      </a:lnTo>
                      <a:lnTo>
                        <a:pt x="1309" y="169"/>
                      </a:lnTo>
                      <a:lnTo>
                        <a:pt x="1313" y="169"/>
                      </a:lnTo>
                      <a:lnTo>
                        <a:pt x="1313" y="168"/>
                      </a:lnTo>
                      <a:lnTo>
                        <a:pt x="1316" y="168"/>
                      </a:lnTo>
                      <a:lnTo>
                        <a:pt x="1317" y="167"/>
                      </a:lnTo>
                      <a:lnTo>
                        <a:pt x="1321" y="165"/>
                      </a:lnTo>
                      <a:close/>
                      <a:moveTo>
                        <a:pt x="1209" y="155"/>
                      </a:moveTo>
                      <a:lnTo>
                        <a:pt x="1211" y="155"/>
                      </a:lnTo>
                      <a:lnTo>
                        <a:pt x="1211" y="155"/>
                      </a:lnTo>
                      <a:lnTo>
                        <a:pt x="1211" y="155"/>
                      </a:lnTo>
                      <a:lnTo>
                        <a:pt x="1211" y="157"/>
                      </a:lnTo>
                      <a:lnTo>
                        <a:pt x="1209" y="157"/>
                      </a:lnTo>
                      <a:lnTo>
                        <a:pt x="1209" y="155"/>
                      </a:lnTo>
                      <a:close/>
                      <a:moveTo>
                        <a:pt x="1245" y="152"/>
                      </a:moveTo>
                      <a:lnTo>
                        <a:pt x="1246" y="152"/>
                      </a:lnTo>
                      <a:lnTo>
                        <a:pt x="1246" y="152"/>
                      </a:lnTo>
                      <a:lnTo>
                        <a:pt x="1245" y="152"/>
                      </a:lnTo>
                      <a:lnTo>
                        <a:pt x="1245" y="152"/>
                      </a:lnTo>
                      <a:lnTo>
                        <a:pt x="1245" y="152"/>
                      </a:lnTo>
                      <a:close/>
                      <a:moveTo>
                        <a:pt x="1257" y="152"/>
                      </a:moveTo>
                      <a:lnTo>
                        <a:pt x="1257" y="152"/>
                      </a:lnTo>
                      <a:lnTo>
                        <a:pt x="1257" y="152"/>
                      </a:lnTo>
                      <a:lnTo>
                        <a:pt x="1255" y="153"/>
                      </a:lnTo>
                      <a:lnTo>
                        <a:pt x="1255" y="153"/>
                      </a:lnTo>
                      <a:lnTo>
                        <a:pt x="1255" y="153"/>
                      </a:lnTo>
                      <a:lnTo>
                        <a:pt x="1254" y="152"/>
                      </a:lnTo>
                      <a:lnTo>
                        <a:pt x="1255" y="152"/>
                      </a:lnTo>
                      <a:lnTo>
                        <a:pt x="1257" y="152"/>
                      </a:lnTo>
                      <a:close/>
                      <a:moveTo>
                        <a:pt x="1247" y="151"/>
                      </a:moveTo>
                      <a:lnTo>
                        <a:pt x="1249" y="151"/>
                      </a:lnTo>
                      <a:lnTo>
                        <a:pt x="1249" y="152"/>
                      </a:lnTo>
                      <a:lnTo>
                        <a:pt x="1247" y="152"/>
                      </a:lnTo>
                      <a:lnTo>
                        <a:pt x="1247" y="151"/>
                      </a:lnTo>
                      <a:close/>
                      <a:moveTo>
                        <a:pt x="2135" y="151"/>
                      </a:moveTo>
                      <a:lnTo>
                        <a:pt x="2135" y="151"/>
                      </a:lnTo>
                      <a:lnTo>
                        <a:pt x="2135" y="151"/>
                      </a:lnTo>
                      <a:lnTo>
                        <a:pt x="2136" y="151"/>
                      </a:lnTo>
                      <a:lnTo>
                        <a:pt x="2136" y="153"/>
                      </a:lnTo>
                      <a:lnTo>
                        <a:pt x="2135" y="153"/>
                      </a:lnTo>
                      <a:lnTo>
                        <a:pt x="2135" y="151"/>
                      </a:lnTo>
                      <a:close/>
                      <a:moveTo>
                        <a:pt x="1245" y="142"/>
                      </a:moveTo>
                      <a:lnTo>
                        <a:pt x="1247" y="142"/>
                      </a:lnTo>
                      <a:lnTo>
                        <a:pt x="1247" y="143"/>
                      </a:lnTo>
                      <a:lnTo>
                        <a:pt x="1245" y="143"/>
                      </a:lnTo>
                      <a:lnTo>
                        <a:pt x="1245" y="142"/>
                      </a:lnTo>
                      <a:close/>
                      <a:moveTo>
                        <a:pt x="334" y="136"/>
                      </a:moveTo>
                      <a:lnTo>
                        <a:pt x="335" y="136"/>
                      </a:lnTo>
                      <a:lnTo>
                        <a:pt x="335" y="138"/>
                      </a:lnTo>
                      <a:lnTo>
                        <a:pt x="335" y="139"/>
                      </a:lnTo>
                      <a:lnTo>
                        <a:pt x="334" y="140"/>
                      </a:lnTo>
                      <a:lnTo>
                        <a:pt x="334" y="140"/>
                      </a:lnTo>
                      <a:lnTo>
                        <a:pt x="334" y="139"/>
                      </a:lnTo>
                      <a:lnTo>
                        <a:pt x="334" y="136"/>
                      </a:lnTo>
                      <a:close/>
                      <a:moveTo>
                        <a:pt x="1123" y="136"/>
                      </a:moveTo>
                      <a:lnTo>
                        <a:pt x="1124" y="138"/>
                      </a:lnTo>
                      <a:lnTo>
                        <a:pt x="1128" y="136"/>
                      </a:lnTo>
                      <a:lnTo>
                        <a:pt x="1128" y="138"/>
                      </a:lnTo>
                      <a:lnTo>
                        <a:pt x="1130" y="138"/>
                      </a:lnTo>
                      <a:lnTo>
                        <a:pt x="1130" y="139"/>
                      </a:lnTo>
                      <a:lnTo>
                        <a:pt x="1141" y="138"/>
                      </a:lnTo>
                      <a:lnTo>
                        <a:pt x="1143" y="136"/>
                      </a:lnTo>
                      <a:lnTo>
                        <a:pt x="1145" y="136"/>
                      </a:lnTo>
                      <a:lnTo>
                        <a:pt x="1145" y="138"/>
                      </a:lnTo>
                      <a:lnTo>
                        <a:pt x="1145" y="139"/>
                      </a:lnTo>
                      <a:lnTo>
                        <a:pt x="1144" y="139"/>
                      </a:lnTo>
                      <a:lnTo>
                        <a:pt x="1144" y="139"/>
                      </a:lnTo>
                      <a:lnTo>
                        <a:pt x="1144" y="142"/>
                      </a:lnTo>
                      <a:lnTo>
                        <a:pt x="1145" y="143"/>
                      </a:lnTo>
                      <a:lnTo>
                        <a:pt x="1145" y="144"/>
                      </a:lnTo>
                      <a:lnTo>
                        <a:pt x="1144" y="144"/>
                      </a:lnTo>
                      <a:lnTo>
                        <a:pt x="1144" y="147"/>
                      </a:lnTo>
                      <a:lnTo>
                        <a:pt x="1143" y="148"/>
                      </a:lnTo>
                      <a:lnTo>
                        <a:pt x="1143" y="150"/>
                      </a:lnTo>
                      <a:lnTo>
                        <a:pt x="1143" y="150"/>
                      </a:lnTo>
                      <a:lnTo>
                        <a:pt x="1143" y="150"/>
                      </a:lnTo>
                      <a:lnTo>
                        <a:pt x="1143" y="150"/>
                      </a:lnTo>
                      <a:lnTo>
                        <a:pt x="1143" y="152"/>
                      </a:lnTo>
                      <a:lnTo>
                        <a:pt x="1140" y="152"/>
                      </a:lnTo>
                      <a:lnTo>
                        <a:pt x="1139" y="151"/>
                      </a:lnTo>
                      <a:lnTo>
                        <a:pt x="1137" y="151"/>
                      </a:lnTo>
                      <a:lnTo>
                        <a:pt x="1136" y="148"/>
                      </a:lnTo>
                      <a:lnTo>
                        <a:pt x="1134" y="148"/>
                      </a:lnTo>
                      <a:lnTo>
                        <a:pt x="1134" y="147"/>
                      </a:lnTo>
                      <a:lnTo>
                        <a:pt x="1130" y="147"/>
                      </a:lnTo>
                      <a:lnTo>
                        <a:pt x="1130" y="146"/>
                      </a:lnTo>
                      <a:lnTo>
                        <a:pt x="1128" y="144"/>
                      </a:lnTo>
                      <a:lnTo>
                        <a:pt x="1126" y="143"/>
                      </a:lnTo>
                      <a:lnTo>
                        <a:pt x="1124" y="143"/>
                      </a:lnTo>
                      <a:lnTo>
                        <a:pt x="1124" y="143"/>
                      </a:lnTo>
                      <a:lnTo>
                        <a:pt x="1123" y="142"/>
                      </a:lnTo>
                      <a:lnTo>
                        <a:pt x="1123" y="142"/>
                      </a:lnTo>
                      <a:lnTo>
                        <a:pt x="1120" y="142"/>
                      </a:lnTo>
                      <a:lnTo>
                        <a:pt x="1120" y="139"/>
                      </a:lnTo>
                      <a:lnTo>
                        <a:pt x="1120" y="136"/>
                      </a:lnTo>
                      <a:lnTo>
                        <a:pt x="1123" y="136"/>
                      </a:lnTo>
                      <a:close/>
                      <a:moveTo>
                        <a:pt x="1192" y="135"/>
                      </a:moveTo>
                      <a:lnTo>
                        <a:pt x="1194" y="135"/>
                      </a:lnTo>
                      <a:lnTo>
                        <a:pt x="1195" y="136"/>
                      </a:lnTo>
                      <a:lnTo>
                        <a:pt x="1196" y="136"/>
                      </a:lnTo>
                      <a:lnTo>
                        <a:pt x="1196" y="136"/>
                      </a:lnTo>
                      <a:lnTo>
                        <a:pt x="1196" y="136"/>
                      </a:lnTo>
                      <a:lnTo>
                        <a:pt x="1195" y="138"/>
                      </a:lnTo>
                      <a:lnTo>
                        <a:pt x="1195" y="138"/>
                      </a:lnTo>
                      <a:lnTo>
                        <a:pt x="1195" y="138"/>
                      </a:lnTo>
                      <a:lnTo>
                        <a:pt x="1194" y="138"/>
                      </a:lnTo>
                      <a:lnTo>
                        <a:pt x="1194" y="136"/>
                      </a:lnTo>
                      <a:lnTo>
                        <a:pt x="1194" y="136"/>
                      </a:lnTo>
                      <a:lnTo>
                        <a:pt x="1192" y="136"/>
                      </a:lnTo>
                      <a:lnTo>
                        <a:pt x="1192" y="135"/>
                      </a:lnTo>
                      <a:close/>
                      <a:moveTo>
                        <a:pt x="1242" y="132"/>
                      </a:moveTo>
                      <a:lnTo>
                        <a:pt x="1244" y="132"/>
                      </a:lnTo>
                      <a:lnTo>
                        <a:pt x="1244" y="134"/>
                      </a:lnTo>
                      <a:lnTo>
                        <a:pt x="1244" y="135"/>
                      </a:lnTo>
                      <a:lnTo>
                        <a:pt x="1244" y="135"/>
                      </a:lnTo>
                      <a:lnTo>
                        <a:pt x="1245" y="135"/>
                      </a:lnTo>
                      <a:lnTo>
                        <a:pt x="1242" y="135"/>
                      </a:lnTo>
                      <a:lnTo>
                        <a:pt x="1242" y="132"/>
                      </a:lnTo>
                      <a:close/>
                      <a:moveTo>
                        <a:pt x="1247" y="123"/>
                      </a:moveTo>
                      <a:lnTo>
                        <a:pt x="1247" y="125"/>
                      </a:lnTo>
                      <a:lnTo>
                        <a:pt x="1247" y="126"/>
                      </a:lnTo>
                      <a:lnTo>
                        <a:pt x="1249" y="126"/>
                      </a:lnTo>
                      <a:lnTo>
                        <a:pt x="1247" y="127"/>
                      </a:lnTo>
                      <a:lnTo>
                        <a:pt x="1246" y="127"/>
                      </a:lnTo>
                      <a:lnTo>
                        <a:pt x="1246" y="126"/>
                      </a:lnTo>
                      <a:lnTo>
                        <a:pt x="1245" y="126"/>
                      </a:lnTo>
                      <a:lnTo>
                        <a:pt x="1245" y="125"/>
                      </a:lnTo>
                      <a:lnTo>
                        <a:pt x="1245" y="125"/>
                      </a:lnTo>
                      <a:lnTo>
                        <a:pt x="1244" y="125"/>
                      </a:lnTo>
                      <a:lnTo>
                        <a:pt x="1244" y="123"/>
                      </a:lnTo>
                      <a:lnTo>
                        <a:pt x="1247" y="123"/>
                      </a:lnTo>
                      <a:close/>
                      <a:moveTo>
                        <a:pt x="1024" y="119"/>
                      </a:moveTo>
                      <a:lnTo>
                        <a:pt x="1024" y="119"/>
                      </a:lnTo>
                      <a:lnTo>
                        <a:pt x="1024" y="121"/>
                      </a:lnTo>
                      <a:lnTo>
                        <a:pt x="1024" y="122"/>
                      </a:lnTo>
                      <a:lnTo>
                        <a:pt x="1022" y="122"/>
                      </a:lnTo>
                      <a:lnTo>
                        <a:pt x="1022" y="123"/>
                      </a:lnTo>
                      <a:lnTo>
                        <a:pt x="1021" y="123"/>
                      </a:lnTo>
                      <a:lnTo>
                        <a:pt x="1021" y="123"/>
                      </a:lnTo>
                      <a:lnTo>
                        <a:pt x="1021" y="122"/>
                      </a:lnTo>
                      <a:lnTo>
                        <a:pt x="1021" y="122"/>
                      </a:lnTo>
                      <a:lnTo>
                        <a:pt x="1021" y="122"/>
                      </a:lnTo>
                      <a:lnTo>
                        <a:pt x="1022" y="121"/>
                      </a:lnTo>
                      <a:lnTo>
                        <a:pt x="1024" y="119"/>
                      </a:lnTo>
                      <a:close/>
                      <a:moveTo>
                        <a:pt x="1483" y="118"/>
                      </a:moveTo>
                      <a:lnTo>
                        <a:pt x="1483" y="118"/>
                      </a:lnTo>
                      <a:lnTo>
                        <a:pt x="1483" y="119"/>
                      </a:lnTo>
                      <a:lnTo>
                        <a:pt x="1484" y="119"/>
                      </a:lnTo>
                      <a:lnTo>
                        <a:pt x="1484" y="119"/>
                      </a:lnTo>
                      <a:lnTo>
                        <a:pt x="1484" y="121"/>
                      </a:lnTo>
                      <a:lnTo>
                        <a:pt x="1483" y="121"/>
                      </a:lnTo>
                      <a:lnTo>
                        <a:pt x="1483" y="121"/>
                      </a:lnTo>
                      <a:lnTo>
                        <a:pt x="1482" y="122"/>
                      </a:lnTo>
                      <a:lnTo>
                        <a:pt x="1482" y="119"/>
                      </a:lnTo>
                      <a:lnTo>
                        <a:pt x="1483" y="118"/>
                      </a:lnTo>
                      <a:close/>
                      <a:moveTo>
                        <a:pt x="1189" y="118"/>
                      </a:moveTo>
                      <a:lnTo>
                        <a:pt x="1189" y="118"/>
                      </a:lnTo>
                      <a:lnTo>
                        <a:pt x="1189" y="119"/>
                      </a:lnTo>
                      <a:lnTo>
                        <a:pt x="1190" y="119"/>
                      </a:lnTo>
                      <a:lnTo>
                        <a:pt x="1190" y="119"/>
                      </a:lnTo>
                      <a:lnTo>
                        <a:pt x="1190" y="119"/>
                      </a:lnTo>
                      <a:lnTo>
                        <a:pt x="1189" y="119"/>
                      </a:lnTo>
                      <a:lnTo>
                        <a:pt x="1189" y="119"/>
                      </a:lnTo>
                      <a:lnTo>
                        <a:pt x="1189" y="118"/>
                      </a:lnTo>
                      <a:close/>
                      <a:moveTo>
                        <a:pt x="1041" y="113"/>
                      </a:moveTo>
                      <a:lnTo>
                        <a:pt x="1041" y="113"/>
                      </a:lnTo>
                      <a:lnTo>
                        <a:pt x="1042" y="113"/>
                      </a:lnTo>
                      <a:lnTo>
                        <a:pt x="1042" y="115"/>
                      </a:lnTo>
                      <a:lnTo>
                        <a:pt x="1042" y="115"/>
                      </a:lnTo>
                      <a:lnTo>
                        <a:pt x="1043" y="115"/>
                      </a:lnTo>
                      <a:lnTo>
                        <a:pt x="1043" y="117"/>
                      </a:lnTo>
                      <a:lnTo>
                        <a:pt x="1045" y="118"/>
                      </a:lnTo>
                      <a:lnTo>
                        <a:pt x="1042" y="118"/>
                      </a:lnTo>
                      <a:lnTo>
                        <a:pt x="1041" y="119"/>
                      </a:lnTo>
                      <a:lnTo>
                        <a:pt x="1039" y="122"/>
                      </a:lnTo>
                      <a:lnTo>
                        <a:pt x="1038" y="122"/>
                      </a:lnTo>
                      <a:lnTo>
                        <a:pt x="1037" y="118"/>
                      </a:lnTo>
                      <a:lnTo>
                        <a:pt x="1038" y="117"/>
                      </a:lnTo>
                      <a:lnTo>
                        <a:pt x="1038" y="115"/>
                      </a:lnTo>
                      <a:lnTo>
                        <a:pt x="1038" y="114"/>
                      </a:lnTo>
                      <a:lnTo>
                        <a:pt x="1037" y="114"/>
                      </a:lnTo>
                      <a:lnTo>
                        <a:pt x="1038" y="114"/>
                      </a:lnTo>
                      <a:lnTo>
                        <a:pt x="1038" y="113"/>
                      </a:lnTo>
                      <a:lnTo>
                        <a:pt x="1039" y="113"/>
                      </a:lnTo>
                      <a:lnTo>
                        <a:pt x="1041" y="113"/>
                      </a:lnTo>
                      <a:close/>
                      <a:moveTo>
                        <a:pt x="1055" y="113"/>
                      </a:moveTo>
                      <a:lnTo>
                        <a:pt x="1056" y="113"/>
                      </a:lnTo>
                      <a:lnTo>
                        <a:pt x="1058" y="115"/>
                      </a:lnTo>
                      <a:lnTo>
                        <a:pt x="1055" y="115"/>
                      </a:lnTo>
                      <a:lnTo>
                        <a:pt x="1055" y="115"/>
                      </a:lnTo>
                      <a:lnTo>
                        <a:pt x="1054" y="114"/>
                      </a:lnTo>
                      <a:lnTo>
                        <a:pt x="1052" y="114"/>
                      </a:lnTo>
                      <a:lnTo>
                        <a:pt x="1054" y="113"/>
                      </a:lnTo>
                      <a:lnTo>
                        <a:pt x="1055" y="113"/>
                      </a:lnTo>
                      <a:close/>
                      <a:moveTo>
                        <a:pt x="1093" y="100"/>
                      </a:moveTo>
                      <a:lnTo>
                        <a:pt x="1093" y="100"/>
                      </a:lnTo>
                      <a:lnTo>
                        <a:pt x="1093" y="100"/>
                      </a:lnTo>
                      <a:lnTo>
                        <a:pt x="1094" y="101"/>
                      </a:lnTo>
                      <a:lnTo>
                        <a:pt x="1096" y="101"/>
                      </a:lnTo>
                      <a:lnTo>
                        <a:pt x="1096" y="102"/>
                      </a:lnTo>
                      <a:lnTo>
                        <a:pt x="1096" y="104"/>
                      </a:lnTo>
                      <a:lnTo>
                        <a:pt x="1097" y="105"/>
                      </a:lnTo>
                      <a:lnTo>
                        <a:pt x="1098" y="106"/>
                      </a:lnTo>
                      <a:lnTo>
                        <a:pt x="1098" y="108"/>
                      </a:lnTo>
                      <a:lnTo>
                        <a:pt x="1098" y="110"/>
                      </a:lnTo>
                      <a:lnTo>
                        <a:pt x="1097" y="112"/>
                      </a:lnTo>
                      <a:lnTo>
                        <a:pt x="1097" y="114"/>
                      </a:lnTo>
                      <a:lnTo>
                        <a:pt x="1097" y="117"/>
                      </a:lnTo>
                      <a:lnTo>
                        <a:pt x="1097" y="119"/>
                      </a:lnTo>
                      <a:lnTo>
                        <a:pt x="1096" y="122"/>
                      </a:lnTo>
                      <a:lnTo>
                        <a:pt x="1096" y="123"/>
                      </a:lnTo>
                      <a:lnTo>
                        <a:pt x="1096" y="125"/>
                      </a:lnTo>
                      <a:lnTo>
                        <a:pt x="1093" y="125"/>
                      </a:lnTo>
                      <a:lnTo>
                        <a:pt x="1093" y="126"/>
                      </a:lnTo>
                      <a:lnTo>
                        <a:pt x="1092" y="126"/>
                      </a:lnTo>
                      <a:lnTo>
                        <a:pt x="1090" y="126"/>
                      </a:lnTo>
                      <a:lnTo>
                        <a:pt x="1090" y="126"/>
                      </a:lnTo>
                      <a:lnTo>
                        <a:pt x="1088" y="126"/>
                      </a:lnTo>
                      <a:lnTo>
                        <a:pt x="1088" y="123"/>
                      </a:lnTo>
                      <a:lnTo>
                        <a:pt x="1086" y="123"/>
                      </a:lnTo>
                      <a:lnTo>
                        <a:pt x="1086" y="122"/>
                      </a:lnTo>
                      <a:lnTo>
                        <a:pt x="1086" y="122"/>
                      </a:lnTo>
                      <a:lnTo>
                        <a:pt x="1085" y="110"/>
                      </a:lnTo>
                      <a:lnTo>
                        <a:pt x="1085" y="110"/>
                      </a:lnTo>
                      <a:lnTo>
                        <a:pt x="1085" y="109"/>
                      </a:lnTo>
                      <a:lnTo>
                        <a:pt x="1084" y="108"/>
                      </a:lnTo>
                      <a:lnTo>
                        <a:pt x="1084" y="108"/>
                      </a:lnTo>
                      <a:lnTo>
                        <a:pt x="1084" y="106"/>
                      </a:lnTo>
                      <a:lnTo>
                        <a:pt x="1084" y="106"/>
                      </a:lnTo>
                      <a:lnTo>
                        <a:pt x="1084" y="105"/>
                      </a:lnTo>
                      <a:lnTo>
                        <a:pt x="1085" y="105"/>
                      </a:lnTo>
                      <a:lnTo>
                        <a:pt x="1086" y="102"/>
                      </a:lnTo>
                      <a:lnTo>
                        <a:pt x="1088" y="102"/>
                      </a:lnTo>
                      <a:lnTo>
                        <a:pt x="1089" y="101"/>
                      </a:lnTo>
                      <a:lnTo>
                        <a:pt x="1090" y="101"/>
                      </a:lnTo>
                      <a:lnTo>
                        <a:pt x="1090" y="101"/>
                      </a:lnTo>
                      <a:lnTo>
                        <a:pt x="1092" y="100"/>
                      </a:lnTo>
                      <a:lnTo>
                        <a:pt x="1093" y="100"/>
                      </a:lnTo>
                      <a:close/>
                      <a:moveTo>
                        <a:pt x="2262" y="98"/>
                      </a:moveTo>
                      <a:lnTo>
                        <a:pt x="2262" y="100"/>
                      </a:lnTo>
                      <a:lnTo>
                        <a:pt x="2262" y="100"/>
                      </a:lnTo>
                      <a:lnTo>
                        <a:pt x="2262" y="101"/>
                      </a:lnTo>
                      <a:lnTo>
                        <a:pt x="2262" y="102"/>
                      </a:lnTo>
                      <a:lnTo>
                        <a:pt x="2263" y="102"/>
                      </a:lnTo>
                      <a:lnTo>
                        <a:pt x="2263" y="102"/>
                      </a:lnTo>
                      <a:lnTo>
                        <a:pt x="2267" y="104"/>
                      </a:lnTo>
                      <a:lnTo>
                        <a:pt x="2267" y="104"/>
                      </a:lnTo>
                      <a:lnTo>
                        <a:pt x="2269" y="105"/>
                      </a:lnTo>
                      <a:lnTo>
                        <a:pt x="2269" y="106"/>
                      </a:lnTo>
                      <a:lnTo>
                        <a:pt x="2270" y="109"/>
                      </a:lnTo>
                      <a:lnTo>
                        <a:pt x="2270" y="109"/>
                      </a:lnTo>
                      <a:lnTo>
                        <a:pt x="2270" y="110"/>
                      </a:lnTo>
                      <a:lnTo>
                        <a:pt x="2271" y="110"/>
                      </a:lnTo>
                      <a:lnTo>
                        <a:pt x="2271" y="112"/>
                      </a:lnTo>
                      <a:lnTo>
                        <a:pt x="2272" y="112"/>
                      </a:lnTo>
                      <a:lnTo>
                        <a:pt x="2272" y="122"/>
                      </a:lnTo>
                      <a:lnTo>
                        <a:pt x="2272" y="122"/>
                      </a:lnTo>
                      <a:lnTo>
                        <a:pt x="2272" y="123"/>
                      </a:lnTo>
                      <a:lnTo>
                        <a:pt x="2271" y="125"/>
                      </a:lnTo>
                      <a:lnTo>
                        <a:pt x="2271" y="125"/>
                      </a:lnTo>
                      <a:lnTo>
                        <a:pt x="2271" y="126"/>
                      </a:lnTo>
                      <a:lnTo>
                        <a:pt x="2270" y="129"/>
                      </a:lnTo>
                      <a:lnTo>
                        <a:pt x="2269" y="129"/>
                      </a:lnTo>
                      <a:lnTo>
                        <a:pt x="2269" y="130"/>
                      </a:lnTo>
                      <a:lnTo>
                        <a:pt x="2269" y="131"/>
                      </a:lnTo>
                      <a:lnTo>
                        <a:pt x="2269" y="132"/>
                      </a:lnTo>
                      <a:lnTo>
                        <a:pt x="2265" y="132"/>
                      </a:lnTo>
                      <a:lnTo>
                        <a:pt x="2263" y="138"/>
                      </a:lnTo>
                      <a:lnTo>
                        <a:pt x="2263" y="143"/>
                      </a:lnTo>
                      <a:lnTo>
                        <a:pt x="2263" y="146"/>
                      </a:lnTo>
                      <a:lnTo>
                        <a:pt x="2265" y="146"/>
                      </a:lnTo>
                      <a:lnTo>
                        <a:pt x="2263" y="146"/>
                      </a:lnTo>
                      <a:lnTo>
                        <a:pt x="2263" y="150"/>
                      </a:lnTo>
                      <a:lnTo>
                        <a:pt x="2263" y="150"/>
                      </a:lnTo>
                      <a:lnTo>
                        <a:pt x="2263" y="151"/>
                      </a:lnTo>
                      <a:lnTo>
                        <a:pt x="2262" y="151"/>
                      </a:lnTo>
                      <a:lnTo>
                        <a:pt x="2262" y="153"/>
                      </a:lnTo>
                      <a:lnTo>
                        <a:pt x="2262" y="153"/>
                      </a:lnTo>
                      <a:lnTo>
                        <a:pt x="2262" y="155"/>
                      </a:lnTo>
                      <a:lnTo>
                        <a:pt x="2261" y="155"/>
                      </a:lnTo>
                      <a:lnTo>
                        <a:pt x="2261" y="155"/>
                      </a:lnTo>
                      <a:lnTo>
                        <a:pt x="2262" y="155"/>
                      </a:lnTo>
                      <a:lnTo>
                        <a:pt x="2262" y="157"/>
                      </a:lnTo>
                      <a:lnTo>
                        <a:pt x="2262" y="157"/>
                      </a:lnTo>
                      <a:lnTo>
                        <a:pt x="2262" y="161"/>
                      </a:lnTo>
                      <a:lnTo>
                        <a:pt x="2259" y="163"/>
                      </a:lnTo>
                      <a:lnTo>
                        <a:pt x="2259" y="163"/>
                      </a:lnTo>
                      <a:lnTo>
                        <a:pt x="2261" y="164"/>
                      </a:lnTo>
                      <a:lnTo>
                        <a:pt x="2262" y="164"/>
                      </a:lnTo>
                      <a:lnTo>
                        <a:pt x="2265" y="165"/>
                      </a:lnTo>
                      <a:lnTo>
                        <a:pt x="2265" y="167"/>
                      </a:lnTo>
                      <a:lnTo>
                        <a:pt x="2262" y="168"/>
                      </a:lnTo>
                      <a:lnTo>
                        <a:pt x="2261" y="170"/>
                      </a:lnTo>
                      <a:lnTo>
                        <a:pt x="2261" y="172"/>
                      </a:lnTo>
                      <a:lnTo>
                        <a:pt x="2259" y="174"/>
                      </a:lnTo>
                      <a:lnTo>
                        <a:pt x="2257" y="176"/>
                      </a:lnTo>
                      <a:lnTo>
                        <a:pt x="2257" y="173"/>
                      </a:lnTo>
                      <a:lnTo>
                        <a:pt x="2255" y="170"/>
                      </a:lnTo>
                      <a:lnTo>
                        <a:pt x="2257" y="169"/>
                      </a:lnTo>
                      <a:lnTo>
                        <a:pt x="2257" y="169"/>
                      </a:lnTo>
                      <a:lnTo>
                        <a:pt x="2258" y="168"/>
                      </a:lnTo>
                      <a:lnTo>
                        <a:pt x="2258" y="167"/>
                      </a:lnTo>
                      <a:lnTo>
                        <a:pt x="2258" y="165"/>
                      </a:lnTo>
                      <a:lnTo>
                        <a:pt x="2258" y="165"/>
                      </a:lnTo>
                      <a:lnTo>
                        <a:pt x="2258" y="165"/>
                      </a:lnTo>
                      <a:lnTo>
                        <a:pt x="2257" y="165"/>
                      </a:lnTo>
                      <a:lnTo>
                        <a:pt x="2255" y="165"/>
                      </a:lnTo>
                      <a:lnTo>
                        <a:pt x="2254" y="169"/>
                      </a:lnTo>
                      <a:lnTo>
                        <a:pt x="2254" y="169"/>
                      </a:lnTo>
                      <a:lnTo>
                        <a:pt x="2254" y="172"/>
                      </a:lnTo>
                      <a:lnTo>
                        <a:pt x="2254" y="172"/>
                      </a:lnTo>
                      <a:lnTo>
                        <a:pt x="2254" y="174"/>
                      </a:lnTo>
                      <a:lnTo>
                        <a:pt x="2253" y="174"/>
                      </a:lnTo>
                      <a:lnTo>
                        <a:pt x="2253" y="173"/>
                      </a:lnTo>
                      <a:lnTo>
                        <a:pt x="2252" y="173"/>
                      </a:lnTo>
                      <a:lnTo>
                        <a:pt x="2250" y="173"/>
                      </a:lnTo>
                      <a:lnTo>
                        <a:pt x="2250" y="173"/>
                      </a:lnTo>
                      <a:lnTo>
                        <a:pt x="2250" y="173"/>
                      </a:lnTo>
                      <a:lnTo>
                        <a:pt x="2250" y="173"/>
                      </a:lnTo>
                      <a:lnTo>
                        <a:pt x="2250" y="173"/>
                      </a:lnTo>
                      <a:lnTo>
                        <a:pt x="2250" y="176"/>
                      </a:lnTo>
                      <a:lnTo>
                        <a:pt x="2249" y="178"/>
                      </a:lnTo>
                      <a:lnTo>
                        <a:pt x="2249" y="181"/>
                      </a:lnTo>
                      <a:lnTo>
                        <a:pt x="2248" y="181"/>
                      </a:lnTo>
                      <a:lnTo>
                        <a:pt x="2248" y="181"/>
                      </a:lnTo>
                      <a:lnTo>
                        <a:pt x="2248" y="180"/>
                      </a:lnTo>
                      <a:lnTo>
                        <a:pt x="2246" y="180"/>
                      </a:lnTo>
                      <a:lnTo>
                        <a:pt x="2246" y="176"/>
                      </a:lnTo>
                      <a:lnTo>
                        <a:pt x="2245" y="176"/>
                      </a:lnTo>
                      <a:lnTo>
                        <a:pt x="2244" y="177"/>
                      </a:lnTo>
                      <a:lnTo>
                        <a:pt x="2244" y="177"/>
                      </a:lnTo>
                      <a:lnTo>
                        <a:pt x="2241" y="177"/>
                      </a:lnTo>
                      <a:lnTo>
                        <a:pt x="2241" y="180"/>
                      </a:lnTo>
                      <a:lnTo>
                        <a:pt x="2238" y="180"/>
                      </a:lnTo>
                      <a:lnTo>
                        <a:pt x="2237" y="180"/>
                      </a:lnTo>
                      <a:lnTo>
                        <a:pt x="2236" y="178"/>
                      </a:lnTo>
                      <a:lnTo>
                        <a:pt x="2236" y="178"/>
                      </a:lnTo>
                      <a:lnTo>
                        <a:pt x="2236" y="178"/>
                      </a:lnTo>
                      <a:lnTo>
                        <a:pt x="2236" y="178"/>
                      </a:lnTo>
                      <a:lnTo>
                        <a:pt x="2235" y="180"/>
                      </a:lnTo>
                      <a:lnTo>
                        <a:pt x="2235" y="180"/>
                      </a:lnTo>
                      <a:lnTo>
                        <a:pt x="2233" y="181"/>
                      </a:lnTo>
                      <a:lnTo>
                        <a:pt x="2231" y="181"/>
                      </a:lnTo>
                      <a:lnTo>
                        <a:pt x="2231" y="180"/>
                      </a:lnTo>
                      <a:lnTo>
                        <a:pt x="2232" y="180"/>
                      </a:lnTo>
                      <a:lnTo>
                        <a:pt x="2232" y="178"/>
                      </a:lnTo>
                      <a:lnTo>
                        <a:pt x="2232" y="177"/>
                      </a:lnTo>
                      <a:lnTo>
                        <a:pt x="2228" y="177"/>
                      </a:lnTo>
                      <a:lnTo>
                        <a:pt x="2228" y="177"/>
                      </a:lnTo>
                      <a:lnTo>
                        <a:pt x="2225" y="177"/>
                      </a:lnTo>
                      <a:lnTo>
                        <a:pt x="2225" y="180"/>
                      </a:lnTo>
                      <a:lnTo>
                        <a:pt x="2227" y="180"/>
                      </a:lnTo>
                      <a:lnTo>
                        <a:pt x="2227" y="182"/>
                      </a:lnTo>
                      <a:lnTo>
                        <a:pt x="2225" y="182"/>
                      </a:lnTo>
                      <a:lnTo>
                        <a:pt x="2224" y="185"/>
                      </a:lnTo>
                      <a:lnTo>
                        <a:pt x="2223" y="185"/>
                      </a:lnTo>
                      <a:lnTo>
                        <a:pt x="2221" y="187"/>
                      </a:lnTo>
                      <a:lnTo>
                        <a:pt x="2220" y="187"/>
                      </a:lnTo>
                      <a:lnTo>
                        <a:pt x="2219" y="189"/>
                      </a:lnTo>
                      <a:lnTo>
                        <a:pt x="2217" y="190"/>
                      </a:lnTo>
                      <a:lnTo>
                        <a:pt x="2216" y="190"/>
                      </a:lnTo>
                      <a:lnTo>
                        <a:pt x="2214" y="190"/>
                      </a:lnTo>
                      <a:lnTo>
                        <a:pt x="2214" y="190"/>
                      </a:lnTo>
                      <a:lnTo>
                        <a:pt x="2212" y="189"/>
                      </a:lnTo>
                      <a:lnTo>
                        <a:pt x="2212" y="187"/>
                      </a:lnTo>
                      <a:lnTo>
                        <a:pt x="2211" y="186"/>
                      </a:lnTo>
                      <a:lnTo>
                        <a:pt x="2211" y="185"/>
                      </a:lnTo>
                      <a:lnTo>
                        <a:pt x="2211" y="185"/>
                      </a:lnTo>
                      <a:lnTo>
                        <a:pt x="2211" y="184"/>
                      </a:lnTo>
                      <a:lnTo>
                        <a:pt x="2211" y="182"/>
                      </a:lnTo>
                      <a:lnTo>
                        <a:pt x="2211" y="181"/>
                      </a:lnTo>
                      <a:lnTo>
                        <a:pt x="2211" y="181"/>
                      </a:lnTo>
                      <a:lnTo>
                        <a:pt x="2212" y="181"/>
                      </a:lnTo>
                      <a:lnTo>
                        <a:pt x="2212" y="180"/>
                      </a:lnTo>
                      <a:lnTo>
                        <a:pt x="2214" y="180"/>
                      </a:lnTo>
                      <a:lnTo>
                        <a:pt x="2214" y="178"/>
                      </a:lnTo>
                      <a:lnTo>
                        <a:pt x="2210" y="178"/>
                      </a:lnTo>
                      <a:lnTo>
                        <a:pt x="2210" y="177"/>
                      </a:lnTo>
                      <a:lnTo>
                        <a:pt x="2207" y="177"/>
                      </a:lnTo>
                      <a:lnTo>
                        <a:pt x="2207" y="177"/>
                      </a:lnTo>
                      <a:lnTo>
                        <a:pt x="2203" y="178"/>
                      </a:lnTo>
                      <a:lnTo>
                        <a:pt x="2203" y="178"/>
                      </a:lnTo>
                      <a:lnTo>
                        <a:pt x="2203" y="178"/>
                      </a:lnTo>
                      <a:lnTo>
                        <a:pt x="2202" y="178"/>
                      </a:lnTo>
                      <a:lnTo>
                        <a:pt x="2200" y="178"/>
                      </a:lnTo>
                      <a:lnTo>
                        <a:pt x="2200" y="178"/>
                      </a:lnTo>
                      <a:lnTo>
                        <a:pt x="2200" y="178"/>
                      </a:lnTo>
                      <a:lnTo>
                        <a:pt x="2199" y="178"/>
                      </a:lnTo>
                      <a:lnTo>
                        <a:pt x="2198" y="180"/>
                      </a:lnTo>
                      <a:lnTo>
                        <a:pt x="2195" y="180"/>
                      </a:lnTo>
                      <a:lnTo>
                        <a:pt x="2195" y="181"/>
                      </a:lnTo>
                      <a:lnTo>
                        <a:pt x="2194" y="181"/>
                      </a:lnTo>
                      <a:lnTo>
                        <a:pt x="2194" y="181"/>
                      </a:lnTo>
                      <a:lnTo>
                        <a:pt x="2193" y="181"/>
                      </a:lnTo>
                      <a:lnTo>
                        <a:pt x="2191" y="181"/>
                      </a:lnTo>
                      <a:lnTo>
                        <a:pt x="2190" y="181"/>
                      </a:lnTo>
                      <a:lnTo>
                        <a:pt x="2189" y="181"/>
                      </a:lnTo>
                      <a:lnTo>
                        <a:pt x="2187" y="184"/>
                      </a:lnTo>
                      <a:lnTo>
                        <a:pt x="2186" y="184"/>
                      </a:lnTo>
                      <a:lnTo>
                        <a:pt x="2186" y="184"/>
                      </a:lnTo>
                      <a:lnTo>
                        <a:pt x="2185" y="184"/>
                      </a:lnTo>
                      <a:lnTo>
                        <a:pt x="2176" y="184"/>
                      </a:lnTo>
                      <a:lnTo>
                        <a:pt x="2174" y="181"/>
                      </a:lnTo>
                      <a:lnTo>
                        <a:pt x="2176" y="181"/>
                      </a:lnTo>
                      <a:lnTo>
                        <a:pt x="2176" y="180"/>
                      </a:lnTo>
                      <a:lnTo>
                        <a:pt x="2176" y="180"/>
                      </a:lnTo>
                      <a:lnTo>
                        <a:pt x="2177" y="178"/>
                      </a:lnTo>
                      <a:lnTo>
                        <a:pt x="2177" y="178"/>
                      </a:lnTo>
                      <a:lnTo>
                        <a:pt x="2178" y="181"/>
                      </a:lnTo>
                      <a:lnTo>
                        <a:pt x="2186" y="178"/>
                      </a:lnTo>
                      <a:lnTo>
                        <a:pt x="2187" y="177"/>
                      </a:lnTo>
                      <a:lnTo>
                        <a:pt x="2187" y="174"/>
                      </a:lnTo>
                      <a:lnTo>
                        <a:pt x="2189" y="173"/>
                      </a:lnTo>
                      <a:lnTo>
                        <a:pt x="2190" y="173"/>
                      </a:lnTo>
                      <a:lnTo>
                        <a:pt x="2191" y="172"/>
                      </a:lnTo>
                      <a:lnTo>
                        <a:pt x="2193" y="172"/>
                      </a:lnTo>
                      <a:lnTo>
                        <a:pt x="2193" y="169"/>
                      </a:lnTo>
                      <a:lnTo>
                        <a:pt x="2194" y="169"/>
                      </a:lnTo>
                      <a:lnTo>
                        <a:pt x="2195" y="169"/>
                      </a:lnTo>
                      <a:lnTo>
                        <a:pt x="2197" y="168"/>
                      </a:lnTo>
                      <a:lnTo>
                        <a:pt x="2197" y="172"/>
                      </a:lnTo>
                      <a:lnTo>
                        <a:pt x="2198" y="170"/>
                      </a:lnTo>
                      <a:lnTo>
                        <a:pt x="2198" y="170"/>
                      </a:lnTo>
                      <a:lnTo>
                        <a:pt x="2199" y="169"/>
                      </a:lnTo>
                      <a:lnTo>
                        <a:pt x="2199" y="169"/>
                      </a:lnTo>
                      <a:lnTo>
                        <a:pt x="2204" y="169"/>
                      </a:lnTo>
                      <a:lnTo>
                        <a:pt x="2206" y="167"/>
                      </a:lnTo>
                      <a:lnTo>
                        <a:pt x="2207" y="167"/>
                      </a:lnTo>
                      <a:lnTo>
                        <a:pt x="2208" y="167"/>
                      </a:lnTo>
                      <a:lnTo>
                        <a:pt x="2210" y="167"/>
                      </a:lnTo>
                      <a:lnTo>
                        <a:pt x="2212" y="167"/>
                      </a:lnTo>
                      <a:lnTo>
                        <a:pt x="2212" y="168"/>
                      </a:lnTo>
                      <a:lnTo>
                        <a:pt x="2214" y="168"/>
                      </a:lnTo>
                      <a:lnTo>
                        <a:pt x="2215" y="169"/>
                      </a:lnTo>
                      <a:lnTo>
                        <a:pt x="2216" y="169"/>
                      </a:lnTo>
                      <a:lnTo>
                        <a:pt x="2217" y="167"/>
                      </a:lnTo>
                      <a:lnTo>
                        <a:pt x="2220" y="165"/>
                      </a:lnTo>
                      <a:lnTo>
                        <a:pt x="2220" y="164"/>
                      </a:lnTo>
                      <a:lnTo>
                        <a:pt x="2219" y="164"/>
                      </a:lnTo>
                      <a:lnTo>
                        <a:pt x="2219" y="160"/>
                      </a:lnTo>
                      <a:lnTo>
                        <a:pt x="2221" y="160"/>
                      </a:lnTo>
                      <a:lnTo>
                        <a:pt x="2221" y="156"/>
                      </a:lnTo>
                      <a:lnTo>
                        <a:pt x="2223" y="156"/>
                      </a:lnTo>
                      <a:lnTo>
                        <a:pt x="2223" y="153"/>
                      </a:lnTo>
                      <a:lnTo>
                        <a:pt x="2224" y="153"/>
                      </a:lnTo>
                      <a:lnTo>
                        <a:pt x="2224" y="148"/>
                      </a:lnTo>
                      <a:lnTo>
                        <a:pt x="2225" y="147"/>
                      </a:lnTo>
                      <a:lnTo>
                        <a:pt x="2228" y="144"/>
                      </a:lnTo>
                      <a:lnTo>
                        <a:pt x="2231" y="143"/>
                      </a:lnTo>
                      <a:lnTo>
                        <a:pt x="2229" y="146"/>
                      </a:lnTo>
                      <a:lnTo>
                        <a:pt x="2229" y="147"/>
                      </a:lnTo>
                      <a:lnTo>
                        <a:pt x="2228" y="148"/>
                      </a:lnTo>
                      <a:lnTo>
                        <a:pt x="2225" y="148"/>
                      </a:lnTo>
                      <a:lnTo>
                        <a:pt x="2225" y="151"/>
                      </a:lnTo>
                      <a:lnTo>
                        <a:pt x="2227" y="151"/>
                      </a:lnTo>
                      <a:lnTo>
                        <a:pt x="2227" y="152"/>
                      </a:lnTo>
                      <a:lnTo>
                        <a:pt x="2227" y="152"/>
                      </a:lnTo>
                      <a:lnTo>
                        <a:pt x="2228" y="153"/>
                      </a:lnTo>
                      <a:lnTo>
                        <a:pt x="2228" y="153"/>
                      </a:lnTo>
                      <a:lnTo>
                        <a:pt x="2229" y="153"/>
                      </a:lnTo>
                      <a:lnTo>
                        <a:pt x="2229" y="153"/>
                      </a:lnTo>
                      <a:lnTo>
                        <a:pt x="2229" y="153"/>
                      </a:lnTo>
                      <a:lnTo>
                        <a:pt x="2232" y="152"/>
                      </a:lnTo>
                      <a:lnTo>
                        <a:pt x="2232" y="151"/>
                      </a:lnTo>
                      <a:lnTo>
                        <a:pt x="2232" y="151"/>
                      </a:lnTo>
                      <a:lnTo>
                        <a:pt x="2232" y="151"/>
                      </a:lnTo>
                      <a:lnTo>
                        <a:pt x="2236" y="150"/>
                      </a:lnTo>
                      <a:lnTo>
                        <a:pt x="2236" y="150"/>
                      </a:lnTo>
                      <a:lnTo>
                        <a:pt x="2238" y="150"/>
                      </a:lnTo>
                      <a:lnTo>
                        <a:pt x="2238" y="147"/>
                      </a:lnTo>
                      <a:lnTo>
                        <a:pt x="2240" y="147"/>
                      </a:lnTo>
                      <a:lnTo>
                        <a:pt x="2240" y="146"/>
                      </a:lnTo>
                      <a:lnTo>
                        <a:pt x="2241" y="146"/>
                      </a:lnTo>
                      <a:lnTo>
                        <a:pt x="2241" y="143"/>
                      </a:lnTo>
                      <a:lnTo>
                        <a:pt x="2245" y="139"/>
                      </a:lnTo>
                      <a:lnTo>
                        <a:pt x="2245" y="138"/>
                      </a:lnTo>
                      <a:lnTo>
                        <a:pt x="2250" y="135"/>
                      </a:lnTo>
                      <a:lnTo>
                        <a:pt x="2250" y="134"/>
                      </a:lnTo>
                      <a:lnTo>
                        <a:pt x="2250" y="134"/>
                      </a:lnTo>
                      <a:lnTo>
                        <a:pt x="2250" y="132"/>
                      </a:lnTo>
                      <a:lnTo>
                        <a:pt x="2252" y="132"/>
                      </a:lnTo>
                      <a:lnTo>
                        <a:pt x="2252" y="130"/>
                      </a:lnTo>
                      <a:lnTo>
                        <a:pt x="2253" y="130"/>
                      </a:lnTo>
                      <a:lnTo>
                        <a:pt x="2254" y="125"/>
                      </a:lnTo>
                      <a:lnTo>
                        <a:pt x="2254" y="125"/>
                      </a:lnTo>
                      <a:lnTo>
                        <a:pt x="2254" y="123"/>
                      </a:lnTo>
                      <a:lnTo>
                        <a:pt x="2255" y="122"/>
                      </a:lnTo>
                      <a:lnTo>
                        <a:pt x="2257" y="121"/>
                      </a:lnTo>
                      <a:lnTo>
                        <a:pt x="2257" y="118"/>
                      </a:lnTo>
                      <a:lnTo>
                        <a:pt x="2257" y="117"/>
                      </a:lnTo>
                      <a:lnTo>
                        <a:pt x="2254" y="117"/>
                      </a:lnTo>
                      <a:lnTo>
                        <a:pt x="2253" y="118"/>
                      </a:lnTo>
                      <a:lnTo>
                        <a:pt x="2253" y="117"/>
                      </a:lnTo>
                      <a:lnTo>
                        <a:pt x="2253" y="117"/>
                      </a:lnTo>
                      <a:lnTo>
                        <a:pt x="2253" y="117"/>
                      </a:lnTo>
                      <a:lnTo>
                        <a:pt x="2254" y="115"/>
                      </a:lnTo>
                      <a:lnTo>
                        <a:pt x="2255" y="114"/>
                      </a:lnTo>
                      <a:lnTo>
                        <a:pt x="2255" y="112"/>
                      </a:lnTo>
                      <a:lnTo>
                        <a:pt x="2255" y="109"/>
                      </a:lnTo>
                      <a:lnTo>
                        <a:pt x="2254" y="109"/>
                      </a:lnTo>
                      <a:lnTo>
                        <a:pt x="2255" y="106"/>
                      </a:lnTo>
                      <a:lnTo>
                        <a:pt x="2257" y="106"/>
                      </a:lnTo>
                      <a:lnTo>
                        <a:pt x="2257" y="105"/>
                      </a:lnTo>
                      <a:lnTo>
                        <a:pt x="2258" y="104"/>
                      </a:lnTo>
                      <a:lnTo>
                        <a:pt x="2259" y="101"/>
                      </a:lnTo>
                      <a:lnTo>
                        <a:pt x="2258" y="100"/>
                      </a:lnTo>
                      <a:lnTo>
                        <a:pt x="2261" y="100"/>
                      </a:lnTo>
                      <a:lnTo>
                        <a:pt x="2262" y="98"/>
                      </a:lnTo>
                      <a:close/>
                      <a:moveTo>
                        <a:pt x="359" y="98"/>
                      </a:moveTo>
                      <a:lnTo>
                        <a:pt x="364" y="98"/>
                      </a:lnTo>
                      <a:lnTo>
                        <a:pt x="364" y="98"/>
                      </a:lnTo>
                      <a:lnTo>
                        <a:pt x="369" y="98"/>
                      </a:lnTo>
                      <a:lnTo>
                        <a:pt x="369" y="98"/>
                      </a:lnTo>
                      <a:lnTo>
                        <a:pt x="369" y="98"/>
                      </a:lnTo>
                      <a:lnTo>
                        <a:pt x="368" y="98"/>
                      </a:lnTo>
                      <a:lnTo>
                        <a:pt x="368" y="100"/>
                      </a:lnTo>
                      <a:lnTo>
                        <a:pt x="368" y="100"/>
                      </a:lnTo>
                      <a:lnTo>
                        <a:pt x="366" y="101"/>
                      </a:lnTo>
                      <a:lnTo>
                        <a:pt x="365" y="101"/>
                      </a:lnTo>
                      <a:lnTo>
                        <a:pt x="364" y="102"/>
                      </a:lnTo>
                      <a:lnTo>
                        <a:pt x="363" y="101"/>
                      </a:lnTo>
                      <a:lnTo>
                        <a:pt x="363" y="101"/>
                      </a:lnTo>
                      <a:lnTo>
                        <a:pt x="360" y="102"/>
                      </a:lnTo>
                      <a:lnTo>
                        <a:pt x="357" y="102"/>
                      </a:lnTo>
                      <a:lnTo>
                        <a:pt x="357" y="104"/>
                      </a:lnTo>
                      <a:lnTo>
                        <a:pt x="352" y="104"/>
                      </a:lnTo>
                      <a:lnTo>
                        <a:pt x="352" y="101"/>
                      </a:lnTo>
                      <a:lnTo>
                        <a:pt x="353" y="101"/>
                      </a:lnTo>
                      <a:lnTo>
                        <a:pt x="353" y="101"/>
                      </a:lnTo>
                      <a:lnTo>
                        <a:pt x="355" y="100"/>
                      </a:lnTo>
                      <a:lnTo>
                        <a:pt x="356" y="100"/>
                      </a:lnTo>
                      <a:lnTo>
                        <a:pt x="356" y="100"/>
                      </a:lnTo>
                      <a:lnTo>
                        <a:pt x="357" y="100"/>
                      </a:lnTo>
                      <a:lnTo>
                        <a:pt x="357" y="98"/>
                      </a:lnTo>
                      <a:lnTo>
                        <a:pt x="359" y="98"/>
                      </a:lnTo>
                      <a:lnTo>
                        <a:pt x="359" y="98"/>
                      </a:lnTo>
                      <a:close/>
                      <a:moveTo>
                        <a:pt x="2269" y="96"/>
                      </a:moveTo>
                      <a:lnTo>
                        <a:pt x="2269" y="98"/>
                      </a:lnTo>
                      <a:lnTo>
                        <a:pt x="2266" y="98"/>
                      </a:lnTo>
                      <a:lnTo>
                        <a:pt x="2266" y="97"/>
                      </a:lnTo>
                      <a:lnTo>
                        <a:pt x="2267" y="96"/>
                      </a:lnTo>
                      <a:lnTo>
                        <a:pt x="2269" y="96"/>
                      </a:lnTo>
                      <a:close/>
                      <a:moveTo>
                        <a:pt x="387" y="87"/>
                      </a:moveTo>
                      <a:lnTo>
                        <a:pt x="387" y="88"/>
                      </a:lnTo>
                      <a:lnTo>
                        <a:pt x="385" y="88"/>
                      </a:lnTo>
                      <a:lnTo>
                        <a:pt x="385" y="87"/>
                      </a:lnTo>
                      <a:lnTo>
                        <a:pt x="387" y="87"/>
                      </a:lnTo>
                      <a:close/>
                      <a:moveTo>
                        <a:pt x="0" y="85"/>
                      </a:moveTo>
                      <a:lnTo>
                        <a:pt x="1" y="85"/>
                      </a:lnTo>
                      <a:lnTo>
                        <a:pt x="1" y="88"/>
                      </a:lnTo>
                      <a:lnTo>
                        <a:pt x="3" y="89"/>
                      </a:lnTo>
                      <a:lnTo>
                        <a:pt x="5" y="89"/>
                      </a:lnTo>
                      <a:lnTo>
                        <a:pt x="5" y="88"/>
                      </a:lnTo>
                      <a:lnTo>
                        <a:pt x="5" y="88"/>
                      </a:lnTo>
                      <a:lnTo>
                        <a:pt x="6" y="88"/>
                      </a:lnTo>
                      <a:lnTo>
                        <a:pt x="6" y="89"/>
                      </a:lnTo>
                      <a:lnTo>
                        <a:pt x="6" y="91"/>
                      </a:lnTo>
                      <a:lnTo>
                        <a:pt x="6" y="92"/>
                      </a:lnTo>
                      <a:lnTo>
                        <a:pt x="8" y="92"/>
                      </a:lnTo>
                      <a:lnTo>
                        <a:pt x="8" y="95"/>
                      </a:lnTo>
                      <a:lnTo>
                        <a:pt x="8" y="95"/>
                      </a:lnTo>
                      <a:lnTo>
                        <a:pt x="6" y="96"/>
                      </a:lnTo>
                      <a:lnTo>
                        <a:pt x="5" y="96"/>
                      </a:lnTo>
                      <a:lnTo>
                        <a:pt x="3" y="93"/>
                      </a:lnTo>
                      <a:lnTo>
                        <a:pt x="0" y="91"/>
                      </a:lnTo>
                      <a:lnTo>
                        <a:pt x="0" y="88"/>
                      </a:lnTo>
                      <a:lnTo>
                        <a:pt x="0" y="85"/>
                      </a:lnTo>
                      <a:close/>
                      <a:moveTo>
                        <a:pt x="1092" y="76"/>
                      </a:moveTo>
                      <a:lnTo>
                        <a:pt x="1093" y="76"/>
                      </a:lnTo>
                      <a:lnTo>
                        <a:pt x="1096" y="84"/>
                      </a:lnTo>
                      <a:lnTo>
                        <a:pt x="1096" y="84"/>
                      </a:lnTo>
                      <a:lnTo>
                        <a:pt x="1096" y="87"/>
                      </a:lnTo>
                      <a:lnTo>
                        <a:pt x="1096" y="88"/>
                      </a:lnTo>
                      <a:lnTo>
                        <a:pt x="1094" y="88"/>
                      </a:lnTo>
                      <a:lnTo>
                        <a:pt x="1094" y="92"/>
                      </a:lnTo>
                      <a:lnTo>
                        <a:pt x="1092" y="97"/>
                      </a:lnTo>
                      <a:lnTo>
                        <a:pt x="1092" y="97"/>
                      </a:lnTo>
                      <a:lnTo>
                        <a:pt x="1092" y="97"/>
                      </a:lnTo>
                      <a:lnTo>
                        <a:pt x="1090" y="97"/>
                      </a:lnTo>
                      <a:lnTo>
                        <a:pt x="1089" y="96"/>
                      </a:lnTo>
                      <a:lnTo>
                        <a:pt x="1088" y="95"/>
                      </a:lnTo>
                      <a:lnTo>
                        <a:pt x="1085" y="93"/>
                      </a:lnTo>
                      <a:lnTo>
                        <a:pt x="1085" y="92"/>
                      </a:lnTo>
                      <a:lnTo>
                        <a:pt x="1085" y="89"/>
                      </a:lnTo>
                      <a:lnTo>
                        <a:pt x="1085" y="88"/>
                      </a:lnTo>
                      <a:lnTo>
                        <a:pt x="1085" y="88"/>
                      </a:lnTo>
                      <a:lnTo>
                        <a:pt x="1085" y="87"/>
                      </a:lnTo>
                      <a:lnTo>
                        <a:pt x="1085" y="87"/>
                      </a:lnTo>
                      <a:lnTo>
                        <a:pt x="1085" y="87"/>
                      </a:lnTo>
                      <a:lnTo>
                        <a:pt x="1085" y="83"/>
                      </a:lnTo>
                      <a:lnTo>
                        <a:pt x="1088" y="81"/>
                      </a:lnTo>
                      <a:lnTo>
                        <a:pt x="1089" y="80"/>
                      </a:lnTo>
                      <a:lnTo>
                        <a:pt x="1092" y="79"/>
                      </a:lnTo>
                      <a:lnTo>
                        <a:pt x="1092" y="76"/>
                      </a:lnTo>
                      <a:close/>
                      <a:moveTo>
                        <a:pt x="2317" y="70"/>
                      </a:moveTo>
                      <a:lnTo>
                        <a:pt x="2320" y="71"/>
                      </a:lnTo>
                      <a:lnTo>
                        <a:pt x="2320" y="71"/>
                      </a:lnTo>
                      <a:lnTo>
                        <a:pt x="2320" y="71"/>
                      </a:lnTo>
                      <a:lnTo>
                        <a:pt x="2318" y="72"/>
                      </a:lnTo>
                      <a:lnTo>
                        <a:pt x="2318" y="72"/>
                      </a:lnTo>
                      <a:lnTo>
                        <a:pt x="2318" y="72"/>
                      </a:lnTo>
                      <a:lnTo>
                        <a:pt x="2318" y="71"/>
                      </a:lnTo>
                      <a:lnTo>
                        <a:pt x="2317" y="71"/>
                      </a:lnTo>
                      <a:lnTo>
                        <a:pt x="2317" y="71"/>
                      </a:lnTo>
                      <a:lnTo>
                        <a:pt x="2317" y="70"/>
                      </a:lnTo>
                      <a:close/>
                      <a:moveTo>
                        <a:pt x="2313" y="63"/>
                      </a:moveTo>
                      <a:lnTo>
                        <a:pt x="2316" y="63"/>
                      </a:lnTo>
                      <a:lnTo>
                        <a:pt x="2314" y="64"/>
                      </a:lnTo>
                      <a:lnTo>
                        <a:pt x="2313" y="66"/>
                      </a:lnTo>
                      <a:lnTo>
                        <a:pt x="2312" y="66"/>
                      </a:lnTo>
                      <a:lnTo>
                        <a:pt x="2310" y="67"/>
                      </a:lnTo>
                      <a:lnTo>
                        <a:pt x="2310" y="68"/>
                      </a:lnTo>
                      <a:lnTo>
                        <a:pt x="2310" y="70"/>
                      </a:lnTo>
                      <a:lnTo>
                        <a:pt x="2309" y="71"/>
                      </a:lnTo>
                      <a:lnTo>
                        <a:pt x="2308" y="71"/>
                      </a:lnTo>
                      <a:lnTo>
                        <a:pt x="2308" y="70"/>
                      </a:lnTo>
                      <a:lnTo>
                        <a:pt x="2309" y="68"/>
                      </a:lnTo>
                      <a:lnTo>
                        <a:pt x="2310" y="66"/>
                      </a:lnTo>
                      <a:lnTo>
                        <a:pt x="2312" y="64"/>
                      </a:lnTo>
                      <a:lnTo>
                        <a:pt x="2313" y="63"/>
                      </a:lnTo>
                      <a:close/>
                      <a:moveTo>
                        <a:pt x="332" y="55"/>
                      </a:moveTo>
                      <a:lnTo>
                        <a:pt x="332" y="55"/>
                      </a:lnTo>
                      <a:lnTo>
                        <a:pt x="332" y="60"/>
                      </a:lnTo>
                      <a:lnTo>
                        <a:pt x="330" y="60"/>
                      </a:lnTo>
                      <a:lnTo>
                        <a:pt x="330" y="63"/>
                      </a:lnTo>
                      <a:lnTo>
                        <a:pt x="330" y="63"/>
                      </a:lnTo>
                      <a:lnTo>
                        <a:pt x="330" y="64"/>
                      </a:lnTo>
                      <a:lnTo>
                        <a:pt x="330" y="64"/>
                      </a:lnTo>
                      <a:lnTo>
                        <a:pt x="328" y="66"/>
                      </a:lnTo>
                      <a:lnTo>
                        <a:pt x="328" y="67"/>
                      </a:lnTo>
                      <a:lnTo>
                        <a:pt x="328" y="67"/>
                      </a:lnTo>
                      <a:lnTo>
                        <a:pt x="328" y="67"/>
                      </a:lnTo>
                      <a:lnTo>
                        <a:pt x="328" y="70"/>
                      </a:lnTo>
                      <a:lnTo>
                        <a:pt x="325" y="70"/>
                      </a:lnTo>
                      <a:lnTo>
                        <a:pt x="322" y="71"/>
                      </a:lnTo>
                      <a:lnTo>
                        <a:pt x="321" y="72"/>
                      </a:lnTo>
                      <a:lnTo>
                        <a:pt x="317" y="71"/>
                      </a:lnTo>
                      <a:lnTo>
                        <a:pt x="315" y="72"/>
                      </a:lnTo>
                      <a:lnTo>
                        <a:pt x="311" y="72"/>
                      </a:lnTo>
                      <a:lnTo>
                        <a:pt x="311" y="71"/>
                      </a:lnTo>
                      <a:lnTo>
                        <a:pt x="310" y="71"/>
                      </a:lnTo>
                      <a:lnTo>
                        <a:pt x="309" y="71"/>
                      </a:lnTo>
                      <a:lnTo>
                        <a:pt x="308" y="72"/>
                      </a:lnTo>
                      <a:lnTo>
                        <a:pt x="306" y="72"/>
                      </a:lnTo>
                      <a:lnTo>
                        <a:pt x="305" y="72"/>
                      </a:lnTo>
                      <a:lnTo>
                        <a:pt x="302" y="72"/>
                      </a:lnTo>
                      <a:lnTo>
                        <a:pt x="301" y="72"/>
                      </a:lnTo>
                      <a:lnTo>
                        <a:pt x="302" y="75"/>
                      </a:lnTo>
                      <a:lnTo>
                        <a:pt x="304" y="76"/>
                      </a:lnTo>
                      <a:lnTo>
                        <a:pt x="301" y="79"/>
                      </a:lnTo>
                      <a:lnTo>
                        <a:pt x="301" y="80"/>
                      </a:lnTo>
                      <a:lnTo>
                        <a:pt x="298" y="81"/>
                      </a:lnTo>
                      <a:lnTo>
                        <a:pt x="298" y="83"/>
                      </a:lnTo>
                      <a:lnTo>
                        <a:pt x="297" y="83"/>
                      </a:lnTo>
                      <a:lnTo>
                        <a:pt x="296" y="84"/>
                      </a:lnTo>
                      <a:lnTo>
                        <a:pt x="293" y="84"/>
                      </a:lnTo>
                      <a:lnTo>
                        <a:pt x="293" y="84"/>
                      </a:lnTo>
                      <a:lnTo>
                        <a:pt x="292" y="84"/>
                      </a:lnTo>
                      <a:lnTo>
                        <a:pt x="291" y="85"/>
                      </a:lnTo>
                      <a:lnTo>
                        <a:pt x="289" y="85"/>
                      </a:lnTo>
                      <a:lnTo>
                        <a:pt x="289" y="87"/>
                      </a:lnTo>
                      <a:lnTo>
                        <a:pt x="288" y="87"/>
                      </a:lnTo>
                      <a:lnTo>
                        <a:pt x="288" y="87"/>
                      </a:lnTo>
                      <a:lnTo>
                        <a:pt x="281" y="88"/>
                      </a:lnTo>
                      <a:lnTo>
                        <a:pt x="280" y="91"/>
                      </a:lnTo>
                      <a:lnTo>
                        <a:pt x="279" y="92"/>
                      </a:lnTo>
                      <a:lnTo>
                        <a:pt x="276" y="93"/>
                      </a:lnTo>
                      <a:lnTo>
                        <a:pt x="276" y="93"/>
                      </a:lnTo>
                      <a:lnTo>
                        <a:pt x="273" y="93"/>
                      </a:lnTo>
                      <a:lnTo>
                        <a:pt x="273" y="95"/>
                      </a:lnTo>
                      <a:lnTo>
                        <a:pt x="268" y="95"/>
                      </a:lnTo>
                      <a:lnTo>
                        <a:pt x="268" y="93"/>
                      </a:lnTo>
                      <a:lnTo>
                        <a:pt x="267" y="93"/>
                      </a:lnTo>
                      <a:lnTo>
                        <a:pt x="267" y="93"/>
                      </a:lnTo>
                      <a:lnTo>
                        <a:pt x="270" y="93"/>
                      </a:lnTo>
                      <a:lnTo>
                        <a:pt x="270" y="92"/>
                      </a:lnTo>
                      <a:lnTo>
                        <a:pt x="267" y="92"/>
                      </a:lnTo>
                      <a:lnTo>
                        <a:pt x="267" y="91"/>
                      </a:lnTo>
                      <a:lnTo>
                        <a:pt x="267" y="91"/>
                      </a:lnTo>
                      <a:lnTo>
                        <a:pt x="266" y="91"/>
                      </a:lnTo>
                      <a:lnTo>
                        <a:pt x="266" y="89"/>
                      </a:lnTo>
                      <a:lnTo>
                        <a:pt x="266" y="89"/>
                      </a:lnTo>
                      <a:lnTo>
                        <a:pt x="264" y="89"/>
                      </a:lnTo>
                      <a:lnTo>
                        <a:pt x="263" y="91"/>
                      </a:lnTo>
                      <a:lnTo>
                        <a:pt x="263" y="87"/>
                      </a:lnTo>
                      <a:lnTo>
                        <a:pt x="266" y="85"/>
                      </a:lnTo>
                      <a:lnTo>
                        <a:pt x="267" y="85"/>
                      </a:lnTo>
                      <a:lnTo>
                        <a:pt x="270" y="80"/>
                      </a:lnTo>
                      <a:lnTo>
                        <a:pt x="270" y="78"/>
                      </a:lnTo>
                      <a:lnTo>
                        <a:pt x="270" y="78"/>
                      </a:lnTo>
                      <a:lnTo>
                        <a:pt x="270" y="78"/>
                      </a:lnTo>
                      <a:lnTo>
                        <a:pt x="272" y="78"/>
                      </a:lnTo>
                      <a:lnTo>
                        <a:pt x="272" y="79"/>
                      </a:lnTo>
                      <a:lnTo>
                        <a:pt x="271" y="80"/>
                      </a:lnTo>
                      <a:lnTo>
                        <a:pt x="270" y="81"/>
                      </a:lnTo>
                      <a:lnTo>
                        <a:pt x="268" y="83"/>
                      </a:lnTo>
                      <a:lnTo>
                        <a:pt x="268" y="85"/>
                      </a:lnTo>
                      <a:lnTo>
                        <a:pt x="273" y="85"/>
                      </a:lnTo>
                      <a:lnTo>
                        <a:pt x="275" y="84"/>
                      </a:lnTo>
                      <a:lnTo>
                        <a:pt x="276" y="84"/>
                      </a:lnTo>
                      <a:lnTo>
                        <a:pt x="276" y="84"/>
                      </a:lnTo>
                      <a:lnTo>
                        <a:pt x="277" y="83"/>
                      </a:lnTo>
                      <a:lnTo>
                        <a:pt x="279" y="81"/>
                      </a:lnTo>
                      <a:lnTo>
                        <a:pt x="279" y="81"/>
                      </a:lnTo>
                      <a:lnTo>
                        <a:pt x="279" y="81"/>
                      </a:lnTo>
                      <a:lnTo>
                        <a:pt x="279" y="81"/>
                      </a:lnTo>
                      <a:lnTo>
                        <a:pt x="279" y="81"/>
                      </a:lnTo>
                      <a:lnTo>
                        <a:pt x="280" y="81"/>
                      </a:lnTo>
                      <a:lnTo>
                        <a:pt x="280" y="80"/>
                      </a:lnTo>
                      <a:lnTo>
                        <a:pt x="281" y="80"/>
                      </a:lnTo>
                      <a:lnTo>
                        <a:pt x="284" y="78"/>
                      </a:lnTo>
                      <a:lnTo>
                        <a:pt x="291" y="78"/>
                      </a:lnTo>
                      <a:lnTo>
                        <a:pt x="291" y="76"/>
                      </a:lnTo>
                      <a:lnTo>
                        <a:pt x="292" y="75"/>
                      </a:lnTo>
                      <a:lnTo>
                        <a:pt x="292" y="75"/>
                      </a:lnTo>
                      <a:lnTo>
                        <a:pt x="293" y="74"/>
                      </a:lnTo>
                      <a:lnTo>
                        <a:pt x="298" y="74"/>
                      </a:lnTo>
                      <a:lnTo>
                        <a:pt x="298" y="75"/>
                      </a:lnTo>
                      <a:lnTo>
                        <a:pt x="300" y="75"/>
                      </a:lnTo>
                      <a:lnTo>
                        <a:pt x="301" y="74"/>
                      </a:lnTo>
                      <a:lnTo>
                        <a:pt x="301" y="72"/>
                      </a:lnTo>
                      <a:lnTo>
                        <a:pt x="300" y="71"/>
                      </a:lnTo>
                      <a:lnTo>
                        <a:pt x="297" y="71"/>
                      </a:lnTo>
                      <a:lnTo>
                        <a:pt x="297" y="70"/>
                      </a:lnTo>
                      <a:lnTo>
                        <a:pt x="298" y="68"/>
                      </a:lnTo>
                      <a:lnTo>
                        <a:pt x="298" y="68"/>
                      </a:lnTo>
                      <a:lnTo>
                        <a:pt x="300" y="68"/>
                      </a:lnTo>
                      <a:lnTo>
                        <a:pt x="300" y="67"/>
                      </a:lnTo>
                      <a:lnTo>
                        <a:pt x="300" y="67"/>
                      </a:lnTo>
                      <a:lnTo>
                        <a:pt x="304" y="66"/>
                      </a:lnTo>
                      <a:lnTo>
                        <a:pt x="304" y="64"/>
                      </a:lnTo>
                      <a:lnTo>
                        <a:pt x="315" y="64"/>
                      </a:lnTo>
                      <a:lnTo>
                        <a:pt x="315" y="66"/>
                      </a:lnTo>
                      <a:lnTo>
                        <a:pt x="317" y="66"/>
                      </a:lnTo>
                      <a:lnTo>
                        <a:pt x="318" y="67"/>
                      </a:lnTo>
                      <a:lnTo>
                        <a:pt x="319" y="67"/>
                      </a:lnTo>
                      <a:lnTo>
                        <a:pt x="321" y="66"/>
                      </a:lnTo>
                      <a:lnTo>
                        <a:pt x="322" y="64"/>
                      </a:lnTo>
                      <a:lnTo>
                        <a:pt x="323" y="64"/>
                      </a:lnTo>
                      <a:lnTo>
                        <a:pt x="323" y="63"/>
                      </a:lnTo>
                      <a:lnTo>
                        <a:pt x="321" y="64"/>
                      </a:lnTo>
                      <a:lnTo>
                        <a:pt x="319" y="64"/>
                      </a:lnTo>
                      <a:lnTo>
                        <a:pt x="318" y="63"/>
                      </a:lnTo>
                      <a:lnTo>
                        <a:pt x="318" y="62"/>
                      </a:lnTo>
                      <a:lnTo>
                        <a:pt x="315" y="62"/>
                      </a:lnTo>
                      <a:lnTo>
                        <a:pt x="314" y="60"/>
                      </a:lnTo>
                      <a:lnTo>
                        <a:pt x="314" y="60"/>
                      </a:lnTo>
                      <a:lnTo>
                        <a:pt x="314" y="60"/>
                      </a:lnTo>
                      <a:lnTo>
                        <a:pt x="319" y="59"/>
                      </a:lnTo>
                      <a:lnTo>
                        <a:pt x="319" y="60"/>
                      </a:lnTo>
                      <a:lnTo>
                        <a:pt x="321" y="60"/>
                      </a:lnTo>
                      <a:lnTo>
                        <a:pt x="321" y="60"/>
                      </a:lnTo>
                      <a:lnTo>
                        <a:pt x="327" y="60"/>
                      </a:lnTo>
                      <a:lnTo>
                        <a:pt x="328" y="59"/>
                      </a:lnTo>
                      <a:lnTo>
                        <a:pt x="331" y="58"/>
                      </a:lnTo>
                      <a:lnTo>
                        <a:pt x="332" y="55"/>
                      </a:lnTo>
                      <a:close/>
                      <a:moveTo>
                        <a:pt x="301" y="55"/>
                      </a:moveTo>
                      <a:lnTo>
                        <a:pt x="301" y="55"/>
                      </a:lnTo>
                      <a:lnTo>
                        <a:pt x="301" y="58"/>
                      </a:lnTo>
                      <a:lnTo>
                        <a:pt x="302" y="58"/>
                      </a:lnTo>
                      <a:lnTo>
                        <a:pt x="301" y="59"/>
                      </a:lnTo>
                      <a:lnTo>
                        <a:pt x="301" y="59"/>
                      </a:lnTo>
                      <a:lnTo>
                        <a:pt x="301" y="60"/>
                      </a:lnTo>
                      <a:lnTo>
                        <a:pt x="300" y="60"/>
                      </a:lnTo>
                      <a:lnTo>
                        <a:pt x="298" y="60"/>
                      </a:lnTo>
                      <a:lnTo>
                        <a:pt x="298" y="60"/>
                      </a:lnTo>
                      <a:lnTo>
                        <a:pt x="298" y="59"/>
                      </a:lnTo>
                      <a:lnTo>
                        <a:pt x="298" y="58"/>
                      </a:lnTo>
                      <a:lnTo>
                        <a:pt x="300" y="57"/>
                      </a:lnTo>
                      <a:lnTo>
                        <a:pt x="301" y="55"/>
                      </a:lnTo>
                      <a:close/>
                      <a:moveTo>
                        <a:pt x="356" y="53"/>
                      </a:moveTo>
                      <a:lnTo>
                        <a:pt x="356" y="53"/>
                      </a:lnTo>
                      <a:lnTo>
                        <a:pt x="357" y="54"/>
                      </a:lnTo>
                      <a:lnTo>
                        <a:pt x="356" y="57"/>
                      </a:lnTo>
                      <a:lnTo>
                        <a:pt x="356" y="59"/>
                      </a:lnTo>
                      <a:lnTo>
                        <a:pt x="355" y="59"/>
                      </a:lnTo>
                      <a:lnTo>
                        <a:pt x="356" y="53"/>
                      </a:lnTo>
                      <a:close/>
                      <a:moveTo>
                        <a:pt x="462" y="47"/>
                      </a:moveTo>
                      <a:lnTo>
                        <a:pt x="463" y="47"/>
                      </a:lnTo>
                      <a:lnTo>
                        <a:pt x="463" y="49"/>
                      </a:lnTo>
                      <a:lnTo>
                        <a:pt x="462" y="49"/>
                      </a:lnTo>
                      <a:lnTo>
                        <a:pt x="462" y="47"/>
                      </a:lnTo>
                      <a:close/>
                      <a:moveTo>
                        <a:pt x="280" y="47"/>
                      </a:moveTo>
                      <a:lnTo>
                        <a:pt x="280" y="50"/>
                      </a:lnTo>
                      <a:lnTo>
                        <a:pt x="283" y="50"/>
                      </a:lnTo>
                      <a:lnTo>
                        <a:pt x="283" y="49"/>
                      </a:lnTo>
                      <a:lnTo>
                        <a:pt x="280" y="47"/>
                      </a:lnTo>
                      <a:close/>
                      <a:moveTo>
                        <a:pt x="2334" y="46"/>
                      </a:moveTo>
                      <a:lnTo>
                        <a:pt x="2335" y="46"/>
                      </a:lnTo>
                      <a:lnTo>
                        <a:pt x="2335" y="47"/>
                      </a:lnTo>
                      <a:lnTo>
                        <a:pt x="2335" y="47"/>
                      </a:lnTo>
                      <a:lnTo>
                        <a:pt x="2335" y="51"/>
                      </a:lnTo>
                      <a:lnTo>
                        <a:pt x="2335" y="53"/>
                      </a:lnTo>
                      <a:lnTo>
                        <a:pt x="2334" y="54"/>
                      </a:lnTo>
                      <a:lnTo>
                        <a:pt x="2333" y="54"/>
                      </a:lnTo>
                      <a:lnTo>
                        <a:pt x="2333" y="55"/>
                      </a:lnTo>
                      <a:lnTo>
                        <a:pt x="2330" y="55"/>
                      </a:lnTo>
                      <a:lnTo>
                        <a:pt x="2327" y="57"/>
                      </a:lnTo>
                      <a:lnTo>
                        <a:pt x="2326" y="57"/>
                      </a:lnTo>
                      <a:lnTo>
                        <a:pt x="2325" y="58"/>
                      </a:lnTo>
                      <a:lnTo>
                        <a:pt x="2322" y="59"/>
                      </a:lnTo>
                      <a:lnTo>
                        <a:pt x="2321" y="60"/>
                      </a:lnTo>
                      <a:lnTo>
                        <a:pt x="2321" y="60"/>
                      </a:lnTo>
                      <a:lnTo>
                        <a:pt x="2321" y="60"/>
                      </a:lnTo>
                      <a:lnTo>
                        <a:pt x="2320" y="60"/>
                      </a:lnTo>
                      <a:lnTo>
                        <a:pt x="2320" y="60"/>
                      </a:lnTo>
                      <a:lnTo>
                        <a:pt x="2320" y="59"/>
                      </a:lnTo>
                      <a:lnTo>
                        <a:pt x="2320" y="59"/>
                      </a:lnTo>
                      <a:lnTo>
                        <a:pt x="2321" y="59"/>
                      </a:lnTo>
                      <a:lnTo>
                        <a:pt x="2321" y="59"/>
                      </a:lnTo>
                      <a:lnTo>
                        <a:pt x="2321" y="59"/>
                      </a:lnTo>
                      <a:lnTo>
                        <a:pt x="2321" y="58"/>
                      </a:lnTo>
                      <a:lnTo>
                        <a:pt x="2324" y="57"/>
                      </a:lnTo>
                      <a:lnTo>
                        <a:pt x="2325" y="54"/>
                      </a:lnTo>
                      <a:lnTo>
                        <a:pt x="2326" y="54"/>
                      </a:lnTo>
                      <a:lnTo>
                        <a:pt x="2326" y="54"/>
                      </a:lnTo>
                      <a:lnTo>
                        <a:pt x="2327" y="53"/>
                      </a:lnTo>
                      <a:lnTo>
                        <a:pt x="2327" y="53"/>
                      </a:lnTo>
                      <a:lnTo>
                        <a:pt x="2330" y="51"/>
                      </a:lnTo>
                      <a:lnTo>
                        <a:pt x="2330" y="54"/>
                      </a:lnTo>
                      <a:lnTo>
                        <a:pt x="2331" y="54"/>
                      </a:lnTo>
                      <a:lnTo>
                        <a:pt x="2331" y="54"/>
                      </a:lnTo>
                      <a:lnTo>
                        <a:pt x="2331" y="53"/>
                      </a:lnTo>
                      <a:lnTo>
                        <a:pt x="2334" y="46"/>
                      </a:lnTo>
                      <a:close/>
                      <a:moveTo>
                        <a:pt x="2272" y="46"/>
                      </a:moveTo>
                      <a:lnTo>
                        <a:pt x="2272" y="47"/>
                      </a:lnTo>
                      <a:lnTo>
                        <a:pt x="2274" y="47"/>
                      </a:lnTo>
                      <a:lnTo>
                        <a:pt x="2274" y="49"/>
                      </a:lnTo>
                      <a:lnTo>
                        <a:pt x="2275" y="49"/>
                      </a:lnTo>
                      <a:lnTo>
                        <a:pt x="2276" y="53"/>
                      </a:lnTo>
                      <a:lnTo>
                        <a:pt x="2278" y="53"/>
                      </a:lnTo>
                      <a:lnTo>
                        <a:pt x="2278" y="53"/>
                      </a:lnTo>
                      <a:lnTo>
                        <a:pt x="2279" y="54"/>
                      </a:lnTo>
                      <a:lnTo>
                        <a:pt x="2279" y="54"/>
                      </a:lnTo>
                      <a:lnTo>
                        <a:pt x="2280" y="57"/>
                      </a:lnTo>
                      <a:lnTo>
                        <a:pt x="2282" y="59"/>
                      </a:lnTo>
                      <a:lnTo>
                        <a:pt x="2283" y="62"/>
                      </a:lnTo>
                      <a:lnTo>
                        <a:pt x="2284" y="64"/>
                      </a:lnTo>
                      <a:lnTo>
                        <a:pt x="2291" y="66"/>
                      </a:lnTo>
                      <a:lnTo>
                        <a:pt x="2291" y="66"/>
                      </a:lnTo>
                      <a:lnTo>
                        <a:pt x="2293" y="64"/>
                      </a:lnTo>
                      <a:lnTo>
                        <a:pt x="2295" y="64"/>
                      </a:lnTo>
                      <a:lnTo>
                        <a:pt x="2295" y="64"/>
                      </a:lnTo>
                      <a:lnTo>
                        <a:pt x="2296" y="66"/>
                      </a:lnTo>
                      <a:lnTo>
                        <a:pt x="2296" y="67"/>
                      </a:lnTo>
                      <a:lnTo>
                        <a:pt x="2296" y="67"/>
                      </a:lnTo>
                      <a:lnTo>
                        <a:pt x="2297" y="68"/>
                      </a:lnTo>
                      <a:lnTo>
                        <a:pt x="2299" y="68"/>
                      </a:lnTo>
                      <a:lnTo>
                        <a:pt x="2301" y="68"/>
                      </a:lnTo>
                      <a:lnTo>
                        <a:pt x="2304" y="68"/>
                      </a:lnTo>
                      <a:lnTo>
                        <a:pt x="2304" y="70"/>
                      </a:lnTo>
                      <a:lnTo>
                        <a:pt x="2303" y="71"/>
                      </a:lnTo>
                      <a:lnTo>
                        <a:pt x="2303" y="72"/>
                      </a:lnTo>
                      <a:lnTo>
                        <a:pt x="2304" y="72"/>
                      </a:lnTo>
                      <a:lnTo>
                        <a:pt x="2304" y="72"/>
                      </a:lnTo>
                      <a:lnTo>
                        <a:pt x="2304" y="72"/>
                      </a:lnTo>
                      <a:lnTo>
                        <a:pt x="2305" y="72"/>
                      </a:lnTo>
                      <a:lnTo>
                        <a:pt x="2305" y="75"/>
                      </a:lnTo>
                      <a:lnTo>
                        <a:pt x="2307" y="75"/>
                      </a:lnTo>
                      <a:lnTo>
                        <a:pt x="2307" y="75"/>
                      </a:lnTo>
                      <a:lnTo>
                        <a:pt x="2307" y="76"/>
                      </a:lnTo>
                      <a:lnTo>
                        <a:pt x="2305" y="76"/>
                      </a:lnTo>
                      <a:lnTo>
                        <a:pt x="2303" y="78"/>
                      </a:lnTo>
                      <a:lnTo>
                        <a:pt x="2301" y="78"/>
                      </a:lnTo>
                      <a:lnTo>
                        <a:pt x="2299" y="78"/>
                      </a:lnTo>
                      <a:lnTo>
                        <a:pt x="2299" y="80"/>
                      </a:lnTo>
                      <a:lnTo>
                        <a:pt x="2297" y="79"/>
                      </a:lnTo>
                      <a:lnTo>
                        <a:pt x="2296" y="79"/>
                      </a:lnTo>
                      <a:lnTo>
                        <a:pt x="2293" y="78"/>
                      </a:lnTo>
                      <a:lnTo>
                        <a:pt x="2288" y="80"/>
                      </a:lnTo>
                      <a:lnTo>
                        <a:pt x="2284" y="88"/>
                      </a:lnTo>
                      <a:lnTo>
                        <a:pt x="2276" y="88"/>
                      </a:lnTo>
                      <a:lnTo>
                        <a:pt x="2276" y="88"/>
                      </a:lnTo>
                      <a:lnTo>
                        <a:pt x="2276" y="88"/>
                      </a:lnTo>
                      <a:lnTo>
                        <a:pt x="2275" y="88"/>
                      </a:lnTo>
                      <a:lnTo>
                        <a:pt x="2275" y="85"/>
                      </a:lnTo>
                      <a:lnTo>
                        <a:pt x="2274" y="85"/>
                      </a:lnTo>
                      <a:lnTo>
                        <a:pt x="2272" y="83"/>
                      </a:lnTo>
                      <a:lnTo>
                        <a:pt x="2270" y="83"/>
                      </a:lnTo>
                      <a:lnTo>
                        <a:pt x="2269" y="83"/>
                      </a:lnTo>
                      <a:lnTo>
                        <a:pt x="2267" y="84"/>
                      </a:lnTo>
                      <a:lnTo>
                        <a:pt x="2267" y="84"/>
                      </a:lnTo>
                      <a:lnTo>
                        <a:pt x="2267" y="84"/>
                      </a:lnTo>
                      <a:lnTo>
                        <a:pt x="2266" y="84"/>
                      </a:lnTo>
                      <a:lnTo>
                        <a:pt x="2266" y="84"/>
                      </a:lnTo>
                      <a:lnTo>
                        <a:pt x="2265" y="83"/>
                      </a:lnTo>
                      <a:lnTo>
                        <a:pt x="2265" y="83"/>
                      </a:lnTo>
                      <a:lnTo>
                        <a:pt x="2263" y="83"/>
                      </a:lnTo>
                      <a:lnTo>
                        <a:pt x="2263" y="84"/>
                      </a:lnTo>
                      <a:lnTo>
                        <a:pt x="2261" y="84"/>
                      </a:lnTo>
                      <a:lnTo>
                        <a:pt x="2261" y="88"/>
                      </a:lnTo>
                      <a:lnTo>
                        <a:pt x="2265" y="88"/>
                      </a:lnTo>
                      <a:lnTo>
                        <a:pt x="2265" y="89"/>
                      </a:lnTo>
                      <a:lnTo>
                        <a:pt x="2266" y="91"/>
                      </a:lnTo>
                      <a:lnTo>
                        <a:pt x="2267" y="91"/>
                      </a:lnTo>
                      <a:lnTo>
                        <a:pt x="2267" y="91"/>
                      </a:lnTo>
                      <a:lnTo>
                        <a:pt x="2267" y="91"/>
                      </a:lnTo>
                      <a:lnTo>
                        <a:pt x="2267" y="92"/>
                      </a:lnTo>
                      <a:lnTo>
                        <a:pt x="2267" y="92"/>
                      </a:lnTo>
                      <a:lnTo>
                        <a:pt x="2267" y="92"/>
                      </a:lnTo>
                      <a:lnTo>
                        <a:pt x="2263" y="92"/>
                      </a:lnTo>
                      <a:lnTo>
                        <a:pt x="2262" y="93"/>
                      </a:lnTo>
                      <a:lnTo>
                        <a:pt x="2259" y="95"/>
                      </a:lnTo>
                      <a:lnTo>
                        <a:pt x="2259" y="95"/>
                      </a:lnTo>
                      <a:lnTo>
                        <a:pt x="2257" y="95"/>
                      </a:lnTo>
                      <a:lnTo>
                        <a:pt x="2257" y="88"/>
                      </a:lnTo>
                      <a:lnTo>
                        <a:pt x="2255" y="88"/>
                      </a:lnTo>
                      <a:lnTo>
                        <a:pt x="2255" y="85"/>
                      </a:lnTo>
                      <a:lnTo>
                        <a:pt x="2254" y="81"/>
                      </a:lnTo>
                      <a:lnTo>
                        <a:pt x="2255" y="81"/>
                      </a:lnTo>
                      <a:lnTo>
                        <a:pt x="2257" y="80"/>
                      </a:lnTo>
                      <a:lnTo>
                        <a:pt x="2258" y="80"/>
                      </a:lnTo>
                      <a:lnTo>
                        <a:pt x="2259" y="76"/>
                      </a:lnTo>
                      <a:lnTo>
                        <a:pt x="2258" y="75"/>
                      </a:lnTo>
                      <a:lnTo>
                        <a:pt x="2258" y="75"/>
                      </a:lnTo>
                      <a:lnTo>
                        <a:pt x="2258" y="75"/>
                      </a:lnTo>
                      <a:lnTo>
                        <a:pt x="2258" y="74"/>
                      </a:lnTo>
                      <a:lnTo>
                        <a:pt x="2259" y="74"/>
                      </a:lnTo>
                      <a:lnTo>
                        <a:pt x="2259" y="75"/>
                      </a:lnTo>
                      <a:lnTo>
                        <a:pt x="2262" y="75"/>
                      </a:lnTo>
                      <a:lnTo>
                        <a:pt x="2263" y="76"/>
                      </a:lnTo>
                      <a:lnTo>
                        <a:pt x="2265" y="76"/>
                      </a:lnTo>
                      <a:lnTo>
                        <a:pt x="2266" y="78"/>
                      </a:lnTo>
                      <a:lnTo>
                        <a:pt x="2267" y="76"/>
                      </a:lnTo>
                      <a:lnTo>
                        <a:pt x="2269" y="76"/>
                      </a:lnTo>
                      <a:lnTo>
                        <a:pt x="2269" y="68"/>
                      </a:lnTo>
                      <a:lnTo>
                        <a:pt x="2271" y="67"/>
                      </a:lnTo>
                      <a:lnTo>
                        <a:pt x="2271" y="62"/>
                      </a:lnTo>
                      <a:lnTo>
                        <a:pt x="2271" y="60"/>
                      </a:lnTo>
                      <a:lnTo>
                        <a:pt x="2272" y="58"/>
                      </a:lnTo>
                      <a:lnTo>
                        <a:pt x="2272" y="57"/>
                      </a:lnTo>
                      <a:lnTo>
                        <a:pt x="2271" y="55"/>
                      </a:lnTo>
                      <a:lnTo>
                        <a:pt x="2270" y="53"/>
                      </a:lnTo>
                      <a:lnTo>
                        <a:pt x="2269" y="50"/>
                      </a:lnTo>
                      <a:lnTo>
                        <a:pt x="2269" y="50"/>
                      </a:lnTo>
                      <a:lnTo>
                        <a:pt x="2269" y="49"/>
                      </a:lnTo>
                      <a:lnTo>
                        <a:pt x="2272" y="46"/>
                      </a:lnTo>
                      <a:close/>
                      <a:moveTo>
                        <a:pt x="347" y="43"/>
                      </a:moveTo>
                      <a:lnTo>
                        <a:pt x="351" y="45"/>
                      </a:lnTo>
                      <a:lnTo>
                        <a:pt x="351" y="45"/>
                      </a:lnTo>
                      <a:lnTo>
                        <a:pt x="353" y="45"/>
                      </a:lnTo>
                      <a:lnTo>
                        <a:pt x="351" y="46"/>
                      </a:lnTo>
                      <a:lnTo>
                        <a:pt x="348" y="47"/>
                      </a:lnTo>
                      <a:lnTo>
                        <a:pt x="345" y="49"/>
                      </a:lnTo>
                      <a:lnTo>
                        <a:pt x="344" y="49"/>
                      </a:lnTo>
                      <a:lnTo>
                        <a:pt x="344" y="49"/>
                      </a:lnTo>
                      <a:lnTo>
                        <a:pt x="347" y="47"/>
                      </a:lnTo>
                      <a:lnTo>
                        <a:pt x="348" y="47"/>
                      </a:lnTo>
                      <a:lnTo>
                        <a:pt x="348" y="45"/>
                      </a:lnTo>
                      <a:lnTo>
                        <a:pt x="345" y="45"/>
                      </a:lnTo>
                      <a:lnTo>
                        <a:pt x="345" y="43"/>
                      </a:lnTo>
                      <a:lnTo>
                        <a:pt x="347" y="43"/>
                      </a:lnTo>
                      <a:lnTo>
                        <a:pt x="347" y="43"/>
                      </a:lnTo>
                      <a:close/>
                      <a:moveTo>
                        <a:pt x="237" y="41"/>
                      </a:moveTo>
                      <a:lnTo>
                        <a:pt x="237" y="42"/>
                      </a:lnTo>
                      <a:lnTo>
                        <a:pt x="237" y="43"/>
                      </a:lnTo>
                      <a:lnTo>
                        <a:pt x="237" y="43"/>
                      </a:lnTo>
                      <a:lnTo>
                        <a:pt x="238" y="43"/>
                      </a:lnTo>
                      <a:lnTo>
                        <a:pt x="238" y="42"/>
                      </a:lnTo>
                      <a:lnTo>
                        <a:pt x="238" y="42"/>
                      </a:lnTo>
                      <a:lnTo>
                        <a:pt x="238" y="42"/>
                      </a:lnTo>
                      <a:lnTo>
                        <a:pt x="238" y="42"/>
                      </a:lnTo>
                      <a:lnTo>
                        <a:pt x="238" y="41"/>
                      </a:lnTo>
                      <a:lnTo>
                        <a:pt x="238" y="41"/>
                      </a:lnTo>
                      <a:lnTo>
                        <a:pt x="238" y="41"/>
                      </a:lnTo>
                      <a:lnTo>
                        <a:pt x="237" y="41"/>
                      </a:lnTo>
                      <a:close/>
                      <a:moveTo>
                        <a:pt x="268" y="40"/>
                      </a:moveTo>
                      <a:lnTo>
                        <a:pt x="270" y="42"/>
                      </a:lnTo>
                      <a:lnTo>
                        <a:pt x="271" y="42"/>
                      </a:lnTo>
                      <a:lnTo>
                        <a:pt x="273" y="43"/>
                      </a:lnTo>
                      <a:lnTo>
                        <a:pt x="276" y="43"/>
                      </a:lnTo>
                      <a:lnTo>
                        <a:pt x="279" y="45"/>
                      </a:lnTo>
                      <a:lnTo>
                        <a:pt x="279" y="43"/>
                      </a:lnTo>
                      <a:lnTo>
                        <a:pt x="279" y="43"/>
                      </a:lnTo>
                      <a:lnTo>
                        <a:pt x="279" y="43"/>
                      </a:lnTo>
                      <a:lnTo>
                        <a:pt x="279" y="43"/>
                      </a:lnTo>
                      <a:lnTo>
                        <a:pt x="279" y="43"/>
                      </a:lnTo>
                      <a:lnTo>
                        <a:pt x="276" y="42"/>
                      </a:lnTo>
                      <a:lnTo>
                        <a:pt x="275" y="41"/>
                      </a:lnTo>
                      <a:lnTo>
                        <a:pt x="272" y="41"/>
                      </a:lnTo>
                      <a:lnTo>
                        <a:pt x="268" y="40"/>
                      </a:lnTo>
                      <a:close/>
                      <a:moveTo>
                        <a:pt x="2350" y="38"/>
                      </a:moveTo>
                      <a:lnTo>
                        <a:pt x="2350" y="41"/>
                      </a:lnTo>
                      <a:lnTo>
                        <a:pt x="2348" y="41"/>
                      </a:lnTo>
                      <a:lnTo>
                        <a:pt x="2348" y="45"/>
                      </a:lnTo>
                      <a:lnTo>
                        <a:pt x="2347" y="45"/>
                      </a:lnTo>
                      <a:lnTo>
                        <a:pt x="2346" y="46"/>
                      </a:lnTo>
                      <a:lnTo>
                        <a:pt x="2343" y="47"/>
                      </a:lnTo>
                      <a:lnTo>
                        <a:pt x="2343" y="47"/>
                      </a:lnTo>
                      <a:lnTo>
                        <a:pt x="2342" y="47"/>
                      </a:lnTo>
                      <a:lnTo>
                        <a:pt x="2343" y="45"/>
                      </a:lnTo>
                      <a:lnTo>
                        <a:pt x="2344" y="45"/>
                      </a:lnTo>
                      <a:lnTo>
                        <a:pt x="2344" y="43"/>
                      </a:lnTo>
                      <a:lnTo>
                        <a:pt x="2344" y="42"/>
                      </a:lnTo>
                      <a:lnTo>
                        <a:pt x="2344" y="41"/>
                      </a:lnTo>
                      <a:lnTo>
                        <a:pt x="2346" y="41"/>
                      </a:lnTo>
                      <a:lnTo>
                        <a:pt x="2346" y="41"/>
                      </a:lnTo>
                      <a:lnTo>
                        <a:pt x="2347" y="41"/>
                      </a:lnTo>
                      <a:lnTo>
                        <a:pt x="2347" y="41"/>
                      </a:lnTo>
                      <a:lnTo>
                        <a:pt x="2347" y="40"/>
                      </a:lnTo>
                      <a:lnTo>
                        <a:pt x="2350" y="38"/>
                      </a:lnTo>
                      <a:close/>
                      <a:moveTo>
                        <a:pt x="263" y="38"/>
                      </a:moveTo>
                      <a:lnTo>
                        <a:pt x="263" y="40"/>
                      </a:lnTo>
                      <a:lnTo>
                        <a:pt x="263" y="40"/>
                      </a:lnTo>
                      <a:lnTo>
                        <a:pt x="264" y="40"/>
                      </a:lnTo>
                      <a:lnTo>
                        <a:pt x="264" y="38"/>
                      </a:lnTo>
                      <a:lnTo>
                        <a:pt x="263" y="38"/>
                      </a:lnTo>
                      <a:close/>
                      <a:moveTo>
                        <a:pt x="213" y="8"/>
                      </a:moveTo>
                      <a:lnTo>
                        <a:pt x="213" y="9"/>
                      </a:lnTo>
                      <a:lnTo>
                        <a:pt x="213" y="9"/>
                      </a:lnTo>
                      <a:lnTo>
                        <a:pt x="215" y="9"/>
                      </a:lnTo>
                      <a:lnTo>
                        <a:pt x="215" y="9"/>
                      </a:lnTo>
                      <a:lnTo>
                        <a:pt x="215" y="8"/>
                      </a:lnTo>
                      <a:lnTo>
                        <a:pt x="215" y="8"/>
                      </a:lnTo>
                      <a:lnTo>
                        <a:pt x="215" y="8"/>
                      </a:lnTo>
                      <a:lnTo>
                        <a:pt x="215" y="8"/>
                      </a:lnTo>
                      <a:lnTo>
                        <a:pt x="215" y="8"/>
                      </a:lnTo>
                      <a:lnTo>
                        <a:pt x="213" y="8"/>
                      </a:lnTo>
                      <a:close/>
                      <a:moveTo>
                        <a:pt x="224" y="2"/>
                      </a:moveTo>
                      <a:lnTo>
                        <a:pt x="224" y="3"/>
                      </a:lnTo>
                      <a:lnTo>
                        <a:pt x="225" y="3"/>
                      </a:lnTo>
                      <a:lnTo>
                        <a:pt x="225" y="3"/>
                      </a:lnTo>
                      <a:lnTo>
                        <a:pt x="224" y="2"/>
                      </a:lnTo>
                      <a:close/>
                      <a:moveTo>
                        <a:pt x="222" y="0"/>
                      </a:moveTo>
                      <a:lnTo>
                        <a:pt x="226" y="2"/>
                      </a:lnTo>
                      <a:lnTo>
                        <a:pt x="226" y="0"/>
                      </a:lnTo>
                      <a:lnTo>
                        <a:pt x="230" y="0"/>
                      </a:lnTo>
                      <a:lnTo>
                        <a:pt x="232" y="2"/>
                      </a:lnTo>
                      <a:lnTo>
                        <a:pt x="233" y="2"/>
                      </a:lnTo>
                      <a:lnTo>
                        <a:pt x="233" y="2"/>
                      </a:lnTo>
                      <a:lnTo>
                        <a:pt x="234" y="0"/>
                      </a:lnTo>
                      <a:lnTo>
                        <a:pt x="234" y="0"/>
                      </a:lnTo>
                      <a:lnTo>
                        <a:pt x="236" y="0"/>
                      </a:lnTo>
                      <a:lnTo>
                        <a:pt x="237" y="4"/>
                      </a:lnTo>
                      <a:lnTo>
                        <a:pt x="237" y="4"/>
                      </a:lnTo>
                      <a:lnTo>
                        <a:pt x="237" y="7"/>
                      </a:lnTo>
                      <a:lnTo>
                        <a:pt x="238" y="7"/>
                      </a:lnTo>
                      <a:lnTo>
                        <a:pt x="238" y="8"/>
                      </a:lnTo>
                      <a:lnTo>
                        <a:pt x="239" y="9"/>
                      </a:lnTo>
                      <a:lnTo>
                        <a:pt x="241" y="11"/>
                      </a:lnTo>
                      <a:lnTo>
                        <a:pt x="242" y="12"/>
                      </a:lnTo>
                      <a:lnTo>
                        <a:pt x="242" y="13"/>
                      </a:lnTo>
                      <a:lnTo>
                        <a:pt x="247" y="13"/>
                      </a:lnTo>
                      <a:lnTo>
                        <a:pt x="247" y="13"/>
                      </a:lnTo>
                      <a:lnTo>
                        <a:pt x="249" y="13"/>
                      </a:lnTo>
                      <a:lnTo>
                        <a:pt x="249" y="13"/>
                      </a:lnTo>
                      <a:lnTo>
                        <a:pt x="250" y="15"/>
                      </a:lnTo>
                      <a:lnTo>
                        <a:pt x="250" y="15"/>
                      </a:lnTo>
                      <a:lnTo>
                        <a:pt x="250" y="16"/>
                      </a:lnTo>
                      <a:lnTo>
                        <a:pt x="250" y="16"/>
                      </a:lnTo>
                      <a:lnTo>
                        <a:pt x="250" y="19"/>
                      </a:lnTo>
                      <a:lnTo>
                        <a:pt x="251" y="19"/>
                      </a:lnTo>
                      <a:lnTo>
                        <a:pt x="253" y="20"/>
                      </a:lnTo>
                      <a:lnTo>
                        <a:pt x="254" y="21"/>
                      </a:lnTo>
                      <a:lnTo>
                        <a:pt x="253" y="23"/>
                      </a:lnTo>
                      <a:lnTo>
                        <a:pt x="253" y="25"/>
                      </a:lnTo>
                      <a:lnTo>
                        <a:pt x="254" y="25"/>
                      </a:lnTo>
                      <a:lnTo>
                        <a:pt x="255" y="30"/>
                      </a:lnTo>
                      <a:lnTo>
                        <a:pt x="259" y="32"/>
                      </a:lnTo>
                      <a:lnTo>
                        <a:pt x="260" y="34"/>
                      </a:lnTo>
                      <a:lnTo>
                        <a:pt x="263" y="34"/>
                      </a:lnTo>
                      <a:lnTo>
                        <a:pt x="263" y="36"/>
                      </a:lnTo>
                      <a:lnTo>
                        <a:pt x="264" y="36"/>
                      </a:lnTo>
                      <a:lnTo>
                        <a:pt x="264" y="34"/>
                      </a:lnTo>
                      <a:lnTo>
                        <a:pt x="264" y="34"/>
                      </a:lnTo>
                      <a:lnTo>
                        <a:pt x="264" y="36"/>
                      </a:lnTo>
                      <a:lnTo>
                        <a:pt x="271" y="36"/>
                      </a:lnTo>
                      <a:lnTo>
                        <a:pt x="271" y="36"/>
                      </a:lnTo>
                      <a:lnTo>
                        <a:pt x="272" y="36"/>
                      </a:lnTo>
                      <a:lnTo>
                        <a:pt x="272" y="37"/>
                      </a:lnTo>
                      <a:lnTo>
                        <a:pt x="277" y="37"/>
                      </a:lnTo>
                      <a:lnTo>
                        <a:pt x="279" y="38"/>
                      </a:lnTo>
                      <a:lnTo>
                        <a:pt x="281" y="40"/>
                      </a:lnTo>
                      <a:lnTo>
                        <a:pt x="283" y="38"/>
                      </a:lnTo>
                      <a:lnTo>
                        <a:pt x="285" y="38"/>
                      </a:lnTo>
                      <a:lnTo>
                        <a:pt x="288" y="37"/>
                      </a:lnTo>
                      <a:lnTo>
                        <a:pt x="288" y="38"/>
                      </a:lnTo>
                      <a:lnTo>
                        <a:pt x="288" y="40"/>
                      </a:lnTo>
                      <a:lnTo>
                        <a:pt x="289" y="40"/>
                      </a:lnTo>
                      <a:lnTo>
                        <a:pt x="289" y="40"/>
                      </a:lnTo>
                      <a:lnTo>
                        <a:pt x="291" y="40"/>
                      </a:lnTo>
                      <a:lnTo>
                        <a:pt x="291" y="41"/>
                      </a:lnTo>
                      <a:lnTo>
                        <a:pt x="292" y="41"/>
                      </a:lnTo>
                      <a:lnTo>
                        <a:pt x="292" y="42"/>
                      </a:lnTo>
                      <a:lnTo>
                        <a:pt x="296" y="42"/>
                      </a:lnTo>
                      <a:lnTo>
                        <a:pt x="296" y="46"/>
                      </a:lnTo>
                      <a:lnTo>
                        <a:pt x="296" y="49"/>
                      </a:lnTo>
                      <a:lnTo>
                        <a:pt x="297" y="50"/>
                      </a:lnTo>
                      <a:lnTo>
                        <a:pt x="300" y="51"/>
                      </a:lnTo>
                      <a:lnTo>
                        <a:pt x="298" y="54"/>
                      </a:lnTo>
                      <a:lnTo>
                        <a:pt x="297" y="54"/>
                      </a:lnTo>
                      <a:lnTo>
                        <a:pt x="297" y="54"/>
                      </a:lnTo>
                      <a:lnTo>
                        <a:pt x="296" y="54"/>
                      </a:lnTo>
                      <a:lnTo>
                        <a:pt x="296" y="54"/>
                      </a:lnTo>
                      <a:lnTo>
                        <a:pt x="296" y="54"/>
                      </a:lnTo>
                      <a:lnTo>
                        <a:pt x="294" y="54"/>
                      </a:lnTo>
                      <a:lnTo>
                        <a:pt x="294" y="55"/>
                      </a:lnTo>
                      <a:lnTo>
                        <a:pt x="296" y="55"/>
                      </a:lnTo>
                      <a:lnTo>
                        <a:pt x="296" y="57"/>
                      </a:lnTo>
                      <a:lnTo>
                        <a:pt x="296" y="57"/>
                      </a:lnTo>
                      <a:lnTo>
                        <a:pt x="296" y="58"/>
                      </a:lnTo>
                      <a:lnTo>
                        <a:pt x="293" y="58"/>
                      </a:lnTo>
                      <a:lnTo>
                        <a:pt x="292" y="58"/>
                      </a:lnTo>
                      <a:lnTo>
                        <a:pt x="292" y="57"/>
                      </a:lnTo>
                      <a:lnTo>
                        <a:pt x="288" y="55"/>
                      </a:lnTo>
                      <a:lnTo>
                        <a:pt x="288" y="55"/>
                      </a:lnTo>
                      <a:lnTo>
                        <a:pt x="287" y="55"/>
                      </a:lnTo>
                      <a:lnTo>
                        <a:pt x="287" y="54"/>
                      </a:lnTo>
                      <a:lnTo>
                        <a:pt x="285" y="54"/>
                      </a:lnTo>
                      <a:lnTo>
                        <a:pt x="285" y="54"/>
                      </a:lnTo>
                      <a:lnTo>
                        <a:pt x="285" y="53"/>
                      </a:lnTo>
                      <a:lnTo>
                        <a:pt x="284" y="53"/>
                      </a:lnTo>
                      <a:lnTo>
                        <a:pt x="284" y="55"/>
                      </a:lnTo>
                      <a:lnTo>
                        <a:pt x="283" y="55"/>
                      </a:lnTo>
                      <a:lnTo>
                        <a:pt x="281" y="57"/>
                      </a:lnTo>
                      <a:lnTo>
                        <a:pt x="280" y="58"/>
                      </a:lnTo>
                      <a:lnTo>
                        <a:pt x="279" y="59"/>
                      </a:lnTo>
                      <a:lnTo>
                        <a:pt x="279" y="59"/>
                      </a:lnTo>
                      <a:lnTo>
                        <a:pt x="277" y="64"/>
                      </a:lnTo>
                      <a:lnTo>
                        <a:pt x="279" y="64"/>
                      </a:lnTo>
                      <a:lnTo>
                        <a:pt x="277" y="71"/>
                      </a:lnTo>
                      <a:lnTo>
                        <a:pt x="275" y="72"/>
                      </a:lnTo>
                      <a:lnTo>
                        <a:pt x="273" y="75"/>
                      </a:lnTo>
                      <a:lnTo>
                        <a:pt x="272" y="72"/>
                      </a:lnTo>
                      <a:lnTo>
                        <a:pt x="271" y="70"/>
                      </a:lnTo>
                      <a:lnTo>
                        <a:pt x="271" y="66"/>
                      </a:lnTo>
                      <a:lnTo>
                        <a:pt x="270" y="63"/>
                      </a:lnTo>
                      <a:lnTo>
                        <a:pt x="268" y="63"/>
                      </a:lnTo>
                      <a:lnTo>
                        <a:pt x="268" y="63"/>
                      </a:lnTo>
                      <a:lnTo>
                        <a:pt x="268" y="63"/>
                      </a:lnTo>
                      <a:lnTo>
                        <a:pt x="264" y="63"/>
                      </a:lnTo>
                      <a:lnTo>
                        <a:pt x="264" y="64"/>
                      </a:lnTo>
                      <a:lnTo>
                        <a:pt x="260" y="67"/>
                      </a:lnTo>
                      <a:lnTo>
                        <a:pt x="260" y="67"/>
                      </a:lnTo>
                      <a:lnTo>
                        <a:pt x="260" y="66"/>
                      </a:lnTo>
                      <a:lnTo>
                        <a:pt x="260" y="67"/>
                      </a:lnTo>
                      <a:lnTo>
                        <a:pt x="260" y="66"/>
                      </a:lnTo>
                      <a:lnTo>
                        <a:pt x="260" y="66"/>
                      </a:lnTo>
                      <a:lnTo>
                        <a:pt x="260" y="64"/>
                      </a:lnTo>
                      <a:lnTo>
                        <a:pt x="262" y="62"/>
                      </a:lnTo>
                      <a:lnTo>
                        <a:pt x="263" y="58"/>
                      </a:lnTo>
                      <a:lnTo>
                        <a:pt x="264" y="55"/>
                      </a:lnTo>
                      <a:lnTo>
                        <a:pt x="264" y="53"/>
                      </a:lnTo>
                      <a:lnTo>
                        <a:pt x="263" y="53"/>
                      </a:lnTo>
                      <a:lnTo>
                        <a:pt x="263" y="51"/>
                      </a:lnTo>
                      <a:lnTo>
                        <a:pt x="262" y="50"/>
                      </a:lnTo>
                      <a:lnTo>
                        <a:pt x="262" y="49"/>
                      </a:lnTo>
                      <a:lnTo>
                        <a:pt x="263" y="47"/>
                      </a:lnTo>
                      <a:lnTo>
                        <a:pt x="263" y="47"/>
                      </a:lnTo>
                      <a:lnTo>
                        <a:pt x="262" y="47"/>
                      </a:lnTo>
                      <a:lnTo>
                        <a:pt x="262" y="46"/>
                      </a:lnTo>
                      <a:lnTo>
                        <a:pt x="260" y="45"/>
                      </a:lnTo>
                      <a:lnTo>
                        <a:pt x="258" y="43"/>
                      </a:lnTo>
                      <a:lnTo>
                        <a:pt x="256" y="43"/>
                      </a:lnTo>
                      <a:lnTo>
                        <a:pt x="254" y="41"/>
                      </a:lnTo>
                      <a:lnTo>
                        <a:pt x="253" y="41"/>
                      </a:lnTo>
                      <a:lnTo>
                        <a:pt x="251" y="42"/>
                      </a:lnTo>
                      <a:lnTo>
                        <a:pt x="250" y="42"/>
                      </a:lnTo>
                      <a:lnTo>
                        <a:pt x="250" y="42"/>
                      </a:lnTo>
                      <a:lnTo>
                        <a:pt x="250" y="45"/>
                      </a:lnTo>
                      <a:lnTo>
                        <a:pt x="249" y="46"/>
                      </a:lnTo>
                      <a:lnTo>
                        <a:pt x="249" y="46"/>
                      </a:lnTo>
                      <a:lnTo>
                        <a:pt x="247" y="46"/>
                      </a:lnTo>
                      <a:lnTo>
                        <a:pt x="247" y="46"/>
                      </a:lnTo>
                      <a:lnTo>
                        <a:pt x="246" y="47"/>
                      </a:lnTo>
                      <a:lnTo>
                        <a:pt x="246" y="49"/>
                      </a:lnTo>
                      <a:lnTo>
                        <a:pt x="245" y="50"/>
                      </a:lnTo>
                      <a:lnTo>
                        <a:pt x="243" y="51"/>
                      </a:lnTo>
                      <a:lnTo>
                        <a:pt x="243" y="51"/>
                      </a:lnTo>
                      <a:lnTo>
                        <a:pt x="243" y="51"/>
                      </a:lnTo>
                      <a:lnTo>
                        <a:pt x="242" y="51"/>
                      </a:lnTo>
                      <a:lnTo>
                        <a:pt x="242" y="50"/>
                      </a:lnTo>
                      <a:lnTo>
                        <a:pt x="241" y="50"/>
                      </a:lnTo>
                      <a:lnTo>
                        <a:pt x="241" y="51"/>
                      </a:lnTo>
                      <a:lnTo>
                        <a:pt x="239" y="53"/>
                      </a:lnTo>
                      <a:lnTo>
                        <a:pt x="239" y="55"/>
                      </a:lnTo>
                      <a:lnTo>
                        <a:pt x="239" y="57"/>
                      </a:lnTo>
                      <a:lnTo>
                        <a:pt x="239" y="59"/>
                      </a:lnTo>
                      <a:lnTo>
                        <a:pt x="238" y="60"/>
                      </a:lnTo>
                      <a:lnTo>
                        <a:pt x="238" y="60"/>
                      </a:lnTo>
                      <a:lnTo>
                        <a:pt x="237" y="60"/>
                      </a:lnTo>
                      <a:lnTo>
                        <a:pt x="237" y="71"/>
                      </a:lnTo>
                      <a:lnTo>
                        <a:pt x="238" y="71"/>
                      </a:lnTo>
                      <a:lnTo>
                        <a:pt x="238" y="72"/>
                      </a:lnTo>
                      <a:lnTo>
                        <a:pt x="238" y="72"/>
                      </a:lnTo>
                      <a:lnTo>
                        <a:pt x="238" y="78"/>
                      </a:lnTo>
                      <a:lnTo>
                        <a:pt x="238" y="78"/>
                      </a:lnTo>
                      <a:lnTo>
                        <a:pt x="238" y="79"/>
                      </a:lnTo>
                      <a:lnTo>
                        <a:pt x="237" y="80"/>
                      </a:lnTo>
                      <a:lnTo>
                        <a:pt x="236" y="84"/>
                      </a:lnTo>
                      <a:lnTo>
                        <a:pt x="234" y="84"/>
                      </a:lnTo>
                      <a:lnTo>
                        <a:pt x="234" y="87"/>
                      </a:lnTo>
                      <a:lnTo>
                        <a:pt x="234" y="87"/>
                      </a:lnTo>
                      <a:lnTo>
                        <a:pt x="233" y="88"/>
                      </a:lnTo>
                      <a:lnTo>
                        <a:pt x="232" y="89"/>
                      </a:lnTo>
                      <a:lnTo>
                        <a:pt x="229" y="89"/>
                      </a:lnTo>
                      <a:lnTo>
                        <a:pt x="228" y="88"/>
                      </a:lnTo>
                      <a:lnTo>
                        <a:pt x="226" y="88"/>
                      </a:lnTo>
                      <a:lnTo>
                        <a:pt x="225" y="81"/>
                      </a:lnTo>
                      <a:lnTo>
                        <a:pt x="225" y="81"/>
                      </a:lnTo>
                      <a:lnTo>
                        <a:pt x="225" y="78"/>
                      </a:lnTo>
                      <a:lnTo>
                        <a:pt x="224" y="78"/>
                      </a:lnTo>
                      <a:lnTo>
                        <a:pt x="224" y="75"/>
                      </a:lnTo>
                      <a:lnTo>
                        <a:pt x="224" y="75"/>
                      </a:lnTo>
                      <a:lnTo>
                        <a:pt x="224" y="72"/>
                      </a:lnTo>
                      <a:lnTo>
                        <a:pt x="224" y="72"/>
                      </a:lnTo>
                      <a:lnTo>
                        <a:pt x="224" y="71"/>
                      </a:lnTo>
                      <a:lnTo>
                        <a:pt x="224" y="71"/>
                      </a:lnTo>
                      <a:lnTo>
                        <a:pt x="224" y="67"/>
                      </a:lnTo>
                      <a:lnTo>
                        <a:pt x="225" y="67"/>
                      </a:lnTo>
                      <a:lnTo>
                        <a:pt x="225" y="62"/>
                      </a:lnTo>
                      <a:lnTo>
                        <a:pt x="226" y="62"/>
                      </a:lnTo>
                      <a:lnTo>
                        <a:pt x="226" y="60"/>
                      </a:lnTo>
                      <a:lnTo>
                        <a:pt x="228" y="60"/>
                      </a:lnTo>
                      <a:lnTo>
                        <a:pt x="229" y="54"/>
                      </a:lnTo>
                      <a:lnTo>
                        <a:pt x="230" y="54"/>
                      </a:lnTo>
                      <a:lnTo>
                        <a:pt x="230" y="53"/>
                      </a:lnTo>
                      <a:lnTo>
                        <a:pt x="230" y="50"/>
                      </a:lnTo>
                      <a:lnTo>
                        <a:pt x="229" y="51"/>
                      </a:lnTo>
                      <a:lnTo>
                        <a:pt x="226" y="53"/>
                      </a:lnTo>
                      <a:lnTo>
                        <a:pt x="226" y="54"/>
                      </a:lnTo>
                      <a:lnTo>
                        <a:pt x="225" y="57"/>
                      </a:lnTo>
                      <a:lnTo>
                        <a:pt x="222" y="57"/>
                      </a:lnTo>
                      <a:lnTo>
                        <a:pt x="224" y="54"/>
                      </a:lnTo>
                      <a:lnTo>
                        <a:pt x="224" y="53"/>
                      </a:lnTo>
                      <a:lnTo>
                        <a:pt x="225" y="50"/>
                      </a:lnTo>
                      <a:lnTo>
                        <a:pt x="226" y="50"/>
                      </a:lnTo>
                      <a:lnTo>
                        <a:pt x="228" y="46"/>
                      </a:lnTo>
                      <a:lnTo>
                        <a:pt x="229" y="46"/>
                      </a:lnTo>
                      <a:lnTo>
                        <a:pt x="230" y="42"/>
                      </a:lnTo>
                      <a:lnTo>
                        <a:pt x="230" y="42"/>
                      </a:lnTo>
                      <a:lnTo>
                        <a:pt x="232" y="42"/>
                      </a:lnTo>
                      <a:lnTo>
                        <a:pt x="232" y="40"/>
                      </a:lnTo>
                      <a:lnTo>
                        <a:pt x="234" y="40"/>
                      </a:lnTo>
                      <a:lnTo>
                        <a:pt x="234" y="41"/>
                      </a:lnTo>
                      <a:lnTo>
                        <a:pt x="236" y="41"/>
                      </a:lnTo>
                      <a:lnTo>
                        <a:pt x="236" y="40"/>
                      </a:lnTo>
                      <a:lnTo>
                        <a:pt x="237" y="40"/>
                      </a:lnTo>
                      <a:lnTo>
                        <a:pt x="238" y="40"/>
                      </a:lnTo>
                      <a:lnTo>
                        <a:pt x="238" y="40"/>
                      </a:lnTo>
                      <a:lnTo>
                        <a:pt x="239" y="40"/>
                      </a:lnTo>
                      <a:lnTo>
                        <a:pt x="241" y="38"/>
                      </a:lnTo>
                      <a:lnTo>
                        <a:pt x="243" y="38"/>
                      </a:lnTo>
                      <a:lnTo>
                        <a:pt x="243" y="38"/>
                      </a:lnTo>
                      <a:lnTo>
                        <a:pt x="243" y="38"/>
                      </a:lnTo>
                      <a:lnTo>
                        <a:pt x="243" y="37"/>
                      </a:lnTo>
                      <a:lnTo>
                        <a:pt x="245" y="36"/>
                      </a:lnTo>
                      <a:lnTo>
                        <a:pt x="246" y="37"/>
                      </a:lnTo>
                      <a:lnTo>
                        <a:pt x="249" y="38"/>
                      </a:lnTo>
                      <a:lnTo>
                        <a:pt x="250" y="38"/>
                      </a:lnTo>
                      <a:lnTo>
                        <a:pt x="253" y="38"/>
                      </a:lnTo>
                      <a:lnTo>
                        <a:pt x="253" y="37"/>
                      </a:lnTo>
                      <a:lnTo>
                        <a:pt x="255" y="37"/>
                      </a:lnTo>
                      <a:lnTo>
                        <a:pt x="255" y="38"/>
                      </a:lnTo>
                      <a:lnTo>
                        <a:pt x="259" y="38"/>
                      </a:lnTo>
                      <a:lnTo>
                        <a:pt x="258" y="37"/>
                      </a:lnTo>
                      <a:lnTo>
                        <a:pt x="256" y="34"/>
                      </a:lnTo>
                      <a:lnTo>
                        <a:pt x="255" y="33"/>
                      </a:lnTo>
                      <a:lnTo>
                        <a:pt x="250" y="33"/>
                      </a:lnTo>
                      <a:lnTo>
                        <a:pt x="250" y="28"/>
                      </a:lnTo>
                      <a:lnTo>
                        <a:pt x="249" y="28"/>
                      </a:lnTo>
                      <a:lnTo>
                        <a:pt x="249" y="28"/>
                      </a:lnTo>
                      <a:lnTo>
                        <a:pt x="247" y="28"/>
                      </a:lnTo>
                      <a:lnTo>
                        <a:pt x="247" y="29"/>
                      </a:lnTo>
                      <a:lnTo>
                        <a:pt x="246" y="29"/>
                      </a:lnTo>
                      <a:lnTo>
                        <a:pt x="246" y="29"/>
                      </a:lnTo>
                      <a:lnTo>
                        <a:pt x="239" y="30"/>
                      </a:lnTo>
                      <a:lnTo>
                        <a:pt x="238" y="32"/>
                      </a:lnTo>
                      <a:lnTo>
                        <a:pt x="233" y="32"/>
                      </a:lnTo>
                      <a:lnTo>
                        <a:pt x="233" y="33"/>
                      </a:lnTo>
                      <a:lnTo>
                        <a:pt x="232" y="32"/>
                      </a:lnTo>
                      <a:lnTo>
                        <a:pt x="232" y="32"/>
                      </a:lnTo>
                      <a:lnTo>
                        <a:pt x="228" y="32"/>
                      </a:lnTo>
                      <a:lnTo>
                        <a:pt x="226" y="28"/>
                      </a:lnTo>
                      <a:lnTo>
                        <a:pt x="226" y="28"/>
                      </a:lnTo>
                      <a:lnTo>
                        <a:pt x="225" y="25"/>
                      </a:lnTo>
                      <a:lnTo>
                        <a:pt x="221" y="26"/>
                      </a:lnTo>
                      <a:lnTo>
                        <a:pt x="219" y="26"/>
                      </a:lnTo>
                      <a:lnTo>
                        <a:pt x="219" y="26"/>
                      </a:lnTo>
                      <a:lnTo>
                        <a:pt x="217" y="26"/>
                      </a:lnTo>
                      <a:lnTo>
                        <a:pt x="219" y="25"/>
                      </a:lnTo>
                      <a:lnTo>
                        <a:pt x="219" y="24"/>
                      </a:lnTo>
                      <a:lnTo>
                        <a:pt x="220" y="24"/>
                      </a:lnTo>
                      <a:lnTo>
                        <a:pt x="220" y="24"/>
                      </a:lnTo>
                      <a:lnTo>
                        <a:pt x="220" y="24"/>
                      </a:lnTo>
                      <a:lnTo>
                        <a:pt x="221" y="24"/>
                      </a:lnTo>
                      <a:lnTo>
                        <a:pt x="222" y="23"/>
                      </a:lnTo>
                      <a:lnTo>
                        <a:pt x="224" y="21"/>
                      </a:lnTo>
                      <a:lnTo>
                        <a:pt x="224" y="21"/>
                      </a:lnTo>
                      <a:lnTo>
                        <a:pt x="225" y="21"/>
                      </a:lnTo>
                      <a:lnTo>
                        <a:pt x="224" y="19"/>
                      </a:lnTo>
                      <a:lnTo>
                        <a:pt x="221" y="19"/>
                      </a:lnTo>
                      <a:lnTo>
                        <a:pt x="220" y="20"/>
                      </a:lnTo>
                      <a:lnTo>
                        <a:pt x="219" y="20"/>
                      </a:lnTo>
                      <a:lnTo>
                        <a:pt x="216" y="21"/>
                      </a:lnTo>
                      <a:lnTo>
                        <a:pt x="216" y="24"/>
                      </a:lnTo>
                      <a:lnTo>
                        <a:pt x="215" y="24"/>
                      </a:lnTo>
                      <a:lnTo>
                        <a:pt x="211" y="26"/>
                      </a:lnTo>
                      <a:lnTo>
                        <a:pt x="205" y="28"/>
                      </a:lnTo>
                      <a:lnTo>
                        <a:pt x="204" y="29"/>
                      </a:lnTo>
                      <a:lnTo>
                        <a:pt x="200" y="29"/>
                      </a:lnTo>
                      <a:lnTo>
                        <a:pt x="200" y="29"/>
                      </a:lnTo>
                      <a:lnTo>
                        <a:pt x="199" y="28"/>
                      </a:lnTo>
                      <a:lnTo>
                        <a:pt x="198" y="28"/>
                      </a:lnTo>
                      <a:lnTo>
                        <a:pt x="198" y="26"/>
                      </a:lnTo>
                      <a:lnTo>
                        <a:pt x="198" y="26"/>
                      </a:lnTo>
                      <a:lnTo>
                        <a:pt x="195" y="26"/>
                      </a:lnTo>
                      <a:lnTo>
                        <a:pt x="192" y="28"/>
                      </a:lnTo>
                      <a:lnTo>
                        <a:pt x="191" y="28"/>
                      </a:lnTo>
                      <a:lnTo>
                        <a:pt x="191" y="28"/>
                      </a:lnTo>
                      <a:lnTo>
                        <a:pt x="191" y="26"/>
                      </a:lnTo>
                      <a:lnTo>
                        <a:pt x="188" y="26"/>
                      </a:lnTo>
                      <a:lnTo>
                        <a:pt x="190" y="24"/>
                      </a:lnTo>
                      <a:lnTo>
                        <a:pt x="191" y="24"/>
                      </a:lnTo>
                      <a:lnTo>
                        <a:pt x="192" y="24"/>
                      </a:lnTo>
                      <a:lnTo>
                        <a:pt x="194" y="21"/>
                      </a:lnTo>
                      <a:lnTo>
                        <a:pt x="196" y="21"/>
                      </a:lnTo>
                      <a:lnTo>
                        <a:pt x="196" y="20"/>
                      </a:lnTo>
                      <a:lnTo>
                        <a:pt x="199" y="19"/>
                      </a:lnTo>
                      <a:lnTo>
                        <a:pt x="201" y="17"/>
                      </a:lnTo>
                      <a:lnTo>
                        <a:pt x="204" y="16"/>
                      </a:lnTo>
                      <a:lnTo>
                        <a:pt x="204" y="16"/>
                      </a:lnTo>
                      <a:lnTo>
                        <a:pt x="207" y="15"/>
                      </a:lnTo>
                      <a:lnTo>
                        <a:pt x="208" y="13"/>
                      </a:lnTo>
                      <a:lnTo>
                        <a:pt x="209" y="13"/>
                      </a:lnTo>
                      <a:lnTo>
                        <a:pt x="211" y="11"/>
                      </a:lnTo>
                      <a:lnTo>
                        <a:pt x="212" y="11"/>
                      </a:lnTo>
                      <a:lnTo>
                        <a:pt x="212" y="7"/>
                      </a:lnTo>
                      <a:lnTo>
                        <a:pt x="212" y="7"/>
                      </a:lnTo>
                      <a:lnTo>
                        <a:pt x="212" y="7"/>
                      </a:lnTo>
                      <a:lnTo>
                        <a:pt x="216" y="7"/>
                      </a:lnTo>
                      <a:lnTo>
                        <a:pt x="216" y="7"/>
                      </a:lnTo>
                      <a:lnTo>
                        <a:pt x="217" y="6"/>
                      </a:lnTo>
                      <a:lnTo>
                        <a:pt x="217" y="6"/>
                      </a:lnTo>
                      <a:lnTo>
                        <a:pt x="219" y="6"/>
                      </a:lnTo>
                      <a:lnTo>
                        <a:pt x="219" y="3"/>
                      </a:lnTo>
                      <a:lnTo>
                        <a:pt x="220" y="3"/>
                      </a:lnTo>
                      <a:lnTo>
                        <a:pt x="220" y="3"/>
                      </a:lnTo>
                      <a:lnTo>
                        <a:pt x="220" y="2"/>
                      </a:lnTo>
                      <a:lnTo>
                        <a:pt x="220" y="2"/>
                      </a:lnTo>
                      <a:lnTo>
                        <a:pt x="221" y="4"/>
                      </a:lnTo>
                      <a:lnTo>
                        <a:pt x="220" y="4"/>
                      </a:lnTo>
                      <a:lnTo>
                        <a:pt x="221" y="4"/>
                      </a:lnTo>
                      <a:lnTo>
                        <a:pt x="221" y="4"/>
                      </a:lnTo>
                      <a:lnTo>
                        <a:pt x="221" y="4"/>
                      </a:lnTo>
                      <a:lnTo>
                        <a:pt x="221" y="6"/>
                      </a:lnTo>
                      <a:lnTo>
                        <a:pt x="222" y="3"/>
                      </a:lnTo>
                      <a:lnTo>
                        <a:pt x="222" y="3"/>
                      </a:lnTo>
                      <a:lnTo>
                        <a:pt x="221" y="2"/>
                      </a:lnTo>
                      <a:lnTo>
                        <a:pt x="221" y="2"/>
                      </a:lnTo>
                      <a:lnTo>
                        <a:pt x="222" y="2"/>
                      </a:lnTo>
                      <a:lnTo>
                        <a:pt x="2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3" name="Freeform 23">
                  <a:extLst>
                    <a:ext uri="{FF2B5EF4-FFF2-40B4-BE49-F238E27FC236}">
                      <a16:creationId xmlns:a16="http://schemas.microsoft.com/office/drawing/2014/main" id="{42E08E14-7855-4BE0-8E8D-8F2388246AA8}"/>
                    </a:ext>
                  </a:extLst>
                </p:cNvPr>
                <p:cNvSpPr>
                  <a:spLocks noEditPoints="1"/>
                </p:cNvSpPr>
                <p:nvPr/>
              </p:nvSpPr>
              <p:spPr bwMode="auto">
                <a:xfrm>
                  <a:off x="3149600" y="1853067"/>
                  <a:ext cx="5502275" cy="214313"/>
                </a:xfrm>
                <a:custGeom>
                  <a:avLst/>
                  <a:gdLst>
                    <a:gd name="T0" fmla="*/ 1149 w 3466"/>
                    <a:gd name="T1" fmla="*/ 132 h 135"/>
                    <a:gd name="T2" fmla="*/ 963 w 3466"/>
                    <a:gd name="T3" fmla="*/ 123 h 135"/>
                    <a:gd name="T4" fmla="*/ 1124 w 3466"/>
                    <a:gd name="T5" fmla="*/ 127 h 135"/>
                    <a:gd name="T6" fmla="*/ 1143 w 3466"/>
                    <a:gd name="T7" fmla="*/ 123 h 135"/>
                    <a:gd name="T8" fmla="*/ 1140 w 3466"/>
                    <a:gd name="T9" fmla="*/ 122 h 135"/>
                    <a:gd name="T10" fmla="*/ 586 w 3466"/>
                    <a:gd name="T11" fmla="*/ 113 h 135"/>
                    <a:gd name="T12" fmla="*/ 1112 w 3466"/>
                    <a:gd name="T13" fmla="*/ 77 h 135"/>
                    <a:gd name="T14" fmla="*/ 570 w 3466"/>
                    <a:gd name="T15" fmla="*/ 75 h 135"/>
                    <a:gd name="T16" fmla="*/ 893 w 3466"/>
                    <a:gd name="T17" fmla="*/ 81 h 135"/>
                    <a:gd name="T18" fmla="*/ 548 w 3466"/>
                    <a:gd name="T19" fmla="*/ 69 h 135"/>
                    <a:gd name="T20" fmla="*/ 581 w 3466"/>
                    <a:gd name="T21" fmla="*/ 94 h 135"/>
                    <a:gd name="T22" fmla="*/ 546 w 3466"/>
                    <a:gd name="T23" fmla="*/ 77 h 135"/>
                    <a:gd name="T24" fmla="*/ 3276 w 3466"/>
                    <a:gd name="T25" fmla="*/ 64 h 135"/>
                    <a:gd name="T26" fmla="*/ 1033 w 3466"/>
                    <a:gd name="T27" fmla="*/ 67 h 135"/>
                    <a:gd name="T28" fmla="*/ 3304 w 3466"/>
                    <a:gd name="T29" fmla="*/ 58 h 135"/>
                    <a:gd name="T30" fmla="*/ 1178 w 3466"/>
                    <a:gd name="T31" fmla="*/ 81 h 135"/>
                    <a:gd name="T32" fmla="*/ 1194 w 3466"/>
                    <a:gd name="T33" fmla="*/ 84 h 135"/>
                    <a:gd name="T34" fmla="*/ 1209 w 3466"/>
                    <a:gd name="T35" fmla="*/ 94 h 135"/>
                    <a:gd name="T36" fmla="*/ 1221 w 3466"/>
                    <a:gd name="T37" fmla="*/ 97 h 135"/>
                    <a:gd name="T38" fmla="*/ 1217 w 3466"/>
                    <a:gd name="T39" fmla="*/ 110 h 135"/>
                    <a:gd name="T40" fmla="*/ 1200 w 3466"/>
                    <a:gd name="T41" fmla="*/ 109 h 135"/>
                    <a:gd name="T42" fmla="*/ 1181 w 3466"/>
                    <a:gd name="T43" fmla="*/ 103 h 135"/>
                    <a:gd name="T44" fmla="*/ 1166 w 3466"/>
                    <a:gd name="T45" fmla="*/ 93 h 135"/>
                    <a:gd name="T46" fmla="*/ 1169 w 3466"/>
                    <a:gd name="T47" fmla="*/ 82 h 135"/>
                    <a:gd name="T48" fmla="*/ 3263 w 3466"/>
                    <a:gd name="T49" fmla="*/ 59 h 135"/>
                    <a:gd name="T50" fmla="*/ 3368 w 3466"/>
                    <a:gd name="T51" fmla="*/ 51 h 135"/>
                    <a:gd name="T52" fmla="*/ 794 w 3466"/>
                    <a:gd name="T53" fmla="*/ 51 h 135"/>
                    <a:gd name="T54" fmla="*/ 98 w 3466"/>
                    <a:gd name="T55" fmla="*/ 52 h 135"/>
                    <a:gd name="T56" fmla="*/ 51 w 3466"/>
                    <a:gd name="T57" fmla="*/ 48 h 135"/>
                    <a:gd name="T58" fmla="*/ 3210 w 3466"/>
                    <a:gd name="T59" fmla="*/ 43 h 135"/>
                    <a:gd name="T60" fmla="*/ 162 w 3466"/>
                    <a:gd name="T61" fmla="*/ 42 h 135"/>
                    <a:gd name="T62" fmla="*/ 1063 w 3466"/>
                    <a:gd name="T63" fmla="*/ 46 h 135"/>
                    <a:gd name="T64" fmla="*/ 0 w 3466"/>
                    <a:gd name="T65" fmla="*/ 37 h 135"/>
                    <a:gd name="T66" fmla="*/ 523 w 3466"/>
                    <a:gd name="T67" fmla="*/ 37 h 135"/>
                    <a:gd name="T68" fmla="*/ 501 w 3466"/>
                    <a:gd name="T69" fmla="*/ 39 h 135"/>
                    <a:gd name="T70" fmla="*/ 789 w 3466"/>
                    <a:gd name="T71" fmla="*/ 51 h 135"/>
                    <a:gd name="T72" fmla="*/ 1110 w 3466"/>
                    <a:gd name="T73" fmla="*/ 31 h 135"/>
                    <a:gd name="T74" fmla="*/ 2963 w 3466"/>
                    <a:gd name="T75" fmla="*/ 48 h 135"/>
                    <a:gd name="T76" fmla="*/ 2967 w 3466"/>
                    <a:gd name="T77" fmla="*/ 90 h 135"/>
                    <a:gd name="T78" fmla="*/ 2957 w 3466"/>
                    <a:gd name="T79" fmla="*/ 127 h 135"/>
                    <a:gd name="T80" fmla="*/ 2950 w 3466"/>
                    <a:gd name="T81" fmla="*/ 96 h 135"/>
                    <a:gd name="T82" fmla="*/ 191 w 3466"/>
                    <a:gd name="T83" fmla="*/ 27 h 135"/>
                    <a:gd name="T84" fmla="*/ 498 w 3466"/>
                    <a:gd name="T85" fmla="*/ 26 h 135"/>
                    <a:gd name="T86" fmla="*/ 1071 w 3466"/>
                    <a:gd name="T87" fmla="*/ 29 h 135"/>
                    <a:gd name="T88" fmla="*/ 2912 w 3466"/>
                    <a:gd name="T89" fmla="*/ 18 h 135"/>
                    <a:gd name="T90" fmla="*/ 815 w 3466"/>
                    <a:gd name="T91" fmla="*/ 46 h 135"/>
                    <a:gd name="T92" fmla="*/ 815 w 3466"/>
                    <a:gd name="T93" fmla="*/ 52 h 135"/>
                    <a:gd name="T94" fmla="*/ 797 w 3466"/>
                    <a:gd name="T95" fmla="*/ 29 h 135"/>
                    <a:gd name="T96" fmla="*/ 1797 w 3466"/>
                    <a:gd name="T97" fmla="*/ 20 h 135"/>
                    <a:gd name="T98" fmla="*/ 3437 w 3466"/>
                    <a:gd name="T99" fmla="*/ 20 h 135"/>
                    <a:gd name="T100" fmla="*/ 1030 w 3466"/>
                    <a:gd name="T101" fmla="*/ 16 h 135"/>
                    <a:gd name="T102" fmla="*/ 209 w 3466"/>
                    <a:gd name="T103" fmla="*/ 20 h 135"/>
                    <a:gd name="T104" fmla="*/ 1622 w 3466"/>
                    <a:gd name="T105" fmla="*/ 16 h 135"/>
                    <a:gd name="T106" fmla="*/ 1626 w 3466"/>
                    <a:gd name="T107" fmla="*/ 41 h 135"/>
                    <a:gd name="T108" fmla="*/ 1598 w 3466"/>
                    <a:gd name="T109" fmla="*/ 61 h 135"/>
                    <a:gd name="T110" fmla="*/ 1599 w 3466"/>
                    <a:gd name="T111" fmla="*/ 46 h 135"/>
                    <a:gd name="T112" fmla="*/ 1599 w 3466"/>
                    <a:gd name="T113" fmla="*/ 31 h 135"/>
                    <a:gd name="T114" fmla="*/ 1611 w 3466"/>
                    <a:gd name="T115" fmla="*/ 17 h 135"/>
                    <a:gd name="T116" fmla="*/ 498 w 3466"/>
                    <a:gd name="T117" fmla="*/ 9 h 135"/>
                    <a:gd name="T118" fmla="*/ 247 w 3466"/>
                    <a:gd name="T119" fmla="*/ 6 h 135"/>
                    <a:gd name="T120" fmla="*/ 1787 w 3466"/>
                    <a:gd name="T121" fmla="*/ 14 h 135"/>
                    <a:gd name="T122" fmla="*/ 1029 w 3466"/>
                    <a:gd name="T123" fmla="*/ 0 h 135"/>
                    <a:gd name="T124" fmla="*/ 3443 w 3466"/>
                    <a:gd name="T125" fmla="*/ 1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6" h="135">
                      <a:moveTo>
                        <a:pt x="2225" y="128"/>
                      </a:moveTo>
                      <a:lnTo>
                        <a:pt x="2226" y="130"/>
                      </a:lnTo>
                      <a:lnTo>
                        <a:pt x="2226" y="130"/>
                      </a:lnTo>
                      <a:lnTo>
                        <a:pt x="2225" y="130"/>
                      </a:lnTo>
                      <a:lnTo>
                        <a:pt x="2225" y="128"/>
                      </a:lnTo>
                      <a:close/>
                      <a:moveTo>
                        <a:pt x="1078" y="128"/>
                      </a:moveTo>
                      <a:lnTo>
                        <a:pt x="1078" y="128"/>
                      </a:lnTo>
                      <a:lnTo>
                        <a:pt x="1078" y="130"/>
                      </a:lnTo>
                      <a:lnTo>
                        <a:pt x="1078" y="130"/>
                      </a:lnTo>
                      <a:lnTo>
                        <a:pt x="1078" y="128"/>
                      </a:lnTo>
                      <a:close/>
                      <a:moveTo>
                        <a:pt x="1150" y="123"/>
                      </a:moveTo>
                      <a:lnTo>
                        <a:pt x="1152" y="124"/>
                      </a:lnTo>
                      <a:lnTo>
                        <a:pt x="1152" y="124"/>
                      </a:lnTo>
                      <a:lnTo>
                        <a:pt x="1152" y="124"/>
                      </a:lnTo>
                      <a:lnTo>
                        <a:pt x="1153" y="124"/>
                      </a:lnTo>
                      <a:lnTo>
                        <a:pt x="1153" y="127"/>
                      </a:lnTo>
                      <a:lnTo>
                        <a:pt x="1150" y="127"/>
                      </a:lnTo>
                      <a:lnTo>
                        <a:pt x="1150" y="128"/>
                      </a:lnTo>
                      <a:lnTo>
                        <a:pt x="1150" y="128"/>
                      </a:lnTo>
                      <a:lnTo>
                        <a:pt x="1152" y="128"/>
                      </a:lnTo>
                      <a:lnTo>
                        <a:pt x="1152" y="128"/>
                      </a:lnTo>
                      <a:lnTo>
                        <a:pt x="1152" y="128"/>
                      </a:lnTo>
                      <a:lnTo>
                        <a:pt x="1152" y="128"/>
                      </a:lnTo>
                      <a:lnTo>
                        <a:pt x="1152" y="128"/>
                      </a:lnTo>
                      <a:lnTo>
                        <a:pt x="1153" y="128"/>
                      </a:lnTo>
                      <a:lnTo>
                        <a:pt x="1153" y="128"/>
                      </a:lnTo>
                      <a:lnTo>
                        <a:pt x="1153" y="130"/>
                      </a:lnTo>
                      <a:lnTo>
                        <a:pt x="1153" y="130"/>
                      </a:lnTo>
                      <a:lnTo>
                        <a:pt x="1150" y="130"/>
                      </a:lnTo>
                      <a:lnTo>
                        <a:pt x="1150" y="131"/>
                      </a:lnTo>
                      <a:lnTo>
                        <a:pt x="1149" y="131"/>
                      </a:lnTo>
                      <a:lnTo>
                        <a:pt x="1149" y="132"/>
                      </a:lnTo>
                      <a:lnTo>
                        <a:pt x="1148" y="133"/>
                      </a:lnTo>
                      <a:lnTo>
                        <a:pt x="1145" y="133"/>
                      </a:lnTo>
                      <a:lnTo>
                        <a:pt x="1144" y="133"/>
                      </a:lnTo>
                      <a:lnTo>
                        <a:pt x="1144" y="133"/>
                      </a:lnTo>
                      <a:lnTo>
                        <a:pt x="1144" y="133"/>
                      </a:lnTo>
                      <a:lnTo>
                        <a:pt x="1144" y="131"/>
                      </a:lnTo>
                      <a:lnTo>
                        <a:pt x="1145" y="131"/>
                      </a:lnTo>
                      <a:lnTo>
                        <a:pt x="1146" y="128"/>
                      </a:lnTo>
                      <a:lnTo>
                        <a:pt x="1144" y="128"/>
                      </a:lnTo>
                      <a:lnTo>
                        <a:pt x="1145" y="127"/>
                      </a:lnTo>
                      <a:lnTo>
                        <a:pt x="1146" y="126"/>
                      </a:lnTo>
                      <a:lnTo>
                        <a:pt x="1146" y="126"/>
                      </a:lnTo>
                      <a:lnTo>
                        <a:pt x="1148" y="126"/>
                      </a:lnTo>
                      <a:lnTo>
                        <a:pt x="1150" y="126"/>
                      </a:lnTo>
                      <a:lnTo>
                        <a:pt x="1150" y="123"/>
                      </a:lnTo>
                      <a:close/>
                      <a:moveTo>
                        <a:pt x="3034" y="123"/>
                      </a:moveTo>
                      <a:lnTo>
                        <a:pt x="3035" y="123"/>
                      </a:lnTo>
                      <a:lnTo>
                        <a:pt x="3035" y="123"/>
                      </a:lnTo>
                      <a:lnTo>
                        <a:pt x="3034" y="123"/>
                      </a:lnTo>
                      <a:lnTo>
                        <a:pt x="3034" y="123"/>
                      </a:lnTo>
                      <a:lnTo>
                        <a:pt x="3034" y="123"/>
                      </a:lnTo>
                      <a:close/>
                      <a:moveTo>
                        <a:pt x="967" y="122"/>
                      </a:moveTo>
                      <a:lnTo>
                        <a:pt x="970" y="122"/>
                      </a:lnTo>
                      <a:lnTo>
                        <a:pt x="971" y="122"/>
                      </a:lnTo>
                      <a:lnTo>
                        <a:pt x="972" y="123"/>
                      </a:lnTo>
                      <a:lnTo>
                        <a:pt x="971" y="124"/>
                      </a:lnTo>
                      <a:lnTo>
                        <a:pt x="971" y="124"/>
                      </a:lnTo>
                      <a:lnTo>
                        <a:pt x="971" y="126"/>
                      </a:lnTo>
                      <a:lnTo>
                        <a:pt x="970" y="126"/>
                      </a:lnTo>
                      <a:lnTo>
                        <a:pt x="970" y="124"/>
                      </a:lnTo>
                      <a:lnTo>
                        <a:pt x="966" y="124"/>
                      </a:lnTo>
                      <a:lnTo>
                        <a:pt x="963" y="123"/>
                      </a:lnTo>
                      <a:lnTo>
                        <a:pt x="963" y="122"/>
                      </a:lnTo>
                      <a:lnTo>
                        <a:pt x="967" y="122"/>
                      </a:lnTo>
                      <a:lnTo>
                        <a:pt x="967" y="122"/>
                      </a:lnTo>
                      <a:close/>
                      <a:moveTo>
                        <a:pt x="3039" y="118"/>
                      </a:moveTo>
                      <a:lnTo>
                        <a:pt x="3039" y="119"/>
                      </a:lnTo>
                      <a:lnTo>
                        <a:pt x="3038" y="122"/>
                      </a:lnTo>
                      <a:lnTo>
                        <a:pt x="3037" y="123"/>
                      </a:lnTo>
                      <a:lnTo>
                        <a:pt x="3035" y="123"/>
                      </a:lnTo>
                      <a:lnTo>
                        <a:pt x="3035" y="122"/>
                      </a:lnTo>
                      <a:lnTo>
                        <a:pt x="3037" y="120"/>
                      </a:lnTo>
                      <a:lnTo>
                        <a:pt x="3037" y="118"/>
                      </a:lnTo>
                      <a:lnTo>
                        <a:pt x="3039" y="118"/>
                      </a:lnTo>
                      <a:close/>
                      <a:moveTo>
                        <a:pt x="1114" y="115"/>
                      </a:moveTo>
                      <a:lnTo>
                        <a:pt x="1112" y="118"/>
                      </a:lnTo>
                      <a:lnTo>
                        <a:pt x="1112" y="120"/>
                      </a:lnTo>
                      <a:lnTo>
                        <a:pt x="1115" y="120"/>
                      </a:lnTo>
                      <a:lnTo>
                        <a:pt x="1115" y="122"/>
                      </a:lnTo>
                      <a:lnTo>
                        <a:pt x="1118" y="122"/>
                      </a:lnTo>
                      <a:lnTo>
                        <a:pt x="1118" y="120"/>
                      </a:lnTo>
                      <a:lnTo>
                        <a:pt x="1119" y="120"/>
                      </a:lnTo>
                      <a:lnTo>
                        <a:pt x="1119" y="123"/>
                      </a:lnTo>
                      <a:lnTo>
                        <a:pt x="1128" y="122"/>
                      </a:lnTo>
                      <a:lnTo>
                        <a:pt x="1128" y="123"/>
                      </a:lnTo>
                      <a:lnTo>
                        <a:pt x="1127" y="123"/>
                      </a:lnTo>
                      <a:lnTo>
                        <a:pt x="1127" y="124"/>
                      </a:lnTo>
                      <a:lnTo>
                        <a:pt x="1128" y="126"/>
                      </a:lnTo>
                      <a:lnTo>
                        <a:pt x="1129" y="126"/>
                      </a:lnTo>
                      <a:lnTo>
                        <a:pt x="1128" y="127"/>
                      </a:lnTo>
                      <a:lnTo>
                        <a:pt x="1127" y="128"/>
                      </a:lnTo>
                      <a:lnTo>
                        <a:pt x="1126" y="128"/>
                      </a:lnTo>
                      <a:lnTo>
                        <a:pt x="1124" y="127"/>
                      </a:lnTo>
                      <a:lnTo>
                        <a:pt x="1124" y="127"/>
                      </a:lnTo>
                      <a:lnTo>
                        <a:pt x="1124" y="126"/>
                      </a:lnTo>
                      <a:lnTo>
                        <a:pt x="1124" y="126"/>
                      </a:lnTo>
                      <a:lnTo>
                        <a:pt x="1126" y="124"/>
                      </a:lnTo>
                      <a:lnTo>
                        <a:pt x="1126" y="123"/>
                      </a:lnTo>
                      <a:lnTo>
                        <a:pt x="1124" y="123"/>
                      </a:lnTo>
                      <a:lnTo>
                        <a:pt x="1124" y="124"/>
                      </a:lnTo>
                      <a:lnTo>
                        <a:pt x="1122" y="124"/>
                      </a:lnTo>
                      <a:lnTo>
                        <a:pt x="1122" y="126"/>
                      </a:lnTo>
                      <a:lnTo>
                        <a:pt x="1120" y="126"/>
                      </a:lnTo>
                      <a:lnTo>
                        <a:pt x="1118" y="126"/>
                      </a:lnTo>
                      <a:lnTo>
                        <a:pt x="1115" y="124"/>
                      </a:lnTo>
                      <a:lnTo>
                        <a:pt x="1114" y="124"/>
                      </a:lnTo>
                      <a:lnTo>
                        <a:pt x="1112" y="122"/>
                      </a:lnTo>
                      <a:lnTo>
                        <a:pt x="1110" y="122"/>
                      </a:lnTo>
                      <a:lnTo>
                        <a:pt x="1110" y="119"/>
                      </a:lnTo>
                      <a:lnTo>
                        <a:pt x="1110" y="119"/>
                      </a:lnTo>
                      <a:lnTo>
                        <a:pt x="1110" y="118"/>
                      </a:lnTo>
                      <a:lnTo>
                        <a:pt x="1111" y="118"/>
                      </a:lnTo>
                      <a:lnTo>
                        <a:pt x="1112" y="116"/>
                      </a:lnTo>
                      <a:lnTo>
                        <a:pt x="1112" y="116"/>
                      </a:lnTo>
                      <a:lnTo>
                        <a:pt x="1111" y="116"/>
                      </a:lnTo>
                      <a:lnTo>
                        <a:pt x="1112" y="115"/>
                      </a:lnTo>
                      <a:lnTo>
                        <a:pt x="1114" y="115"/>
                      </a:lnTo>
                      <a:close/>
                      <a:moveTo>
                        <a:pt x="1152" y="114"/>
                      </a:moveTo>
                      <a:lnTo>
                        <a:pt x="1152" y="114"/>
                      </a:lnTo>
                      <a:lnTo>
                        <a:pt x="1150" y="114"/>
                      </a:lnTo>
                      <a:lnTo>
                        <a:pt x="1150" y="116"/>
                      </a:lnTo>
                      <a:lnTo>
                        <a:pt x="1146" y="116"/>
                      </a:lnTo>
                      <a:lnTo>
                        <a:pt x="1145" y="119"/>
                      </a:lnTo>
                      <a:lnTo>
                        <a:pt x="1144" y="119"/>
                      </a:lnTo>
                      <a:lnTo>
                        <a:pt x="1144" y="122"/>
                      </a:lnTo>
                      <a:lnTo>
                        <a:pt x="1143" y="123"/>
                      </a:lnTo>
                      <a:lnTo>
                        <a:pt x="1141" y="124"/>
                      </a:lnTo>
                      <a:lnTo>
                        <a:pt x="1144" y="124"/>
                      </a:lnTo>
                      <a:lnTo>
                        <a:pt x="1143" y="126"/>
                      </a:lnTo>
                      <a:lnTo>
                        <a:pt x="1143" y="127"/>
                      </a:lnTo>
                      <a:lnTo>
                        <a:pt x="1141" y="128"/>
                      </a:lnTo>
                      <a:lnTo>
                        <a:pt x="1140" y="128"/>
                      </a:lnTo>
                      <a:lnTo>
                        <a:pt x="1140" y="131"/>
                      </a:lnTo>
                      <a:lnTo>
                        <a:pt x="1140" y="133"/>
                      </a:lnTo>
                      <a:lnTo>
                        <a:pt x="1141" y="133"/>
                      </a:lnTo>
                      <a:lnTo>
                        <a:pt x="1141" y="133"/>
                      </a:lnTo>
                      <a:lnTo>
                        <a:pt x="1141" y="133"/>
                      </a:lnTo>
                      <a:lnTo>
                        <a:pt x="1141" y="133"/>
                      </a:lnTo>
                      <a:lnTo>
                        <a:pt x="1141" y="133"/>
                      </a:lnTo>
                      <a:lnTo>
                        <a:pt x="1140" y="133"/>
                      </a:lnTo>
                      <a:lnTo>
                        <a:pt x="1140" y="135"/>
                      </a:lnTo>
                      <a:lnTo>
                        <a:pt x="1139" y="135"/>
                      </a:lnTo>
                      <a:lnTo>
                        <a:pt x="1139" y="133"/>
                      </a:lnTo>
                      <a:lnTo>
                        <a:pt x="1137" y="133"/>
                      </a:lnTo>
                      <a:lnTo>
                        <a:pt x="1136" y="132"/>
                      </a:lnTo>
                      <a:lnTo>
                        <a:pt x="1135" y="130"/>
                      </a:lnTo>
                      <a:lnTo>
                        <a:pt x="1135" y="127"/>
                      </a:lnTo>
                      <a:lnTo>
                        <a:pt x="1137" y="126"/>
                      </a:lnTo>
                      <a:lnTo>
                        <a:pt x="1137" y="126"/>
                      </a:lnTo>
                      <a:lnTo>
                        <a:pt x="1136" y="124"/>
                      </a:lnTo>
                      <a:lnTo>
                        <a:pt x="1136" y="123"/>
                      </a:lnTo>
                      <a:lnTo>
                        <a:pt x="1137" y="123"/>
                      </a:lnTo>
                      <a:lnTo>
                        <a:pt x="1139" y="122"/>
                      </a:lnTo>
                      <a:lnTo>
                        <a:pt x="1139" y="122"/>
                      </a:lnTo>
                      <a:lnTo>
                        <a:pt x="1139" y="122"/>
                      </a:lnTo>
                      <a:lnTo>
                        <a:pt x="1139" y="120"/>
                      </a:lnTo>
                      <a:lnTo>
                        <a:pt x="1139" y="122"/>
                      </a:lnTo>
                      <a:lnTo>
                        <a:pt x="1140" y="122"/>
                      </a:lnTo>
                      <a:lnTo>
                        <a:pt x="1140" y="120"/>
                      </a:lnTo>
                      <a:lnTo>
                        <a:pt x="1140" y="120"/>
                      </a:lnTo>
                      <a:lnTo>
                        <a:pt x="1140" y="118"/>
                      </a:lnTo>
                      <a:lnTo>
                        <a:pt x="1141" y="116"/>
                      </a:lnTo>
                      <a:lnTo>
                        <a:pt x="1143" y="114"/>
                      </a:lnTo>
                      <a:lnTo>
                        <a:pt x="1144" y="115"/>
                      </a:lnTo>
                      <a:lnTo>
                        <a:pt x="1145" y="116"/>
                      </a:lnTo>
                      <a:lnTo>
                        <a:pt x="1148" y="115"/>
                      </a:lnTo>
                      <a:lnTo>
                        <a:pt x="1150" y="115"/>
                      </a:lnTo>
                      <a:lnTo>
                        <a:pt x="1152" y="114"/>
                      </a:lnTo>
                      <a:close/>
                      <a:moveTo>
                        <a:pt x="1191" y="110"/>
                      </a:moveTo>
                      <a:lnTo>
                        <a:pt x="1194" y="110"/>
                      </a:lnTo>
                      <a:lnTo>
                        <a:pt x="1194" y="113"/>
                      </a:lnTo>
                      <a:lnTo>
                        <a:pt x="1192" y="114"/>
                      </a:lnTo>
                      <a:lnTo>
                        <a:pt x="1192" y="114"/>
                      </a:lnTo>
                      <a:lnTo>
                        <a:pt x="1192" y="114"/>
                      </a:lnTo>
                      <a:lnTo>
                        <a:pt x="1192" y="114"/>
                      </a:lnTo>
                      <a:lnTo>
                        <a:pt x="1191" y="113"/>
                      </a:lnTo>
                      <a:lnTo>
                        <a:pt x="1191" y="110"/>
                      </a:lnTo>
                      <a:lnTo>
                        <a:pt x="1191" y="110"/>
                      </a:lnTo>
                      <a:lnTo>
                        <a:pt x="1191" y="110"/>
                      </a:lnTo>
                      <a:lnTo>
                        <a:pt x="1191" y="110"/>
                      </a:lnTo>
                      <a:lnTo>
                        <a:pt x="1191" y="110"/>
                      </a:lnTo>
                      <a:lnTo>
                        <a:pt x="1191" y="110"/>
                      </a:lnTo>
                      <a:close/>
                      <a:moveTo>
                        <a:pt x="589" y="109"/>
                      </a:moveTo>
                      <a:lnTo>
                        <a:pt x="589" y="110"/>
                      </a:lnTo>
                      <a:lnTo>
                        <a:pt x="590" y="110"/>
                      </a:lnTo>
                      <a:lnTo>
                        <a:pt x="590" y="110"/>
                      </a:lnTo>
                      <a:lnTo>
                        <a:pt x="587" y="111"/>
                      </a:lnTo>
                      <a:lnTo>
                        <a:pt x="587" y="111"/>
                      </a:lnTo>
                      <a:lnTo>
                        <a:pt x="586" y="111"/>
                      </a:lnTo>
                      <a:lnTo>
                        <a:pt x="586" y="113"/>
                      </a:lnTo>
                      <a:lnTo>
                        <a:pt x="586" y="113"/>
                      </a:lnTo>
                      <a:lnTo>
                        <a:pt x="586" y="113"/>
                      </a:lnTo>
                      <a:lnTo>
                        <a:pt x="585" y="114"/>
                      </a:lnTo>
                      <a:lnTo>
                        <a:pt x="585" y="111"/>
                      </a:lnTo>
                      <a:lnTo>
                        <a:pt x="586" y="110"/>
                      </a:lnTo>
                      <a:lnTo>
                        <a:pt x="589" y="109"/>
                      </a:lnTo>
                      <a:close/>
                      <a:moveTo>
                        <a:pt x="1136" y="105"/>
                      </a:moveTo>
                      <a:lnTo>
                        <a:pt x="1136" y="106"/>
                      </a:lnTo>
                      <a:lnTo>
                        <a:pt x="1133" y="107"/>
                      </a:lnTo>
                      <a:lnTo>
                        <a:pt x="1133" y="107"/>
                      </a:lnTo>
                      <a:lnTo>
                        <a:pt x="1131" y="109"/>
                      </a:lnTo>
                      <a:lnTo>
                        <a:pt x="1131" y="107"/>
                      </a:lnTo>
                      <a:lnTo>
                        <a:pt x="1133" y="106"/>
                      </a:lnTo>
                      <a:lnTo>
                        <a:pt x="1133" y="106"/>
                      </a:lnTo>
                      <a:lnTo>
                        <a:pt x="1136" y="105"/>
                      </a:lnTo>
                      <a:close/>
                      <a:moveTo>
                        <a:pt x="3058" y="96"/>
                      </a:moveTo>
                      <a:lnTo>
                        <a:pt x="3058" y="96"/>
                      </a:lnTo>
                      <a:lnTo>
                        <a:pt x="3058" y="97"/>
                      </a:lnTo>
                      <a:lnTo>
                        <a:pt x="3058" y="97"/>
                      </a:lnTo>
                      <a:lnTo>
                        <a:pt x="3058" y="97"/>
                      </a:lnTo>
                      <a:lnTo>
                        <a:pt x="3058" y="96"/>
                      </a:lnTo>
                      <a:close/>
                      <a:moveTo>
                        <a:pt x="3064" y="86"/>
                      </a:moveTo>
                      <a:lnTo>
                        <a:pt x="3064" y="88"/>
                      </a:lnTo>
                      <a:lnTo>
                        <a:pt x="3064" y="89"/>
                      </a:lnTo>
                      <a:lnTo>
                        <a:pt x="3063" y="89"/>
                      </a:lnTo>
                      <a:lnTo>
                        <a:pt x="3063" y="89"/>
                      </a:lnTo>
                      <a:lnTo>
                        <a:pt x="3063" y="88"/>
                      </a:lnTo>
                      <a:lnTo>
                        <a:pt x="3063" y="88"/>
                      </a:lnTo>
                      <a:lnTo>
                        <a:pt x="3063" y="88"/>
                      </a:lnTo>
                      <a:lnTo>
                        <a:pt x="3064" y="86"/>
                      </a:lnTo>
                      <a:close/>
                      <a:moveTo>
                        <a:pt x="1109" y="77"/>
                      </a:moveTo>
                      <a:lnTo>
                        <a:pt x="1112" y="77"/>
                      </a:lnTo>
                      <a:lnTo>
                        <a:pt x="1115" y="78"/>
                      </a:lnTo>
                      <a:lnTo>
                        <a:pt x="1119" y="80"/>
                      </a:lnTo>
                      <a:lnTo>
                        <a:pt x="1123" y="81"/>
                      </a:lnTo>
                      <a:lnTo>
                        <a:pt x="1123" y="81"/>
                      </a:lnTo>
                      <a:lnTo>
                        <a:pt x="1124" y="81"/>
                      </a:lnTo>
                      <a:lnTo>
                        <a:pt x="1124" y="82"/>
                      </a:lnTo>
                      <a:lnTo>
                        <a:pt x="1124" y="82"/>
                      </a:lnTo>
                      <a:lnTo>
                        <a:pt x="1126" y="84"/>
                      </a:lnTo>
                      <a:lnTo>
                        <a:pt x="1126" y="84"/>
                      </a:lnTo>
                      <a:lnTo>
                        <a:pt x="1127" y="85"/>
                      </a:lnTo>
                      <a:lnTo>
                        <a:pt x="1127" y="85"/>
                      </a:lnTo>
                      <a:lnTo>
                        <a:pt x="1129" y="86"/>
                      </a:lnTo>
                      <a:lnTo>
                        <a:pt x="1131" y="88"/>
                      </a:lnTo>
                      <a:lnTo>
                        <a:pt x="1131" y="88"/>
                      </a:lnTo>
                      <a:lnTo>
                        <a:pt x="1132" y="88"/>
                      </a:lnTo>
                      <a:lnTo>
                        <a:pt x="1132" y="88"/>
                      </a:lnTo>
                      <a:lnTo>
                        <a:pt x="1132" y="89"/>
                      </a:lnTo>
                      <a:lnTo>
                        <a:pt x="1132" y="89"/>
                      </a:lnTo>
                      <a:lnTo>
                        <a:pt x="1131" y="90"/>
                      </a:lnTo>
                      <a:lnTo>
                        <a:pt x="1128" y="90"/>
                      </a:lnTo>
                      <a:lnTo>
                        <a:pt x="1127" y="89"/>
                      </a:lnTo>
                      <a:lnTo>
                        <a:pt x="1123" y="89"/>
                      </a:lnTo>
                      <a:lnTo>
                        <a:pt x="1123" y="88"/>
                      </a:lnTo>
                      <a:lnTo>
                        <a:pt x="1115" y="85"/>
                      </a:lnTo>
                      <a:lnTo>
                        <a:pt x="1115" y="84"/>
                      </a:lnTo>
                      <a:lnTo>
                        <a:pt x="1115" y="84"/>
                      </a:lnTo>
                      <a:lnTo>
                        <a:pt x="1112" y="81"/>
                      </a:lnTo>
                      <a:lnTo>
                        <a:pt x="1111" y="80"/>
                      </a:lnTo>
                      <a:lnTo>
                        <a:pt x="1109" y="80"/>
                      </a:lnTo>
                      <a:lnTo>
                        <a:pt x="1109" y="77"/>
                      </a:lnTo>
                      <a:close/>
                      <a:moveTo>
                        <a:pt x="570" y="75"/>
                      </a:moveTo>
                      <a:lnTo>
                        <a:pt x="570" y="75"/>
                      </a:lnTo>
                      <a:lnTo>
                        <a:pt x="572" y="76"/>
                      </a:lnTo>
                      <a:lnTo>
                        <a:pt x="573" y="77"/>
                      </a:lnTo>
                      <a:lnTo>
                        <a:pt x="574" y="80"/>
                      </a:lnTo>
                      <a:lnTo>
                        <a:pt x="572" y="78"/>
                      </a:lnTo>
                      <a:lnTo>
                        <a:pt x="570" y="77"/>
                      </a:lnTo>
                      <a:lnTo>
                        <a:pt x="570" y="75"/>
                      </a:lnTo>
                      <a:close/>
                      <a:moveTo>
                        <a:pt x="3076" y="73"/>
                      </a:moveTo>
                      <a:lnTo>
                        <a:pt x="3076" y="75"/>
                      </a:lnTo>
                      <a:lnTo>
                        <a:pt x="3076" y="75"/>
                      </a:lnTo>
                      <a:lnTo>
                        <a:pt x="3076" y="75"/>
                      </a:lnTo>
                      <a:lnTo>
                        <a:pt x="3076" y="76"/>
                      </a:lnTo>
                      <a:lnTo>
                        <a:pt x="3073" y="77"/>
                      </a:lnTo>
                      <a:lnTo>
                        <a:pt x="3072" y="77"/>
                      </a:lnTo>
                      <a:lnTo>
                        <a:pt x="3070" y="78"/>
                      </a:lnTo>
                      <a:lnTo>
                        <a:pt x="3068" y="76"/>
                      </a:lnTo>
                      <a:lnTo>
                        <a:pt x="3072" y="76"/>
                      </a:lnTo>
                      <a:lnTo>
                        <a:pt x="3073" y="75"/>
                      </a:lnTo>
                      <a:lnTo>
                        <a:pt x="3076" y="73"/>
                      </a:lnTo>
                      <a:close/>
                      <a:moveTo>
                        <a:pt x="895" y="73"/>
                      </a:moveTo>
                      <a:lnTo>
                        <a:pt x="896" y="75"/>
                      </a:lnTo>
                      <a:lnTo>
                        <a:pt x="898" y="77"/>
                      </a:lnTo>
                      <a:lnTo>
                        <a:pt x="899" y="80"/>
                      </a:lnTo>
                      <a:lnTo>
                        <a:pt x="899" y="82"/>
                      </a:lnTo>
                      <a:lnTo>
                        <a:pt x="899" y="82"/>
                      </a:lnTo>
                      <a:lnTo>
                        <a:pt x="898" y="84"/>
                      </a:lnTo>
                      <a:lnTo>
                        <a:pt x="896" y="84"/>
                      </a:lnTo>
                      <a:lnTo>
                        <a:pt x="896" y="82"/>
                      </a:lnTo>
                      <a:lnTo>
                        <a:pt x="895" y="82"/>
                      </a:lnTo>
                      <a:lnTo>
                        <a:pt x="894" y="82"/>
                      </a:lnTo>
                      <a:lnTo>
                        <a:pt x="894" y="82"/>
                      </a:lnTo>
                      <a:lnTo>
                        <a:pt x="893" y="81"/>
                      </a:lnTo>
                      <a:lnTo>
                        <a:pt x="893" y="81"/>
                      </a:lnTo>
                      <a:lnTo>
                        <a:pt x="894" y="81"/>
                      </a:lnTo>
                      <a:lnTo>
                        <a:pt x="894" y="80"/>
                      </a:lnTo>
                      <a:lnTo>
                        <a:pt x="893" y="80"/>
                      </a:lnTo>
                      <a:lnTo>
                        <a:pt x="893" y="81"/>
                      </a:lnTo>
                      <a:lnTo>
                        <a:pt x="891" y="81"/>
                      </a:lnTo>
                      <a:lnTo>
                        <a:pt x="890" y="78"/>
                      </a:lnTo>
                      <a:lnTo>
                        <a:pt x="891" y="77"/>
                      </a:lnTo>
                      <a:lnTo>
                        <a:pt x="891" y="75"/>
                      </a:lnTo>
                      <a:lnTo>
                        <a:pt x="893" y="75"/>
                      </a:lnTo>
                      <a:lnTo>
                        <a:pt x="894" y="73"/>
                      </a:lnTo>
                      <a:lnTo>
                        <a:pt x="895" y="73"/>
                      </a:lnTo>
                      <a:close/>
                      <a:moveTo>
                        <a:pt x="561" y="72"/>
                      </a:moveTo>
                      <a:lnTo>
                        <a:pt x="564" y="72"/>
                      </a:lnTo>
                      <a:lnTo>
                        <a:pt x="564" y="73"/>
                      </a:lnTo>
                      <a:lnTo>
                        <a:pt x="563" y="73"/>
                      </a:lnTo>
                      <a:lnTo>
                        <a:pt x="563" y="72"/>
                      </a:lnTo>
                      <a:lnTo>
                        <a:pt x="561" y="72"/>
                      </a:lnTo>
                      <a:lnTo>
                        <a:pt x="561" y="72"/>
                      </a:lnTo>
                      <a:close/>
                      <a:moveTo>
                        <a:pt x="1669" y="71"/>
                      </a:moveTo>
                      <a:lnTo>
                        <a:pt x="1671" y="71"/>
                      </a:lnTo>
                      <a:lnTo>
                        <a:pt x="1671" y="71"/>
                      </a:lnTo>
                      <a:lnTo>
                        <a:pt x="1670" y="71"/>
                      </a:lnTo>
                      <a:lnTo>
                        <a:pt x="1670" y="72"/>
                      </a:lnTo>
                      <a:lnTo>
                        <a:pt x="1670" y="72"/>
                      </a:lnTo>
                      <a:lnTo>
                        <a:pt x="1669" y="72"/>
                      </a:lnTo>
                      <a:lnTo>
                        <a:pt x="1669" y="71"/>
                      </a:lnTo>
                      <a:close/>
                      <a:moveTo>
                        <a:pt x="539" y="65"/>
                      </a:moveTo>
                      <a:lnTo>
                        <a:pt x="539" y="67"/>
                      </a:lnTo>
                      <a:lnTo>
                        <a:pt x="542" y="67"/>
                      </a:lnTo>
                      <a:lnTo>
                        <a:pt x="543" y="68"/>
                      </a:lnTo>
                      <a:lnTo>
                        <a:pt x="548" y="69"/>
                      </a:lnTo>
                      <a:lnTo>
                        <a:pt x="548" y="69"/>
                      </a:lnTo>
                      <a:lnTo>
                        <a:pt x="551" y="69"/>
                      </a:lnTo>
                      <a:lnTo>
                        <a:pt x="551" y="71"/>
                      </a:lnTo>
                      <a:lnTo>
                        <a:pt x="552" y="71"/>
                      </a:lnTo>
                      <a:lnTo>
                        <a:pt x="555" y="71"/>
                      </a:lnTo>
                      <a:lnTo>
                        <a:pt x="557" y="71"/>
                      </a:lnTo>
                      <a:lnTo>
                        <a:pt x="559" y="71"/>
                      </a:lnTo>
                      <a:lnTo>
                        <a:pt x="560" y="71"/>
                      </a:lnTo>
                      <a:lnTo>
                        <a:pt x="560" y="72"/>
                      </a:lnTo>
                      <a:lnTo>
                        <a:pt x="563" y="73"/>
                      </a:lnTo>
                      <a:lnTo>
                        <a:pt x="563" y="75"/>
                      </a:lnTo>
                      <a:lnTo>
                        <a:pt x="564" y="76"/>
                      </a:lnTo>
                      <a:lnTo>
                        <a:pt x="567" y="76"/>
                      </a:lnTo>
                      <a:lnTo>
                        <a:pt x="567" y="80"/>
                      </a:lnTo>
                      <a:lnTo>
                        <a:pt x="577" y="82"/>
                      </a:lnTo>
                      <a:lnTo>
                        <a:pt x="580" y="86"/>
                      </a:lnTo>
                      <a:lnTo>
                        <a:pt x="581" y="86"/>
                      </a:lnTo>
                      <a:lnTo>
                        <a:pt x="581" y="88"/>
                      </a:lnTo>
                      <a:lnTo>
                        <a:pt x="582" y="89"/>
                      </a:lnTo>
                      <a:lnTo>
                        <a:pt x="584" y="90"/>
                      </a:lnTo>
                      <a:lnTo>
                        <a:pt x="584" y="92"/>
                      </a:lnTo>
                      <a:lnTo>
                        <a:pt x="584" y="92"/>
                      </a:lnTo>
                      <a:lnTo>
                        <a:pt x="585" y="92"/>
                      </a:lnTo>
                      <a:lnTo>
                        <a:pt x="586" y="93"/>
                      </a:lnTo>
                      <a:lnTo>
                        <a:pt x="586" y="94"/>
                      </a:lnTo>
                      <a:lnTo>
                        <a:pt x="586" y="96"/>
                      </a:lnTo>
                      <a:lnTo>
                        <a:pt x="584" y="96"/>
                      </a:lnTo>
                      <a:lnTo>
                        <a:pt x="584" y="96"/>
                      </a:lnTo>
                      <a:lnTo>
                        <a:pt x="584" y="96"/>
                      </a:lnTo>
                      <a:lnTo>
                        <a:pt x="582" y="96"/>
                      </a:lnTo>
                      <a:lnTo>
                        <a:pt x="582" y="96"/>
                      </a:lnTo>
                      <a:lnTo>
                        <a:pt x="581" y="96"/>
                      </a:lnTo>
                      <a:lnTo>
                        <a:pt x="581" y="94"/>
                      </a:lnTo>
                      <a:lnTo>
                        <a:pt x="573" y="94"/>
                      </a:lnTo>
                      <a:lnTo>
                        <a:pt x="572" y="93"/>
                      </a:lnTo>
                      <a:lnTo>
                        <a:pt x="569" y="93"/>
                      </a:lnTo>
                      <a:lnTo>
                        <a:pt x="569" y="92"/>
                      </a:lnTo>
                      <a:lnTo>
                        <a:pt x="568" y="92"/>
                      </a:lnTo>
                      <a:lnTo>
                        <a:pt x="567" y="90"/>
                      </a:lnTo>
                      <a:lnTo>
                        <a:pt x="565" y="90"/>
                      </a:lnTo>
                      <a:lnTo>
                        <a:pt x="565" y="89"/>
                      </a:lnTo>
                      <a:lnTo>
                        <a:pt x="565" y="88"/>
                      </a:lnTo>
                      <a:lnTo>
                        <a:pt x="567" y="88"/>
                      </a:lnTo>
                      <a:lnTo>
                        <a:pt x="565" y="86"/>
                      </a:lnTo>
                      <a:lnTo>
                        <a:pt x="563" y="86"/>
                      </a:lnTo>
                      <a:lnTo>
                        <a:pt x="563" y="86"/>
                      </a:lnTo>
                      <a:lnTo>
                        <a:pt x="560" y="85"/>
                      </a:lnTo>
                      <a:lnTo>
                        <a:pt x="560" y="84"/>
                      </a:lnTo>
                      <a:lnTo>
                        <a:pt x="560" y="82"/>
                      </a:lnTo>
                      <a:lnTo>
                        <a:pt x="559" y="82"/>
                      </a:lnTo>
                      <a:lnTo>
                        <a:pt x="557" y="82"/>
                      </a:lnTo>
                      <a:lnTo>
                        <a:pt x="557" y="81"/>
                      </a:lnTo>
                      <a:lnTo>
                        <a:pt x="556" y="81"/>
                      </a:lnTo>
                      <a:lnTo>
                        <a:pt x="556" y="81"/>
                      </a:lnTo>
                      <a:lnTo>
                        <a:pt x="552" y="82"/>
                      </a:lnTo>
                      <a:lnTo>
                        <a:pt x="552" y="81"/>
                      </a:lnTo>
                      <a:lnTo>
                        <a:pt x="551" y="81"/>
                      </a:lnTo>
                      <a:lnTo>
                        <a:pt x="552" y="80"/>
                      </a:lnTo>
                      <a:lnTo>
                        <a:pt x="552" y="80"/>
                      </a:lnTo>
                      <a:lnTo>
                        <a:pt x="552" y="77"/>
                      </a:lnTo>
                      <a:lnTo>
                        <a:pt x="550" y="76"/>
                      </a:lnTo>
                      <a:lnTo>
                        <a:pt x="547" y="76"/>
                      </a:lnTo>
                      <a:lnTo>
                        <a:pt x="546" y="76"/>
                      </a:lnTo>
                      <a:lnTo>
                        <a:pt x="546" y="77"/>
                      </a:lnTo>
                      <a:lnTo>
                        <a:pt x="546" y="77"/>
                      </a:lnTo>
                      <a:lnTo>
                        <a:pt x="544" y="76"/>
                      </a:lnTo>
                      <a:lnTo>
                        <a:pt x="543" y="76"/>
                      </a:lnTo>
                      <a:lnTo>
                        <a:pt x="543" y="75"/>
                      </a:lnTo>
                      <a:lnTo>
                        <a:pt x="543" y="75"/>
                      </a:lnTo>
                      <a:lnTo>
                        <a:pt x="543" y="75"/>
                      </a:lnTo>
                      <a:lnTo>
                        <a:pt x="543" y="76"/>
                      </a:lnTo>
                      <a:lnTo>
                        <a:pt x="539" y="77"/>
                      </a:lnTo>
                      <a:lnTo>
                        <a:pt x="539" y="76"/>
                      </a:lnTo>
                      <a:lnTo>
                        <a:pt x="539" y="76"/>
                      </a:lnTo>
                      <a:lnTo>
                        <a:pt x="538" y="75"/>
                      </a:lnTo>
                      <a:lnTo>
                        <a:pt x="538" y="72"/>
                      </a:lnTo>
                      <a:lnTo>
                        <a:pt x="538" y="72"/>
                      </a:lnTo>
                      <a:lnTo>
                        <a:pt x="538" y="72"/>
                      </a:lnTo>
                      <a:lnTo>
                        <a:pt x="538" y="71"/>
                      </a:lnTo>
                      <a:lnTo>
                        <a:pt x="536" y="69"/>
                      </a:lnTo>
                      <a:lnTo>
                        <a:pt x="536" y="68"/>
                      </a:lnTo>
                      <a:lnTo>
                        <a:pt x="536" y="67"/>
                      </a:lnTo>
                      <a:lnTo>
                        <a:pt x="538" y="65"/>
                      </a:lnTo>
                      <a:lnTo>
                        <a:pt x="539" y="65"/>
                      </a:lnTo>
                      <a:close/>
                      <a:moveTo>
                        <a:pt x="1187" y="65"/>
                      </a:moveTo>
                      <a:lnTo>
                        <a:pt x="1188" y="65"/>
                      </a:lnTo>
                      <a:lnTo>
                        <a:pt x="1188" y="65"/>
                      </a:lnTo>
                      <a:lnTo>
                        <a:pt x="1187" y="65"/>
                      </a:lnTo>
                      <a:lnTo>
                        <a:pt x="1187" y="65"/>
                      </a:lnTo>
                      <a:lnTo>
                        <a:pt x="1187" y="65"/>
                      </a:lnTo>
                      <a:close/>
                      <a:moveTo>
                        <a:pt x="3276" y="61"/>
                      </a:moveTo>
                      <a:lnTo>
                        <a:pt x="3278" y="61"/>
                      </a:lnTo>
                      <a:lnTo>
                        <a:pt x="3278" y="63"/>
                      </a:lnTo>
                      <a:lnTo>
                        <a:pt x="3279" y="63"/>
                      </a:lnTo>
                      <a:lnTo>
                        <a:pt x="3279" y="63"/>
                      </a:lnTo>
                      <a:lnTo>
                        <a:pt x="3279" y="64"/>
                      </a:lnTo>
                      <a:lnTo>
                        <a:pt x="3276" y="64"/>
                      </a:lnTo>
                      <a:lnTo>
                        <a:pt x="3276" y="63"/>
                      </a:lnTo>
                      <a:lnTo>
                        <a:pt x="3276" y="63"/>
                      </a:lnTo>
                      <a:lnTo>
                        <a:pt x="3276" y="63"/>
                      </a:lnTo>
                      <a:lnTo>
                        <a:pt x="3276" y="61"/>
                      </a:lnTo>
                      <a:close/>
                      <a:moveTo>
                        <a:pt x="1043" y="61"/>
                      </a:moveTo>
                      <a:lnTo>
                        <a:pt x="1043" y="63"/>
                      </a:lnTo>
                      <a:lnTo>
                        <a:pt x="1042" y="64"/>
                      </a:lnTo>
                      <a:lnTo>
                        <a:pt x="1040" y="65"/>
                      </a:lnTo>
                      <a:lnTo>
                        <a:pt x="1039" y="65"/>
                      </a:lnTo>
                      <a:lnTo>
                        <a:pt x="1040" y="63"/>
                      </a:lnTo>
                      <a:lnTo>
                        <a:pt x="1043" y="61"/>
                      </a:lnTo>
                      <a:close/>
                      <a:moveTo>
                        <a:pt x="1716" y="59"/>
                      </a:moveTo>
                      <a:lnTo>
                        <a:pt x="1720" y="60"/>
                      </a:lnTo>
                      <a:lnTo>
                        <a:pt x="1720" y="60"/>
                      </a:lnTo>
                      <a:lnTo>
                        <a:pt x="1720" y="61"/>
                      </a:lnTo>
                      <a:lnTo>
                        <a:pt x="1720" y="61"/>
                      </a:lnTo>
                      <a:lnTo>
                        <a:pt x="1720" y="61"/>
                      </a:lnTo>
                      <a:lnTo>
                        <a:pt x="1717" y="61"/>
                      </a:lnTo>
                      <a:lnTo>
                        <a:pt x="1716" y="61"/>
                      </a:lnTo>
                      <a:lnTo>
                        <a:pt x="1716" y="60"/>
                      </a:lnTo>
                      <a:lnTo>
                        <a:pt x="1716" y="59"/>
                      </a:lnTo>
                      <a:close/>
                      <a:moveTo>
                        <a:pt x="1037" y="59"/>
                      </a:moveTo>
                      <a:lnTo>
                        <a:pt x="1038" y="59"/>
                      </a:lnTo>
                      <a:lnTo>
                        <a:pt x="1038" y="59"/>
                      </a:lnTo>
                      <a:lnTo>
                        <a:pt x="1038" y="59"/>
                      </a:lnTo>
                      <a:lnTo>
                        <a:pt x="1039" y="59"/>
                      </a:lnTo>
                      <a:lnTo>
                        <a:pt x="1038" y="61"/>
                      </a:lnTo>
                      <a:lnTo>
                        <a:pt x="1037" y="63"/>
                      </a:lnTo>
                      <a:lnTo>
                        <a:pt x="1037" y="64"/>
                      </a:lnTo>
                      <a:lnTo>
                        <a:pt x="1034" y="65"/>
                      </a:lnTo>
                      <a:lnTo>
                        <a:pt x="1034" y="67"/>
                      </a:lnTo>
                      <a:lnTo>
                        <a:pt x="1033" y="67"/>
                      </a:lnTo>
                      <a:lnTo>
                        <a:pt x="1033" y="67"/>
                      </a:lnTo>
                      <a:lnTo>
                        <a:pt x="1031" y="67"/>
                      </a:lnTo>
                      <a:lnTo>
                        <a:pt x="1031" y="68"/>
                      </a:lnTo>
                      <a:lnTo>
                        <a:pt x="1031" y="68"/>
                      </a:lnTo>
                      <a:lnTo>
                        <a:pt x="1030" y="68"/>
                      </a:lnTo>
                      <a:lnTo>
                        <a:pt x="1026" y="68"/>
                      </a:lnTo>
                      <a:lnTo>
                        <a:pt x="1026" y="67"/>
                      </a:lnTo>
                      <a:lnTo>
                        <a:pt x="1029" y="67"/>
                      </a:lnTo>
                      <a:lnTo>
                        <a:pt x="1030" y="64"/>
                      </a:lnTo>
                      <a:lnTo>
                        <a:pt x="1031" y="63"/>
                      </a:lnTo>
                      <a:lnTo>
                        <a:pt x="1033" y="61"/>
                      </a:lnTo>
                      <a:lnTo>
                        <a:pt x="1035" y="60"/>
                      </a:lnTo>
                      <a:lnTo>
                        <a:pt x="1037" y="59"/>
                      </a:lnTo>
                      <a:close/>
                      <a:moveTo>
                        <a:pt x="3312" y="58"/>
                      </a:moveTo>
                      <a:lnTo>
                        <a:pt x="3312" y="58"/>
                      </a:lnTo>
                      <a:lnTo>
                        <a:pt x="3313" y="59"/>
                      </a:lnTo>
                      <a:lnTo>
                        <a:pt x="3312" y="59"/>
                      </a:lnTo>
                      <a:lnTo>
                        <a:pt x="3312" y="59"/>
                      </a:lnTo>
                      <a:lnTo>
                        <a:pt x="3312" y="60"/>
                      </a:lnTo>
                      <a:lnTo>
                        <a:pt x="3309" y="60"/>
                      </a:lnTo>
                      <a:lnTo>
                        <a:pt x="3309" y="59"/>
                      </a:lnTo>
                      <a:lnTo>
                        <a:pt x="3310" y="59"/>
                      </a:lnTo>
                      <a:lnTo>
                        <a:pt x="3310" y="59"/>
                      </a:lnTo>
                      <a:lnTo>
                        <a:pt x="3312" y="58"/>
                      </a:lnTo>
                      <a:close/>
                      <a:moveTo>
                        <a:pt x="3304" y="58"/>
                      </a:moveTo>
                      <a:lnTo>
                        <a:pt x="3305" y="58"/>
                      </a:lnTo>
                      <a:lnTo>
                        <a:pt x="3306" y="59"/>
                      </a:lnTo>
                      <a:lnTo>
                        <a:pt x="3308" y="59"/>
                      </a:lnTo>
                      <a:lnTo>
                        <a:pt x="3308" y="59"/>
                      </a:lnTo>
                      <a:lnTo>
                        <a:pt x="3308" y="61"/>
                      </a:lnTo>
                      <a:lnTo>
                        <a:pt x="3304" y="61"/>
                      </a:lnTo>
                      <a:lnTo>
                        <a:pt x="3304" y="58"/>
                      </a:lnTo>
                      <a:close/>
                      <a:moveTo>
                        <a:pt x="1183" y="55"/>
                      </a:moveTo>
                      <a:lnTo>
                        <a:pt x="1183" y="56"/>
                      </a:lnTo>
                      <a:lnTo>
                        <a:pt x="1184" y="56"/>
                      </a:lnTo>
                      <a:lnTo>
                        <a:pt x="1186" y="56"/>
                      </a:lnTo>
                      <a:lnTo>
                        <a:pt x="1186" y="56"/>
                      </a:lnTo>
                      <a:lnTo>
                        <a:pt x="1188" y="55"/>
                      </a:lnTo>
                      <a:lnTo>
                        <a:pt x="1188" y="58"/>
                      </a:lnTo>
                      <a:lnTo>
                        <a:pt x="1187" y="58"/>
                      </a:lnTo>
                      <a:lnTo>
                        <a:pt x="1186" y="58"/>
                      </a:lnTo>
                      <a:lnTo>
                        <a:pt x="1186" y="59"/>
                      </a:lnTo>
                      <a:lnTo>
                        <a:pt x="1183" y="59"/>
                      </a:lnTo>
                      <a:lnTo>
                        <a:pt x="1183" y="60"/>
                      </a:lnTo>
                      <a:lnTo>
                        <a:pt x="1186" y="60"/>
                      </a:lnTo>
                      <a:lnTo>
                        <a:pt x="1186" y="63"/>
                      </a:lnTo>
                      <a:lnTo>
                        <a:pt x="1184" y="64"/>
                      </a:lnTo>
                      <a:lnTo>
                        <a:pt x="1183" y="64"/>
                      </a:lnTo>
                      <a:lnTo>
                        <a:pt x="1183" y="65"/>
                      </a:lnTo>
                      <a:lnTo>
                        <a:pt x="1181" y="64"/>
                      </a:lnTo>
                      <a:lnTo>
                        <a:pt x="1181" y="71"/>
                      </a:lnTo>
                      <a:lnTo>
                        <a:pt x="1178" y="72"/>
                      </a:lnTo>
                      <a:lnTo>
                        <a:pt x="1178" y="75"/>
                      </a:lnTo>
                      <a:lnTo>
                        <a:pt x="1178" y="75"/>
                      </a:lnTo>
                      <a:lnTo>
                        <a:pt x="1178" y="76"/>
                      </a:lnTo>
                      <a:lnTo>
                        <a:pt x="1178" y="76"/>
                      </a:lnTo>
                      <a:lnTo>
                        <a:pt x="1178" y="76"/>
                      </a:lnTo>
                      <a:lnTo>
                        <a:pt x="1178" y="77"/>
                      </a:lnTo>
                      <a:lnTo>
                        <a:pt x="1178" y="77"/>
                      </a:lnTo>
                      <a:lnTo>
                        <a:pt x="1179" y="80"/>
                      </a:lnTo>
                      <a:lnTo>
                        <a:pt x="1178" y="80"/>
                      </a:lnTo>
                      <a:lnTo>
                        <a:pt x="1178" y="81"/>
                      </a:lnTo>
                      <a:lnTo>
                        <a:pt x="1178" y="81"/>
                      </a:lnTo>
                      <a:lnTo>
                        <a:pt x="1178" y="81"/>
                      </a:lnTo>
                      <a:lnTo>
                        <a:pt x="1178" y="81"/>
                      </a:lnTo>
                      <a:lnTo>
                        <a:pt x="1178" y="81"/>
                      </a:lnTo>
                      <a:lnTo>
                        <a:pt x="1179" y="81"/>
                      </a:lnTo>
                      <a:lnTo>
                        <a:pt x="1179" y="81"/>
                      </a:lnTo>
                      <a:lnTo>
                        <a:pt x="1179" y="78"/>
                      </a:lnTo>
                      <a:lnTo>
                        <a:pt x="1181" y="78"/>
                      </a:lnTo>
                      <a:lnTo>
                        <a:pt x="1181" y="77"/>
                      </a:lnTo>
                      <a:lnTo>
                        <a:pt x="1182" y="77"/>
                      </a:lnTo>
                      <a:lnTo>
                        <a:pt x="1182" y="76"/>
                      </a:lnTo>
                      <a:lnTo>
                        <a:pt x="1183" y="76"/>
                      </a:lnTo>
                      <a:lnTo>
                        <a:pt x="1183" y="75"/>
                      </a:lnTo>
                      <a:lnTo>
                        <a:pt x="1184" y="75"/>
                      </a:lnTo>
                      <a:lnTo>
                        <a:pt x="1184" y="76"/>
                      </a:lnTo>
                      <a:lnTo>
                        <a:pt x="1187" y="76"/>
                      </a:lnTo>
                      <a:lnTo>
                        <a:pt x="1188" y="77"/>
                      </a:lnTo>
                      <a:lnTo>
                        <a:pt x="1190" y="77"/>
                      </a:lnTo>
                      <a:lnTo>
                        <a:pt x="1188" y="77"/>
                      </a:lnTo>
                      <a:lnTo>
                        <a:pt x="1188" y="77"/>
                      </a:lnTo>
                      <a:lnTo>
                        <a:pt x="1188" y="77"/>
                      </a:lnTo>
                      <a:lnTo>
                        <a:pt x="1188" y="78"/>
                      </a:lnTo>
                      <a:lnTo>
                        <a:pt x="1187" y="80"/>
                      </a:lnTo>
                      <a:lnTo>
                        <a:pt x="1184" y="81"/>
                      </a:lnTo>
                      <a:lnTo>
                        <a:pt x="1187" y="81"/>
                      </a:lnTo>
                      <a:lnTo>
                        <a:pt x="1187" y="81"/>
                      </a:lnTo>
                      <a:lnTo>
                        <a:pt x="1190" y="81"/>
                      </a:lnTo>
                      <a:lnTo>
                        <a:pt x="1188" y="84"/>
                      </a:lnTo>
                      <a:lnTo>
                        <a:pt x="1190" y="84"/>
                      </a:lnTo>
                      <a:lnTo>
                        <a:pt x="1190" y="82"/>
                      </a:lnTo>
                      <a:lnTo>
                        <a:pt x="1192" y="82"/>
                      </a:lnTo>
                      <a:lnTo>
                        <a:pt x="1194" y="85"/>
                      </a:lnTo>
                      <a:lnTo>
                        <a:pt x="1194" y="84"/>
                      </a:lnTo>
                      <a:lnTo>
                        <a:pt x="1194" y="84"/>
                      </a:lnTo>
                      <a:lnTo>
                        <a:pt x="1194" y="84"/>
                      </a:lnTo>
                      <a:lnTo>
                        <a:pt x="1195" y="84"/>
                      </a:lnTo>
                      <a:lnTo>
                        <a:pt x="1194" y="81"/>
                      </a:lnTo>
                      <a:lnTo>
                        <a:pt x="1198" y="82"/>
                      </a:lnTo>
                      <a:lnTo>
                        <a:pt x="1198" y="81"/>
                      </a:lnTo>
                      <a:lnTo>
                        <a:pt x="1199" y="81"/>
                      </a:lnTo>
                      <a:lnTo>
                        <a:pt x="1200" y="80"/>
                      </a:lnTo>
                      <a:lnTo>
                        <a:pt x="1200" y="80"/>
                      </a:lnTo>
                      <a:lnTo>
                        <a:pt x="1200" y="81"/>
                      </a:lnTo>
                      <a:lnTo>
                        <a:pt x="1200" y="81"/>
                      </a:lnTo>
                      <a:lnTo>
                        <a:pt x="1200" y="81"/>
                      </a:lnTo>
                      <a:lnTo>
                        <a:pt x="1200" y="82"/>
                      </a:lnTo>
                      <a:lnTo>
                        <a:pt x="1204" y="82"/>
                      </a:lnTo>
                      <a:lnTo>
                        <a:pt x="1204" y="80"/>
                      </a:lnTo>
                      <a:lnTo>
                        <a:pt x="1205" y="80"/>
                      </a:lnTo>
                      <a:lnTo>
                        <a:pt x="1207" y="81"/>
                      </a:lnTo>
                      <a:lnTo>
                        <a:pt x="1208" y="82"/>
                      </a:lnTo>
                      <a:lnTo>
                        <a:pt x="1208" y="84"/>
                      </a:lnTo>
                      <a:lnTo>
                        <a:pt x="1207" y="86"/>
                      </a:lnTo>
                      <a:lnTo>
                        <a:pt x="1205" y="88"/>
                      </a:lnTo>
                      <a:lnTo>
                        <a:pt x="1204" y="88"/>
                      </a:lnTo>
                      <a:lnTo>
                        <a:pt x="1205" y="89"/>
                      </a:lnTo>
                      <a:lnTo>
                        <a:pt x="1205" y="89"/>
                      </a:lnTo>
                      <a:lnTo>
                        <a:pt x="1207" y="89"/>
                      </a:lnTo>
                      <a:lnTo>
                        <a:pt x="1207" y="92"/>
                      </a:lnTo>
                      <a:lnTo>
                        <a:pt x="1208" y="92"/>
                      </a:lnTo>
                      <a:lnTo>
                        <a:pt x="1209" y="90"/>
                      </a:lnTo>
                      <a:lnTo>
                        <a:pt x="1209" y="90"/>
                      </a:lnTo>
                      <a:lnTo>
                        <a:pt x="1209" y="92"/>
                      </a:lnTo>
                      <a:lnTo>
                        <a:pt x="1208" y="93"/>
                      </a:lnTo>
                      <a:lnTo>
                        <a:pt x="1208" y="94"/>
                      </a:lnTo>
                      <a:lnTo>
                        <a:pt x="1209" y="94"/>
                      </a:lnTo>
                      <a:lnTo>
                        <a:pt x="1209" y="96"/>
                      </a:lnTo>
                      <a:lnTo>
                        <a:pt x="1209" y="94"/>
                      </a:lnTo>
                      <a:lnTo>
                        <a:pt x="1211" y="94"/>
                      </a:lnTo>
                      <a:lnTo>
                        <a:pt x="1211" y="94"/>
                      </a:lnTo>
                      <a:lnTo>
                        <a:pt x="1212" y="94"/>
                      </a:lnTo>
                      <a:lnTo>
                        <a:pt x="1212" y="93"/>
                      </a:lnTo>
                      <a:lnTo>
                        <a:pt x="1215" y="94"/>
                      </a:lnTo>
                      <a:lnTo>
                        <a:pt x="1216" y="92"/>
                      </a:lnTo>
                      <a:lnTo>
                        <a:pt x="1216" y="92"/>
                      </a:lnTo>
                      <a:lnTo>
                        <a:pt x="1216" y="93"/>
                      </a:lnTo>
                      <a:lnTo>
                        <a:pt x="1218" y="92"/>
                      </a:lnTo>
                      <a:lnTo>
                        <a:pt x="1218" y="93"/>
                      </a:lnTo>
                      <a:lnTo>
                        <a:pt x="1217" y="94"/>
                      </a:lnTo>
                      <a:lnTo>
                        <a:pt x="1216" y="96"/>
                      </a:lnTo>
                      <a:lnTo>
                        <a:pt x="1215" y="97"/>
                      </a:lnTo>
                      <a:lnTo>
                        <a:pt x="1215" y="98"/>
                      </a:lnTo>
                      <a:lnTo>
                        <a:pt x="1215" y="98"/>
                      </a:lnTo>
                      <a:lnTo>
                        <a:pt x="1216" y="99"/>
                      </a:lnTo>
                      <a:lnTo>
                        <a:pt x="1217" y="99"/>
                      </a:lnTo>
                      <a:lnTo>
                        <a:pt x="1216" y="101"/>
                      </a:lnTo>
                      <a:lnTo>
                        <a:pt x="1215" y="102"/>
                      </a:lnTo>
                      <a:lnTo>
                        <a:pt x="1213" y="102"/>
                      </a:lnTo>
                      <a:lnTo>
                        <a:pt x="1213" y="103"/>
                      </a:lnTo>
                      <a:lnTo>
                        <a:pt x="1215" y="103"/>
                      </a:lnTo>
                      <a:lnTo>
                        <a:pt x="1215" y="105"/>
                      </a:lnTo>
                      <a:lnTo>
                        <a:pt x="1217" y="105"/>
                      </a:lnTo>
                      <a:lnTo>
                        <a:pt x="1218" y="105"/>
                      </a:lnTo>
                      <a:lnTo>
                        <a:pt x="1218" y="101"/>
                      </a:lnTo>
                      <a:lnTo>
                        <a:pt x="1220" y="99"/>
                      </a:lnTo>
                      <a:lnTo>
                        <a:pt x="1221" y="98"/>
                      </a:lnTo>
                      <a:lnTo>
                        <a:pt x="1221" y="97"/>
                      </a:lnTo>
                      <a:lnTo>
                        <a:pt x="1221" y="97"/>
                      </a:lnTo>
                      <a:lnTo>
                        <a:pt x="1221" y="97"/>
                      </a:lnTo>
                      <a:lnTo>
                        <a:pt x="1222" y="97"/>
                      </a:lnTo>
                      <a:lnTo>
                        <a:pt x="1222" y="99"/>
                      </a:lnTo>
                      <a:lnTo>
                        <a:pt x="1221" y="101"/>
                      </a:lnTo>
                      <a:lnTo>
                        <a:pt x="1220" y="102"/>
                      </a:lnTo>
                      <a:lnTo>
                        <a:pt x="1220" y="106"/>
                      </a:lnTo>
                      <a:lnTo>
                        <a:pt x="1222" y="106"/>
                      </a:lnTo>
                      <a:lnTo>
                        <a:pt x="1222" y="106"/>
                      </a:lnTo>
                      <a:lnTo>
                        <a:pt x="1222" y="106"/>
                      </a:lnTo>
                      <a:lnTo>
                        <a:pt x="1224" y="105"/>
                      </a:lnTo>
                      <a:lnTo>
                        <a:pt x="1224" y="103"/>
                      </a:lnTo>
                      <a:lnTo>
                        <a:pt x="1222" y="103"/>
                      </a:lnTo>
                      <a:lnTo>
                        <a:pt x="1224" y="102"/>
                      </a:lnTo>
                      <a:lnTo>
                        <a:pt x="1225" y="102"/>
                      </a:lnTo>
                      <a:lnTo>
                        <a:pt x="1225" y="103"/>
                      </a:lnTo>
                      <a:lnTo>
                        <a:pt x="1224" y="105"/>
                      </a:lnTo>
                      <a:lnTo>
                        <a:pt x="1224" y="105"/>
                      </a:lnTo>
                      <a:lnTo>
                        <a:pt x="1224" y="106"/>
                      </a:lnTo>
                      <a:lnTo>
                        <a:pt x="1222" y="106"/>
                      </a:lnTo>
                      <a:lnTo>
                        <a:pt x="1222" y="110"/>
                      </a:lnTo>
                      <a:lnTo>
                        <a:pt x="1222" y="110"/>
                      </a:lnTo>
                      <a:lnTo>
                        <a:pt x="1222" y="111"/>
                      </a:lnTo>
                      <a:lnTo>
                        <a:pt x="1221" y="113"/>
                      </a:lnTo>
                      <a:lnTo>
                        <a:pt x="1220" y="113"/>
                      </a:lnTo>
                      <a:lnTo>
                        <a:pt x="1217" y="114"/>
                      </a:lnTo>
                      <a:lnTo>
                        <a:pt x="1217" y="114"/>
                      </a:lnTo>
                      <a:lnTo>
                        <a:pt x="1217" y="114"/>
                      </a:lnTo>
                      <a:lnTo>
                        <a:pt x="1216" y="114"/>
                      </a:lnTo>
                      <a:lnTo>
                        <a:pt x="1216" y="113"/>
                      </a:lnTo>
                      <a:lnTo>
                        <a:pt x="1217" y="111"/>
                      </a:lnTo>
                      <a:lnTo>
                        <a:pt x="1217" y="110"/>
                      </a:lnTo>
                      <a:lnTo>
                        <a:pt x="1217" y="110"/>
                      </a:lnTo>
                      <a:lnTo>
                        <a:pt x="1216" y="109"/>
                      </a:lnTo>
                      <a:lnTo>
                        <a:pt x="1215" y="109"/>
                      </a:lnTo>
                      <a:lnTo>
                        <a:pt x="1213" y="110"/>
                      </a:lnTo>
                      <a:lnTo>
                        <a:pt x="1212" y="113"/>
                      </a:lnTo>
                      <a:lnTo>
                        <a:pt x="1212" y="113"/>
                      </a:lnTo>
                      <a:lnTo>
                        <a:pt x="1211" y="113"/>
                      </a:lnTo>
                      <a:lnTo>
                        <a:pt x="1211" y="113"/>
                      </a:lnTo>
                      <a:lnTo>
                        <a:pt x="1211" y="113"/>
                      </a:lnTo>
                      <a:lnTo>
                        <a:pt x="1211" y="107"/>
                      </a:lnTo>
                      <a:lnTo>
                        <a:pt x="1212" y="107"/>
                      </a:lnTo>
                      <a:lnTo>
                        <a:pt x="1213" y="107"/>
                      </a:lnTo>
                      <a:lnTo>
                        <a:pt x="1213" y="107"/>
                      </a:lnTo>
                      <a:lnTo>
                        <a:pt x="1213" y="107"/>
                      </a:lnTo>
                      <a:lnTo>
                        <a:pt x="1213" y="105"/>
                      </a:lnTo>
                      <a:lnTo>
                        <a:pt x="1212" y="103"/>
                      </a:lnTo>
                      <a:lnTo>
                        <a:pt x="1211" y="102"/>
                      </a:lnTo>
                      <a:lnTo>
                        <a:pt x="1211" y="101"/>
                      </a:lnTo>
                      <a:lnTo>
                        <a:pt x="1209" y="101"/>
                      </a:lnTo>
                      <a:lnTo>
                        <a:pt x="1209" y="102"/>
                      </a:lnTo>
                      <a:lnTo>
                        <a:pt x="1208" y="103"/>
                      </a:lnTo>
                      <a:lnTo>
                        <a:pt x="1208" y="105"/>
                      </a:lnTo>
                      <a:lnTo>
                        <a:pt x="1205" y="105"/>
                      </a:lnTo>
                      <a:lnTo>
                        <a:pt x="1204" y="105"/>
                      </a:lnTo>
                      <a:lnTo>
                        <a:pt x="1203" y="106"/>
                      </a:lnTo>
                      <a:lnTo>
                        <a:pt x="1204" y="109"/>
                      </a:lnTo>
                      <a:lnTo>
                        <a:pt x="1203" y="109"/>
                      </a:lnTo>
                      <a:lnTo>
                        <a:pt x="1201" y="110"/>
                      </a:lnTo>
                      <a:lnTo>
                        <a:pt x="1199" y="111"/>
                      </a:lnTo>
                      <a:lnTo>
                        <a:pt x="1196" y="113"/>
                      </a:lnTo>
                      <a:lnTo>
                        <a:pt x="1198" y="110"/>
                      </a:lnTo>
                      <a:lnTo>
                        <a:pt x="1198" y="109"/>
                      </a:lnTo>
                      <a:lnTo>
                        <a:pt x="1200" y="109"/>
                      </a:lnTo>
                      <a:lnTo>
                        <a:pt x="1200" y="106"/>
                      </a:lnTo>
                      <a:lnTo>
                        <a:pt x="1201" y="106"/>
                      </a:lnTo>
                      <a:lnTo>
                        <a:pt x="1203" y="103"/>
                      </a:lnTo>
                      <a:lnTo>
                        <a:pt x="1204" y="103"/>
                      </a:lnTo>
                      <a:lnTo>
                        <a:pt x="1204" y="101"/>
                      </a:lnTo>
                      <a:lnTo>
                        <a:pt x="1203" y="101"/>
                      </a:lnTo>
                      <a:lnTo>
                        <a:pt x="1203" y="102"/>
                      </a:lnTo>
                      <a:lnTo>
                        <a:pt x="1201" y="102"/>
                      </a:lnTo>
                      <a:lnTo>
                        <a:pt x="1200" y="103"/>
                      </a:lnTo>
                      <a:lnTo>
                        <a:pt x="1200" y="105"/>
                      </a:lnTo>
                      <a:lnTo>
                        <a:pt x="1199" y="105"/>
                      </a:lnTo>
                      <a:lnTo>
                        <a:pt x="1196" y="105"/>
                      </a:lnTo>
                      <a:lnTo>
                        <a:pt x="1196" y="105"/>
                      </a:lnTo>
                      <a:lnTo>
                        <a:pt x="1198" y="103"/>
                      </a:lnTo>
                      <a:lnTo>
                        <a:pt x="1198" y="101"/>
                      </a:lnTo>
                      <a:lnTo>
                        <a:pt x="1194" y="101"/>
                      </a:lnTo>
                      <a:lnTo>
                        <a:pt x="1194" y="102"/>
                      </a:lnTo>
                      <a:lnTo>
                        <a:pt x="1190" y="102"/>
                      </a:lnTo>
                      <a:lnTo>
                        <a:pt x="1190" y="103"/>
                      </a:lnTo>
                      <a:lnTo>
                        <a:pt x="1190" y="103"/>
                      </a:lnTo>
                      <a:lnTo>
                        <a:pt x="1190" y="102"/>
                      </a:lnTo>
                      <a:lnTo>
                        <a:pt x="1184" y="103"/>
                      </a:lnTo>
                      <a:lnTo>
                        <a:pt x="1184" y="101"/>
                      </a:lnTo>
                      <a:lnTo>
                        <a:pt x="1184" y="101"/>
                      </a:lnTo>
                      <a:lnTo>
                        <a:pt x="1184" y="101"/>
                      </a:lnTo>
                      <a:lnTo>
                        <a:pt x="1184" y="101"/>
                      </a:lnTo>
                      <a:lnTo>
                        <a:pt x="1183" y="102"/>
                      </a:lnTo>
                      <a:lnTo>
                        <a:pt x="1183" y="102"/>
                      </a:lnTo>
                      <a:lnTo>
                        <a:pt x="1183" y="102"/>
                      </a:lnTo>
                      <a:lnTo>
                        <a:pt x="1183" y="103"/>
                      </a:lnTo>
                      <a:lnTo>
                        <a:pt x="1181" y="103"/>
                      </a:lnTo>
                      <a:lnTo>
                        <a:pt x="1181" y="103"/>
                      </a:lnTo>
                      <a:lnTo>
                        <a:pt x="1181" y="103"/>
                      </a:lnTo>
                      <a:lnTo>
                        <a:pt x="1179" y="103"/>
                      </a:lnTo>
                      <a:lnTo>
                        <a:pt x="1179" y="102"/>
                      </a:lnTo>
                      <a:lnTo>
                        <a:pt x="1177" y="102"/>
                      </a:lnTo>
                      <a:lnTo>
                        <a:pt x="1177" y="102"/>
                      </a:lnTo>
                      <a:lnTo>
                        <a:pt x="1177" y="102"/>
                      </a:lnTo>
                      <a:lnTo>
                        <a:pt x="1177" y="102"/>
                      </a:lnTo>
                      <a:lnTo>
                        <a:pt x="1175" y="102"/>
                      </a:lnTo>
                      <a:lnTo>
                        <a:pt x="1175" y="102"/>
                      </a:lnTo>
                      <a:lnTo>
                        <a:pt x="1174" y="102"/>
                      </a:lnTo>
                      <a:lnTo>
                        <a:pt x="1174" y="102"/>
                      </a:lnTo>
                      <a:lnTo>
                        <a:pt x="1174" y="102"/>
                      </a:lnTo>
                      <a:lnTo>
                        <a:pt x="1173" y="102"/>
                      </a:lnTo>
                      <a:lnTo>
                        <a:pt x="1173" y="102"/>
                      </a:lnTo>
                      <a:lnTo>
                        <a:pt x="1171" y="102"/>
                      </a:lnTo>
                      <a:lnTo>
                        <a:pt x="1167" y="102"/>
                      </a:lnTo>
                      <a:lnTo>
                        <a:pt x="1167" y="102"/>
                      </a:lnTo>
                      <a:lnTo>
                        <a:pt x="1165" y="102"/>
                      </a:lnTo>
                      <a:lnTo>
                        <a:pt x="1163" y="103"/>
                      </a:lnTo>
                      <a:lnTo>
                        <a:pt x="1161" y="105"/>
                      </a:lnTo>
                      <a:lnTo>
                        <a:pt x="1161" y="103"/>
                      </a:lnTo>
                      <a:lnTo>
                        <a:pt x="1160" y="103"/>
                      </a:lnTo>
                      <a:lnTo>
                        <a:pt x="1157" y="99"/>
                      </a:lnTo>
                      <a:lnTo>
                        <a:pt x="1158" y="99"/>
                      </a:lnTo>
                      <a:lnTo>
                        <a:pt x="1160" y="98"/>
                      </a:lnTo>
                      <a:lnTo>
                        <a:pt x="1161" y="97"/>
                      </a:lnTo>
                      <a:lnTo>
                        <a:pt x="1163" y="96"/>
                      </a:lnTo>
                      <a:lnTo>
                        <a:pt x="1163" y="93"/>
                      </a:lnTo>
                      <a:lnTo>
                        <a:pt x="1165" y="93"/>
                      </a:lnTo>
                      <a:lnTo>
                        <a:pt x="1165" y="94"/>
                      </a:lnTo>
                      <a:lnTo>
                        <a:pt x="1166" y="93"/>
                      </a:lnTo>
                      <a:lnTo>
                        <a:pt x="1166" y="93"/>
                      </a:lnTo>
                      <a:lnTo>
                        <a:pt x="1166" y="93"/>
                      </a:lnTo>
                      <a:lnTo>
                        <a:pt x="1166" y="93"/>
                      </a:lnTo>
                      <a:lnTo>
                        <a:pt x="1166" y="93"/>
                      </a:lnTo>
                      <a:lnTo>
                        <a:pt x="1166" y="92"/>
                      </a:lnTo>
                      <a:lnTo>
                        <a:pt x="1165" y="92"/>
                      </a:lnTo>
                      <a:lnTo>
                        <a:pt x="1163" y="92"/>
                      </a:lnTo>
                      <a:lnTo>
                        <a:pt x="1162" y="92"/>
                      </a:lnTo>
                      <a:lnTo>
                        <a:pt x="1161" y="92"/>
                      </a:lnTo>
                      <a:lnTo>
                        <a:pt x="1161" y="90"/>
                      </a:lnTo>
                      <a:lnTo>
                        <a:pt x="1161" y="90"/>
                      </a:lnTo>
                      <a:lnTo>
                        <a:pt x="1161" y="89"/>
                      </a:lnTo>
                      <a:lnTo>
                        <a:pt x="1163" y="89"/>
                      </a:lnTo>
                      <a:lnTo>
                        <a:pt x="1163" y="90"/>
                      </a:lnTo>
                      <a:lnTo>
                        <a:pt x="1163" y="90"/>
                      </a:lnTo>
                      <a:lnTo>
                        <a:pt x="1163" y="89"/>
                      </a:lnTo>
                      <a:lnTo>
                        <a:pt x="1163" y="89"/>
                      </a:lnTo>
                      <a:lnTo>
                        <a:pt x="1166" y="90"/>
                      </a:lnTo>
                      <a:lnTo>
                        <a:pt x="1165" y="89"/>
                      </a:lnTo>
                      <a:lnTo>
                        <a:pt x="1165" y="88"/>
                      </a:lnTo>
                      <a:lnTo>
                        <a:pt x="1165" y="88"/>
                      </a:lnTo>
                      <a:lnTo>
                        <a:pt x="1165" y="88"/>
                      </a:lnTo>
                      <a:lnTo>
                        <a:pt x="1166" y="85"/>
                      </a:lnTo>
                      <a:lnTo>
                        <a:pt x="1167" y="85"/>
                      </a:lnTo>
                      <a:lnTo>
                        <a:pt x="1169" y="86"/>
                      </a:lnTo>
                      <a:lnTo>
                        <a:pt x="1170" y="86"/>
                      </a:lnTo>
                      <a:lnTo>
                        <a:pt x="1170" y="88"/>
                      </a:lnTo>
                      <a:lnTo>
                        <a:pt x="1171" y="85"/>
                      </a:lnTo>
                      <a:lnTo>
                        <a:pt x="1171" y="85"/>
                      </a:lnTo>
                      <a:lnTo>
                        <a:pt x="1173" y="85"/>
                      </a:lnTo>
                      <a:lnTo>
                        <a:pt x="1173" y="84"/>
                      </a:lnTo>
                      <a:lnTo>
                        <a:pt x="1171" y="82"/>
                      </a:lnTo>
                      <a:lnTo>
                        <a:pt x="1169" y="82"/>
                      </a:lnTo>
                      <a:lnTo>
                        <a:pt x="1167" y="81"/>
                      </a:lnTo>
                      <a:lnTo>
                        <a:pt x="1169" y="81"/>
                      </a:lnTo>
                      <a:lnTo>
                        <a:pt x="1169" y="80"/>
                      </a:lnTo>
                      <a:lnTo>
                        <a:pt x="1170" y="80"/>
                      </a:lnTo>
                      <a:lnTo>
                        <a:pt x="1170" y="80"/>
                      </a:lnTo>
                      <a:lnTo>
                        <a:pt x="1171" y="73"/>
                      </a:lnTo>
                      <a:lnTo>
                        <a:pt x="1170" y="73"/>
                      </a:lnTo>
                      <a:lnTo>
                        <a:pt x="1170" y="71"/>
                      </a:lnTo>
                      <a:lnTo>
                        <a:pt x="1171" y="71"/>
                      </a:lnTo>
                      <a:lnTo>
                        <a:pt x="1171" y="69"/>
                      </a:lnTo>
                      <a:lnTo>
                        <a:pt x="1171" y="69"/>
                      </a:lnTo>
                      <a:lnTo>
                        <a:pt x="1171" y="68"/>
                      </a:lnTo>
                      <a:lnTo>
                        <a:pt x="1171" y="68"/>
                      </a:lnTo>
                      <a:lnTo>
                        <a:pt x="1171" y="68"/>
                      </a:lnTo>
                      <a:lnTo>
                        <a:pt x="1171" y="67"/>
                      </a:lnTo>
                      <a:lnTo>
                        <a:pt x="1171" y="67"/>
                      </a:lnTo>
                      <a:lnTo>
                        <a:pt x="1171" y="64"/>
                      </a:lnTo>
                      <a:lnTo>
                        <a:pt x="1174" y="63"/>
                      </a:lnTo>
                      <a:lnTo>
                        <a:pt x="1177" y="63"/>
                      </a:lnTo>
                      <a:lnTo>
                        <a:pt x="1175" y="61"/>
                      </a:lnTo>
                      <a:lnTo>
                        <a:pt x="1175" y="61"/>
                      </a:lnTo>
                      <a:lnTo>
                        <a:pt x="1175" y="60"/>
                      </a:lnTo>
                      <a:lnTo>
                        <a:pt x="1177" y="59"/>
                      </a:lnTo>
                      <a:lnTo>
                        <a:pt x="1177" y="58"/>
                      </a:lnTo>
                      <a:lnTo>
                        <a:pt x="1178" y="58"/>
                      </a:lnTo>
                      <a:lnTo>
                        <a:pt x="1181" y="56"/>
                      </a:lnTo>
                      <a:lnTo>
                        <a:pt x="1183" y="55"/>
                      </a:lnTo>
                      <a:close/>
                      <a:moveTo>
                        <a:pt x="3265" y="55"/>
                      </a:moveTo>
                      <a:lnTo>
                        <a:pt x="3265" y="56"/>
                      </a:lnTo>
                      <a:lnTo>
                        <a:pt x="3265" y="58"/>
                      </a:lnTo>
                      <a:lnTo>
                        <a:pt x="3263" y="59"/>
                      </a:lnTo>
                      <a:lnTo>
                        <a:pt x="3263" y="59"/>
                      </a:lnTo>
                      <a:lnTo>
                        <a:pt x="3262" y="59"/>
                      </a:lnTo>
                      <a:lnTo>
                        <a:pt x="3262" y="58"/>
                      </a:lnTo>
                      <a:lnTo>
                        <a:pt x="3263" y="56"/>
                      </a:lnTo>
                      <a:lnTo>
                        <a:pt x="3265" y="55"/>
                      </a:lnTo>
                      <a:close/>
                      <a:moveTo>
                        <a:pt x="63" y="54"/>
                      </a:moveTo>
                      <a:lnTo>
                        <a:pt x="64" y="54"/>
                      </a:lnTo>
                      <a:lnTo>
                        <a:pt x="65" y="55"/>
                      </a:lnTo>
                      <a:lnTo>
                        <a:pt x="66" y="58"/>
                      </a:lnTo>
                      <a:lnTo>
                        <a:pt x="66" y="58"/>
                      </a:lnTo>
                      <a:lnTo>
                        <a:pt x="66" y="58"/>
                      </a:lnTo>
                      <a:lnTo>
                        <a:pt x="65" y="58"/>
                      </a:lnTo>
                      <a:lnTo>
                        <a:pt x="64" y="56"/>
                      </a:lnTo>
                      <a:lnTo>
                        <a:pt x="63" y="56"/>
                      </a:lnTo>
                      <a:lnTo>
                        <a:pt x="63" y="56"/>
                      </a:lnTo>
                      <a:lnTo>
                        <a:pt x="61" y="55"/>
                      </a:lnTo>
                      <a:lnTo>
                        <a:pt x="63" y="54"/>
                      </a:lnTo>
                      <a:close/>
                      <a:moveTo>
                        <a:pt x="3337" y="52"/>
                      </a:moveTo>
                      <a:lnTo>
                        <a:pt x="3337" y="54"/>
                      </a:lnTo>
                      <a:lnTo>
                        <a:pt x="3337" y="54"/>
                      </a:lnTo>
                      <a:lnTo>
                        <a:pt x="3337" y="56"/>
                      </a:lnTo>
                      <a:lnTo>
                        <a:pt x="3331" y="56"/>
                      </a:lnTo>
                      <a:lnTo>
                        <a:pt x="3331" y="55"/>
                      </a:lnTo>
                      <a:lnTo>
                        <a:pt x="3334" y="54"/>
                      </a:lnTo>
                      <a:lnTo>
                        <a:pt x="3335" y="54"/>
                      </a:lnTo>
                      <a:lnTo>
                        <a:pt x="3337" y="52"/>
                      </a:lnTo>
                      <a:close/>
                      <a:moveTo>
                        <a:pt x="3369" y="51"/>
                      </a:moveTo>
                      <a:lnTo>
                        <a:pt x="3369" y="52"/>
                      </a:lnTo>
                      <a:lnTo>
                        <a:pt x="3367" y="52"/>
                      </a:lnTo>
                      <a:lnTo>
                        <a:pt x="3367" y="51"/>
                      </a:lnTo>
                      <a:lnTo>
                        <a:pt x="3368" y="51"/>
                      </a:lnTo>
                      <a:lnTo>
                        <a:pt x="3368" y="51"/>
                      </a:lnTo>
                      <a:lnTo>
                        <a:pt x="3368" y="51"/>
                      </a:lnTo>
                      <a:lnTo>
                        <a:pt x="3369" y="51"/>
                      </a:lnTo>
                      <a:close/>
                      <a:moveTo>
                        <a:pt x="796" y="51"/>
                      </a:moveTo>
                      <a:lnTo>
                        <a:pt x="797" y="52"/>
                      </a:lnTo>
                      <a:lnTo>
                        <a:pt x="798" y="52"/>
                      </a:lnTo>
                      <a:lnTo>
                        <a:pt x="798" y="54"/>
                      </a:lnTo>
                      <a:lnTo>
                        <a:pt x="798" y="54"/>
                      </a:lnTo>
                      <a:lnTo>
                        <a:pt x="798" y="55"/>
                      </a:lnTo>
                      <a:lnTo>
                        <a:pt x="801" y="54"/>
                      </a:lnTo>
                      <a:lnTo>
                        <a:pt x="801" y="58"/>
                      </a:lnTo>
                      <a:lnTo>
                        <a:pt x="801" y="59"/>
                      </a:lnTo>
                      <a:lnTo>
                        <a:pt x="802" y="60"/>
                      </a:lnTo>
                      <a:lnTo>
                        <a:pt x="803" y="61"/>
                      </a:lnTo>
                      <a:lnTo>
                        <a:pt x="805" y="65"/>
                      </a:lnTo>
                      <a:lnTo>
                        <a:pt x="806" y="67"/>
                      </a:lnTo>
                      <a:lnTo>
                        <a:pt x="807" y="68"/>
                      </a:lnTo>
                      <a:lnTo>
                        <a:pt x="807" y="69"/>
                      </a:lnTo>
                      <a:lnTo>
                        <a:pt x="806" y="71"/>
                      </a:lnTo>
                      <a:lnTo>
                        <a:pt x="806" y="72"/>
                      </a:lnTo>
                      <a:lnTo>
                        <a:pt x="802" y="72"/>
                      </a:lnTo>
                      <a:lnTo>
                        <a:pt x="801" y="61"/>
                      </a:lnTo>
                      <a:lnTo>
                        <a:pt x="798" y="61"/>
                      </a:lnTo>
                      <a:lnTo>
                        <a:pt x="798" y="59"/>
                      </a:lnTo>
                      <a:lnTo>
                        <a:pt x="797" y="58"/>
                      </a:lnTo>
                      <a:lnTo>
                        <a:pt x="796" y="56"/>
                      </a:lnTo>
                      <a:lnTo>
                        <a:pt x="794" y="56"/>
                      </a:lnTo>
                      <a:lnTo>
                        <a:pt x="794" y="55"/>
                      </a:lnTo>
                      <a:lnTo>
                        <a:pt x="794" y="54"/>
                      </a:lnTo>
                      <a:lnTo>
                        <a:pt x="793" y="54"/>
                      </a:lnTo>
                      <a:lnTo>
                        <a:pt x="793" y="51"/>
                      </a:lnTo>
                      <a:lnTo>
                        <a:pt x="794" y="51"/>
                      </a:lnTo>
                      <a:lnTo>
                        <a:pt x="794" y="51"/>
                      </a:lnTo>
                      <a:lnTo>
                        <a:pt x="794" y="51"/>
                      </a:lnTo>
                      <a:lnTo>
                        <a:pt x="796" y="51"/>
                      </a:lnTo>
                      <a:close/>
                      <a:moveTo>
                        <a:pt x="91" y="50"/>
                      </a:moveTo>
                      <a:lnTo>
                        <a:pt x="95" y="50"/>
                      </a:lnTo>
                      <a:lnTo>
                        <a:pt x="95" y="51"/>
                      </a:lnTo>
                      <a:lnTo>
                        <a:pt x="94" y="51"/>
                      </a:lnTo>
                      <a:lnTo>
                        <a:pt x="94" y="52"/>
                      </a:lnTo>
                      <a:lnTo>
                        <a:pt x="94" y="52"/>
                      </a:lnTo>
                      <a:lnTo>
                        <a:pt x="94" y="52"/>
                      </a:lnTo>
                      <a:lnTo>
                        <a:pt x="94" y="54"/>
                      </a:lnTo>
                      <a:lnTo>
                        <a:pt x="93" y="54"/>
                      </a:lnTo>
                      <a:lnTo>
                        <a:pt x="93" y="52"/>
                      </a:lnTo>
                      <a:lnTo>
                        <a:pt x="93" y="51"/>
                      </a:lnTo>
                      <a:lnTo>
                        <a:pt x="91" y="50"/>
                      </a:lnTo>
                      <a:close/>
                      <a:moveTo>
                        <a:pt x="127" y="50"/>
                      </a:moveTo>
                      <a:lnTo>
                        <a:pt x="129" y="50"/>
                      </a:lnTo>
                      <a:lnTo>
                        <a:pt x="129" y="50"/>
                      </a:lnTo>
                      <a:lnTo>
                        <a:pt x="127" y="50"/>
                      </a:lnTo>
                      <a:lnTo>
                        <a:pt x="127" y="50"/>
                      </a:lnTo>
                      <a:close/>
                      <a:moveTo>
                        <a:pt x="103" y="50"/>
                      </a:moveTo>
                      <a:lnTo>
                        <a:pt x="104" y="50"/>
                      </a:lnTo>
                      <a:lnTo>
                        <a:pt x="103" y="54"/>
                      </a:lnTo>
                      <a:lnTo>
                        <a:pt x="102" y="54"/>
                      </a:lnTo>
                      <a:lnTo>
                        <a:pt x="102" y="51"/>
                      </a:lnTo>
                      <a:lnTo>
                        <a:pt x="102" y="51"/>
                      </a:lnTo>
                      <a:lnTo>
                        <a:pt x="102" y="50"/>
                      </a:lnTo>
                      <a:lnTo>
                        <a:pt x="103" y="50"/>
                      </a:lnTo>
                      <a:close/>
                      <a:moveTo>
                        <a:pt x="99" y="50"/>
                      </a:moveTo>
                      <a:lnTo>
                        <a:pt x="101" y="50"/>
                      </a:lnTo>
                      <a:lnTo>
                        <a:pt x="99" y="52"/>
                      </a:lnTo>
                      <a:lnTo>
                        <a:pt x="98" y="52"/>
                      </a:lnTo>
                      <a:lnTo>
                        <a:pt x="98" y="52"/>
                      </a:lnTo>
                      <a:lnTo>
                        <a:pt x="98" y="52"/>
                      </a:lnTo>
                      <a:lnTo>
                        <a:pt x="98" y="51"/>
                      </a:lnTo>
                      <a:lnTo>
                        <a:pt x="98" y="50"/>
                      </a:lnTo>
                      <a:lnTo>
                        <a:pt x="99" y="50"/>
                      </a:lnTo>
                      <a:close/>
                      <a:moveTo>
                        <a:pt x="535" y="48"/>
                      </a:moveTo>
                      <a:lnTo>
                        <a:pt x="536" y="48"/>
                      </a:lnTo>
                      <a:lnTo>
                        <a:pt x="536" y="51"/>
                      </a:lnTo>
                      <a:lnTo>
                        <a:pt x="535" y="51"/>
                      </a:lnTo>
                      <a:lnTo>
                        <a:pt x="535" y="48"/>
                      </a:lnTo>
                      <a:close/>
                      <a:moveTo>
                        <a:pt x="133" y="48"/>
                      </a:moveTo>
                      <a:lnTo>
                        <a:pt x="135" y="48"/>
                      </a:lnTo>
                      <a:lnTo>
                        <a:pt x="136" y="50"/>
                      </a:lnTo>
                      <a:lnTo>
                        <a:pt x="136" y="50"/>
                      </a:lnTo>
                      <a:lnTo>
                        <a:pt x="133" y="50"/>
                      </a:lnTo>
                      <a:lnTo>
                        <a:pt x="133" y="48"/>
                      </a:lnTo>
                      <a:close/>
                      <a:moveTo>
                        <a:pt x="68" y="48"/>
                      </a:moveTo>
                      <a:lnTo>
                        <a:pt x="70" y="48"/>
                      </a:lnTo>
                      <a:lnTo>
                        <a:pt x="70" y="50"/>
                      </a:lnTo>
                      <a:lnTo>
                        <a:pt x="70" y="51"/>
                      </a:lnTo>
                      <a:lnTo>
                        <a:pt x="68" y="51"/>
                      </a:lnTo>
                      <a:lnTo>
                        <a:pt x="68" y="50"/>
                      </a:lnTo>
                      <a:lnTo>
                        <a:pt x="68" y="48"/>
                      </a:lnTo>
                      <a:lnTo>
                        <a:pt x="68" y="48"/>
                      </a:lnTo>
                      <a:lnTo>
                        <a:pt x="68" y="48"/>
                      </a:lnTo>
                      <a:close/>
                      <a:moveTo>
                        <a:pt x="52" y="48"/>
                      </a:moveTo>
                      <a:lnTo>
                        <a:pt x="52" y="50"/>
                      </a:lnTo>
                      <a:lnTo>
                        <a:pt x="52" y="51"/>
                      </a:lnTo>
                      <a:lnTo>
                        <a:pt x="52" y="51"/>
                      </a:lnTo>
                      <a:lnTo>
                        <a:pt x="52" y="51"/>
                      </a:lnTo>
                      <a:lnTo>
                        <a:pt x="49" y="51"/>
                      </a:lnTo>
                      <a:lnTo>
                        <a:pt x="49" y="50"/>
                      </a:lnTo>
                      <a:lnTo>
                        <a:pt x="51" y="48"/>
                      </a:lnTo>
                      <a:lnTo>
                        <a:pt x="51" y="48"/>
                      </a:lnTo>
                      <a:lnTo>
                        <a:pt x="51" y="48"/>
                      </a:lnTo>
                      <a:lnTo>
                        <a:pt x="52" y="48"/>
                      </a:lnTo>
                      <a:close/>
                      <a:moveTo>
                        <a:pt x="1602" y="46"/>
                      </a:moveTo>
                      <a:lnTo>
                        <a:pt x="1602" y="46"/>
                      </a:lnTo>
                      <a:lnTo>
                        <a:pt x="1602" y="47"/>
                      </a:lnTo>
                      <a:lnTo>
                        <a:pt x="1601" y="48"/>
                      </a:lnTo>
                      <a:lnTo>
                        <a:pt x="1602" y="48"/>
                      </a:lnTo>
                      <a:lnTo>
                        <a:pt x="1603" y="47"/>
                      </a:lnTo>
                      <a:lnTo>
                        <a:pt x="1603" y="47"/>
                      </a:lnTo>
                      <a:lnTo>
                        <a:pt x="1603" y="47"/>
                      </a:lnTo>
                      <a:lnTo>
                        <a:pt x="1605" y="46"/>
                      </a:lnTo>
                      <a:lnTo>
                        <a:pt x="1602" y="46"/>
                      </a:lnTo>
                      <a:close/>
                      <a:moveTo>
                        <a:pt x="531" y="44"/>
                      </a:moveTo>
                      <a:lnTo>
                        <a:pt x="533" y="44"/>
                      </a:lnTo>
                      <a:lnTo>
                        <a:pt x="533" y="46"/>
                      </a:lnTo>
                      <a:lnTo>
                        <a:pt x="533" y="46"/>
                      </a:lnTo>
                      <a:lnTo>
                        <a:pt x="533" y="46"/>
                      </a:lnTo>
                      <a:lnTo>
                        <a:pt x="531" y="46"/>
                      </a:lnTo>
                      <a:lnTo>
                        <a:pt x="531" y="46"/>
                      </a:lnTo>
                      <a:lnTo>
                        <a:pt x="531" y="46"/>
                      </a:lnTo>
                      <a:lnTo>
                        <a:pt x="531" y="44"/>
                      </a:lnTo>
                      <a:lnTo>
                        <a:pt x="531" y="44"/>
                      </a:lnTo>
                      <a:close/>
                      <a:moveTo>
                        <a:pt x="121" y="44"/>
                      </a:moveTo>
                      <a:lnTo>
                        <a:pt x="124" y="44"/>
                      </a:lnTo>
                      <a:lnTo>
                        <a:pt x="124" y="46"/>
                      </a:lnTo>
                      <a:lnTo>
                        <a:pt x="123" y="46"/>
                      </a:lnTo>
                      <a:lnTo>
                        <a:pt x="121" y="48"/>
                      </a:lnTo>
                      <a:lnTo>
                        <a:pt x="119" y="48"/>
                      </a:lnTo>
                      <a:lnTo>
                        <a:pt x="119" y="47"/>
                      </a:lnTo>
                      <a:lnTo>
                        <a:pt x="121" y="47"/>
                      </a:lnTo>
                      <a:lnTo>
                        <a:pt x="121" y="44"/>
                      </a:lnTo>
                      <a:close/>
                      <a:moveTo>
                        <a:pt x="3210" y="43"/>
                      </a:moveTo>
                      <a:lnTo>
                        <a:pt x="3211" y="44"/>
                      </a:lnTo>
                      <a:lnTo>
                        <a:pt x="3214" y="44"/>
                      </a:lnTo>
                      <a:lnTo>
                        <a:pt x="3216" y="44"/>
                      </a:lnTo>
                      <a:lnTo>
                        <a:pt x="3216" y="46"/>
                      </a:lnTo>
                      <a:lnTo>
                        <a:pt x="3212" y="47"/>
                      </a:lnTo>
                      <a:lnTo>
                        <a:pt x="3212" y="46"/>
                      </a:lnTo>
                      <a:lnTo>
                        <a:pt x="3211" y="46"/>
                      </a:lnTo>
                      <a:lnTo>
                        <a:pt x="3211" y="44"/>
                      </a:lnTo>
                      <a:lnTo>
                        <a:pt x="3210" y="44"/>
                      </a:lnTo>
                      <a:lnTo>
                        <a:pt x="3210" y="43"/>
                      </a:lnTo>
                      <a:close/>
                      <a:moveTo>
                        <a:pt x="157" y="43"/>
                      </a:moveTo>
                      <a:lnTo>
                        <a:pt x="157" y="44"/>
                      </a:lnTo>
                      <a:lnTo>
                        <a:pt x="154" y="44"/>
                      </a:lnTo>
                      <a:lnTo>
                        <a:pt x="154" y="43"/>
                      </a:lnTo>
                      <a:lnTo>
                        <a:pt x="154" y="43"/>
                      </a:lnTo>
                      <a:lnTo>
                        <a:pt x="155" y="43"/>
                      </a:lnTo>
                      <a:lnTo>
                        <a:pt x="155" y="43"/>
                      </a:lnTo>
                      <a:lnTo>
                        <a:pt x="157" y="43"/>
                      </a:lnTo>
                      <a:close/>
                      <a:moveTo>
                        <a:pt x="2639" y="42"/>
                      </a:moveTo>
                      <a:lnTo>
                        <a:pt x="2640" y="42"/>
                      </a:lnTo>
                      <a:lnTo>
                        <a:pt x="2640" y="42"/>
                      </a:lnTo>
                      <a:lnTo>
                        <a:pt x="2640" y="42"/>
                      </a:lnTo>
                      <a:lnTo>
                        <a:pt x="2639" y="43"/>
                      </a:lnTo>
                      <a:lnTo>
                        <a:pt x="2639" y="43"/>
                      </a:lnTo>
                      <a:lnTo>
                        <a:pt x="2639" y="43"/>
                      </a:lnTo>
                      <a:lnTo>
                        <a:pt x="2639" y="42"/>
                      </a:lnTo>
                      <a:close/>
                      <a:moveTo>
                        <a:pt x="161" y="41"/>
                      </a:moveTo>
                      <a:lnTo>
                        <a:pt x="162" y="41"/>
                      </a:lnTo>
                      <a:lnTo>
                        <a:pt x="162" y="42"/>
                      </a:lnTo>
                      <a:lnTo>
                        <a:pt x="162" y="42"/>
                      </a:lnTo>
                      <a:lnTo>
                        <a:pt x="162" y="42"/>
                      </a:lnTo>
                      <a:lnTo>
                        <a:pt x="162" y="42"/>
                      </a:lnTo>
                      <a:lnTo>
                        <a:pt x="162" y="42"/>
                      </a:lnTo>
                      <a:lnTo>
                        <a:pt x="162" y="42"/>
                      </a:lnTo>
                      <a:lnTo>
                        <a:pt x="161" y="42"/>
                      </a:lnTo>
                      <a:lnTo>
                        <a:pt x="161" y="42"/>
                      </a:lnTo>
                      <a:lnTo>
                        <a:pt x="161" y="41"/>
                      </a:lnTo>
                      <a:close/>
                      <a:moveTo>
                        <a:pt x="3393" y="38"/>
                      </a:moveTo>
                      <a:lnTo>
                        <a:pt x="3394" y="38"/>
                      </a:lnTo>
                      <a:lnTo>
                        <a:pt x="3390" y="43"/>
                      </a:lnTo>
                      <a:lnTo>
                        <a:pt x="3389" y="44"/>
                      </a:lnTo>
                      <a:lnTo>
                        <a:pt x="3389" y="47"/>
                      </a:lnTo>
                      <a:lnTo>
                        <a:pt x="3386" y="47"/>
                      </a:lnTo>
                      <a:lnTo>
                        <a:pt x="3386" y="48"/>
                      </a:lnTo>
                      <a:lnTo>
                        <a:pt x="3385" y="48"/>
                      </a:lnTo>
                      <a:lnTo>
                        <a:pt x="3385" y="47"/>
                      </a:lnTo>
                      <a:lnTo>
                        <a:pt x="3386" y="46"/>
                      </a:lnTo>
                      <a:lnTo>
                        <a:pt x="3388" y="42"/>
                      </a:lnTo>
                      <a:lnTo>
                        <a:pt x="3390" y="42"/>
                      </a:lnTo>
                      <a:lnTo>
                        <a:pt x="3390" y="41"/>
                      </a:lnTo>
                      <a:lnTo>
                        <a:pt x="3389" y="41"/>
                      </a:lnTo>
                      <a:lnTo>
                        <a:pt x="3389" y="41"/>
                      </a:lnTo>
                      <a:lnTo>
                        <a:pt x="3389" y="39"/>
                      </a:lnTo>
                      <a:lnTo>
                        <a:pt x="3392" y="39"/>
                      </a:lnTo>
                      <a:lnTo>
                        <a:pt x="3393" y="38"/>
                      </a:lnTo>
                      <a:lnTo>
                        <a:pt x="3393" y="38"/>
                      </a:lnTo>
                      <a:close/>
                      <a:moveTo>
                        <a:pt x="1065" y="38"/>
                      </a:moveTo>
                      <a:lnTo>
                        <a:pt x="1067" y="39"/>
                      </a:lnTo>
                      <a:lnTo>
                        <a:pt x="1067" y="42"/>
                      </a:lnTo>
                      <a:lnTo>
                        <a:pt x="1065" y="44"/>
                      </a:lnTo>
                      <a:lnTo>
                        <a:pt x="1065" y="44"/>
                      </a:lnTo>
                      <a:lnTo>
                        <a:pt x="1063" y="44"/>
                      </a:lnTo>
                      <a:lnTo>
                        <a:pt x="1063" y="44"/>
                      </a:lnTo>
                      <a:lnTo>
                        <a:pt x="1063" y="46"/>
                      </a:lnTo>
                      <a:lnTo>
                        <a:pt x="1061" y="46"/>
                      </a:lnTo>
                      <a:lnTo>
                        <a:pt x="1061" y="46"/>
                      </a:lnTo>
                      <a:lnTo>
                        <a:pt x="1061" y="46"/>
                      </a:lnTo>
                      <a:lnTo>
                        <a:pt x="1061" y="46"/>
                      </a:lnTo>
                      <a:lnTo>
                        <a:pt x="1060" y="46"/>
                      </a:lnTo>
                      <a:lnTo>
                        <a:pt x="1061" y="43"/>
                      </a:lnTo>
                      <a:lnTo>
                        <a:pt x="1063" y="41"/>
                      </a:lnTo>
                      <a:lnTo>
                        <a:pt x="1064" y="39"/>
                      </a:lnTo>
                      <a:lnTo>
                        <a:pt x="1065" y="38"/>
                      </a:lnTo>
                      <a:close/>
                      <a:moveTo>
                        <a:pt x="958" y="37"/>
                      </a:moveTo>
                      <a:lnTo>
                        <a:pt x="958" y="38"/>
                      </a:lnTo>
                      <a:lnTo>
                        <a:pt x="959" y="39"/>
                      </a:lnTo>
                      <a:lnTo>
                        <a:pt x="961" y="39"/>
                      </a:lnTo>
                      <a:lnTo>
                        <a:pt x="962" y="41"/>
                      </a:lnTo>
                      <a:lnTo>
                        <a:pt x="962" y="43"/>
                      </a:lnTo>
                      <a:lnTo>
                        <a:pt x="959" y="42"/>
                      </a:lnTo>
                      <a:lnTo>
                        <a:pt x="957" y="42"/>
                      </a:lnTo>
                      <a:lnTo>
                        <a:pt x="954" y="41"/>
                      </a:lnTo>
                      <a:lnTo>
                        <a:pt x="954" y="41"/>
                      </a:lnTo>
                      <a:lnTo>
                        <a:pt x="954" y="39"/>
                      </a:lnTo>
                      <a:lnTo>
                        <a:pt x="953" y="39"/>
                      </a:lnTo>
                      <a:lnTo>
                        <a:pt x="954" y="39"/>
                      </a:lnTo>
                      <a:lnTo>
                        <a:pt x="954" y="38"/>
                      </a:lnTo>
                      <a:lnTo>
                        <a:pt x="954" y="38"/>
                      </a:lnTo>
                      <a:lnTo>
                        <a:pt x="958" y="37"/>
                      </a:lnTo>
                      <a:close/>
                      <a:moveTo>
                        <a:pt x="1" y="37"/>
                      </a:moveTo>
                      <a:lnTo>
                        <a:pt x="2" y="37"/>
                      </a:lnTo>
                      <a:lnTo>
                        <a:pt x="2" y="38"/>
                      </a:lnTo>
                      <a:lnTo>
                        <a:pt x="1" y="38"/>
                      </a:lnTo>
                      <a:lnTo>
                        <a:pt x="1" y="38"/>
                      </a:lnTo>
                      <a:lnTo>
                        <a:pt x="1" y="38"/>
                      </a:lnTo>
                      <a:lnTo>
                        <a:pt x="0" y="37"/>
                      </a:lnTo>
                      <a:lnTo>
                        <a:pt x="0" y="37"/>
                      </a:lnTo>
                      <a:lnTo>
                        <a:pt x="1" y="37"/>
                      </a:lnTo>
                      <a:lnTo>
                        <a:pt x="1" y="37"/>
                      </a:lnTo>
                      <a:close/>
                      <a:moveTo>
                        <a:pt x="3403" y="37"/>
                      </a:moveTo>
                      <a:lnTo>
                        <a:pt x="3405" y="37"/>
                      </a:lnTo>
                      <a:lnTo>
                        <a:pt x="3406" y="37"/>
                      </a:lnTo>
                      <a:lnTo>
                        <a:pt x="3405" y="39"/>
                      </a:lnTo>
                      <a:lnTo>
                        <a:pt x="3403" y="41"/>
                      </a:lnTo>
                      <a:lnTo>
                        <a:pt x="3403" y="42"/>
                      </a:lnTo>
                      <a:lnTo>
                        <a:pt x="3401" y="42"/>
                      </a:lnTo>
                      <a:lnTo>
                        <a:pt x="3399" y="43"/>
                      </a:lnTo>
                      <a:lnTo>
                        <a:pt x="3398" y="42"/>
                      </a:lnTo>
                      <a:lnTo>
                        <a:pt x="3399" y="42"/>
                      </a:lnTo>
                      <a:lnTo>
                        <a:pt x="3401" y="41"/>
                      </a:lnTo>
                      <a:lnTo>
                        <a:pt x="3402" y="38"/>
                      </a:lnTo>
                      <a:lnTo>
                        <a:pt x="3402" y="38"/>
                      </a:lnTo>
                      <a:lnTo>
                        <a:pt x="3402" y="38"/>
                      </a:lnTo>
                      <a:lnTo>
                        <a:pt x="3402" y="37"/>
                      </a:lnTo>
                      <a:lnTo>
                        <a:pt x="3403" y="37"/>
                      </a:lnTo>
                      <a:lnTo>
                        <a:pt x="3403" y="37"/>
                      </a:lnTo>
                      <a:close/>
                      <a:moveTo>
                        <a:pt x="1739" y="37"/>
                      </a:moveTo>
                      <a:lnTo>
                        <a:pt x="1739" y="38"/>
                      </a:lnTo>
                      <a:lnTo>
                        <a:pt x="1736" y="38"/>
                      </a:lnTo>
                      <a:lnTo>
                        <a:pt x="1736" y="38"/>
                      </a:lnTo>
                      <a:lnTo>
                        <a:pt x="1736" y="38"/>
                      </a:lnTo>
                      <a:lnTo>
                        <a:pt x="1736" y="37"/>
                      </a:lnTo>
                      <a:lnTo>
                        <a:pt x="1739" y="37"/>
                      </a:lnTo>
                      <a:close/>
                      <a:moveTo>
                        <a:pt x="523" y="35"/>
                      </a:moveTo>
                      <a:lnTo>
                        <a:pt x="525" y="35"/>
                      </a:lnTo>
                      <a:lnTo>
                        <a:pt x="525" y="37"/>
                      </a:lnTo>
                      <a:lnTo>
                        <a:pt x="523" y="37"/>
                      </a:lnTo>
                      <a:lnTo>
                        <a:pt x="523" y="37"/>
                      </a:lnTo>
                      <a:lnTo>
                        <a:pt x="523" y="35"/>
                      </a:lnTo>
                      <a:close/>
                      <a:moveTo>
                        <a:pt x="504" y="35"/>
                      </a:moveTo>
                      <a:lnTo>
                        <a:pt x="505" y="35"/>
                      </a:lnTo>
                      <a:lnTo>
                        <a:pt x="505" y="35"/>
                      </a:lnTo>
                      <a:lnTo>
                        <a:pt x="505" y="35"/>
                      </a:lnTo>
                      <a:lnTo>
                        <a:pt x="506" y="37"/>
                      </a:lnTo>
                      <a:lnTo>
                        <a:pt x="506" y="38"/>
                      </a:lnTo>
                      <a:lnTo>
                        <a:pt x="506" y="38"/>
                      </a:lnTo>
                      <a:lnTo>
                        <a:pt x="506" y="38"/>
                      </a:lnTo>
                      <a:lnTo>
                        <a:pt x="508" y="38"/>
                      </a:lnTo>
                      <a:lnTo>
                        <a:pt x="508" y="39"/>
                      </a:lnTo>
                      <a:lnTo>
                        <a:pt x="509" y="41"/>
                      </a:lnTo>
                      <a:lnTo>
                        <a:pt x="508" y="42"/>
                      </a:lnTo>
                      <a:lnTo>
                        <a:pt x="508" y="42"/>
                      </a:lnTo>
                      <a:lnTo>
                        <a:pt x="508" y="42"/>
                      </a:lnTo>
                      <a:lnTo>
                        <a:pt x="509" y="43"/>
                      </a:lnTo>
                      <a:lnTo>
                        <a:pt x="510" y="43"/>
                      </a:lnTo>
                      <a:lnTo>
                        <a:pt x="510" y="43"/>
                      </a:lnTo>
                      <a:lnTo>
                        <a:pt x="510" y="43"/>
                      </a:lnTo>
                      <a:lnTo>
                        <a:pt x="509" y="44"/>
                      </a:lnTo>
                      <a:lnTo>
                        <a:pt x="508" y="44"/>
                      </a:lnTo>
                      <a:lnTo>
                        <a:pt x="509" y="47"/>
                      </a:lnTo>
                      <a:lnTo>
                        <a:pt x="509" y="47"/>
                      </a:lnTo>
                      <a:lnTo>
                        <a:pt x="510" y="50"/>
                      </a:lnTo>
                      <a:lnTo>
                        <a:pt x="508" y="48"/>
                      </a:lnTo>
                      <a:lnTo>
                        <a:pt x="508" y="48"/>
                      </a:lnTo>
                      <a:lnTo>
                        <a:pt x="506" y="47"/>
                      </a:lnTo>
                      <a:lnTo>
                        <a:pt x="504" y="46"/>
                      </a:lnTo>
                      <a:lnTo>
                        <a:pt x="502" y="44"/>
                      </a:lnTo>
                      <a:lnTo>
                        <a:pt x="501" y="42"/>
                      </a:lnTo>
                      <a:lnTo>
                        <a:pt x="500" y="39"/>
                      </a:lnTo>
                      <a:lnTo>
                        <a:pt x="501" y="39"/>
                      </a:lnTo>
                      <a:lnTo>
                        <a:pt x="501" y="39"/>
                      </a:lnTo>
                      <a:lnTo>
                        <a:pt x="501" y="39"/>
                      </a:lnTo>
                      <a:lnTo>
                        <a:pt x="500" y="39"/>
                      </a:lnTo>
                      <a:lnTo>
                        <a:pt x="500" y="37"/>
                      </a:lnTo>
                      <a:lnTo>
                        <a:pt x="501" y="37"/>
                      </a:lnTo>
                      <a:lnTo>
                        <a:pt x="501" y="37"/>
                      </a:lnTo>
                      <a:lnTo>
                        <a:pt x="502" y="37"/>
                      </a:lnTo>
                      <a:lnTo>
                        <a:pt x="502" y="37"/>
                      </a:lnTo>
                      <a:lnTo>
                        <a:pt x="504" y="35"/>
                      </a:lnTo>
                      <a:close/>
                      <a:moveTo>
                        <a:pt x="180" y="31"/>
                      </a:moveTo>
                      <a:lnTo>
                        <a:pt x="180" y="34"/>
                      </a:lnTo>
                      <a:lnTo>
                        <a:pt x="178" y="35"/>
                      </a:lnTo>
                      <a:lnTo>
                        <a:pt x="175" y="37"/>
                      </a:lnTo>
                      <a:lnTo>
                        <a:pt x="175" y="39"/>
                      </a:lnTo>
                      <a:lnTo>
                        <a:pt x="174" y="39"/>
                      </a:lnTo>
                      <a:lnTo>
                        <a:pt x="174" y="35"/>
                      </a:lnTo>
                      <a:lnTo>
                        <a:pt x="176" y="34"/>
                      </a:lnTo>
                      <a:lnTo>
                        <a:pt x="176" y="33"/>
                      </a:lnTo>
                      <a:lnTo>
                        <a:pt x="180" y="31"/>
                      </a:lnTo>
                      <a:close/>
                      <a:moveTo>
                        <a:pt x="786" y="31"/>
                      </a:moveTo>
                      <a:lnTo>
                        <a:pt x="789" y="31"/>
                      </a:lnTo>
                      <a:lnTo>
                        <a:pt x="789" y="31"/>
                      </a:lnTo>
                      <a:lnTo>
                        <a:pt x="789" y="33"/>
                      </a:lnTo>
                      <a:lnTo>
                        <a:pt x="789" y="34"/>
                      </a:lnTo>
                      <a:lnTo>
                        <a:pt x="788" y="34"/>
                      </a:lnTo>
                      <a:lnTo>
                        <a:pt x="790" y="37"/>
                      </a:lnTo>
                      <a:lnTo>
                        <a:pt x="792" y="37"/>
                      </a:lnTo>
                      <a:lnTo>
                        <a:pt x="792" y="42"/>
                      </a:lnTo>
                      <a:lnTo>
                        <a:pt x="792" y="46"/>
                      </a:lnTo>
                      <a:lnTo>
                        <a:pt x="792" y="51"/>
                      </a:lnTo>
                      <a:lnTo>
                        <a:pt x="790" y="51"/>
                      </a:lnTo>
                      <a:lnTo>
                        <a:pt x="789" y="51"/>
                      </a:lnTo>
                      <a:lnTo>
                        <a:pt x="788" y="48"/>
                      </a:lnTo>
                      <a:lnTo>
                        <a:pt x="786" y="48"/>
                      </a:lnTo>
                      <a:lnTo>
                        <a:pt x="786" y="47"/>
                      </a:lnTo>
                      <a:lnTo>
                        <a:pt x="788" y="46"/>
                      </a:lnTo>
                      <a:lnTo>
                        <a:pt x="788" y="44"/>
                      </a:lnTo>
                      <a:lnTo>
                        <a:pt x="788" y="42"/>
                      </a:lnTo>
                      <a:lnTo>
                        <a:pt x="788" y="41"/>
                      </a:lnTo>
                      <a:lnTo>
                        <a:pt x="786" y="39"/>
                      </a:lnTo>
                      <a:lnTo>
                        <a:pt x="786" y="39"/>
                      </a:lnTo>
                      <a:lnTo>
                        <a:pt x="785" y="39"/>
                      </a:lnTo>
                      <a:lnTo>
                        <a:pt x="785" y="38"/>
                      </a:lnTo>
                      <a:lnTo>
                        <a:pt x="784" y="37"/>
                      </a:lnTo>
                      <a:lnTo>
                        <a:pt x="783" y="37"/>
                      </a:lnTo>
                      <a:lnTo>
                        <a:pt x="783" y="35"/>
                      </a:lnTo>
                      <a:lnTo>
                        <a:pt x="781" y="35"/>
                      </a:lnTo>
                      <a:lnTo>
                        <a:pt x="781" y="35"/>
                      </a:lnTo>
                      <a:lnTo>
                        <a:pt x="781" y="35"/>
                      </a:lnTo>
                      <a:lnTo>
                        <a:pt x="781" y="35"/>
                      </a:lnTo>
                      <a:lnTo>
                        <a:pt x="781" y="35"/>
                      </a:lnTo>
                      <a:lnTo>
                        <a:pt x="784" y="34"/>
                      </a:lnTo>
                      <a:lnTo>
                        <a:pt x="786" y="34"/>
                      </a:lnTo>
                      <a:lnTo>
                        <a:pt x="788" y="34"/>
                      </a:lnTo>
                      <a:lnTo>
                        <a:pt x="786" y="34"/>
                      </a:lnTo>
                      <a:lnTo>
                        <a:pt x="786" y="33"/>
                      </a:lnTo>
                      <a:lnTo>
                        <a:pt x="786" y="31"/>
                      </a:lnTo>
                      <a:lnTo>
                        <a:pt x="786" y="31"/>
                      </a:lnTo>
                      <a:lnTo>
                        <a:pt x="786" y="31"/>
                      </a:lnTo>
                      <a:lnTo>
                        <a:pt x="786" y="31"/>
                      </a:lnTo>
                      <a:lnTo>
                        <a:pt x="786" y="31"/>
                      </a:lnTo>
                      <a:lnTo>
                        <a:pt x="786" y="31"/>
                      </a:lnTo>
                      <a:close/>
                      <a:moveTo>
                        <a:pt x="1109" y="30"/>
                      </a:moveTo>
                      <a:lnTo>
                        <a:pt x="1110" y="31"/>
                      </a:lnTo>
                      <a:lnTo>
                        <a:pt x="1111" y="31"/>
                      </a:lnTo>
                      <a:lnTo>
                        <a:pt x="1112" y="33"/>
                      </a:lnTo>
                      <a:lnTo>
                        <a:pt x="1114" y="33"/>
                      </a:lnTo>
                      <a:lnTo>
                        <a:pt x="1114" y="35"/>
                      </a:lnTo>
                      <a:lnTo>
                        <a:pt x="1112" y="35"/>
                      </a:lnTo>
                      <a:lnTo>
                        <a:pt x="1110" y="37"/>
                      </a:lnTo>
                      <a:lnTo>
                        <a:pt x="1110" y="35"/>
                      </a:lnTo>
                      <a:lnTo>
                        <a:pt x="1109" y="34"/>
                      </a:lnTo>
                      <a:lnTo>
                        <a:pt x="1109" y="33"/>
                      </a:lnTo>
                      <a:lnTo>
                        <a:pt x="1109" y="30"/>
                      </a:lnTo>
                      <a:close/>
                      <a:moveTo>
                        <a:pt x="533" y="29"/>
                      </a:moveTo>
                      <a:lnTo>
                        <a:pt x="533" y="29"/>
                      </a:lnTo>
                      <a:lnTo>
                        <a:pt x="533" y="30"/>
                      </a:lnTo>
                      <a:lnTo>
                        <a:pt x="533" y="30"/>
                      </a:lnTo>
                      <a:lnTo>
                        <a:pt x="533" y="29"/>
                      </a:lnTo>
                      <a:close/>
                      <a:moveTo>
                        <a:pt x="2958" y="29"/>
                      </a:moveTo>
                      <a:lnTo>
                        <a:pt x="2960" y="29"/>
                      </a:lnTo>
                      <a:lnTo>
                        <a:pt x="2960" y="30"/>
                      </a:lnTo>
                      <a:lnTo>
                        <a:pt x="2960" y="31"/>
                      </a:lnTo>
                      <a:lnTo>
                        <a:pt x="2961" y="31"/>
                      </a:lnTo>
                      <a:lnTo>
                        <a:pt x="2961" y="33"/>
                      </a:lnTo>
                      <a:lnTo>
                        <a:pt x="2961" y="33"/>
                      </a:lnTo>
                      <a:lnTo>
                        <a:pt x="2961" y="37"/>
                      </a:lnTo>
                      <a:lnTo>
                        <a:pt x="2960" y="38"/>
                      </a:lnTo>
                      <a:lnTo>
                        <a:pt x="2961" y="39"/>
                      </a:lnTo>
                      <a:lnTo>
                        <a:pt x="2960" y="39"/>
                      </a:lnTo>
                      <a:lnTo>
                        <a:pt x="2960" y="43"/>
                      </a:lnTo>
                      <a:lnTo>
                        <a:pt x="2961" y="43"/>
                      </a:lnTo>
                      <a:lnTo>
                        <a:pt x="2961" y="44"/>
                      </a:lnTo>
                      <a:lnTo>
                        <a:pt x="2961" y="44"/>
                      </a:lnTo>
                      <a:lnTo>
                        <a:pt x="2962" y="47"/>
                      </a:lnTo>
                      <a:lnTo>
                        <a:pt x="2963" y="48"/>
                      </a:lnTo>
                      <a:lnTo>
                        <a:pt x="2963" y="50"/>
                      </a:lnTo>
                      <a:lnTo>
                        <a:pt x="2965" y="50"/>
                      </a:lnTo>
                      <a:lnTo>
                        <a:pt x="2965" y="51"/>
                      </a:lnTo>
                      <a:lnTo>
                        <a:pt x="2963" y="54"/>
                      </a:lnTo>
                      <a:lnTo>
                        <a:pt x="2963" y="56"/>
                      </a:lnTo>
                      <a:lnTo>
                        <a:pt x="2962" y="58"/>
                      </a:lnTo>
                      <a:lnTo>
                        <a:pt x="2962" y="60"/>
                      </a:lnTo>
                      <a:lnTo>
                        <a:pt x="2963" y="60"/>
                      </a:lnTo>
                      <a:lnTo>
                        <a:pt x="2962" y="69"/>
                      </a:lnTo>
                      <a:lnTo>
                        <a:pt x="2963" y="69"/>
                      </a:lnTo>
                      <a:lnTo>
                        <a:pt x="2963" y="71"/>
                      </a:lnTo>
                      <a:lnTo>
                        <a:pt x="2965" y="72"/>
                      </a:lnTo>
                      <a:lnTo>
                        <a:pt x="2965" y="76"/>
                      </a:lnTo>
                      <a:lnTo>
                        <a:pt x="2965" y="77"/>
                      </a:lnTo>
                      <a:lnTo>
                        <a:pt x="2963" y="77"/>
                      </a:lnTo>
                      <a:lnTo>
                        <a:pt x="2963" y="81"/>
                      </a:lnTo>
                      <a:lnTo>
                        <a:pt x="2965" y="82"/>
                      </a:lnTo>
                      <a:lnTo>
                        <a:pt x="2966" y="85"/>
                      </a:lnTo>
                      <a:lnTo>
                        <a:pt x="2969" y="85"/>
                      </a:lnTo>
                      <a:lnTo>
                        <a:pt x="2969" y="86"/>
                      </a:lnTo>
                      <a:lnTo>
                        <a:pt x="2970" y="88"/>
                      </a:lnTo>
                      <a:lnTo>
                        <a:pt x="2970" y="90"/>
                      </a:lnTo>
                      <a:lnTo>
                        <a:pt x="2971" y="90"/>
                      </a:lnTo>
                      <a:lnTo>
                        <a:pt x="2971" y="90"/>
                      </a:lnTo>
                      <a:lnTo>
                        <a:pt x="2971" y="92"/>
                      </a:lnTo>
                      <a:lnTo>
                        <a:pt x="2973" y="92"/>
                      </a:lnTo>
                      <a:lnTo>
                        <a:pt x="2973" y="96"/>
                      </a:lnTo>
                      <a:lnTo>
                        <a:pt x="2971" y="96"/>
                      </a:lnTo>
                      <a:lnTo>
                        <a:pt x="2970" y="93"/>
                      </a:lnTo>
                      <a:lnTo>
                        <a:pt x="2969" y="92"/>
                      </a:lnTo>
                      <a:lnTo>
                        <a:pt x="2969" y="90"/>
                      </a:lnTo>
                      <a:lnTo>
                        <a:pt x="2967" y="90"/>
                      </a:lnTo>
                      <a:lnTo>
                        <a:pt x="2966" y="89"/>
                      </a:lnTo>
                      <a:lnTo>
                        <a:pt x="2961" y="90"/>
                      </a:lnTo>
                      <a:lnTo>
                        <a:pt x="2961" y="90"/>
                      </a:lnTo>
                      <a:lnTo>
                        <a:pt x="2961" y="92"/>
                      </a:lnTo>
                      <a:lnTo>
                        <a:pt x="2960" y="94"/>
                      </a:lnTo>
                      <a:lnTo>
                        <a:pt x="2958" y="96"/>
                      </a:lnTo>
                      <a:lnTo>
                        <a:pt x="2958" y="101"/>
                      </a:lnTo>
                      <a:lnTo>
                        <a:pt x="2958" y="101"/>
                      </a:lnTo>
                      <a:lnTo>
                        <a:pt x="2958" y="103"/>
                      </a:lnTo>
                      <a:lnTo>
                        <a:pt x="2957" y="105"/>
                      </a:lnTo>
                      <a:lnTo>
                        <a:pt x="2956" y="113"/>
                      </a:lnTo>
                      <a:lnTo>
                        <a:pt x="2956" y="113"/>
                      </a:lnTo>
                      <a:lnTo>
                        <a:pt x="2956" y="113"/>
                      </a:lnTo>
                      <a:lnTo>
                        <a:pt x="2956" y="114"/>
                      </a:lnTo>
                      <a:lnTo>
                        <a:pt x="2956" y="114"/>
                      </a:lnTo>
                      <a:lnTo>
                        <a:pt x="2956" y="116"/>
                      </a:lnTo>
                      <a:lnTo>
                        <a:pt x="2957" y="116"/>
                      </a:lnTo>
                      <a:lnTo>
                        <a:pt x="2957" y="119"/>
                      </a:lnTo>
                      <a:lnTo>
                        <a:pt x="2958" y="119"/>
                      </a:lnTo>
                      <a:lnTo>
                        <a:pt x="2958" y="122"/>
                      </a:lnTo>
                      <a:lnTo>
                        <a:pt x="2958" y="122"/>
                      </a:lnTo>
                      <a:lnTo>
                        <a:pt x="2960" y="124"/>
                      </a:lnTo>
                      <a:lnTo>
                        <a:pt x="2961" y="124"/>
                      </a:lnTo>
                      <a:lnTo>
                        <a:pt x="2961" y="128"/>
                      </a:lnTo>
                      <a:lnTo>
                        <a:pt x="2962" y="128"/>
                      </a:lnTo>
                      <a:lnTo>
                        <a:pt x="2962" y="130"/>
                      </a:lnTo>
                      <a:lnTo>
                        <a:pt x="2963" y="130"/>
                      </a:lnTo>
                      <a:lnTo>
                        <a:pt x="2962" y="133"/>
                      </a:lnTo>
                      <a:lnTo>
                        <a:pt x="2961" y="133"/>
                      </a:lnTo>
                      <a:lnTo>
                        <a:pt x="2961" y="131"/>
                      </a:lnTo>
                      <a:lnTo>
                        <a:pt x="2958" y="130"/>
                      </a:lnTo>
                      <a:lnTo>
                        <a:pt x="2957" y="127"/>
                      </a:lnTo>
                      <a:lnTo>
                        <a:pt x="2956" y="124"/>
                      </a:lnTo>
                      <a:lnTo>
                        <a:pt x="2953" y="124"/>
                      </a:lnTo>
                      <a:lnTo>
                        <a:pt x="2953" y="126"/>
                      </a:lnTo>
                      <a:lnTo>
                        <a:pt x="2952" y="127"/>
                      </a:lnTo>
                      <a:lnTo>
                        <a:pt x="2952" y="128"/>
                      </a:lnTo>
                      <a:lnTo>
                        <a:pt x="2950" y="128"/>
                      </a:lnTo>
                      <a:lnTo>
                        <a:pt x="2950" y="131"/>
                      </a:lnTo>
                      <a:lnTo>
                        <a:pt x="2950" y="132"/>
                      </a:lnTo>
                      <a:lnTo>
                        <a:pt x="2950" y="132"/>
                      </a:lnTo>
                      <a:lnTo>
                        <a:pt x="2948" y="132"/>
                      </a:lnTo>
                      <a:lnTo>
                        <a:pt x="2948" y="132"/>
                      </a:lnTo>
                      <a:lnTo>
                        <a:pt x="2949" y="132"/>
                      </a:lnTo>
                      <a:lnTo>
                        <a:pt x="2949" y="128"/>
                      </a:lnTo>
                      <a:lnTo>
                        <a:pt x="2949" y="128"/>
                      </a:lnTo>
                      <a:lnTo>
                        <a:pt x="2949" y="124"/>
                      </a:lnTo>
                      <a:lnTo>
                        <a:pt x="2950" y="124"/>
                      </a:lnTo>
                      <a:lnTo>
                        <a:pt x="2950" y="120"/>
                      </a:lnTo>
                      <a:lnTo>
                        <a:pt x="2950" y="120"/>
                      </a:lnTo>
                      <a:lnTo>
                        <a:pt x="2950" y="116"/>
                      </a:lnTo>
                      <a:lnTo>
                        <a:pt x="2950" y="116"/>
                      </a:lnTo>
                      <a:lnTo>
                        <a:pt x="2950" y="115"/>
                      </a:lnTo>
                      <a:lnTo>
                        <a:pt x="2952" y="115"/>
                      </a:lnTo>
                      <a:lnTo>
                        <a:pt x="2952" y="109"/>
                      </a:lnTo>
                      <a:lnTo>
                        <a:pt x="2952" y="106"/>
                      </a:lnTo>
                      <a:lnTo>
                        <a:pt x="2950" y="105"/>
                      </a:lnTo>
                      <a:lnTo>
                        <a:pt x="2950" y="102"/>
                      </a:lnTo>
                      <a:lnTo>
                        <a:pt x="2950" y="101"/>
                      </a:lnTo>
                      <a:lnTo>
                        <a:pt x="2950" y="101"/>
                      </a:lnTo>
                      <a:lnTo>
                        <a:pt x="2950" y="99"/>
                      </a:lnTo>
                      <a:lnTo>
                        <a:pt x="2952" y="99"/>
                      </a:lnTo>
                      <a:lnTo>
                        <a:pt x="2952" y="98"/>
                      </a:lnTo>
                      <a:lnTo>
                        <a:pt x="2950" y="96"/>
                      </a:lnTo>
                      <a:lnTo>
                        <a:pt x="2950" y="94"/>
                      </a:lnTo>
                      <a:lnTo>
                        <a:pt x="2950" y="92"/>
                      </a:lnTo>
                      <a:lnTo>
                        <a:pt x="2952" y="92"/>
                      </a:lnTo>
                      <a:lnTo>
                        <a:pt x="2952" y="84"/>
                      </a:lnTo>
                      <a:lnTo>
                        <a:pt x="2952" y="84"/>
                      </a:lnTo>
                      <a:lnTo>
                        <a:pt x="2952" y="76"/>
                      </a:lnTo>
                      <a:lnTo>
                        <a:pt x="2950" y="76"/>
                      </a:lnTo>
                      <a:lnTo>
                        <a:pt x="2952" y="69"/>
                      </a:lnTo>
                      <a:lnTo>
                        <a:pt x="2950" y="69"/>
                      </a:lnTo>
                      <a:lnTo>
                        <a:pt x="2950" y="67"/>
                      </a:lnTo>
                      <a:lnTo>
                        <a:pt x="2950" y="67"/>
                      </a:lnTo>
                      <a:lnTo>
                        <a:pt x="2950" y="65"/>
                      </a:lnTo>
                      <a:lnTo>
                        <a:pt x="2949" y="65"/>
                      </a:lnTo>
                      <a:lnTo>
                        <a:pt x="2949" y="59"/>
                      </a:lnTo>
                      <a:lnTo>
                        <a:pt x="2949" y="59"/>
                      </a:lnTo>
                      <a:lnTo>
                        <a:pt x="2949" y="56"/>
                      </a:lnTo>
                      <a:lnTo>
                        <a:pt x="2950" y="56"/>
                      </a:lnTo>
                      <a:lnTo>
                        <a:pt x="2949" y="50"/>
                      </a:lnTo>
                      <a:lnTo>
                        <a:pt x="2952" y="48"/>
                      </a:lnTo>
                      <a:lnTo>
                        <a:pt x="2952" y="46"/>
                      </a:lnTo>
                      <a:lnTo>
                        <a:pt x="2952" y="46"/>
                      </a:lnTo>
                      <a:lnTo>
                        <a:pt x="2953" y="44"/>
                      </a:lnTo>
                      <a:lnTo>
                        <a:pt x="2954" y="44"/>
                      </a:lnTo>
                      <a:lnTo>
                        <a:pt x="2956" y="43"/>
                      </a:lnTo>
                      <a:lnTo>
                        <a:pt x="2957" y="43"/>
                      </a:lnTo>
                      <a:lnTo>
                        <a:pt x="2957" y="39"/>
                      </a:lnTo>
                      <a:lnTo>
                        <a:pt x="2956" y="39"/>
                      </a:lnTo>
                      <a:lnTo>
                        <a:pt x="2954" y="31"/>
                      </a:lnTo>
                      <a:lnTo>
                        <a:pt x="2957" y="31"/>
                      </a:lnTo>
                      <a:lnTo>
                        <a:pt x="2958" y="30"/>
                      </a:lnTo>
                      <a:lnTo>
                        <a:pt x="2958" y="29"/>
                      </a:lnTo>
                      <a:close/>
                      <a:moveTo>
                        <a:pt x="191" y="27"/>
                      </a:moveTo>
                      <a:lnTo>
                        <a:pt x="192" y="29"/>
                      </a:lnTo>
                      <a:lnTo>
                        <a:pt x="192" y="29"/>
                      </a:lnTo>
                      <a:lnTo>
                        <a:pt x="193" y="29"/>
                      </a:lnTo>
                      <a:lnTo>
                        <a:pt x="192" y="31"/>
                      </a:lnTo>
                      <a:lnTo>
                        <a:pt x="190" y="34"/>
                      </a:lnTo>
                      <a:lnTo>
                        <a:pt x="187" y="35"/>
                      </a:lnTo>
                      <a:lnTo>
                        <a:pt x="184" y="35"/>
                      </a:lnTo>
                      <a:lnTo>
                        <a:pt x="184" y="34"/>
                      </a:lnTo>
                      <a:lnTo>
                        <a:pt x="187" y="34"/>
                      </a:lnTo>
                      <a:lnTo>
                        <a:pt x="188" y="33"/>
                      </a:lnTo>
                      <a:lnTo>
                        <a:pt x="190" y="31"/>
                      </a:lnTo>
                      <a:lnTo>
                        <a:pt x="188" y="30"/>
                      </a:lnTo>
                      <a:lnTo>
                        <a:pt x="187" y="29"/>
                      </a:lnTo>
                      <a:lnTo>
                        <a:pt x="188" y="29"/>
                      </a:lnTo>
                      <a:lnTo>
                        <a:pt x="188" y="29"/>
                      </a:lnTo>
                      <a:lnTo>
                        <a:pt x="191" y="27"/>
                      </a:lnTo>
                      <a:close/>
                      <a:moveTo>
                        <a:pt x="517" y="26"/>
                      </a:moveTo>
                      <a:lnTo>
                        <a:pt x="519" y="26"/>
                      </a:lnTo>
                      <a:lnTo>
                        <a:pt x="519" y="27"/>
                      </a:lnTo>
                      <a:lnTo>
                        <a:pt x="518" y="27"/>
                      </a:lnTo>
                      <a:lnTo>
                        <a:pt x="518" y="27"/>
                      </a:lnTo>
                      <a:lnTo>
                        <a:pt x="517" y="27"/>
                      </a:lnTo>
                      <a:lnTo>
                        <a:pt x="517" y="27"/>
                      </a:lnTo>
                      <a:lnTo>
                        <a:pt x="517" y="27"/>
                      </a:lnTo>
                      <a:lnTo>
                        <a:pt x="517" y="26"/>
                      </a:lnTo>
                      <a:lnTo>
                        <a:pt x="517" y="26"/>
                      </a:lnTo>
                      <a:close/>
                      <a:moveTo>
                        <a:pt x="495" y="25"/>
                      </a:moveTo>
                      <a:lnTo>
                        <a:pt x="496" y="25"/>
                      </a:lnTo>
                      <a:lnTo>
                        <a:pt x="497" y="25"/>
                      </a:lnTo>
                      <a:lnTo>
                        <a:pt x="498" y="26"/>
                      </a:lnTo>
                      <a:lnTo>
                        <a:pt x="498" y="26"/>
                      </a:lnTo>
                      <a:lnTo>
                        <a:pt x="498" y="26"/>
                      </a:lnTo>
                      <a:lnTo>
                        <a:pt x="500" y="26"/>
                      </a:lnTo>
                      <a:lnTo>
                        <a:pt x="500" y="25"/>
                      </a:lnTo>
                      <a:lnTo>
                        <a:pt x="504" y="25"/>
                      </a:lnTo>
                      <a:lnTo>
                        <a:pt x="505" y="25"/>
                      </a:lnTo>
                      <a:lnTo>
                        <a:pt x="505" y="25"/>
                      </a:lnTo>
                      <a:lnTo>
                        <a:pt x="505" y="27"/>
                      </a:lnTo>
                      <a:lnTo>
                        <a:pt x="504" y="30"/>
                      </a:lnTo>
                      <a:lnTo>
                        <a:pt x="504" y="34"/>
                      </a:lnTo>
                      <a:lnTo>
                        <a:pt x="502" y="34"/>
                      </a:lnTo>
                      <a:lnTo>
                        <a:pt x="502" y="35"/>
                      </a:lnTo>
                      <a:lnTo>
                        <a:pt x="501" y="35"/>
                      </a:lnTo>
                      <a:lnTo>
                        <a:pt x="501" y="35"/>
                      </a:lnTo>
                      <a:lnTo>
                        <a:pt x="500" y="37"/>
                      </a:lnTo>
                      <a:lnTo>
                        <a:pt x="498" y="37"/>
                      </a:lnTo>
                      <a:lnTo>
                        <a:pt x="497" y="37"/>
                      </a:lnTo>
                      <a:lnTo>
                        <a:pt x="497" y="35"/>
                      </a:lnTo>
                      <a:lnTo>
                        <a:pt x="497" y="34"/>
                      </a:lnTo>
                      <a:lnTo>
                        <a:pt x="497" y="34"/>
                      </a:lnTo>
                      <a:lnTo>
                        <a:pt x="496" y="34"/>
                      </a:lnTo>
                      <a:lnTo>
                        <a:pt x="496" y="34"/>
                      </a:lnTo>
                      <a:lnTo>
                        <a:pt x="496" y="34"/>
                      </a:lnTo>
                      <a:lnTo>
                        <a:pt x="496" y="30"/>
                      </a:lnTo>
                      <a:lnTo>
                        <a:pt x="495" y="29"/>
                      </a:lnTo>
                      <a:lnTo>
                        <a:pt x="495" y="25"/>
                      </a:lnTo>
                      <a:close/>
                      <a:moveTo>
                        <a:pt x="1073" y="21"/>
                      </a:moveTo>
                      <a:lnTo>
                        <a:pt x="1074" y="21"/>
                      </a:lnTo>
                      <a:lnTo>
                        <a:pt x="1074" y="26"/>
                      </a:lnTo>
                      <a:lnTo>
                        <a:pt x="1073" y="26"/>
                      </a:lnTo>
                      <a:lnTo>
                        <a:pt x="1073" y="27"/>
                      </a:lnTo>
                      <a:lnTo>
                        <a:pt x="1073" y="29"/>
                      </a:lnTo>
                      <a:lnTo>
                        <a:pt x="1073" y="29"/>
                      </a:lnTo>
                      <a:lnTo>
                        <a:pt x="1071" y="29"/>
                      </a:lnTo>
                      <a:lnTo>
                        <a:pt x="1071" y="30"/>
                      </a:lnTo>
                      <a:lnTo>
                        <a:pt x="1071" y="30"/>
                      </a:lnTo>
                      <a:lnTo>
                        <a:pt x="1071" y="25"/>
                      </a:lnTo>
                      <a:lnTo>
                        <a:pt x="1073" y="24"/>
                      </a:lnTo>
                      <a:lnTo>
                        <a:pt x="1073" y="21"/>
                      </a:lnTo>
                      <a:lnTo>
                        <a:pt x="1073" y="21"/>
                      </a:lnTo>
                      <a:lnTo>
                        <a:pt x="1073" y="21"/>
                      </a:lnTo>
                      <a:close/>
                      <a:moveTo>
                        <a:pt x="3431" y="20"/>
                      </a:moveTo>
                      <a:lnTo>
                        <a:pt x="3431" y="21"/>
                      </a:lnTo>
                      <a:lnTo>
                        <a:pt x="3432" y="21"/>
                      </a:lnTo>
                      <a:lnTo>
                        <a:pt x="3433" y="22"/>
                      </a:lnTo>
                      <a:lnTo>
                        <a:pt x="3433" y="24"/>
                      </a:lnTo>
                      <a:lnTo>
                        <a:pt x="3432" y="24"/>
                      </a:lnTo>
                      <a:lnTo>
                        <a:pt x="3432" y="24"/>
                      </a:lnTo>
                      <a:lnTo>
                        <a:pt x="3431" y="25"/>
                      </a:lnTo>
                      <a:lnTo>
                        <a:pt x="3431" y="25"/>
                      </a:lnTo>
                      <a:lnTo>
                        <a:pt x="3424" y="25"/>
                      </a:lnTo>
                      <a:lnTo>
                        <a:pt x="3424" y="26"/>
                      </a:lnTo>
                      <a:lnTo>
                        <a:pt x="3423" y="26"/>
                      </a:lnTo>
                      <a:lnTo>
                        <a:pt x="3423" y="27"/>
                      </a:lnTo>
                      <a:lnTo>
                        <a:pt x="3422" y="27"/>
                      </a:lnTo>
                      <a:lnTo>
                        <a:pt x="3419" y="27"/>
                      </a:lnTo>
                      <a:lnTo>
                        <a:pt x="3419" y="26"/>
                      </a:lnTo>
                      <a:lnTo>
                        <a:pt x="3422" y="24"/>
                      </a:lnTo>
                      <a:lnTo>
                        <a:pt x="3423" y="21"/>
                      </a:lnTo>
                      <a:lnTo>
                        <a:pt x="3426" y="21"/>
                      </a:lnTo>
                      <a:lnTo>
                        <a:pt x="3428" y="21"/>
                      </a:lnTo>
                      <a:lnTo>
                        <a:pt x="3431" y="20"/>
                      </a:lnTo>
                      <a:close/>
                      <a:moveTo>
                        <a:pt x="2911" y="18"/>
                      </a:moveTo>
                      <a:lnTo>
                        <a:pt x="2911" y="18"/>
                      </a:lnTo>
                      <a:lnTo>
                        <a:pt x="2911" y="18"/>
                      </a:lnTo>
                      <a:lnTo>
                        <a:pt x="2912" y="18"/>
                      </a:lnTo>
                      <a:lnTo>
                        <a:pt x="2912" y="20"/>
                      </a:lnTo>
                      <a:lnTo>
                        <a:pt x="2914" y="21"/>
                      </a:lnTo>
                      <a:lnTo>
                        <a:pt x="2915" y="22"/>
                      </a:lnTo>
                      <a:lnTo>
                        <a:pt x="2914" y="22"/>
                      </a:lnTo>
                      <a:lnTo>
                        <a:pt x="2912" y="25"/>
                      </a:lnTo>
                      <a:lnTo>
                        <a:pt x="2910" y="25"/>
                      </a:lnTo>
                      <a:lnTo>
                        <a:pt x="2907" y="24"/>
                      </a:lnTo>
                      <a:lnTo>
                        <a:pt x="2907" y="21"/>
                      </a:lnTo>
                      <a:lnTo>
                        <a:pt x="2909" y="20"/>
                      </a:lnTo>
                      <a:lnTo>
                        <a:pt x="2911" y="18"/>
                      </a:lnTo>
                      <a:close/>
                      <a:moveTo>
                        <a:pt x="805" y="18"/>
                      </a:moveTo>
                      <a:lnTo>
                        <a:pt x="805" y="18"/>
                      </a:lnTo>
                      <a:lnTo>
                        <a:pt x="805" y="21"/>
                      </a:lnTo>
                      <a:lnTo>
                        <a:pt x="807" y="21"/>
                      </a:lnTo>
                      <a:lnTo>
                        <a:pt x="807" y="24"/>
                      </a:lnTo>
                      <a:lnTo>
                        <a:pt x="807" y="26"/>
                      </a:lnTo>
                      <a:lnTo>
                        <a:pt x="807" y="29"/>
                      </a:lnTo>
                      <a:lnTo>
                        <a:pt x="809" y="29"/>
                      </a:lnTo>
                      <a:lnTo>
                        <a:pt x="809" y="31"/>
                      </a:lnTo>
                      <a:lnTo>
                        <a:pt x="809" y="31"/>
                      </a:lnTo>
                      <a:lnTo>
                        <a:pt x="809" y="33"/>
                      </a:lnTo>
                      <a:lnTo>
                        <a:pt x="810" y="33"/>
                      </a:lnTo>
                      <a:lnTo>
                        <a:pt x="810" y="35"/>
                      </a:lnTo>
                      <a:lnTo>
                        <a:pt x="813" y="37"/>
                      </a:lnTo>
                      <a:lnTo>
                        <a:pt x="813" y="39"/>
                      </a:lnTo>
                      <a:lnTo>
                        <a:pt x="814" y="39"/>
                      </a:lnTo>
                      <a:lnTo>
                        <a:pt x="814" y="42"/>
                      </a:lnTo>
                      <a:lnTo>
                        <a:pt x="815" y="43"/>
                      </a:lnTo>
                      <a:lnTo>
                        <a:pt x="815" y="44"/>
                      </a:lnTo>
                      <a:lnTo>
                        <a:pt x="815" y="44"/>
                      </a:lnTo>
                      <a:lnTo>
                        <a:pt x="815" y="46"/>
                      </a:lnTo>
                      <a:lnTo>
                        <a:pt x="815" y="46"/>
                      </a:lnTo>
                      <a:lnTo>
                        <a:pt x="815" y="47"/>
                      </a:lnTo>
                      <a:lnTo>
                        <a:pt x="817" y="47"/>
                      </a:lnTo>
                      <a:lnTo>
                        <a:pt x="817" y="51"/>
                      </a:lnTo>
                      <a:lnTo>
                        <a:pt x="819" y="52"/>
                      </a:lnTo>
                      <a:lnTo>
                        <a:pt x="821" y="54"/>
                      </a:lnTo>
                      <a:lnTo>
                        <a:pt x="822" y="55"/>
                      </a:lnTo>
                      <a:lnTo>
                        <a:pt x="823" y="55"/>
                      </a:lnTo>
                      <a:lnTo>
                        <a:pt x="826" y="55"/>
                      </a:lnTo>
                      <a:lnTo>
                        <a:pt x="824" y="58"/>
                      </a:lnTo>
                      <a:lnTo>
                        <a:pt x="823" y="59"/>
                      </a:lnTo>
                      <a:lnTo>
                        <a:pt x="823" y="60"/>
                      </a:lnTo>
                      <a:lnTo>
                        <a:pt x="823" y="63"/>
                      </a:lnTo>
                      <a:lnTo>
                        <a:pt x="824" y="63"/>
                      </a:lnTo>
                      <a:lnTo>
                        <a:pt x="824" y="65"/>
                      </a:lnTo>
                      <a:lnTo>
                        <a:pt x="824" y="65"/>
                      </a:lnTo>
                      <a:lnTo>
                        <a:pt x="824" y="67"/>
                      </a:lnTo>
                      <a:lnTo>
                        <a:pt x="822" y="67"/>
                      </a:lnTo>
                      <a:lnTo>
                        <a:pt x="822" y="69"/>
                      </a:lnTo>
                      <a:lnTo>
                        <a:pt x="818" y="69"/>
                      </a:lnTo>
                      <a:lnTo>
                        <a:pt x="818" y="64"/>
                      </a:lnTo>
                      <a:lnTo>
                        <a:pt x="817" y="64"/>
                      </a:lnTo>
                      <a:lnTo>
                        <a:pt x="817" y="60"/>
                      </a:lnTo>
                      <a:lnTo>
                        <a:pt x="818" y="60"/>
                      </a:lnTo>
                      <a:lnTo>
                        <a:pt x="818" y="60"/>
                      </a:lnTo>
                      <a:lnTo>
                        <a:pt x="818" y="59"/>
                      </a:lnTo>
                      <a:lnTo>
                        <a:pt x="817" y="59"/>
                      </a:lnTo>
                      <a:lnTo>
                        <a:pt x="817" y="59"/>
                      </a:lnTo>
                      <a:lnTo>
                        <a:pt x="817" y="55"/>
                      </a:lnTo>
                      <a:lnTo>
                        <a:pt x="814" y="55"/>
                      </a:lnTo>
                      <a:lnTo>
                        <a:pt x="814" y="55"/>
                      </a:lnTo>
                      <a:lnTo>
                        <a:pt x="815" y="55"/>
                      </a:lnTo>
                      <a:lnTo>
                        <a:pt x="815" y="52"/>
                      </a:lnTo>
                      <a:lnTo>
                        <a:pt x="814" y="51"/>
                      </a:lnTo>
                      <a:lnTo>
                        <a:pt x="810" y="51"/>
                      </a:lnTo>
                      <a:lnTo>
                        <a:pt x="810" y="48"/>
                      </a:lnTo>
                      <a:lnTo>
                        <a:pt x="810" y="48"/>
                      </a:lnTo>
                      <a:lnTo>
                        <a:pt x="811" y="47"/>
                      </a:lnTo>
                      <a:lnTo>
                        <a:pt x="811" y="47"/>
                      </a:lnTo>
                      <a:lnTo>
                        <a:pt x="811" y="46"/>
                      </a:lnTo>
                      <a:lnTo>
                        <a:pt x="810" y="46"/>
                      </a:lnTo>
                      <a:lnTo>
                        <a:pt x="810" y="44"/>
                      </a:lnTo>
                      <a:lnTo>
                        <a:pt x="810" y="43"/>
                      </a:lnTo>
                      <a:lnTo>
                        <a:pt x="809" y="44"/>
                      </a:lnTo>
                      <a:lnTo>
                        <a:pt x="807" y="44"/>
                      </a:lnTo>
                      <a:lnTo>
                        <a:pt x="807" y="44"/>
                      </a:lnTo>
                      <a:lnTo>
                        <a:pt x="805" y="43"/>
                      </a:lnTo>
                      <a:lnTo>
                        <a:pt x="802" y="41"/>
                      </a:lnTo>
                      <a:lnTo>
                        <a:pt x="800" y="39"/>
                      </a:lnTo>
                      <a:lnTo>
                        <a:pt x="800" y="38"/>
                      </a:lnTo>
                      <a:lnTo>
                        <a:pt x="800" y="38"/>
                      </a:lnTo>
                      <a:lnTo>
                        <a:pt x="798" y="38"/>
                      </a:lnTo>
                      <a:lnTo>
                        <a:pt x="798" y="35"/>
                      </a:lnTo>
                      <a:lnTo>
                        <a:pt x="800" y="35"/>
                      </a:lnTo>
                      <a:lnTo>
                        <a:pt x="801" y="34"/>
                      </a:lnTo>
                      <a:lnTo>
                        <a:pt x="801" y="34"/>
                      </a:lnTo>
                      <a:lnTo>
                        <a:pt x="797" y="34"/>
                      </a:lnTo>
                      <a:lnTo>
                        <a:pt x="797" y="33"/>
                      </a:lnTo>
                      <a:lnTo>
                        <a:pt x="796" y="33"/>
                      </a:lnTo>
                      <a:lnTo>
                        <a:pt x="796" y="31"/>
                      </a:lnTo>
                      <a:lnTo>
                        <a:pt x="794" y="31"/>
                      </a:lnTo>
                      <a:lnTo>
                        <a:pt x="794" y="30"/>
                      </a:lnTo>
                      <a:lnTo>
                        <a:pt x="796" y="30"/>
                      </a:lnTo>
                      <a:lnTo>
                        <a:pt x="796" y="29"/>
                      </a:lnTo>
                      <a:lnTo>
                        <a:pt x="797" y="29"/>
                      </a:lnTo>
                      <a:lnTo>
                        <a:pt x="797" y="26"/>
                      </a:lnTo>
                      <a:lnTo>
                        <a:pt x="798" y="25"/>
                      </a:lnTo>
                      <a:lnTo>
                        <a:pt x="800" y="22"/>
                      </a:lnTo>
                      <a:lnTo>
                        <a:pt x="800" y="22"/>
                      </a:lnTo>
                      <a:lnTo>
                        <a:pt x="800" y="22"/>
                      </a:lnTo>
                      <a:lnTo>
                        <a:pt x="801" y="22"/>
                      </a:lnTo>
                      <a:lnTo>
                        <a:pt x="803" y="22"/>
                      </a:lnTo>
                      <a:lnTo>
                        <a:pt x="803" y="22"/>
                      </a:lnTo>
                      <a:lnTo>
                        <a:pt x="803" y="20"/>
                      </a:lnTo>
                      <a:lnTo>
                        <a:pt x="803" y="20"/>
                      </a:lnTo>
                      <a:lnTo>
                        <a:pt x="803" y="20"/>
                      </a:lnTo>
                      <a:lnTo>
                        <a:pt x="803" y="20"/>
                      </a:lnTo>
                      <a:lnTo>
                        <a:pt x="803" y="18"/>
                      </a:lnTo>
                      <a:lnTo>
                        <a:pt x="805" y="18"/>
                      </a:lnTo>
                      <a:lnTo>
                        <a:pt x="805" y="18"/>
                      </a:lnTo>
                      <a:lnTo>
                        <a:pt x="805" y="18"/>
                      </a:lnTo>
                      <a:lnTo>
                        <a:pt x="805" y="18"/>
                      </a:lnTo>
                      <a:lnTo>
                        <a:pt x="805" y="18"/>
                      </a:lnTo>
                      <a:close/>
                      <a:moveTo>
                        <a:pt x="3462" y="17"/>
                      </a:moveTo>
                      <a:lnTo>
                        <a:pt x="3465" y="17"/>
                      </a:lnTo>
                      <a:lnTo>
                        <a:pt x="3462" y="22"/>
                      </a:lnTo>
                      <a:lnTo>
                        <a:pt x="3461" y="22"/>
                      </a:lnTo>
                      <a:lnTo>
                        <a:pt x="3461" y="22"/>
                      </a:lnTo>
                      <a:lnTo>
                        <a:pt x="3461" y="21"/>
                      </a:lnTo>
                      <a:lnTo>
                        <a:pt x="3460" y="21"/>
                      </a:lnTo>
                      <a:lnTo>
                        <a:pt x="3461" y="20"/>
                      </a:lnTo>
                      <a:lnTo>
                        <a:pt x="3462" y="18"/>
                      </a:lnTo>
                      <a:lnTo>
                        <a:pt x="3462" y="17"/>
                      </a:lnTo>
                      <a:close/>
                      <a:moveTo>
                        <a:pt x="1798" y="17"/>
                      </a:moveTo>
                      <a:lnTo>
                        <a:pt x="1798" y="18"/>
                      </a:lnTo>
                      <a:lnTo>
                        <a:pt x="1797" y="18"/>
                      </a:lnTo>
                      <a:lnTo>
                        <a:pt x="1797" y="20"/>
                      </a:lnTo>
                      <a:lnTo>
                        <a:pt x="1797" y="20"/>
                      </a:lnTo>
                      <a:lnTo>
                        <a:pt x="1794" y="21"/>
                      </a:lnTo>
                      <a:lnTo>
                        <a:pt x="1793" y="22"/>
                      </a:lnTo>
                      <a:lnTo>
                        <a:pt x="1792" y="22"/>
                      </a:lnTo>
                      <a:lnTo>
                        <a:pt x="1792" y="24"/>
                      </a:lnTo>
                      <a:lnTo>
                        <a:pt x="1792" y="24"/>
                      </a:lnTo>
                      <a:lnTo>
                        <a:pt x="1791" y="24"/>
                      </a:lnTo>
                      <a:lnTo>
                        <a:pt x="1789" y="24"/>
                      </a:lnTo>
                      <a:lnTo>
                        <a:pt x="1789" y="24"/>
                      </a:lnTo>
                      <a:lnTo>
                        <a:pt x="1789" y="24"/>
                      </a:lnTo>
                      <a:lnTo>
                        <a:pt x="1787" y="25"/>
                      </a:lnTo>
                      <a:lnTo>
                        <a:pt x="1785" y="24"/>
                      </a:lnTo>
                      <a:lnTo>
                        <a:pt x="1784" y="22"/>
                      </a:lnTo>
                      <a:lnTo>
                        <a:pt x="1784" y="21"/>
                      </a:lnTo>
                      <a:lnTo>
                        <a:pt x="1785" y="21"/>
                      </a:lnTo>
                      <a:lnTo>
                        <a:pt x="1784" y="18"/>
                      </a:lnTo>
                      <a:lnTo>
                        <a:pt x="1787" y="20"/>
                      </a:lnTo>
                      <a:lnTo>
                        <a:pt x="1788" y="20"/>
                      </a:lnTo>
                      <a:lnTo>
                        <a:pt x="1789" y="21"/>
                      </a:lnTo>
                      <a:lnTo>
                        <a:pt x="1789" y="20"/>
                      </a:lnTo>
                      <a:lnTo>
                        <a:pt x="1789" y="20"/>
                      </a:lnTo>
                      <a:lnTo>
                        <a:pt x="1792" y="18"/>
                      </a:lnTo>
                      <a:lnTo>
                        <a:pt x="1792" y="18"/>
                      </a:lnTo>
                      <a:lnTo>
                        <a:pt x="1798" y="17"/>
                      </a:lnTo>
                      <a:close/>
                      <a:moveTo>
                        <a:pt x="3437" y="17"/>
                      </a:moveTo>
                      <a:lnTo>
                        <a:pt x="3440" y="17"/>
                      </a:lnTo>
                      <a:lnTo>
                        <a:pt x="3440" y="20"/>
                      </a:lnTo>
                      <a:lnTo>
                        <a:pt x="3439" y="20"/>
                      </a:lnTo>
                      <a:lnTo>
                        <a:pt x="3439" y="20"/>
                      </a:lnTo>
                      <a:lnTo>
                        <a:pt x="3439" y="20"/>
                      </a:lnTo>
                      <a:lnTo>
                        <a:pt x="3439" y="18"/>
                      </a:lnTo>
                      <a:lnTo>
                        <a:pt x="3437" y="20"/>
                      </a:lnTo>
                      <a:lnTo>
                        <a:pt x="3437" y="17"/>
                      </a:lnTo>
                      <a:close/>
                      <a:moveTo>
                        <a:pt x="1781" y="17"/>
                      </a:moveTo>
                      <a:lnTo>
                        <a:pt x="1783" y="17"/>
                      </a:lnTo>
                      <a:lnTo>
                        <a:pt x="1783" y="20"/>
                      </a:lnTo>
                      <a:lnTo>
                        <a:pt x="1781" y="20"/>
                      </a:lnTo>
                      <a:lnTo>
                        <a:pt x="1781" y="22"/>
                      </a:lnTo>
                      <a:lnTo>
                        <a:pt x="1780" y="22"/>
                      </a:lnTo>
                      <a:lnTo>
                        <a:pt x="1780" y="22"/>
                      </a:lnTo>
                      <a:lnTo>
                        <a:pt x="1780" y="22"/>
                      </a:lnTo>
                      <a:lnTo>
                        <a:pt x="1779" y="22"/>
                      </a:lnTo>
                      <a:lnTo>
                        <a:pt x="1781" y="17"/>
                      </a:lnTo>
                      <a:close/>
                      <a:moveTo>
                        <a:pt x="3457" y="14"/>
                      </a:moveTo>
                      <a:lnTo>
                        <a:pt x="3460" y="14"/>
                      </a:lnTo>
                      <a:lnTo>
                        <a:pt x="3460" y="17"/>
                      </a:lnTo>
                      <a:lnTo>
                        <a:pt x="3458" y="17"/>
                      </a:lnTo>
                      <a:lnTo>
                        <a:pt x="3458" y="17"/>
                      </a:lnTo>
                      <a:lnTo>
                        <a:pt x="3458" y="17"/>
                      </a:lnTo>
                      <a:lnTo>
                        <a:pt x="3457" y="17"/>
                      </a:lnTo>
                      <a:lnTo>
                        <a:pt x="3457" y="16"/>
                      </a:lnTo>
                      <a:lnTo>
                        <a:pt x="3457" y="16"/>
                      </a:lnTo>
                      <a:lnTo>
                        <a:pt x="3457" y="14"/>
                      </a:lnTo>
                      <a:close/>
                      <a:moveTo>
                        <a:pt x="1030" y="14"/>
                      </a:moveTo>
                      <a:lnTo>
                        <a:pt x="1031" y="16"/>
                      </a:lnTo>
                      <a:lnTo>
                        <a:pt x="1031" y="16"/>
                      </a:lnTo>
                      <a:lnTo>
                        <a:pt x="1031" y="16"/>
                      </a:lnTo>
                      <a:lnTo>
                        <a:pt x="1031" y="16"/>
                      </a:lnTo>
                      <a:lnTo>
                        <a:pt x="1031" y="16"/>
                      </a:lnTo>
                      <a:lnTo>
                        <a:pt x="1031" y="16"/>
                      </a:lnTo>
                      <a:lnTo>
                        <a:pt x="1031" y="16"/>
                      </a:lnTo>
                      <a:lnTo>
                        <a:pt x="1031" y="16"/>
                      </a:lnTo>
                      <a:lnTo>
                        <a:pt x="1030" y="16"/>
                      </a:lnTo>
                      <a:lnTo>
                        <a:pt x="1030" y="16"/>
                      </a:lnTo>
                      <a:lnTo>
                        <a:pt x="1029" y="16"/>
                      </a:lnTo>
                      <a:lnTo>
                        <a:pt x="1030" y="16"/>
                      </a:lnTo>
                      <a:lnTo>
                        <a:pt x="1030" y="16"/>
                      </a:lnTo>
                      <a:lnTo>
                        <a:pt x="1030" y="14"/>
                      </a:lnTo>
                      <a:close/>
                      <a:moveTo>
                        <a:pt x="231" y="12"/>
                      </a:moveTo>
                      <a:lnTo>
                        <a:pt x="230" y="14"/>
                      </a:lnTo>
                      <a:lnTo>
                        <a:pt x="230" y="14"/>
                      </a:lnTo>
                      <a:lnTo>
                        <a:pt x="227" y="14"/>
                      </a:lnTo>
                      <a:lnTo>
                        <a:pt x="227" y="14"/>
                      </a:lnTo>
                      <a:lnTo>
                        <a:pt x="229" y="13"/>
                      </a:lnTo>
                      <a:lnTo>
                        <a:pt x="230" y="13"/>
                      </a:lnTo>
                      <a:lnTo>
                        <a:pt x="230" y="13"/>
                      </a:lnTo>
                      <a:lnTo>
                        <a:pt x="230" y="13"/>
                      </a:lnTo>
                      <a:lnTo>
                        <a:pt x="231" y="12"/>
                      </a:lnTo>
                      <a:close/>
                      <a:moveTo>
                        <a:pt x="220" y="12"/>
                      </a:moveTo>
                      <a:lnTo>
                        <a:pt x="221" y="13"/>
                      </a:lnTo>
                      <a:lnTo>
                        <a:pt x="221" y="13"/>
                      </a:lnTo>
                      <a:lnTo>
                        <a:pt x="221" y="14"/>
                      </a:lnTo>
                      <a:lnTo>
                        <a:pt x="221" y="14"/>
                      </a:lnTo>
                      <a:lnTo>
                        <a:pt x="221" y="14"/>
                      </a:lnTo>
                      <a:lnTo>
                        <a:pt x="221" y="14"/>
                      </a:lnTo>
                      <a:lnTo>
                        <a:pt x="221" y="14"/>
                      </a:lnTo>
                      <a:lnTo>
                        <a:pt x="220" y="16"/>
                      </a:lnTo>
                      <a:lnTo>
                        <a:pt x="218" y="16"/>
                      </a:lnTo>
                      <a:lnTo>
                        <a:pt x="218" y="16"/>
                      </a:lnTo>
                      <a:lnTo>
                        <a:pt x="217" y="16"/>
                      </a:lnTo>
                      <a:lnTo>
                        <a:pt x="214" y="16"/>
                      </a:lnTo>
                      <a:lnTo>
                        <a:pt x="214" y="17"/>
                      </a:lnTo>
                      <a:lnTo>
                        <a:pt x="212" y="17"/>
                      </a:lnTo>
                      <a:lnTo>
                        <a:pt x="212" y="18"/>
                      </a:lnTo>
                      <a:lnTo>
                        <a:pt x="210" y="18"/>
                      </a:lnTo>
                      <a:lnTo>
                        <a:pt x="209" y="20"/>
                      </a:lnTo>
                      <a:lnTo>
                        <a:pt x="207" y="20"/>
                      </a:lnTo>
                      <a:lnTo>
                        <a:pt x="208" y="17"/>
                      </a:lnTo>
                      <a:lnTo>
                        <a:pt x="208" y="17"/>
                      </a:lnTo>
                      <a:lnTo>
                        <a:pt x="209" y="17"/>
                      </a:lnTo>
                      <a:lnTo>
                        <a:pt x="210" y="16"/>
                      </a:lnTo>
                      <a:lnTo>
                        <a:pt x="210" y="13"/>
                      </a:lnTo>
                      <a:lnTo>
                        <a:pt x="213" y="13"/>
                      </a:lnTo>
                      <a:lnTo>
                        <a:pt x="216" y="13"/>
                      </a:lnTo>
                      <a:lnTo>
                        <a:pt x="217" y="12"/>
                      </a:lnTo>
                      <a:lnTo>
                        <a:pt x="220" y="12"/>
                      </a:lnTo>
                      <a:close/>
                      <a:moveTo>
                        <a:pt x="1815" y="10"/>
                      </a:moveTo>
                      <a:lnTo>
                        <a:pt x="1818" y="12"/>
                      </a:lnTo>
                      <a:lnTo>
                        <a:pt x="1819" y="12"/>
                      </a:lnTo>
                      <a:lnTo>
                        <a:pt x="1821" y="13"/>
                      </a:lnTo>
                      <a:lnTo>
                        <a:pt x="1821" y="16"/>
                      </a:lnTo>
                      <a:lnTo>
                        <a:pt x="1821" y="16"/>
                      </a:lnTo>
                      <a:lnTo>
                        <a:pt x="1818" y="16"/>
                      </a:lnTo>
                      <a:lnTo>
                        <a:pt x="1818" y="16"/>
                      </a:lnTo>
                      <a:lnTo>
                        <a:pt x="1817" y="14"/>
                      </a:lnTo>
                      <a:lnTo>
                        <a:pt x="1817" y="14"/>
                      </a:lnTo>
                      <a:lnTo>
                        <a:pt x="1815" y="13"/>
                      </a:lnTo>
                      <a:lnTo>
                        <a:pt x="1815" y="10"/>
                      </a:lnTo>
                      <a:close/>
                      <a:moveTo>
                        <a:pt x="1620" y="10"/>
                      </a:moveTo>
                      <a:lnTo>
                        <a:pt x="1620" y="10"/>
                      </a:lnTo>
                      <a:lnTo>
                        <a:pt x="1622" y="12"/>
                      </a:lnTo>
                      <a:lnTo>
                        <a:pt x="1622" y="12"/>
                      </a:lnTo>
                      <a:lnTo>
                        <a:pt x="1623" y="12"/>
                      </a:lnTo>
                      <a:lnTo>
                        <a:pt x="1623" y="14"/>
                      </a:lnTo>
                      <a:lnTo>
                        <a:pt x="1622" y="16"/>
                      </a:lnTo>
                      <a:lnTo>
                        <a:pt x="1620" y="16"/>
                      </a:lnTo>
                      <a:lnTo>
                        <a:pt x="1620" y="17"/>
                      </a:lnTo>
                      <a:lnTo>
                        <a:pt x="1622" y="16"/>
                      </a:lnTo>
                      <a:lnTo>
                        <a:pt x="1624" y="16"/>
                      </a:lnTo>
                      <a:lnTo>
                        <a:pt x="1626" y="14"/>
                      </a:lnTo>
                      <a:lnTo>
                        <a:pt x="1627" y="13"/>
                      </a:lnTo>
                      <a:lnTo>
                        <a:pt x="1630" y="13"/>
                      </a:lnTo>
                      <a:lnTo>
                        <a:pt x="1630" y="14"/>
                      </a:lnTo>
                      <a:lnTo>
                        <a:pt x="1631" y="14"/>
                      </a:lnTo>
                      <a:lnTo>
                        <a:pt x="1631" y="17"/>
                      </a:lnTo>
                      <a:lnTo>
                        <a:pt x="1630" y="18"/>
                      </a:lnTo>
                      <a:lnTo>
                        <a:pt x="1630" y="18"/>
                      </a:lnTo>
                      <a:lnTo>
                        <a:pt x="1632" y="18"/>
                      </a:lnTo>
                      <a:lnTo>
                        <a:pt x="1632" y="24"/>
                      </a:lnTo>
                      <a:lnTo>
                        <a:pt x="1635" y="24"/>
                      </a:lnTo>
                      <a:lnTo>
                        <a:pt x="1635" y="25"/>
                      </a:lnTo>
                      <a:lnTo>
                        <a:pt x="1632" y="26"/>
                      </a:lnTo>
                      <a:lnTo>
                        <a:pt x="1631" y="26"/>
                      </a:lnTo>
                      <a:lnTo>
                        <a:pt x="1628" y="26"/>
                      </a:lnTo>
                      <a:lnTo>
                        <a:pt x="1627" y="26"/>
                      </a:lnTo>
                      <a:lnTo>
                        <a:pt x="1627" y="27"/>
                      </a:lnTo>
                      <a:lnTo>
                        <a:pt x="1627" y="27"/>
                      </a:lnTo>
                      <a:lnTo>
                        <a:pt x="1627" y="29"/>
                      </a:lnTo>
                      <a:lnTo>
                        <a:pt x="1624" y="29"/>
                      </a:lnTo>
                      <a:lnTo>
                        <a:pt x="1626" y="33"/>
                      </a:lnTo>
                      <a:lnTo>
                        <a:pt x="1626" y="33"/>
                      </a:lnTo>
                      <a:lnTo>
                        <a:pt x="1624" y="34"/>
                      </a:lnTo>
                      <a:lnTo>
                        <a:pt x="1624" y="35"/>
                      </a:lnTo>
                      <a:lnTo>
                        <a:pt x="1626" y="35"/>
                      </a:lnTo>
                      <a:lnTo>
                        <a:pt x="1626" y="35"/>
                      </a:lnTo>
                      <a:lnTo>
                        <a:pt x="1624" y="35"/>
                      </a:lnTo>
                      <a:lnTo>
                        <a:pt x="1624" y="37"/>
                      </a:lnTo>
                      <a:lnTo>
                        <a:pt x="1626" y="37"/>
                      </a:lnTo>
                      <a:lnTo>
                        <a:pt x="1626" y="39"/>
                      </a:lnTo>
                      <a:lnTo>
                        <a:pt x="1626" y="41"/>
                      </a:lnTo>
                      <a:lnTo>
                        <a:pt x="1627" y="41"/>
                      </a:lnTo>
                      <a:lnTo>
                        <a:pt x="1627" y="43"/>
                      </a:lnTo>
                      <a:lnTo>
                        <a:pt x="1626" y="43"/>
                      </a:lnTo>
                      <a:lnTo>
                        <a:pt x="1627" y="47"/>
                      </a:lnTo>
                      <a:lnTo>
                        <a:pt x="1626" y="47"/>
                      </a:lnTo>
                      <a:lnTo>
                        <a:pt x="1627" y="48"/>
                      </a:lnTo>
                      <a:lnTo>
                        <a:pt x="1626" y="48"/>
                      </a:lnTo>
                      <a:lnTo>
                        <a:pt x="1623" y="48"/>
                      </a:lnTo>
                      <a:lnTo>
                        <a:pt x="1623" y="48"/>
                      </a:lnTo>
                      <a:lnTo>
                        <a:pt x="1624" y="50"/>
                      </a:lnTo>
                      <a:lnTo>
                        <a:pt x="1624" y="50"/>
                      </a:lnTo>
                      <a:lnTo>
                        <a:pt x="1624" y="51"/>
                      </a:lnTo>
                      <a:lnTo>
                        <a:pt x="1623" y="51"/>
                      </a:lnTo>
                      <a:lnTo>
                        <a:pt x="1623" y="51"/>
                      </a:lnTo>
                      <a:lnTo>
                        <a:pt x="1622" y="50"/>
                      </a:lnTo>
                      <a:lnTo>
                        <a:pt x="1622" y="51"/>
                      </a:lnTo>
                      <a:lnTo>
                        <a:pt x="1622" y="51"/>
                      </a:lnTo>
                      <a:lnTo>
                        <a:pt x="1622" y="52"/>
                      </a:lnTo>
                      <a:lnTo>
                        <a:pt x="1618" y="52"/>
                      </a:lnTo>
                      <a:lnTo>
                        <a:pt x="1618" y="54"/>
                      </a:lnTo>
                      <a:lnTo>
                        <a:pt x="1616" y="56"/>
                      </a:lnTo>
                      <a:lnTo>
                        <a:pt x="1615" y="56"/>
                      </a:lnTo>
                      <a:lnTo>
                        <a:pt x="1615" y="58"/>
                      </a:lnTo>
                      <a:lnTo>
                        <a:pt x="1611" y="56"/>
                      </a:lnTo>
                      <a:lnTo>
                        <a:pt x="1611" y="59"/>
                      </a:lnTo>
                      <a:lnTo>
                        <a:pt x="1609" y="60"/>
                      </a:lnTo>
                      <a:lnTo>
                        <a:pt x="1607" y="60"/>
                      </a:lnTo>
                      <a:lnTo>
                        <a:pt x="1605" y="63"/>
                      </a:lnTo>
                      <a:lnTo>
                        <a:pt x="1602" y="61"/>
                      </a:lnTo>
                      <a:lnTo>
                        <a:pt x="1602" y="59"/>
                      </a:lnTo>
                      <a:lnTo>
                        <a:pt x="1599" y="60"/>
                      </a:lnTo>
                      <a:lnTo>
                        <a:pt x="1598" y="61"/>
                      </a:lnTo>
                      <a:lnTo>
                        <a:pt x="1595" y="63"/>
                      </a:lnTo>
                      <a:lnTo>
                        <a:pt x="1595" y="60"/>
                      </a:lnTo>
                      <a:lnTo>
                        <a:pt x="1597" y="60"/>
                      </a:lnTo>
                      <a:lnTo>
                        <a:pt x="1598" y="60"/>
                      </a:lnTo>
                      <a:lnTo>
                        <a:pt x="1598" y="59"/>
                      </a:lnTo>
                      <a:lnTo>
                        <a:pt x="1598" y="59"/>
                      </a:lnTo>
                      <a:lnTo>
                        <a:pt x="1595" y="59"/>
                      </a:lnTo>
                      <a:lnTo>
                        <a:pt x="1594" y="59"/>
                      </a:lnTo>
                      <a:lnTo>
                        <a:pt x="1593" y="60"/>
                      </a:lnTo>
                      <a:lnTo>
                        <a:pt x="1593" y="59"/>
                      </a:lnTo>
                      <a:lnTo>
                        <a:pt x="1593" y="59"/>
                      </a:lnTo>
                      <a:lnTo>
                        <a:pt x="1593" y="58"/>
                      </a:lnTo>
                      <a:lnTo>
                        <a:pt x="1593" y="56"/>
                      </a:lnTo>
                      <a:lnTo>
                        <a:pt x="1594" y="56"/>
                      </a:lnTo>
                      <a:lnTo>
                        <a:pt x="1593" y="56"/>
                      </a:lnTo>
                      <a:lnTo>
                        <a:pt x="1592" y="55"/>
                      </a:lnTo>
                      <a:lnTo>
                        <a:pt x="1592" y="54"/>
                      </a:lnTo>
                      <a:lnTo>
                        <a:pt x="1593" y="54"/>
                      </a:lnTo>
                      <a:lnTo>
                        <a:pt x="1593" y="52"/>
                      </a:lnTo>
                      <a:lnTo>
                        <a:pt x="1594" y="54"/>
                      </a:lnTo>
                      <a:lnTo>
                        <a:pt x="1597" y="54"/>
                      </a:lnTo>
                      <a:lnTo>
                        <a:pt x="1597" y="52"/>
                      </a:lnTo>
                      <a:lnTo>
                        <a:pt x="1595" y="52"/>
                      </a:lnTo>
                      <a:lnTo>
                        <a:pt x="1595" y="51"/>
                      </a:lnTo>
                      <a:lnTo>
                        <a:pt x="1597" y="50"/>
                      </a:lnTo>
                      <a:lnTo>
                        <a:pt x="1598" y="50"/>
                      </a:lnTo>
                      <a:lnTo>
                        <a:pt x="1599" y="48"/>
                      </a:lnTo>
                      <a:lnTo>
                        <a:pt x="1599" y="48"/>
                      </a:lnTo>
                      <a:lnTo>
                        <a:pt x="1597" y="48"/>
                      </a:lnTo>
                      <a:lnTo>
                        <a:pt x="1597" y="47"/>
                      </a:lnTo>
                      <a:lnTo>
                        <a:pt x="1598" y="47"/>
                      </a:lnTo>
                      <a:lnTo>
                        <a:pt x="1599" y="46"/>
                      </a:lnTo>
                      <a:lnTo>
                        <a:pt x="1599" y="46"/>
                      </a:lnTo>
                      <a:lnTo>
                        <a:pt x="1599" y="44"/>
                      </a:lnTo>
                      <a:lnTo>
                        <a:pt x="1601" y="44"/>
                      </a:lnTo>
                      <a:lnTo>
                        <a:pt x="1601" y="41"/>
                      </a:lnTo>
                      <a:lnTo>
                        <a:pt x="1602" y="41"/>
                      </a:lnTo>
                      <a:lnTo>
                        <a:pt x="1602" y="39"/>
                      </a:lnTo>
                      <a:lnTo>
                        <a:pt x="1603" y="39"/>
                      </a:lnTo>
                      <a:lnTo>
                        <a:pt x="1605" y="38"/>
                      </a:lnTo>
                      <a:lnTo>
                        <a:pt x="1605" y="37"/>
                      </a:lnTo>
                      <a:lnTo>
                        <a:pt x="1605" y="37"/>
                      </a:lnTo>
                      <a:lnTo>
                        <a:pt x="1605" y="37"/>
                      </a:lnTo>
                      <a:lnTo>
                        <a:pt x="1603" y="35"/>
                      </a:lnTo>
                      <a:lnTo>
                        <a:pt x="1603" y="35"/>
                      </a:lnTo>
                      <a:lnTo>
                        <a:pt x="1603" y="38"/>
                      </a:lnTo>
                      <a:lnTo>
                        <a:pt x="1599" y="38"/>
                      </a:lnTo>
                      <a:lnTo>
                        <a:pt x="1599" y="39"/>
                      </a:lnTo>
                      <a:lnTo>
                        <a:pt x="1599" y="39"/>
                      </a:lnTo>
                      <a:lnTo>
                        <a:pt x="1598" y="38"/>
                      </a:lnTo>
                      <a:lnTo>
                        <a:pt x="1597" y="38"/>
                      </a:lnTo>
                      <a:lnTo>
                        <a:pt x="1597" y="38"/>
                      </a:lnTo>
                      <a:lnTo>
                        <a:pt x="1595" y="37"/>
                      </a:lnTo>
                      <a:lnTo>
                        <a:pt x="1593" y="37"/>
                      </a:lnTo>
                      <a:lnTo>
                        <a:pt x="1593" y="34"/>
                      </a:lnTo>
                      <a:lnTo>
                        <a:pt x="1595" y="34"/>
                      </a:lnTo>
                      <a:lnTo>
                        <a:pt x="1595" y="34"/>
                      </a:lnTo>
                      <a:lnTo>
                        <a:pt x="1595" y="34"/>
                      </a:lnTo>
                      <a:lnTo>
                        <a:pt x="1595" y="33"/>
                      </a:lnTo>
                      <a:lnTo>
                        <a:pt x="1595" y="33"/>
                      </a:lnTo>
                      <a:lnTo>
                        <a:pt x="1595" y="31"/>
                      </a:lnTo>
                      <a:lnTo>
                        <a:pt x="1597" y="31"/>
                      </a:lnTo>
                      <a:lnTo>
                        <a:pt x="1597" y="31"/>
                      </a:lnTo>
                      <a:lnTo>
                        <a:pt x="1599" y="31"/>
                      </a:lnTo>
                      <a:lnTo>
                        <a:pt x="1599" y="30"/>
                      </a:lnTo>
                      <a:lnTo>
                        <a:pt x="1601" y="30"/>
                      </a:lnTo>
                      <a:lnTo>
                        <a:pt x="1599" y="27"/>
                      </a:lnTo>
                      <a:lnTo>
                        <a:pt x="1598" y="27"/>
                      </a:lnTo>
                      <a:lnTo>
                        <a:pt x="1598" y="27"/>
                      </a:lnTo>
                      <a:lnTo>
                        <a:pt x="1597" y="27"/>
                      </a:lnTo>
                      <a:lnTo>
                        <a:pt x="1597" y="25"/>
                      </a:lnTo>
                      <a:lnTo>
                        <a:pt x="1598" y="25"/>
                      </a:lnTo>
                      <a:lnTo>
                        <a:pt x="1598" y="22"/>
                      </a:lnTo>
                      <a:lnTo>
                        <a:pt x="1599" y="22"/>
                      </a:lnTo>
                      <a:lnTo>
                        <a:pt x="1599" y="24"/>
                      </a:lnTo>
                      <a:lnTo>
                        <a:pt x="1599" y="25"/>
                      </a:lnTo>
                      <a:lnTo>
                        <a:pt x="1601" y="25"/>
                      </a:lnTo>
                      <a:lnTo>
                        <a:pt x="1602" y="24"/>
                      </a:lnTo>
                      <a:lnTo>
                        <a:pt x="1603" y="24"/>
                      </a:lnTo>
                      <a:lnTo>
                        <a:pt x="1605" y="24"/>
                      </a:lnTo>
                      <a:lnTo>
                        <a:pt x="1606" y="25"/>
                      </a:lnTo>
                      <a:lnTo>
                        <a:pt x="1607" y="25"/>
                      </a:lnTo>
                      <a:lnTo>
                        <a:pt x="1607" y="25"/>
                      </a:lnTo>
                      <a:lnTo>
                        <a:pt x="1607" y="25"/>
                      </a:lnTo>
                      <a:lnTo>
                        <a:pt x="1607" y="25"/>
                      </a:lnTo>
                      <a:lnTo>
                        <a:pt x="1609" y="25"/>
                      </a:lnTo>
                      <a:lnTo>
                        <a:pt x="1607" y="22"/>
                      </a:lnTo>
                      <a:lnTo>
                        <a:pt x="1609" y="22"/>
                      </a:lnTo>
                      <a:lnTo>
                        <a:pt x="1610" y="20"/>
                      </a:lnTo>
                      <a:lnTo>
                        <a:pt x="1611" y="20"/>
                      </a:lnTo>
                      <a:lnTo>
                        <a:pt x="1611" y="20"/>
                      </a:lnTo>
                      <a:lnTo>
                        <a:pt x="1611" y="20"/>
                      </a:lnTo>
                      <a:lnTo>
                        <a:pt x="1611" y="20"/>
                      </a:lnTo>
                      <a:lnTo>
                        <a:pt x="1613" y="18"/>
                      </a:lnTo>
                      <a:lnTo>
                        <a:pt x="1611" y="18"/>
                      </a:lnTo>
                      <a:lnTo>
                        <a:pt x="1611" y="17"/>
                      </a:lnTo>
                      <a:lnTo>
                        <a:pt x="1609" y="17"/>
                      </a:lnTo>
                      <a:lnTo>
                        <a:pt x="1610" y="16"/>
                      </a:lnTo>
                      <a:lnTo>
                        <a:pt x="1611" y="16"/>
                      </a:lnTo>
                      <a:lnTo>
                        <a:pt x="1611" y="13"/>
                      </a:lnTo>
                      <a:lnTo>
                        <a:pt x="1614" y="13"/>
                      </a:lnTo>
                      <a:lnTo>
                        <a:pt x="1616" y="12"/>
                      </a:lnTo>
                      <a:lnTo>
                        <a:pt x="1616" y="12"/>
                      </a:lnTo>
                      <a:lnTo>
                        <a:pt x="1616" y="13"/>
                      </a:lnTo>
                      <a:lnTo>
                        <a:pt x="1618" y="13"/>
                      </a:lnTo>
                      <a:lnTo>
                        <a:pt x="1620" y="13"/>
                      </a:lnTo>
                      <a:lnTo>
                        <a:pt x="1620" y="10"/>
                      </a:lnTo>
                      <a:close/>
                      <a:moveTo>
                        <a:pt x="1091" y="10"/>
                      </a:moveTo>
                      <a:lnTo>
                        <a:pt x="1093" y="10"/>
                      </a:lnTo>
                      <a:lnTo>
                        <a:pt x="1093" y="10"/>
                      </a:lnTo>
                      <a:lnTo>
                        <a:pt x="1093" y="10"/>
                      </a:lnTo>
                      <a:lnTo>
                        <a:pt x="1094" y="10"/>
                      </a:lnTo>
                      <a:lnTo>
                        <a:pt x="1094" y="13"/>
                      </a:lnTo>
                      <a:lnTo>
                        <a:pt x="1093" y="13"/>
                      </a:lnTo>
                      <a:lnTo>
                        <a:pt x="1091" y="10"/>
                      </a:lnTo>
                      <a:close/>
                      <a:moveTo>
                        <a:pt x="1779" y="9"/>
                      </a:moveTo>
                      <a:lnTo>
                        <a:pt x="1779" y="9"/>
                      </a:lnTo>
                      <a:lnTo>
                        <a:pt x="1780" y="12"/>
                      </a:lnTo>
                      <a:lnTo>
                        <a:pt x="1780" y="12"/>
                      </a:lnTo>
                      <a:lnTo>
                        <a:pt x="1780" y="16"/>
                      </a:lnTo>
                      <a:lnTo>
                        <a:pt x="1776" y="16"/>
                      </a:lnTo>
                      <a:lnTo>
                        <a:pt x="1776" y="14"/>
                      </a:lnTo>
                      <a:lnTo>
                        <a:pt x="1775" y="13"/>
                      </a:lnTo>
                      <a:lnTo>
                        <a:pt x="1774" y="13"/>
                      </a:lnTo>
                      <a:lnTo>
                        <a:pt x="1774" y="10"/>
                      </a:lnTo>
                      <a:lnTo>
                        <a:pt x="1776" y="10"/>
                      </a:lnTo>
                      <a:lnTo>
                        <a:pt x="1779" y="9"/>
                      </a:lnTo>
                      <a:close/>
                      <a:moveTo>
                        <a:pt x="498" y="9"/>
                      </a:moveTo>
                      <a:lnTo>
                        <a:pt x="500" y="9"/>
                      </a:lnTo>
                      <a:lnTo>
                        <a:pt x="500" y="10"/>
                      </a:lnTo>
                      <a:lnTo>
                        <a:pt x="498" y="10"/>
                      </a:lnTo>
                      <a:lnTo>
                        <a:pt x="498" y="9"/>
                      </a:lnTo>
                      <a:close/>
                      <a:moveTo>
                        <a:pt x="254" y="9"/>
                      </a:moveTo>
                      <a:lnTo>
                        <a:pt x="254" y="10"/>
                      </a:lnTo>
                      <a:lnTo>
                        <a:pt x="252" y="12"/>
                      </a:lnTo>
                      <a:lnTo>
                        <a:pt x="252" y="12"/>
                      </a:lnTo>
                      <a:lnTo>
                        <a:pt x="252" y="12"/>
                      </a:lnTo>
                      <a:lnTo>
                        <a:pt x="251" y="13"/>
                      </a:lnTo>
                      <a:lnTo>
                        <a:pt x="251" y="10"/>
                      </a:lnTo>
                      <a:lnTo>
                        <a:pt x="254" y="9"/>
                      </a:lnTo>
                      <a:close/>
                      <a:moveTo>
                        <a:pt x="1868" y="8"/>
                      </a:moveTo>
                      <a:lnTo>
                        <a:pt x="1869" y="8"/>
                      </a:lnTo>
                      <a:lnTo>
                        <a:pt x="1869" y="9"/>
                      </a:lnTo>
                      <a:lnTo>
                        <a:pt x="1868" y="9"/>
                      </a:lnTo>
                      <a:lnTo>
                        <a:pt x="1868" y="8"/>
                      </a:lnTo>
                      <a:close/>
                      <a:moveTo>
                        <a:pt x="1633" y="8"/>
                      </a:moveTo>
                      <a:lnTo>
                        <a:pt x="1635" y="8"/>
                      </a:lnTo>
                      <a:lnTo>
                        <a:pt x="1635" y="10"/>
                      </a:lnTo>
                      <a:lnTo>
                        <a:pt x="1632" y="10"/>
                      </a:lnTo>
                      <a:lnTo>
                        <a:pt x="1633" y="9"/>
                      </a:lnTo>
                      <a:lnTo>
                        <a:pt x="1633" y="8"/>
                      </a:lnTo>
                      <a:close/>
                      <a:moveTo>
                        <a:pt x="1628" y="8"/>
                      </a:moveTo>
                      <a:lnTo>
                        <a:pt x="1628" y="8"/>
                      </a:lnTo>
                      <a:lnTo>
                        <a:pt x="1628" y="8"/>
                      </a:lnTo>
                      <a:lnTo>
                        <a:pt x="1628" y="8"/>
                      </a:lnTo>
                      <a:lnTo>
                        <a:pt x="1628" y="8"/>
                      </a:lnTo>
                      <a:lnTo>
                        <a:pt x="1628" y="8"/>
                      </a:lnTo>
                      <a:close/>
                      <a:moveTo>
                        <a:pt x="246" y="6"/>
                      </a:moveTo>
                      <a:lnTo>
                        <a:pt x="247" y="6"/>
                      </a:lnTo>
                      <a:lnTo>
                        <a:pt x="247" y="6"/>
                      </a:lnTo>
                      <a:lnTo>
                        <a:pt x="247" y="6"/>
                      </a:lnTo>
                      <a:lnTo>
                        <a:pt x="248" y="6"/>
                      </a:lnTo>
                      <a:lnTo>
                        <a:pt x="248" y="6"/>
                      </a:lnTo>
                      <a:lnTo>
                        <a:pt x="248" y="8"/>
                      </a:lnTo>
                      <a:lnTo>
                        <a:pt x="246" y="8"/>
                      </a:lnTo>
                      <a:lnTo>
                        <a:pt x="246" y="6"/>
                      </a:lnTo>
                      <a:lnTo>
                        <a:pt x="246" y="6"/>
                      </a:lnTo>
                      <a:close/>
                      <a:moveTo>
                        <a:pt x="3139" y="5"/>
                      </a:moveTo>
                      <a:lnTo>
                        <a:pt x="3139" y="5"/>
                      </a:lnTo>
                      <a:lnTo>
                        <a:pt x="3139" y="5"/>
                      </a:lnTo>
                      <a:lnTo>
                        <a:pt x="3139" y="6"/>
                      </a:lnTo>
                      <a:lnTo>
                        <a:pt x="3139" y="6"/>
                      </a:lnTo>
                      <a:lnTo>
                        <a:pt x="3139" y="5"/>
                      </a:lnTo>
                      <a:close/>
                      <a:moveTo>
                        <a:pt x="1794" y="0"/>
                      </a:moveTo>
                      <a:lnTo>
                        <a:pt x="1796" y="4"/>
                      </a:lnTo>
                      <a:lnTo>
                        <a:pt x="1796" y="8"/>
                      </a:lnTo>
                      <a:lnTo>
                        <a:pt x="1794" y="8"/>
                      </a:lnTo>
                      <a:lnTo>
                        <a:pt x="1793" y="9"/>
                      </a:lnTo>
                      <a:lnTo>
                        <a:pt x="1796" y="9"/>
                      </a:lnTo>
                      <a:lnTo>
                        <a:pt x="1796" y="10"/>
                      </a:lnTo>
                      <a:lnTo>
                        <a:pt x="1797" y="12"/>
                      </a:lnTo>
                      <a:lnTo>
                        <a:pt x="1794" y="13"/>
                      </a:lnTo>
                      <a:lnTo>
                        <a:pt x="1792" y="14"/>
                      </a:lnTo>
                      <a:lnTo>
                        <a:pt x="1792" y="16"/>
                      </a:lnTo>
                      <a:lnTo>
                        <a:pt x="1792" y="16"/>
                      </a:lnTo>
                      <a:lnTo>
                        <a:pt x="1792" y="17"/>
                      </a:lnTo>
                      <a:lnTo>
                        <a:pt x="1789" y="17"/>
                      </a:lnTo>
                      <a:lnTo>
                        <a:pt x="1789" y="14"/>
                      </a:lnTo>
                      <a:lnTo>
                        <a:pt x="1789" y="14"/>
                      </a:lnTo>
                      <a:lnTo>
                        <a:pt x="1789" y="13"/>
                      </a:lnTo>
                      <a:lnTo>
                        <a:pt x="1788" y="13"/>
                      </a:lnTo>
                      <a:lnTo>
                        <a:pt x="1787" y="14"/>
                      </a:lnTo>
                      <a:lnTo>
                        <a:pt x="1784" y="14"/>
                      </a:lnTo>
                      <a:lnTo>
                        <a:pt x="1784" y="10"/>
                      </a:lnTo>
                      <a:lnTo>
                        <a:pt x="1783" y="10"/>
                      </a:lnTo>
                      <a:lnTo>
                        <a:pt x="1781" y="9"/>
                      </a:lnTo>
                      <a:lnTo>
                        <a:pt x="1781" y="8"/>
                      </a:lnTo>
                      <a:lnTo>
                        <a:pt x="1784" y="8"/>
                      </a:lnTo>
                      <a:lnTo>
                        <a:pt x="1784" y="5"/>
                      </a:lnTo>
                      <a:lnTo>
                        <a:pt x="1788" y="5"/>
                      </a:lnTo>
                      <a:lnTo>
                        <a:pt x="1788" y="8"/>
                      </a:lnTo>
                      <a:lnTo>
                        <a:pt x="1789" y="8"/>
                      </a:lnTo>
                      <a:lnTo>
                        <a:pt x="1791" y="5"/>
                      </a:lnTo>
                      <a:lnTo>
                        <a:pt x="1791" y="5"/>
                      </a:lnTo>
                      <a:lnTo>
                        <a:pt x="1791" y="4"/>
                      </a:lnTo>
                      <a:lnTo>
                        <a:pt x="1791" y="4"/>
                      </a:lnTo>
                      <a:lnTo>
                        <a:pt x="1789" y="4"/>
                      </a:lnTo>
                      <a:lnTo>
                        <a:pt x="1789" y="1"/>
                      </a:lnTo>
                      <a:lnTo>
                        <a:pt x="1791" y="1"/>
                      </a:lnTo>
                      <a:lnTo>
                        <a:pt x="1791" y="1"/>
                      </a:lnTo>
                      <a:lnTo>
                        <a:pt x="1794" y="0"/>
                      </a:lnTo>
                      <a:close/>
                      <a:moveTo>
                        <a:pt x="1030" y="0"/>
                      </a:moveTo>
                      <a:lnTo>
                        <a:pt x="1030" y="3"/>
                      </a:lnTo>
                      <a:lnTo>
                        <a:pt x="1030" y="3"/>
                      </a:lnTo>
                      <a:lnTo>
                        <a:pt x="1030" y="3"/>
                      </a:lnTo>
                      <a:lnTo>
                        <a:pt x="1030" y="4"/>
                      </a:lnTo>
                      <a:lnTo>
                        <a:pt x="1029" y="4"/>
                      </a:lnTo>
                      <a:lnTo>
                        <a:pt x="1029" y="4"/>
                      </a:lnTo>
                      <a:lnTo>
                        <a:pt x="1029" y="4"/>
                      </a:lnTo>
                      <a:lnTo>
                        <a:pt x="1027" y="4"/>
                      </a:lnTo>
                      <a:lnTo>
                        <a:pt x="1027" y="3"/>
                      </a:lnTo>
                      <a:lnTo>
                        <a:pt x="1029" y="3"/>
                      </a:lnTo>
                      <a:lnTo>
                        <a:pt x="1029" y="1"/>
                      </a:lnTo>
                      <a:lnTo>
                        <a:pt x="1029" y="0"/>
                      </a:lnTo>
                      <a:lnTo>
                        <a:pt x="1030" y="0"/>
                      </a:lnTo>
                      <a:close/>
                      <a:moveTo>
                        <a:pt x="3466" y="0"/>
                      </a:moveTo>
                      <a:lnTo>
                        <a:pt x="3466" y="8"/>
                      </a:lnTo>
                      <a:lnTo>
                        <a:pt x="3465" y="8"/>
                      </a:lnTo>
                      <a:lnTo>
                        <a:pt x="3461" y="10"/>
                      </a:lnTo>
                      <a:lnTo>
                        <a:pt x="3460" y="10"/>
                      </a:lnTo>
                      <a:lnTo>
                        <a:pt x="3458" y="10"/>
                      </a:lnTo>
                      <a:lnTo>
                        <a:pt x="3458" y="10"/>
                      </a:lnTo>
                      <a:lnTo>
                        <a:pt x="3456" y="9"/>
                      </a:lnTo>
                      <a:lnTo>
                        <a:pt x="3456" y="12"/>
                      </a:lnTo>
                      <a:lnTo>
                        <a:pt x="3454" y="12"/>
                      </a:lnTo>
                      <a:lnTo>
                        <a:pt x="3452" y="12"/>
                      </a:lnTo>
                      <a:lnTo>
                        <a:pt x="3452" y="12"/>
                      </a:lnTo>
                      <a:lnTo>
                        <a:pt x="3450" y="10"/>
                      </a:lnTo>
                      <a:lnTo>
                        <a:pt x="3448" y="9"/>
                      </a:lnTo>
                      <a:lnTo>
                        <a:pt x="3448" y="12"/>
                      </a:lnTo>
                      <a:lnTo>
                        <a:pt x="3447" y="12"/>
                      </a:lnTo>
                      <a:lnTo>
                        <a:pt x="3447" y="13"/>
                      </a:lnTo>
                      <a:lnTo>
                        <a:pt x="3445" y="14"/>
                      </a:lnTo>
                      <a:lnTo>
                        <a:pt x="3445" y="16"/>
                      </a:lnTo>
                      <a:lnTo>
                        <a:pt x="3445" y="16"/>
                      </a:lnTo>
                      <a:lnTo>
                        <a:pt x="3445" y="17"/>
                      </a:lnTo>
                      <a:lnTo>
                        <a:pt x="3444" y="17"/>
                      </a:lnTo>
                      <a:lnTo>
                        <a:pt x="3444" y="18"/>
                      </a:lnTo>
                      <a:lnTo>
                        <a:pt x="3441" y="18"/>
                      </a:lnTo>
                      <a:lnTo>
                        <a:pt x="3441" y="17"/>
                      </a:lnTo>
                      <a:lnTo>
                        <a:pt x="3441" y="16"/>
                      </a:lnTo>
                      <a:lnTo>
                        <a:pt x="3441" y="14"/>
                      </a:lnTo>
                      <a:lnTo>
                        <a:pt x="3443" y="14"/>
                      </a:lnTo>
                      <a:lnTo>
                        <a:pt x="3443" y="12"/>
                      </a:lnTo>
                      <a:lnTo>
                        <a:pt x="3443" y="12"/>
                      </a:lnTo>
                      <a:lnTo>
                        <a:pt x="3443" y="10"/>
                      </a:lnTo>
                      <a:lnTo>
                        <a:pt x="3444" y="10"/>
                      </a:lnTo>
                      <a:lnTo>
                        <a:pt x="3444" y="10"/>
                      </a:lnTo>
                      <a:lnTo>
                        <a:pt x="3445" y="10"/>
                      </a:lnTo>
                      <a:lnTo>
                        <a:pt x="3445" y="10"/>
                      </a:lnTo>
                      <a:lnTo>
                        <a:pt x="3445" y="9"/>
                      </a:lnTo>
                      <a:lnTo>
                        <a:pt x="3447" y="9"/>
                      </a:lnTo>
                      <a:lnTo>
                        <a:pt x="3447" y="8"/>
                      </a:lnTo>
                      <a:lnTo>
                        <a:pt x="3447" y="8"/>
                      </a:lnTo>
                      <a:lnTo>
                        <a:pt x="3448" y="6"/>
                      </a:lnTo>
                      <a:lnTo>
                        <a:pt x="3448" y="6"/>
                      </a:lnTo>
                      <a:lnTo>
                        <a:pt x="3448" y="6"/>
                      </a:lnTo>
                      <a:lnTo>
                        <a:pt x="3449" y="6"/>
                      </a:lnTo>
                      <a:lnTo>
                        <a:pt x="3449" y="6"/>
                      </a:lnTo>
                      <a:lnTo>
                        <a:pt x="3449" y="5"/>
                      </a:lnTo>
                      <a:lnTo>
                        <a:pt x="3450" y="6"/>
                      </a:lnTo>
                      <a:lnTo>
                        <a:pt x="3452" y="6"/>
                      </a:lnTo>
                      <a:lnTo>
                        <a:pt x="3452" y="6"/>
                      </a:lnTo>
                      <a:lnTo>
                        <a:pt x="3452" y="6"/>
                      </a:lnTo>
                      <a:lnTo>
                        <a:pt x="3453" y="5"/>
                      </a:lnTo>
                      <a:lnTo>
                        <a:pt x="3454" y="5"/>
                      </a:lnTo>
                      <a:lnTo>
                        <a:pt x="3457" y="5"/>
                      </a:lnTo>
                      <a:lnTo>
                        <a:pt x="3457" y="8"/>
                      </a:lnTo>
                      <a:lnTo>
                        <a:pt x="3461" y="6"/>
                      </a:lnTo>
                      <a:lnTo>
                        <a:pt x="3460" y="4"/>
                      </a:lnTo>
                      <a:lnTo>
                        <a:pt x="3461" y="4"/>
                      </a:lnTo>
                      <a:lnTo>
                        <a:pt x="3461" y="1"/>
                      </a:lnTo>
                      <a:lnTo>
                        <a:pt x="3462" y="0"/>
                      </a:lnTo>
                      <a:lnTo>
                        <a:pt x="3465" y="0"/>
                      </a:lnTo>
                      <a:lnTo>
                        <a:pt x="34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4" name="Freeform 24">
                  <a:extLst>
                    <a:ext uri="{FF2B5EF4-FFF2-40B4-BE49-F238E27FC236}">
                      <a16:creationId xmlns:a16="http://schemas.microsoft.com/office/drawing/2014/main" id="{80956FFE-213B-4E7B-B926-99AD5A3DB74B}"/>
                    </a:ext>
                  </a:extLst>
                </p:cNvPr>
                <p:cNvSpPr>
                  <a:spLocks noEditPoints="1"/>
                </p:cNvSpPr>
                <p:nvPr/>
              </p:nvSpPr>
              <p:spPr bwMode="auto">
                <a:xfrm>
                  <a:off x="3446463" y="1683204"/>
                  <a:ext cx="5124450" cy="298450"/>
                </a:xfrm>
                <a:custGeom>
                  <a:avLst/>
                  <a:gdLst>
                    <a:gd name="T0" fmla="*/ 784 w 3228"/>
                    <a:gd name="T1" fmla="*/ 106 h 188"/>
                    <a:gd name="T2" fmla="*/ 1441 w 3228"/>
                    <a:gd name="T3" fmla="*/ 100 h 188"/>
                    <a:gd name="T4" fmla="*/ 829 w 3228"/>
                    <a:gd name="T5" fmla="*/ 103 h 188"/>
                    <a:gd name="T6" fmla="*/ 323 w 3228"/>
                    <a:gd name="T7" fmla="*/ 116 h 188"/>
                    <a:gd name="T8" fmla="*/ 306 w 3228"/>
                    <a:gd name="T9" fmla="*/ 106 h 188"/>
                    <a:gd name="T10" fmla="*/ 573 w 3228"/>
                    <a:gd name="T11" fmla="*/ 98 h 188"/>
                    <a:gd name="T12" fmla="*/ 791 w 3228"/>
                    <a:gd name="T13" fmla="*/ 99 h 188"/>
                    <a:gd name="T14" fmla="*/ 1428 w 3228"/>
                    <a:gd name="T15" fmla="*/ 89 h 188"/>
                    <a:gd name="T16" fmla="*/ 1440 w 3228"/>
                    <a:gd name="T17" fmla="*/ 90 h 188"/>
                    <a:gd name="T18" fmla="*/ 1429 w 3228"/>
                    <a:gd name="T19" fmla="*/ 85 h 188"/>
                    <a:gd name="T20" fmla="*/ 300 w 3228"/>
                    <a:gd name="T21" fmla="*/ 94 h 188"/>
                    <a:gd name="T22" fmla="*/ 301 w 3228"/>
                    <a:gd name="T23" fmla="*/ 104 h 188"/>
                    <a:gd name="T24" fmla="*/ 293 w 3228"/>
                    <a:gd name="T25" fmla="*/ 98 h 188"/>
                    <a:gd name="T26" fmla="*/ 1665 w 3228"/>
                    <a:gd name="T27" fmla="*/ 96 h 188"/>
                    <a:gd name="T28" fmla="*/ 301 w 3228"/>
                    <a:gd name="T29" fmla="*/ 81 h 188"/>
                    <a:gd name="T30" fmla="*/ 132 w 3228"/>
                    <a:gd name="T31" fmla="*/ 85 h 188"/>
                    <a:gd name="T32" fmla="*/ 114 w 3228"/>
                    <a:gd name="T33" fmla="*/ 86 h 188"/>
                    <a:gd name="T34" fmla="*/ 124 w 3228"/>
                    <a:gd name="T35" fmla="*/ 78 h 188"/>
                    <a:gd name="T36" fmla="*/ 585 w 3228"/>
                    <a:gd name="T37" fmla="*/ 83 h 188"/>
                    <a:gd name="T38" fmla="*/ 576 w 3228"/>
                    <a:gd name="T39" fmla="*/ 86 h 188"/>
                    <a:gd name="T40" fmla="*/ 298 w 3228"/>
                    <a:gd name="T41" fmla="*/ 89 h 188"/>
                    <a:gd name="T42" fmla="*/ 1702 w 3228"/>
                    <a:gd name="T43" fmla="*/ 79 h 188"/>
                    <a:gd name="T44" fmla="*/ 1441 w 3228"/>
                    <a:gd name="T45" fmla="*/ 76 h 188"/>
                    <a:gd name="T46" fmla="*/ 1462 w 3228"/>
                    <a:gd name="T47" fmla="*/ 69 h 188"/>
                    <a:gd name="T48" fmla="*/ 1470 w 3228"/>
                    <a:gd name="T49" fmla="*/ 83 h 188"/>
                    <a:gd name="T50" fmla="*/ 1471 w 3228"/>
                    <a:gd name="T51" fmla="*/ 100 h 188"/>
                    <a:gd name="T52" fmla="*/ 1487 w 3228"/>
                    <a:gd name="T53" fmla="*/ 127 h 188"/>
                    <a:gd name="T54" fmla="*/ 1501 w 3228"/>
                    <a:gd name="T55" fmla="*/ 148 h 188"/>
                    <a:gd name="T56" fmla="*/ 1511 w 3228"/>
                    <a:gd name="T57" fmla="*/ 162 h 188"/>
                    <a:gd name="T58" fmla="*/ 1496 w 3228"/>
                    <a:gd name="T59" fmla="*/ 175 h 188"/>
                    <a:gd name="T60" fmla="*/ 1462 w 3228"/>
                    <a:gd name="T61" fmla="*/ 180 h 188"/>
                    <a:gd name="T62" fmla="*/ 1457 w 3228"/>
                    <a:gd name="T63" fmla="*/ 170 h 188"/>
                    <a:gd name="T64" fmla="*/ 1454 w 3228"/>
                    <a:gd name="T65" fmla="*/ 165 h 188"/>
                    <a:gd name="T66" fmla="*/ 1456 w 3228"/>
                    <a:gd name="T67" fmla="*/ 150 h 188"/>
                    <a:gd name="T68" fmla="*/ 1462 w 3228"/>
                    <a:gd name="T69" fmla="*/ 144 h 188"/>
                    <a:gd name="T70" fmla="*/ 1466 w 3228"/>
                    <a:gd name="T71" fmla="*/ 127 h 188"/>
                    <a:gd name="T72" fmla="*/ 1453 w 3228"/>
                    <a:gd name="T73" fmla="*/ 116 h 188"/>
                    <a:gd name="T74" fmla="*/ 1446 w 3228"/>
                    <a:gd name="T75" fmla="*/ 106 h 188"/>
                    <a:gd name="T76" fmla="*/ 1446 w 3228"/>
                    <a:gd name="T77" fmla="*/ 85 h 188"/>
                    <a:gd name="T78" fmla="*/ 1462 w 3228"/>
                    <a:gd name="T79" fmla="*/ 69 h 188"/>
                    <a:gd name="T80" fmla="*/ 133 w 3228"/>
                    <a:gd name="T81" fmla="*/ 72 h 188"/>
                    <a:gd name="T82" fmla="*/ 2955 w 3228"/>
                    <a:gd name="T83" fmla="*/ 70 h 188"/>
                    <a:gd name="T84" fmla="*/ 1696 w 3228"/>
                    <a:gd name="T85" fmla="*/ 65 h 188"/>
                    <a:gd name="T86" fmla="*/ 1545 w 3228"/>
                    <a:gd name="T87" fmla="*/ 59 h 188"/>
                    <a:gd name="T88" fmla="*/ 1545 w 3228"/>
                    <a:gd name="T89" fmla="*/ 55 h 188"/>
                    <a:gd name="T90" fmla="*/ 1110 w 3228"/>
                    <a:gd name="T91" fmla="*/ 53 h 188"/>
                    <a:gd name="T92" fmla="*/ 542 w 3228"/>
                    <a:gd name="T93" fmla="*/ 55 h 188"/>
                    <a:gd name="T94" fmla="*/ 505 w 3228"/>
                    <a:gd name="T95" fmla="*/ 66 h 188"/>
                    <a:gd name="T96" fmla="*/ 3218 w 3228"/>
                    <a:gd name="T97" fmla="*/ 53 h 188"/>
                    <a:gd name="T98" fmla="*/ 3165 w 3228"/>
                    <a:gd name="T99" fmla="*/ 51 h 188"/>
                    <a:gd name="T100" fmla="*/ 1672 w 3228"/>
                    <a:gd name="T101" fmla="*/ 45 h 188"/>
                    <a:gd name="T102" fmla="*/ 1484 w 3228"/>
                    <a:gd name="T103" fmla="*/ 48 h 188"/>
                    <a:gd name="T104" fmla="*/ 13 w 3228"/>
                    <a:gd name="T105" fmla="*/ 48 h 188"/>
                    <a:gd name="T106" fmla="*/ 188 w 3228"/>
                    <a:gd name="T107" fmla="*/ 41 h 188"/>
                    <a:gd name="T108" fmla="*/ 25 w 3228"/>
                    <a:gd name="T109" fmla="*/ 34 h 188"/>
                    <a:gd name="T110" fmla="*/ 1810 w 3228"/>
                    <a:gd name="T111" fmla="*/ 24 h 188"/>
                    <a:gd name="T112" fmla="*/ 517 w 3228"/>
                    <a:gd name="T113" fmla="*/ 0 h 188"/>
                    <a:gd name="T114" fmla="*/ 499 w 3228"/>
                    <a:gd name="T115" fmla="*/ 18 h 188"/>
                    <a:gd name="T116" fmla="*/ 467 w 3228"/>
                    <a:gd name="T117" fmla="*/ 32 h 188"/>
                    <a:gd name="T118" fmla="*/ 454 w 3228"/>
                    <a:gd name="T119" fmla="*/ 24 h 188"/>
                    <a:gd name="T120" fmla="*/ 467 w 3228"/>
                    <a:gd name="T121" fmla="*/ 2 h 188"/>
                    <a:gd name="T122" fmla="*/ 504 w 3228"/>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28" h="188">
                      <a:moveTo>
                        <a:pt x="1444" y="107"/>
                      </a:moveTo>
                      <a:lnTo>
                        <a:pt x="1445" y="107"/>
                      </a:lnTo>
                      <a:lnTo>
                        <a:pt x="1445" y="107"/>
                      </a:lnTo>
                      <a:lnTo>
                        <a:pt x="1445" y="108"/>
                      </a:lnTo>
                      <a:lnTo>
                        <a:pt x="1444" y="108"/>
                      </a:lnTo>
                      <a:lnTo>
                        <a:pt x="1444" y="110"/>
                      </a:lnTo>
                      <a:lnTo>
                        <a:pt x="1444" y="111"/>
                      </a:lnTo>
                      <a:lnTo>
                        <a:pt x="1443" y="111"/>
                      </a:lnTo>
                      <a:lnTo>
                        <a:pt x="1443" y="110"/>
                      </a:lnTo>
                      <a:lnTo>
                        <a:pt x="1443" y="110"/>
                      </a:lnTo>
                      <a:lnTo>
                        <a:pt x="1443" y="110"/>
                      </a:lnTo>
                      <a:lnTo>
                        <a:pt x="1444" y="108"/>
                      </a:lnTo>
                      <a:lnTo>
                        <a:pt x="1444" y="108"/>
                      </a:lnTo>
                      <a:lnTo>
                        <a:pt x="1444" y="107"/>
                      </a:lnTo>
                      <a:close/>
                      <a:moveTo>
                        <a:pt x="1439" y="107"/>
                      </a:moveTo>
                      <a:lnTo>
                        <a:pt x="1439" y="107"/>
                      </a:lnTo>
                      <a:lnTo>
                        <a:pt x="1439" y="107"/>
                      </a:lnTo>
                      <a:lnTo>
                        <a:pt x="1439" y="108"/>
                      </a:lnTo>
                      <a:lnTo>
                        <a:pt x="1439" y="108"/>
                      </a:lnTo>
                      <a:lnTo>
                        <a:pt x="1439" y="107"/>
                      </a:lnTo>
                      <a:close/>
                      <a:moveTo>
                        <a:pt x="787" y="104"/>
                      </a:moveTo>
                      <a:lnTo>
                        <a:pt x="785" y="104"/>
                      </a:lnTo>
                      <a:lnTo>
                        <a:pt x="785" y="106"/>
                      </a:lnTo>
                      <a:lnTo>
                        <a:pt x="784" y="106"/>
                      </a:lnTo>
                      <a:lnTo>
                        <a:pt x="784" y="104"/>
                      </a:lnTo>
                      <a:lnTo>
                        <a:pt x="785" y="104"/>
                      </a:lnTo>
                      <a:lnTo>
                        <a:pt x="787" y="104"/>
                      </a:lnTo>
                      <a:close/>
                      <a:moveTo>
                        <a:pt x="298" y="104"/>
                      </a:moveTo>
                      <a:lnTo>
                        <a:pt x="298" y="104"/>
                      </a:lnTo>
                      <a:lnTo>
                        <a:pt x="298" y="104"/>
                      </a:lnTo>
                      <a:lnTo>
                        <a:pt x="300" y="104"/>
                      </a:lnTo>
                      <a:lnTo>
                        <a:pt x="298" y="104"/>
                      </a:lnTo>
                      <a:lnTo>
                        <a:pt x="298" y="104"/>
                      </a:lnTo>
                      <a:lnTo>
                        <a:pt x="298" y="106"/>
                      </a:lnTo>
                      <a:lnTo>
                        <a:pt x="298" y="104"/>
                      </a:lnTo>
                      <a:close/>
                      <a:moveTo>
                        <a:pt x="314" y="102"/>
                      </a:moveTo>
                      <a:lnTo>
                        <a:pt x="315" y="102"/>
                      </a:lnTo>
                      <a:lnTo>
                        <a:pt x="317" y="104"/>
                      </a:lnTo>
                      <a:lnTo>
                        <a:pt x="317" y="106"/>
                      </a:lnTo>
                      <a:lnTo>
                        <a:pt x="315" y="106"/>
                      </a:lnTo>
                      <a:lnTo>
                        <a:pt x="315" y="104"/>
                      </a:lnTo>
                      <a:lnTo>
                        <a:pt x="314" y="103"/>
                      </a:lnTo>
                      <a:lnTo>
                        <a:pt x="314" y="103"/>
                      </a:lnTo>
                      <a:lnTo>
                        <a:pt x="313" y="102"/>
                      </a:lnTo>
                      <a:lnTo>
                        <a:pt x="314" y="102"/>
                      </a:lnTo>
                      <a:lnTo>
                        <a:pt x="314" y="102"/>
                      </a:lnTo>
                      <a:close/>
                      <a:moveTo>
                        <a:pt x="1440" y="100"/>
                      </a:moveTo>
                      <a:lnTo>
                        <a:pt x="1441" y="100"/>
                      </a:lnTo>
                      <a:lnTo>
                        <a:pt x="1443" y="102"/>
                      </a:lnTo>
                      <a:lnTo>
                        <a:pt x="1444" y="103"/>
                      </a:lnTo>
                      <a:lnTo>
                        <a:pt x="1444" y="104"/>
                      </a:lnTo>
                      <a:lnTo>
                        <a:pt x="1443" y="106"/>
                      </a:lnTo>
                      <a:lnTo>
                        <a:pt x="1441" y="106"/>
                      </a:lnTo>
                      <a:lnTo>
                        <a:pt x="1440" y="106"/>
                      </a:lnTo>
                      <a:lnTo>
                        <a:pt x="1440" y="106"/>
                      </a:lnTo>
                      <a:lnTo>
                        <a:pt x="1440" y="106"/>
                      </a:lnTo>
                      <a:lnTo>
                        <a:pt x="1440" y="106"/>
                      </a:lnTo>
                      <a:lnTo>
                        <a:pt x="1440" y="106"/>
                      </a:lnTo>
                      <a:lnTo>
                        <a:pt x="1439" y="106"/>
                      </a:lnTo>
                      <a:lnTo>
                        <a:pt x="1439" y="104"/>
                      </a:lnTo>
                      <a:lnTo>
                        <a:pt x="1440" y="104"/>
                      </a:lnTo>
                      <a:lnTo>
                        <a:pt x="1440" y="100"/>
                      </a:lnTo>
                      <a:close/>
                      <a:moveTo>
                        <a:pt x="830" y="100"/>
                      </a:moveTo>
                      <a:lnTo>
                        <a:pt x="831" y="100"/>
                      </a:lnTo>
                      <a:lnTo>
                        <a:pt x="832" y="102"/>
                      </a:lnTo>
                      <a:lnTo>
                        <a:pt x="834" y="102"/>
                      </a:lnTo>
                      <a:lnTo>
                        <a:pt x="835" y="103"/>
                      </a:lnTo>
                      <a:lnTo>
                        <a:pt x="835" y="104"/>
                      </a:lnTo>
                      <a:lnTo>
                        <a:pt x="832" y="104"/>
                      </a:lnTo>
                      <a:lnTo>
                        <a:pt x="832" y="104"/>
                      </a:lnTo>
                      <a:lnTo>
                        <a:pt x="831" y="103"/>
                      </a:lnTo>
                      <a:lnTo>
                        <a:pt x="829" y="103"/>
                      </a:lnTo>
                      <a:lnTo>
                        <a:pt x="829" y="102"/>
                      </a:lnTo>
                      <a:lnTo>
                        <a:pt x="830" y="100"/>
                      </a:lnTo>
                      <a:close/>
                      <a:moveTo>
                        <a:pt x="305" y="100"/>
                      </a:moveTo>
                      <a:lnTo>
                        <a:pt x="308" y="102"/>
                      </a:lnTo>
                      <a:lnTo>
                        <a:pt x="310" y="102"/>
                      </a:lnTo>
                      <a:lnTo>
                        <a:pt x="310" y="104"/>
                      </a:lnTo>
                      <a:lnTo>
                        <a:pt x="311" y="104"/>
                      </a:lnTo>
                      <a:lnTo>
                        <a:pt x="311" y="104"/>
                      </a:lnTo>
                      <a:lnTo>
                        <a:pt x="313" y="104"/>
                      </a:lnTo>
                      <a:lnTo>
                        <a:pt x="313" y="104"/>
                      </a:lnTo>
                      <a:lnTo>
                        <a:pt x="313" y="104"/>
                      </a:lnTo>
                      <a:lnTo>
                        <a:pt x="314" y="106"/>
                      </a:lnTo>
                      <a:lnTo>
                        <a:pt x="315" y="107"/>
                      </a:lnTo>
                      <a:lnTo>
                        <a:pt x="315" y="107"/>
                      </a:lnTo>
                      <a:lnTo>
                        <a:pt x="315" y="110"/>
                      </a:lnTo>
                      <a:lnTo>
                        <a:pt x="317" y="110"/>
                      </a:lnTo>
                      <a:lnTo>
                        <a:pt x="318" y="111"/>
                      </a:lnTo>
                      <a:lnTo>
                        <a:pt x="318" y="111"/>
                      </a:lnTo>
                      <a:lnTo>
                        <a:pt x="318" y="112"/>
                      </a:lnTo>
                      <a:lnTo>
                        <a:pt x="318" y="112"/>
                      </a:lnTo>
                      <a:lnTo>
                        <a:pt x="323" y="112"/>
                      </a:lnTo>
                      <a:lnTo>
                        <a:pt x="322" y="117"/>
                      </a:lnTo>
                      <a:lnTo>
                        <a:pt x="323" y="117"/>
                      </a:lnTo>
                      <a:lnTo>
                        <a:pt x="323" y="116"/>
                      </a:lnTo>
                      <a:lnTo>
                        <a:pt x="325" y="116"/>
                      </a:lnTo>
                      <a:lnTo>
                        <a:pt x="323" y="119"/>
                      </a:lnTo>
                      <a:lnTo>
                        <a:pt x="323" y="120"/>
                      </a:lnTo>
                      <a:lnTo>
                        <a:pt x="325" y="123"/>
                      </a:lnTo>
                      <a:lnTo>
                        <a:pt x="321" y="123"/>
                      </a:lnTo>
                      <a:lnTo>
                        <a:pt x="319" y="121"/>
                      </a:lnTo>
                      <a:lnTo>
                        <a:pt x="319" y="120"/>
                      </a:lnTo>
                      <a:lnTo>
                        <a:pt x="319" y="117"/>
                      </a:lnTo>
                      <a:lnTo>
                        <a:pt x="317" y="117"/>
                      </a:lnTo>
                      <a:lnTo>
                        <a:pt x="317" y="116"/>
                      </a:lnTo>
                      <a:lnTo>
                        <a:pt x="317" y="116"/>
                      </a:lnTo>
                      <a:lnTo>
                        <a:pt x="317" y="115"/>
                      </a:lnTo>
                      <a:lnTo>
                        <a:pt x="317" y="115"/>
                      </a:lnTo>
                      <a:lnTo>
                        <a:pt x="317" y="115"/>
                      </a:lnTo>
                      <a:lnTo>
                        <a:pt x="314" y="115"/>
                      </a:lnTo>
                      <a:lnTo>
                        <a:pt x="314" y="113"/>
                      </a:lnTo>
                      <a:lnTo>
                        <a:pt x="311" y="113"/>
                      </a:lnTo>
                      <a:lnTo>
                        <a:pt x="311" y="111"/>
                      </a:lnTo>
                      <a:lnTo>
                        <a:pt x="311" y="108"/>
                      </a:lnTo>
                      <a:lnTo>
                        <a:pt x="309" y="110"/>
                      </a:lnTo>
                      <a:lnTo>
                        <a:pt x="309" y="107"/>
                      </a:lnTo>
                      <a:lnTo>
                        <a:pt x="308" y="106"/>
                      </a:lnTo>
                      <a:lnTo>
                        <a:pt x="308" y="106"/>
                      </a:lnTo>
                      <a:lnTo>
                        <a:pt x="306" y="106"/>
                      </a:lnTo>
                      <a:lnTo>
                        <a:pt x="304" y="106"/>
                      </a:lnTo>
                      <a:lnTo>
                        <a:pt x="305" y="100"/>
                      </a:lnTo>
                      <a:close/>
                      <a:moveTo>
                        <a:pt x="311" y="100"/>
                      </a:moveTo>
                      <a:lnTo>
                        <a:pt x="313" y="100"/>
                      </a:lnTo>
                      <a:lnTo>
                        <a:pt x="313" y="100"/>
                      </a:lnTo>
                      <a:lnTo>
                        <a:pt x="313" y="102"/>
                      </a:lnTo>
                      <a:lnTo>
                        <a:pt x="311" y="102"/>
                      </a:lnTo>
                      <a:lnTo>
                        <a:pt x="311" y="100"/>
                      </a:lnTo>
                      <a:lnTo>
                        <a:pt x="311" y="100"/>
                      </a:lnTo>
                      <a:close/>
                      <a:moveTo>
                        <a:pt x="785" y="99"/>
                      </a:moveTo>
                      <a:lnTo>
                        <a:pt x="784" y="100"/>
                      </a:lnTo>
                      <a:lnTo>
                        <a:pt x="784" y="100"/>
                      </a:lnTo>
                      <a:lnTo>
                        <a:pt x="783" y="102"/>
                      </a:lnTo>
                      <a:lnTo>
                        <a:pt x="783" y="100"/>
                      </a:lnTo>
                      <a:lnTo>
                        <a:pt x="784" y="99"/>
                      </a:lnTo>
                      <a:lnTo>
                        <a:pt x="785" y="99"/>
                      </a:lnTo>
                      <a:close/>
                      <a:moveTo>
                        <a:pt x="315" y="99"/>
                      </a:moveTo>
                      <a:lnTo>
                        <a:pt x="317" y="99"/>
                      </a:lnTo>
                      <a:lnTo>
                        <a:pt x="317" y="102"/>
                      </a:lnTo>
                      <a:lnTo>
                        <a:pt x="315" y="100"/>
                      </a:lnTo>
                      <a:lnTo>
                        <a:pt x="315" y="100"/>
                      </a:lnTo>
                      <a:lnTo>
                        <a:pt x="315" y="99"/>
                      </a:lnTo>
                      <a:close/>
                      <a:moveTo>
                        <a:pt x="572" y="98"/>
                      </a:moveTo>
                      <a:lnTo>
                        <a:pt x="573" y="98"/>
                      </a:lnTo>
                      <a:lnTo>
                        <a:pt x="575" y="98"/>
                      </a:lnTo>
                      <a:lnTo>
                        <a:pt x="575" y="99"/>
                      </a:lnTo>
                      <a:lnTo>
                        <a:pt x="573" y="100"/>
                      </a:lnTo>
                      <a:lnTo>
                        <a:pt x="573" y="100"/>
                      </a:lnTo>
                      <a:lnTo>
                        <a:pt x="572" y="100"/>
                      </a:lnTo>
                      <a:lnTo>
                        <a:pt x="572" y="99"/>
                      </a:lnTo>
                      <a:lnTo>
                        <a:pt x="572" y="99"/>
                      </a:lnTo>
                      <a:lnTo>
                        <a:pt x="572" y="98"/>
                      </a:lnTo>
                      <a:close/>
                      <a:moveTo>
                        <a:pt x="1577" y="95"/>
                      </a:moveTo>
                      <a:lnTo>
                        <a:pt x="1577" y="96"/>
                      </a:lnTo>
                      <a:lnTo>
                        <a:pt x="1579" y="96"/>
                      </a:lnTo>
                      <a:lnTo>
                        <a:pt x="1579" y="96"/>
                      </a:lnTo>
                      <a:lnTo>
                        <a:pt x="1579" y="98"/>
                      </a:lnTo>
                      <a:lnTo>
                        <a:pt x="1577" y="98"/>
                      </a:lnTo>
                      <a:lnTo>
                        <a:pt x="1576" y="98"/>
                      </a:lnTo>
                      <a:lnTo>
                        <a:pt x="1575" y="99"/>
                      </a:lnTo>
                      <a:lnTo>
                        <a:pt x="1575" y="98"/>
                      </a:lnTo>
                      <a:lnTo>
                        <a:pt x="1576" y="98"/>
                      </a:lnTo>
                      <a:lnTo>
                        <a:pt x="1576" y="96"/>
                      </a:lnTo>
                      <a:lnTo>
                        <a:pt x="1577" y="95"/>
                      </a:lnTo>
                      <a:close/>
                      <a:moveTo>
                        <a:pt x="788" y="95"/>
                      </a:moveTo>
                      <a:lnTo>
                        <a:pt x="791" y="96"/>
                      </a:lnTo>
                      <a:lnTo>
                        <a:pt x="791" y="96"/>
                      </a:lnTo>
                      <a:lnTo>
                        <a:pt x="791" y="99"/>
                      </a:lnTo>
                      <a:lnTo>
                        <a:pt x="791" y="100"/>
                      </a:lnTo>
                      <a:lnTo>
                        <a:pt x="791" y="102"/>
                      </a:lnTo>
                      <a:lnTo>
                        <a:pt x="789" y="102"/>
                      </a:lnTo>
                      <a:lnTo>
                        <a:pt x="789" y="103"/>
                      </a:lnTo>
                      <a:lnTo>
                        <a:pt x="789" y="106"/>
                      </a:lnTo>
                      <a:lnTo>
                        <a:pt x="787" y="106"/>
                      </a:lnTo>
                      <a:lnTo>
                        <a:pt x="787" y="104"/>
                      </a:lnTo>
                      <a:lnTo>
                        <a:pt x="788" y="103"/>
                      </a:lnTo>
                      <a:lnTo>
                        <a:pt x="788" y="100"/>
                      </a:lnTo>
                      <a:lnTo>
                        <a:pt x="788" y="98"/>
                      </a:lnTo>
                      <a:lnTo>
                        <a:pt x="788" y="95"/>
                      </a:lnTo>
                      <a:close/>
                      <a:moveTo>
                        <a:pt x="787" y="95"/>
                      </a:moveTo>
                      <a:lnTo>
                        <a:pt x="787" y="95"/>
                      </a:lnTo>
                      <a:lnTo>
                        <a:pt x="785" y="96"/>
                      </a:lnTo>
                      <a:lnTo>
                        <a:pt x="785" y="98"/>
                      </a:lnTo>
                      <a:lnTo>
                        <a:pt x="783" y="98"/>
                      </a:lnTo>
                      <a:lnTo>
                        <a:pt x="783" y="95"/>
                      </a:lnTo>
                      <a:lnTo>
                        <a:pt x="787" y="95"/>
                      </a:lnTo>
                      <a:close/>
                      <a:moveTo>
                        <a:pt x="311" y="95"/>
                      </a:moveTo>
                      <a:lnTo>
                        <a:pt x="311" y="98"/>
                      </a:lnTo>
                      <a:lnTo>
                        <a:pt x="310" y="99"/>
                      </a:lnTo>
                      <a:lnTo>
                        <a:pt x="309" y="95"/>
                      </a:lnTo>
                      <a:lnTo>
                        <a:pt x="311" y="95"/>
                      </a:lnTo>
                      <a:close/>
                      <a:moveTo>
                        <a:pt x="1428" y="89"/>
                      </a:moveTo>
                      <a:lnTo>
                        <a:pt x="1431" y="89"/>
                      </a:lnTo>
                      <a:lnTo>
                        <a:pt x="1431" y="90"/>
                      </a:lnTo>
                      <a:lnTo>
                        <a:pt x="1429" y="91"/>
                      </a:lnTo>
                      <a:lnTo>
                        <a:pt x="1429" y="91"/>
                      </a:lnTo>
                      <a:lnTo>
                        <a:pt x="1428" y="91"/>
                      </a:lnTo>
                      <a:lnTo>
                        <a:pt x="1428" y="89"/>
                      </a:lnTo>
                      <a:close/>
                      <a:moveTo>
                        <a:pt x="127" y="89"/>
                      </a:moveTo>
                      <a:lnTo>
                        <a:pt x="128" y="89"/>
                      </a:lnTo>
                      <a:lnTo>
                        <a:pt x="128" y="90"/>
                      </a:lnTo>
                      <a:lnTo>
                        <a:pt x="126" y="90"/>
                      </a:lnTo>
                      <a:lnTo>
                        <a:pt x="127" y="89"/>
                      </a:lnTo>
                      <a:close/>
                      <a:moveTo>
                        <a:pt x="284" y="87"/>
                      </a:moveTo>
                      <a:lnTo>
                        <a:pt x="284" y="87"/>
                      </a:lnTo>
                      <a:lnTo>
                        <a:pt x="284" y="90"/>
                      </a:lnTo>
                      <a:lnTo>
                        <a:pt x="283" y="90"/>
                      </a:lnTo>
                      <a:lnTo>
                        <a:pt x="283" y="90"/>
                      </a:lnTo>
                      <a:lnTo>
                        <a:pt x="283" y="89"/>
                      </a:lnTo>
                      <a:lnTo>
                        <a:pt x="283" y="89"/>
                      </a:lnTo>
                      <a:lnTo>
                        <a:pt x="283" y="87"/>
                      </a:lnTo>
                      <a:lnTo>
                        <a:pt x="284" y="87"/>
                      </a:lnTo>
                      <a:close/>
                      <a:moveTo>
                        <a:pt x="1440" y="85"/>
                      </a:moveTo>
                      <a:lnTo>
                        <a:pt x="1441" y="85"/>
                      </a:lnTo>
                      <a:lnTo>
                        <a:pt x="1440" y="90"/>
                      </a:lnTo>
                      <a:lnTo>
                        <a:pt x="1440" y="90"/>
                      </a:lnTo>
                      <a:lnTo>
                        <a:pt x="1440" y="90"/>
                      </a:lnTo>
                      <a:lnTo>
                        <a:pt x="1440" y="90"/>
                      </a:lnTo>
                      <a:lnTo>
                        <a:pt x="1441" y="93"/>
                      </a:lnTo>
                      <a:lnTo>
                        <a:pt x="1444" y="94"/>
                      </a:lnTo>
                      <a:lnTo>
                        <a:pt x="1443" y="98"/>
                      </a:lnTo>
                      <a:lnTo>
                        <a:pt x="1441" y="98"/>
                      </a:lnTo>
                      <a:lnTo>
                        <a:pt x="1441" y="95"/>
                      </a:lnTo>
                      <a:lnTo>
                        <a:pt x="1440" y="95"/>
                      </a:lnTo>
                      <a:lnTo>
                        <a:pt x="1440" y="93"/>
                      </a:lnTo>
                      <a:lnTo>
                        <a:pt x="1439" y="91"/>
                      </a:lnTo>
                      <a:lnTo>
                        <a:pt x="1439" y="90"/>
                      </a:lnTo>
                      <a:lnTo>
                        <a:pt x="1437" y="87"/>
                      </a:lnTo>
                      <a:lnTo>
                        <a:pt x="1439" y="87"/>
                      </a:lnTo>
                      <a:lnTo>
                        <a:pt x="1439" y="86"/>
                      </a:lnTo>
                      <a:lnTo>
                        <a:pt x="1440" y="87"/>
                      </a:lnTo>
                      <a:lnTo>
                        <a:pt x="1440" y="86"/>
                      </a:lnTo>
                      <a:lnTo>
                        <a:pt x="1440" y="86"/>
                      </a:lnTo>
                      <a:lnTo>
                        <a:pt x="1440" y="85"/>
                      </a:lnTo>
                      <a:close/>
                      <a:moveTo>
                        <a:pt x="1429" y="85"/>
                      </a:moveTo>
                      <a:lnTo>
                        <a:pt x="1433" y="85"/>
                      </a:lnTo>
                      <a:lnTo>
                        <a:pt x="1433" y="86"/>
                      </a:lnTo>
                      <a:lnTo>
                        <a:pt x="1429" y="86"/>
                      </a:lnTo>
                      <a:lnTo>
                        <a:pt x="1429" y="86"/>
                      </a:lnTo>
                      <a:lnTo>
                        <a:pt x="1429" y="85"/>
                      </a:lnTo>
                      <a:lnTo>
                        <a:pt x="1429" y="85"/>
                      </a:lnTo>
                      <a:lnTo>
                        <a:pt x="1429" y="85"/>
                      </a:lnTo>
                      <a:close/>
                      <a:moveTo>
                        <a:pt x="287" y="85"/>
                      </a:moveTo>
                      <a:lnTo>
                        <a:pt x="288" y="85"/>
                      </a:lnTo>
                      <a:lnTo>
                        <a:pt x="288" y="85"/>
                      </a:lnTo>
                      <a:lnTo>
                        <a:pt x="288" y="85"/>
                      </a:lnTo>
                      <a:lnTo>
                        <a:pt x="291" y="86"/>
                      </a:lnTo>
                      <a:lnTo>
                        <a:pt x="291" y="86"/>
                      </a:lnTo>
                      <a:lnTo>
                        <a:pt x="292" y="87"/>
                      </a:lnTo>
                      <a:lnTo>
                        <a:pt x="293" y="87"/>
                      </a:lnTo>
                      <a:lnTo>
                        <a:pt x="294" y="90"/>
                      </a:lnTo>
                      <a:lnTo>
                        <a:pt x="294" y="91"/>
                      </a:lnTo>
                      <a:lnTo>
                        <a:pt x="296" y="94"/>
                      </a:lnTo>
                      <a:lnTo>
                        <a:pt x="296" y="94"/>
                      </a:lnTo>
                      <a:lnTo>
                        <a:pt x="297" y="95"/>
                      </a:lnTo>
                      <a:lnTo>
                        <a:pt x="298" y="94"/>
                      </a:lnTo>
                      <a:lnTo>
                        <a:pt x="300" y="95"/>
                      </a:lnTo>
                      <a:lnTo>
                        <a:pt x="300" y="95"/>
                      </a:lnTo>
                      <a:lnTo>
                        <a:pt x="300" y="96"/>
                      </a:lnTo>
                      <a:lnTo>
                        <a:pt x="302" y="98"/>
                      </a:lnTo>
                      <a:lnTo>
                        <a:pt x="302" y="95"/>
                      </a:lnTo>
                      <a:lnTo>
                        <a:pt x="301" y="95"/>
                      </a:lnTo>
                      <a:lnTo>
                        <a:pt x="300" y="94"/>
                      </a:lnTo>
                      <a:lnTo>
                        <a:pt x="300" y="94"/>
                      </a:lnTo>
                      <a:lnTo>
                        <a:pt x="301" y="93"/>
                      </a:lnTo>
                      <a:lnTo>
                        <a:pt x="301" y="91"/>
                      </a:lnTo>
                      <a:lnTo>
                        <a:pt x="300" y="91"/>
                      </a:lnTo>
                      <a:lnTo>
                        <a:pt x="300" y="90"/>
                      </a:lnTo>
                      <a:lnTo>
                        <a:pt x="304" y="90"/>
                      </a:lnTo>
                      <a:lnTo>
                        <a:pt x="304" y="91"/>
                      </a:lnTo>
                      <a:lnTo>
                        <a:pt x="306" y="91"/>
                      </a:lnTo>
                      <a:lnTo>
                        <a:pt x="308" y="94"/>
                      </a:lnTo>
                      <a:lnTo>
                        <a:pt x="308" y="96"/>
                      </a:lnTo>
                      <a:lnTo>
                        <a:pt x="305" y="96"/>
                      </a:lnTo>
                      <a:lnTo>
                        <a:pt x="305" y="96"/>
                      </a:lnTo>
                      <a:lnTo>
                        <a:pt x="306" y="98"/>
                      </a:lnTo>
                      <a:lnTo>
                        <a:pt x="306" y="99"/>
                      </a:lnTo>
                      <a:lnTo>
                        <a:pt x="306" y="99"/>
                      </a:lnTo>
                      <a:lnTo>
                        <a:pt x="306" y="99"/>
                      </a:lnTo>
                      <a:lnTo>
                        <a:pt x="304" y="99"/>
                      </a:lnTo>
                      <a:lnTo>
                        <a:pt x="304" y="98"/>
                      </a:lnTo>
                      <a:lnTo>
                        <a:pt x="302" y="98"/>
                      </a:lnTo>
                      <a:lnTo>
                        <a:pt x="302" y="99"/>
                      </a:lnTo>
                      <a:lnTo>
                        <a:pt x="302" y="99"/>
                      </a:lnTo>
                      <a:lnTo>
                        <a:pt x="302" y="103"/>
                      </a:lnTo>
                      <a:lnTo>
                        <a:pt x="301" y="103"/>
                      </a:lnTo>
                      <a:lnTo>
                        <a:pt x="301" y="104"/>
                      </a:lnTo>
                      <a:lnTo>
                        <a:pt x="301" y="104"/>
                      </a:lnTo>
                      <a:lnTo>
                        <a:pt x="301" y="103"/>
                      </a:lnTo>
                      <a:lnTo>
                        <a:pt x="300" y="103"/>
                      </a:lnTo>
                      <a:lnTo>
                        <a:pt x="300" y="102"/>
                      </a:lnTo>
                      <a:lnTo>
                        <a:pt x="300" y="100"/>
                      </a:lnTo>
                      <a:lnTo>
                        <a:pt x="300" y="100"/>
                      </a:lnTo>
                      <a:lnTo>
                        <a:pt x="301" y="99"/>
                      </a:lnTo>
                      <a:lnTo>
                        <a:pt x="298" y="99"/>
                      </a:lnTo>
                      <a:lnTo>
                        <a:pt x="297" y="96"/>
                      </a:lnTo>
                      <a:lnTo>
                        <a:pt x="297" y="96"/>
                      </a:lnTo>
                      <a:lnTo>
                        <a:pt x="297" y="96"/>
                      </a:lnTo>
                      <a:lnTo>
                        <a:pt x="297" y="98"/>
                      </a:lnTo>
                      <a:lnTo>
                        <a:pt x="296" y="98"/>
                      </a:lnTo>
                      <a:lnTo>
                        <a:pt x="296" y="98"/>
                      </a:lnTo>
                      <a:lnTo>
                        <a:pt x="296" y="99"/>
                      </a:lnTo>
                      <a:lnTo>
                        <a:pt x="297" y="99"/>
                      </a:lnTo>
                      <a:lnTo>
                        <a:pt x="297" y="99"/>
                      </a:lnTo>
                      <a:lnTo>
                        <a:pt x="296" y="99"/>
                      </a:lnTo>
                      <a:lnTo>
                        <a:pt x="296" y="99"/>
                      </a:lnTo>
                      <a:lnTo>
                        <a:pt x="296" y="99"/>
                      </a:lnTo>
                      <a:lnTo>
                        <a:pt x="296" y="99"/>
                      </a:lnTo>
                      <a:lnTo>
                        <a:pt x="294" y="100"/>
                      </a:lnTo>
                      <a:lnTo>
                        <a:pt x="294" y="99"/>
                      </a:lnTo>
                      <a:lnTo>
                        <a:pt x="293" y="98"/>
                      </a:lnTo>
                      <a:lnTo>
                        <a:pt x="293" y="98"/>
                      </a:lnTo>
                      <a:lnTo>
                        <a:pt x="292" y="98"/>
                      </a:lnTo>
                      <a:lnTo>
                        <a:pt x="292" y="95"/>
                      </a:lnTo>
                      <a:lnTo>
                        <a:pt x="291" y="95"/>
                      </a:lnTo>
                      <a:lnTo>
                        <a:pt x="289" y="94"/>
                      </a:lnTo>
                      <a:lnTo>
                        <a:pt x="289" y="94"/>
                      </a:lnTo>
                      <a:lnTo>
                        <a:pt x="289" y="93"/>
                      </a:lnTo>
                      <a:lnTo>
                        <a:pt x="288" y="93"/>
                      </a:lnTo>
                      <a:lnTo>
                        <a:pt x="288" y="90"/>
                      </a:lnTo>
                      <a:lnTo>
                        <a:pt x="287" y="90"/>
                      </a:lnTo>
                      <a:lnTo>
                        <a:pt x="287" y="87"/>
                      </a:lnTo>
                      <a:lnTo>
                        <a:pt x="287" y="85"/>
                      </a:lnTo>
                      <a:lnTo>
                        <a:pt x="287" y="85"/>
                      </a:lnTo>
                      <a:lnTo>
                        <a:pt x="287" y="85"/>
                      </a:lnTo>
                      <a:close/>
                      <a:moveTo>
                        <a:pt x="1668" y="83"/>
                      </a:moveTo>
                      <a:lnTo>
                        <a:pt x="1670" y="83"/>
                      </a:lnTo>
                      <a:lnTo>
                        <a:pt x="1670" y="85"/>
                      </a:lnTo>
                      <a:lnTo>
                        <a:pt x="1668" y="86"/>
                      </a:lnTo>
                      <a:lnTo>
                        <a:pt x="1668" y="87"/>
                      </a:lnTo>
                      <a:lnTo>
                        <a:pt x="1668" y="89"/>
                      </a:lnTo>
                      <a:lnTo>
                        <a:pt x="1666" y="91"/>
                      </a:lnTo>
                      <a:lnTo>
                        <a:pt x="1666" y="91"/>
                      </a:lnTo>
                      <a:lnTo>
                        <a:pt x="1666" y="94"/>
                      </a:lnTo>
                      <a:lnTo>
                        <a:pt x="1665" y="95"/>
                      </a:lnTo>
                      <a:lnTo>
                        <a:pt x="1665" y="96"/>
                      </a:lnTo>
                      <a:lnTo>
                        <a:pt x="1664" y="98"/>
                      </a:lnTo>
                      <a:lnTo>
                        <a:pt x="1662" y="99"/>
                      </a:lnTo>
                      <a:lnTo>
                        <a:pt x="1662" y="99"/>
                      </a:lnTo>
                      <a:lnTo>
                        <a:pt x="1662" y="99"/>
                      </a:lnTo>
                      <a:lnTo>
                        <a:pt x="1661" y="98"/>
                      </a:lnTo>
                      <a:lnTo>
                        <a:pt x="1660" y="96"/>
                      </a:lnTo>
                      <a:lnTo>
                        <a:pt x="1660" y="94"/>
                      </a:lnTo>
                      <a:lnTo>
                        <a:pt x="1659" y="91"/>
                      </a:lnTo>
                      <a:lnTo>
                        <a:pt x="1660" y="91"/>
                      </a:lnTo>
                      <a:lnTo>
                        <a:pt x="1664" y="86"/>
                      </a:lnTo>
                      <a:lnTo>
                        <a:pt x="1664" y="86"/>
                      </a:lnTo>
                      <a:lnTo>
                        <a:pt x="1665" y="86"/>
                      </a:lnTo>
                      <a:lnTo>
                        <a:pt x="1665" y="86"/>
                      </a:lnTo>
                      <a:lnTo>
                        <a:pt x="1666" y="86"/>
                      </a:lnTo>
                      <a:lnTo>
                        <a:pt x="1668" y="86"/>
                      </a:lnTo>
                      <a:lnTo>
                        <a:pt x="1668" y="86"/>
                      </a:lnTo>
                      <a:lnTo>
                        <a:pt x="1668" y="83"/>
                      </a:lnTo>
                      <a:close/>
                      <a:moveTo>
                        <a:pt x="1694" y="82"/>
                      </a:moveTo>
                      <a:lnTo>
                        <a:pt x="1695" y="82"/>
                      </a:lnTo>
                      <a:lnTo>
                        <a:pt x="1695" y="83"/>
                      </a:lnTo>
                      <a:lnTo>
                        <a:pt x="1694" y="83"/>
                      </a:lnTo>
                      <a:lnTo>
                        <a:pt x="1694" y="82"/>
                      </a:lnTo>
                      <a:close/>
                      <a:moveTo>
                        <a:pt x="301" y="81"/>
                      </a:moveTo>
                      <a:lnTo>
                        <a:pt x="301" y="81"/>
                      </a:lnTo>
                      <a:lnTo>
                        <a:pt x="301" y="81"/>
                      </a:lnTo>
                      <a:lnTo>
                        <a:pt x="301" y="82"/>
                      </a:lnTo>
                      <a:lnTo>
                        <a:pt x="301" y="82"/>
                      </a:lnTo>
                      <a:lnTo>
                        <a:pt x="301" y="81"/>
                      </a:lnTo>
                      <a:close/>
                      <a:moveTo>
                        <a:pt x="127" y="77"/>
                      </a:moveTo>
                      <a:lnTo>
                        <a:pt x="130" y="77"/>
                      </a:lnTo>
                      <a:lnTo>
                        <a:pt x="130" y="79"/>
                      </a:lnTo>
                      <a:lnTo>
                        <a:pt x="133" y="78"/>
                      </a:lnTo>
                      <a:lnTo>
                        <a:pt x="133" y="79"/>
                      </a:lnTo>
                      <a:lnTo>
                        <a:pt x="133" y="79"/>
                      </a:lnTo>
                      <a:lnTo>
                        <a:pt x="133" y="81"/>
                      </a:lnTo>
                      <a:lnTo>
                        <a:pt x="133" y="82"/>
                      </a:lnTo>
                      <a:lnTo>
                        <a:pt x="133" y="82"/>
                      </a:lnTo>
                      <a:lnTo>
                        <a:pt x="135" y="82"/>
                      </a:lnTo>
                      <a:lnTo>
                        <a:pt x="136" y="83"/>
                      </a:lnTo>
                      <a:lnTo>
                        <a:pt x="136" y="83"/>
                      </a:lnTo>
                      <a:lnTo>
                        <a:pt x="136" y="83"/>
                      </a:lnTo>
                      <a:lnTo>
                        <a:pt x="136" y="85"/>
                      </a:lnTo>
                      <a:lnTo>
                        <a:pt x="135" y="83"/>
                      </a:lnTo>
                      <a:lnTo>
                        <a:pt x="133" y="83"/>
                      </a:lnTo>
                      <a:lnTo>
                        <a:pt x="133" y="83"/>
                      </a:lnTo>
                      <a:lnTo>
                        <a:pt x="132" y="83"/>
                      </a:lnTo>
                      <a:lnTo>
                        <a:pt x="132" y="85"/>
                      </a:lnTo>
                      <a:lnTo>
                        <a:pt x="132" y="85"/>
                      </a:lnTo>
                      <a:lnTo>
                        <a:pt x="132" y="83"/>
                      </a:lnTo>
                      <a:lnTo>
                        <a:pt x="130" y="83"/>
                      </a:lnTo>
                      <a:lnTo>
                        <a:pt x="130" y="85"/>
                      </a:lnTo>
                      <a:lnTo>
                        <a:pt x="132" y="85"/>
                      </a:lnTo>
                      <a:lnTo>
                        <a:pt x="132" y="86"/>
                      </a:lnTo>
                      <a:lnTo>
                        <a:pt x="130" y="86"/>
                      </a:lnTo>
                      <a:lnTo>
                        <a:pt x="127" y="87"/>
                      </a:lnTo>
                      <a:lnTo>
                        <a:pt x="124" y="89"/>
                      </a:lnTo>
                      <a:lnTo>
                        <a:pt x="124" y="90"/>
                      </a:lnTo>
                      <a:lnTo>
                        <a:pt x="123" y="90"/>
                      </a:lnTo>
                      <a:lnTo>
                        <a:pt x="123" y="91"/>
                      </a:lnTo>
                      <a:lnTo>
                        <a:pt x="122" y="91"/>
                      </a:lnTo>
                      <a:lnTo>
                        <a:pt x="122" y="89"/>
                      </a:lnTo>
                      <a:lnTo>
                        <a:pt x="119" y="89"/>
                      </a:lnTo>
                      <a:lnTo>
                        <a:pt x="119" y="89"/>
                      </a:lnTo>
                      <a:lnTo>
                        <a:pt x="118" y="87"/>
                      </a:lnTo>
                      <a:lnTo>
                        <a:pt x="118" y="89"/>
                      </a:lnTo>
                      <a:lnTo>
                        <a:pt x="116" y="89"/>
                      </a:lnTo>
                      <a:lnTo>
                        <a:pt x="116" y="89"/>
                      </a:lnTo>
                      <a:lnTo>
                        <a:pt x="114" y="90"/>
                      </a:lnTo>
                      <a:lnTo>
                        <a:pt x="114" y="89"/>
                      </a:lnTo>
                      <a:lnTo>
                        <a:pt x="114" y="89"/>
                      </a:lnTo>
                      <a:lnTo>
                        <a:pt x="114" y="87"/>
                      </a:lnTo>
                      <a:lnTo>
                        <a:pt x="114" y="86"/>
                      </a:lnTo>
                      <a:lnTo>
                        <a:pt x="114" y="85"/>
                      </a:lnTo>
                      <a:lnTo>
                        <a:pt x="112" y="85"/>
                      </a:lnTo>
                      <a:lnTo>
                        <a:pt x="112" y="83"/>
                      </a:lnTo>
                      <a:lnTo>
                        <a:pt x="114" y="82"/>
                      </a:lnTo>
                      <a:lnTo>
                        <a:pt x="114" y="82"/>
                      </a:lnTo>
                      <a:lnTo>
                        <a:pt x="115" y="82"/>
                      </a:lnTo>
                      <a:lnTo>
                        <a:pt x="116" y="82"/>
                      </a:lnTo>
                      <a:lnTo>
                        <a:pt x="118" y="82"/>
                      </a:lnTo>
                      <a:lnTo>
                        <a:pt x="118" y="82"/>
                      </a:lnTo>
                      <a:lnTo>
                        <a:pt x="119" y="83"/>
                      </a:lnTo>
                      <a:lnTo>
                        <a:pt x="119" y="82"/>
                      </a:lnTo>
                      <a:lnTo>
                        <a:pt x="120" y="81"/>
                      </a:lnTo>
                      <a:lnTo>
                        <a:pt x="120" y="81"/>
                      </a:lnTo>
                      <a:lnTo>
                        <a:pt x="120" y="81"/>
                      </a:lnTo>
                      <a:lnTo>
                        <a:pt x="119" y="79"/>
                      </a:lnTo>
                      <a:lnTo>
                        <a:pt x="119" y="79"/>
                      </a:lnTo>
                      <a:lnTo>
                        <a:pt x="119" y="79"/>
                      </a:lnTo>
                      <a:lnTo>
                        <a:pt x="119" y="77"/>
                      </a:lnTo>
                      <a:lnTo>
                        <a:pt x="120" y="77"/>
                      </a:lnTo>
                      <a:lnTo>
                        <a:pt x="122" y="78"/>
                      </a:lnTo>
                      <a:lnTo>
                        <a:pt x="122" y="79"/>
                      </a:lnTo>
                      <a:lnTo>
                        <a:pt x="123" y="79"/>
                      </a:lnTo>
                      <a:lnTo>
                        <a:pt x="123" y="78"/>
                      </a:lnTo>
                      <a:lnTo>
                        <a:pt x="124" y="78"/>
                      </a:lnTo>
                      <a:lnTo>
                        <a:pt x="124" y="78"/>
                      </a:lnTo>
                      <a:lnTo>
                        <a:pt x="126" y="79"/>
                      </a:lnTo>
                      <a:lnTo>
                        <a:pt x="126" y="79"/>
                      </a:lnTo>
                      <a:lnTo>
                        <a:pt x="126" y="78"/>
                      </a:lnTo>
                      <a:lnTo>
                        <a:pt x="127" y="78"/>
                      </a:lnTo>
                      <a:lnTo>
                        <a:pt x="127" y="77"/>
                      </a:lnTo>
                      <a:close/>
                      <a:moveTo>
                        <a:pt x="276" y="76"/>
                      </a:moveTo>
                      <a:lnTo>
                        <a:pt x="276" y="76"/>
                      </a:lnTo>
                      <a:lnTo>
                        <a:pt x="276" y="78"/>
                      </a:lnTo>
                      <a:lnTo>
                        <a:pt x="276" y="78"/>
                      </a:lnTo>
                      <a:lnTo>
                        <a:pt x="276" y="76"/>
                      </a:lnTo>
                      <a:close/>
                      <a:moveTo>
                        <a:pt x="584" y="76"/>
                      </a:moveTo>
                      <a:lnTo>
                        <a:pt x="585" y="76"/>
                      </a:lnTo>
                      <a:lnTo>
                        <a:pt x="585" y="76"/>
                      </a:lnTo>
                      <a:lnTo>
                        <a:pt x="585" y="76"/>
                      </a:lnTo>
                      <a:lnTo>
                        <a:pt x="585" y="77"/>
                      </a:lnTo>
                      <a:lnTo>
                        <a:pt x="585" y="77"/>
                      </a:lnTo>
                      <a:lnTo>
                        <a:pt x="588" y="77"/>
                      </a:lnTo>
                      <a:lnTo>
                        <a:pt x="588" y="79"/>
                      </a:lnTo>
                      <a:lnTo>
                        <a:pt x="586" y="79"/>
                      </a:lnTo>
                      <a:lnTo>
                        <a:pt x="586" y="81"/>
                      </a:lnTo>
                      <a:lnTo>
                        <a:pt x="586" y="82"/>
                      </a:lnTo>
                      <a:lnTo>
                        <a:pt x="585" y="82"/>
                      </a:lnTo>
                      <a:lnTo>
                        <a:pt x="585" y="83"/>
                      </a:lnTo>
                      <a:lnTo>
                        <a:pt x="585" y="85"/>
                      </a:lnTo>
                      <a:lnTo>
                        <a:pt x="586" y="85"/>
                      </a:lnTo>
                      <a:lnTo>
                        <a:pt x="586" y="87"/>
                      </a:lnTo>
                      <a:lnTo>
                        <a:pt x="585" y="87"/>
                      </a:lnTo>
                      <a:lnTo>
                        <a:pt x="585" y="87"/>
                      </a:lnTo>
                      <a:lnTo>
                        <a:pt x="585" y="87"/>
                      </a:lnTo>
                      <a:lnTo>
                        <a:pt x="584" y="87"/>
                      </a:lnTo>
                      <a:lnTo>
                        <a:pt x="584" y="90"/>
                      </a:lnTo>
                      <a:lnTo>
                        <a:pt x="584" y="90"/>
                      </a:lnTo>
                      <a:lnTo>
                        <a:pt x="582" y="93"/>
                      </a:lnTo>
                      <a:lnTo>
                        <a:pt x="582" y="95"/>
                      </a:lnTo>
                      <a:lnTo>
                        <a:pt x="582" y="95"/>
                      </a:lnTo>
                      <a:lnTo>
                        <a:pt x="582" y="95"/>
                      </a:lnTo>
                      <a:lnTo>
                        <a:pt x="582" y="95"/>
                      </a:lnTo>
                      <a:lnTo>
                        <a:pt x="582" y="95"/>
                      </a:lnTo>
                      <a:lnTo>
                        <a:pt x="582" y="95"/>
                      </a:lnTo>
                      <a:lnTo>
                        <a:pt x="579" y="95"/>
                      </a:lnTo>
                      <a:lnTo>
                        <a:pt x="579" y="96"/>
                      </a:lnTo>
                      <a:lnTo>
                        <a:pt x="577" y="96"/>
                      </a:lnTo>
                      <a:lnTo>
                        <a:pt x="579" y="94"/>
                      </a:lnTo>
                      <a:lnTo>
                        <a:pt x="577" y="94"/>
                      </a:lnTo>
                      <a:lnTo>
                        <a:pt x="577" y="89"/>
                      </a:lnTo>
                      <a:lnTo>
                        <a:pt x="576" y="87"/>
                      </a:lnTo>
                      <a:lnTo>
                        <a:pt x="576" y="86"/>
                      </a:lnTo>
                      <a:lnTo>
                        <a:pt x="577" y="85"/>
                      </a:lnTo>
                      <a:lnTo>
                        <a:pt x="577" y="85"/>
                      </a:lnTo>
                      <a:lnTo>
                        <a:pt x="579" y="82"/>
                      </a:lnTo>
                      <a:lnTo>
                        <a:pt x="580" y="82"/>
                      </a:lnTo>
                      <a:lnTo>
                        <a:pt x="580" y="79"/>
                      </a:lnTo>
                      <a:lnTo>
                        <a:pt x="582" y="78"/>
                      </a:lnTo>
                      <a:lnTo>
                        <a:pt x="582" y="77"/>
                      </a:lnTo>
                      <a:lnTo>
                        <a:pt x="582" y="76"/>
                      </a:lnTo>
                      <a:lnTo>
                        <a:pt x="584" y="76"/>
                      </a:lnTo>
                      <a:close/>
                      <a:moveTo>
                        <a:pt x="293" y="74"/>
                      </a:moveTo>
                      <a:lnTo>
                        <a:pt x="296" y="74"/>
                      </a:lnTo>
                      <a:lnTo>
                        <a:pt x="298" y="76"/>
                      </a:lnTo>
                      <a:lnTo>
                        <a:pt x="298" y="76"/>
                      </a:lnTo>
                      <a:lnTo>
                        <a:pt x="300" y="77"/>
                      </a:lnTo>
                      <a:lnTo>
                        <a:pt x="300" y="77"/>
                      </a:lnTo>
                      <a:lnTo>
                        <a:pt x="300" y="78"/>
                      </a:lnTo>
                      <a:lnTo>
                        <a:pt x="300" y="78"/>
                      </a:lnTo>
                      <a:lnTo>
                        <a:pt x="298" y="79"/>
                      </a:lnTo>
                      <a:lnTo>
                        <a:pt x="298" y="81"/>
                      </a:lnTo>
                      <a:lnTo>
                        <a:pt x="300" y="81"/>
                      </a:lnTo>
                      <a:lnTo>
                        <a:pt x="301" y="86"/>
                      </a:lnTo>
                      <a:lnTo>
                        <a:pt x="301" y="86"/>
                      </a:lnTo>
                      <a:lnTo>
                        <a:pt x="300" y="89"/>
                      </a:lnTo>
                      <a:lnTo>
                        <a:pt x="298" y="89"/>
                      </a:lnTo>
                      <a:lnTo>
                        <a:pt x="298" y="89"/>
                      </a:lnTo>
                      <a:lnTo>
                        <a:pt x="298" y="89"/>
                      </a:lnTo>
                      <a:lnTo>
                        <a:pt x="298" y="89"/>
                      </a:lnTo>
                      <a:lnTo>
                        <a:pt x="297" y="90"/>
                      </a:lnTo>
                      <a:lnTo>
                        <a:pt x="297" y="90"/>
                      </a:lnTo>
                      <a:lnTo>
                        <a:pt x="297" y="89"/>
                      </a:lnTo>
                      <a:lnTo>
                        <a:pt x="296" y="89"/>
                      </a:lnTo>
                      <a:lnTo>
                        <a:pt x="297" y="85"/>
                      </a:lnTo>
                      <a:lnTo>
                        <a:pt x="294" y="83"/>
                      </a:lnTo>
                      <a:lnTo>
                        <a:pt x="294" y="78"/>
                      </a:lnTo>
                      <a:lnTo>
                        <a:pt x="293" y="77"/>
                      </a:lnTo>
                      <a:lnTo>
                        <a:pt x="293" y="76"/>
                      </a:lnTo>
                      <a:lnTo>
                        <a:pt x="292" y="74"/>
                      </a:lnTo>
                      <a:lnTo>
                        <a:pt x="293" y="74"/>
                      </a:lnTo>
                      <a:close/>
                      <a:moveTo>
                        <a:pt x="127" y="73"/>
                      </a:moveTo>
                      <a:lnTo>
                        <a:pt x="128" y="74"/>
                      </a:lnTo>
                      <a:lnTo>
                        <a:pt x="128" y="74"/>
                      </a:lnTo>
                      <a:lnTo>
                        <a:pt x="127" y="74"/>
                      </a:lnTo>
                      <a:lnTo>
                        <a:pt x="127" y="73"/>
                      </a:lnTo>
                      <a:close/>
                      <a:moveTo>
                        <a:pt x="1698" y="72"/>
                      </a:moveTo>
                      <a:lnTo>
                        <a:pt x="1706" y="73"/>
                      </a:lnTo>
                      <a:lnTo>
                        <a:pt x="1704" y="76"/>
                      </a:lnTo>
                      <a:lnTo>
                        <a:pt x="1703" y="77"/>
                      </a:lnTo>
                      <a:lnTo>
                        <a:pt x="1702" y="79"/>
                      </a:lnTo>
                      <a:lnTo>
                        <a:pt x="1699" y="79"/>
                      </a:lnTo>
                      <a:lnTo>
                        <a:pt x="1696" y="79"/>
                      </a:lnTo>
                      <a:lnTo>
                        <a:pt x="1696" y="81"/>
                      </a:lnTo>
                      <a:lnTo>
                        <a:pt x="1696" y="81"/>
                      </a:lnTo>
                      <a:lnTo>
                        <a:pt x="1695" y="81"/>
                      </a:lnTo>
                      <a:lnTo>
                        <a:pt x="1695" y="81"/>
                      </a:lnTo>
                      <a:lnTo>
                        <a:pt x="1694" y="79"/>
                      </a:lnTo>
                      <a:lnTo>
                        <a:pt x="1694" y="79"/>
                      </a:lnTo>
                      <a:lnTo>
                        <a:pt x="1693" y="78"/>
                      </a:lnTo>
                      <a:lnTo>
                        <a:pt x="1693" y="78"/>
                      </a:lnTo>
                      <a:lnTo>
                        <a:pt x="1693" y="73"/>
                      </a:lnTo>
                      <a:lnTo>
                        <a:pt x="1693" y="73"/>
                      </a:lnTo>
                      <a:lnTo>
                        <a:pt x="1694" y="74"/>
                      </a:lnTo>
                      <a:lnTo>
                        <a:pt x="1694" y="74"/>
                      </a:lnTo>
                      <a:lnTo>
                        <a:pt x="1695" y="74"/>
                      </a:lnTo>
                      <a:lnTo>
                        <a:pt x="1696" y="73"/>
                      </a:lnTo>
                      <a:lnTo>
                        <a:pt x="1696" y="73"/>
                      </a:lnTo>
                      <a:lnTo>
                        <a:pt x="1698" y="73"/>
                      </a:lnTo>
                      <a:lnTo>
                        <a:pt x="1698" y="72"/>
                      </a:lnTo>
                      <a:close/>
                      <a:moveTo>
                        <a:pt x="1441" y="72"/>
                      </a:moveTo>
                      <a:lnTo>
                        <a:pt x="1441" y="72"/>
                      </a:lnTo>
                      <a:lnTo>
                        <a:pt x="1443" y="72"/>
                      </a:lnTo>
                      <a:lnTo>
                        <a:pt x="1443" y="74"/>
                      </a:lnTo>
                      <a:lnTo>
                        <a:pt x="1441" y="76"/>
                      </a:lnTo>
                      <a:lnTo>
                        <a:pt x="1440" y="78"/>
                      </a:lnTo>
                      <a:lnTo>
                        <a:pt x="1440" y="82"/>
                      </a:lnTo>
                      <a:lnTo>
                        <a:pt x="1437" y="82"/>
                      </a:lnTo>
                      <a:lnTo>
                        <a:pt x="1436" y="83"/>
                      </a:lnTo>
                      <a:lnTo>
                        <a:pt x="1436" y="83"/>
                      </a:lnTo>
                      <a:lnTo>
                        <a:pt x="1435" y="85"/>
                      </a:lnTo>
                      <a:lnTo>
                        <a:pt x="1435" y="82"/>
                      </a:lnTo>
                      <a:lnTo>
                        <a:pt x="1435" y="82"/>
                      </a:lnTo>
                      <a:lnTo>
                        <a:pt x="1435" y="81"/>
                      </a:lnTo>
                      <a:lnTo>
                        <a:pt x="1435" y="79"/>
                      </a:lnTo>
                      <a:lnTo>
                        <a:pt x="1436" y="79"/>
                      </a:lnTo>
                      <a:lnTo>
                        <a:pt x="1436" y="79"/>
                      </a:lnTo>
                      <a:lnTo>
                        <a:pt x="1436" y="78"/>
                      </a:lnTo>
                      <a:lnTo>
                        <a:pt x="1435" y="77"/>
                      </a:lnTo>
                      <a:lnTo>
                        <a:pt x="1435" y="77"/>
                      </a:lnTo>
                      <a:lnTo>
                        <a:pt x="1435" y="76"/>
                      </a:lnTo>
                      <a:lnTo>
                        <a:pt x="1436" y="76"/>
                      </a:lnTo>
                      <a:lnTo>
                        <a:pt x="1437" y="76"/>
                      </a:lnTo>
                      <a:lnTo>
                        <a:pt x="1437" y="73"/>
                      </a:lnTo>
                      <a:lnTo>
                        <a:pt x="1439" y="72"/>
                      </a:lnTo>
                      <a:lnTo>
                        <a:pt x="1440" y="72"/>
                      </a:lnTo>
                      <a:lnTo>
                        <a:pt x="1441" y="72"/>
                      </a:lnTo>
                      <a:close/>
                      <a:moveTo>
                        <a:pt x="1462" y="69"/>
                      </a:moveTo>
                      <a:lnTo>
                        <a:pt x="1462" y="69"/>
                      </a:lnTo>
                      <a:lnTo>
                        <a:pt x="1463" y="69"/>
                      </a:lnTo>
                      <a:lnTo>
                        <a:pt x="1463" y="69"/>
                      </a:lnTo>
                      <a:lnTo>
                        <a:pt x="1465" y="69"/>
                      </a:lnTo>
                      <a:lnTo>
                        <a:pt x="1465" y="69"/>
                      </a:lnTo>
                      <a:lnTo>
                        <a:pt x="1467" y="69"/>
                      </a:lnTo>
                      <a:lnTo>
                        <a:pt x="1467" y="70"/>
                      </a:lnTo>
                      <a:lnTo>
                        <a:pt x="1469" y="72"/>
                      </a:lnTo>
                      <a:lnTo>
                        <a:pt x="1469" y="72"/>
                      </a:lnTo>
                      <a:lnTo>
                        <a:pt x="1469" y="74"/>
                      </a:lnTo>
                      <a:lnTo>
                        <a:pt x="1467" y="74"/>
                      </a:lnTo>
                      <a:lnTo>
                        <a:pt x="1467" y="76"/>
                      </a:lnTo>
                      <a:lnTo>
                        <a:pt x="1465" y="77"/>
                      </a:lnTo>
                      <a:lnTo>
                        <a:pt x="1465" y="79"/>
                      </a:lnTo>
                      <a:lnTo>
                        <a:pt x="1462" y="79"/>
                      </a:lnTo>
                      <a:lnTo>
                        <a:pt x="1461" y="81"/>
                      </a:lnTo>
                      <a:lnTo>
                        <a:pt x="1460" y="82"/>
                      </a:lnTo>
                      <a:lnTo>
                        <a:pt x="1460" y="85"/>
                      </a:lnTo>
                      <a:lnTo>
                        <a:pt x="1458" y="85"/>
                      </a:lnTo>
                      <a:lnTo>
                        <a:pt x="1460" y="85"/>
                      </a:lnTo>
                      <a:lnTo>
                        <a:pt x="1460" y="87"/>
                      </a:lnTo>
                      <a:lnTo>
                        <a:pt x="1462" y="86"/>
                      </a:lnTo>
                      <a:lnTo>
                        <a:pt x="1465" y="85"/>
                      </a:lnTo>
                      <a:lnTo>
                        <a:pt x="1467" y="83"/>
                      </a:lnTo>
                      <a:lnTo>
                        <a:pt x="1470" y="83"/>
                      </a:lnTo>
                      <a:lnTo>
                        <a:pt x="1470" y="83"/>
                      </a:lnTo>
                      <a:lnTo>
                        <a:pt x="1471" y="83"/>
                      </a:lnTo>
                      <a:lnTo>
                        <a:pt x="1471" y="85"/>
                      </a:lnTo>
                      <a:lnTo>
                        <a:pt x="1471" y="85"/>
                      </a:lnTo>
                      <a:lnTo>
                        <a:pt x="1471" y="85"/>
                      </a:lnTo>
                      <a:lnTo>
                        <a:pt x="1474" y="85"/>
                      </a:lnTo>
                      <a:lnTo>
                        <a:pt x="1474" y="83"/>
                      </a:lnTo>
                      <a:lnTo>
                        <a:pt x="1475" y="85"/>
                      </a:lnTo>
                      <a:lnTo>
                        <a:pt x="1477" y="83"/>
                      </a:lnTo>
                      <a:lnTo>
                        <a:pt x="1477" y="85"/>
                      </a:lnTo>
                      <a:lnTo>
                        <a:pt x="1478" y="85"/>
                      </a:lnTo>
                      <a:lnTo>
                        <a:pt x="1479" y="85"/>
                      </a:lnTo>
                      <a:lnTo>
                        <a:pt x="1479" y="86"/>
                      </a:lnTo>
                      <a:lnTo>
                        <a:pt x="1479" y="87"/>
                      </a:lnTo>
                      <a:lnTo>
                        <a:pt x="1478" y="87"/>
                      </a:lnTo>
                      <a:lnTo>
                        <a:pt x="1478" y="91"/>
                      </a:lnTo>
                      <a:lnTo>
                        <a:pt x="1478" y="91"/>
                      </a:lnTo>
                      <a:lnTo>
                        <a:pt x="1478" y="95"/>
                      </a:lnTo>
                      <a:lnTo>
                        <a:pt x="1474" y="98"/>
                      </a:lnTo>
                      <a:lnTo>
                        <a:pt x="1473" y="99"/>
                      </a:lnTo>
                      <a:lnTo>
                        <a:pt x="1473" y="99"/>
                      </a:lnTo>
                      <a:lnTo>
                        <a:pt x="1473" y="99"/>
                      </a:lnTo>
                      <a:lnTo>
                        <a:pt x="1473" y="100"/>
                      </a:lnTo>
                      <a:lnTo>
                        <a:pt x="1471" y="100"/>
                      </a:lnTo>
                      <a:lnTo>
                        <a:pt x="1471" y="102"/>
                      </a:lnTo>
                      <a:lnTo>
                        <a:pt x="1474" y="103"/>
                      </a:lnTo>
                      <a:lnTo>
                        <a:pt x="1474" y="107"/>
                      </a:lnTo>
                      <a:lnTo>
                        <a:pt x="1471" y="107"/>
                      </a:lnTo>
                      <a:lnTo>
                        <a:pt x="1470" y="108"/>
                      </a:lnTo>
                      <a:lnTo>
                        <a:pt x="1470" y="108"/>
                      </a:lnTo>
                      <a:lnTo>
                        <a:pt x="1470" y="110"/>
                      </a:lnTo>
                      <a:lnTo>
                        <a:pt x="1470" y="110"/>
                      </a:lnTo>
                      <a:lnTo>
                        <a:pt x="1470" y="110"/>
                      </a:lnTo>
                      <a:lnTo>
                        <a:pt x="1475" y="110"/>
                      </a:lnTo>
                      <a:lnTo>
                        <a:pt x="1477" y="113"/>
                      </a:lnTo>
                      <a:lnTo>
                        <a:pt x="1479" y="113"/>
                      </a:lnTo>
                      <a:lnTo>
                        <a:pt x="1479" y="115"/>
                      </a:lnTo>
                      <a:lnTo>
                        <a:pt x="1480" y="115"/>
                      </a:lnTo>
                      <a:lnTo>
                        <a:pt x="1480" y="115"/>
                      </a:lnTo>
                      <a:lnTo>
                        <a:pt x="1482" y="116"/>
                      </a:lnTo>
                      <a:lnTo>
                        <a:pt x="1480" y="117"/>
                      </a:lnTo>
                      <a:lnTo>
                        <a:pt x="1482" y="117"/>
                      </a:lnTo>
                      <a:lnTo>
                        <a:pt x="1483" y="117"/>
                      </a:lnTo>
                      <a:lnTo>
                        <a:pt x="1483" y="120"/>
                      </a:lnTo>
                      <a:lnTo>
                        <a:pt x="1483" y="123"/>
                      </a:lnTo>
                      <a:lnTo>
                        <a:pt x="1484" y="124"/>
                      </a:lnTo>
                      <a:lnTo>
                        <a:pt x="1486" y="127"/>
                      </a:lnTo>
                      <a:lnTo>
                        <a:pt x="1487" y="127"/>
                      </a:lnTo>
                      <a:lnTo>
                        <a:pt x="1490" y="127"/>
                      </a:lnTo>
                      <a:lnTo>
                        <a:pt x="1491" y="129"/>
                      </a:lnTo>
                      <a:lnTo>
                        <a:pt x="1491" y="129"/>
                      </a:lnTo>
                      <a:lnTo>
                        <a:pt x="1491" y="131"/>
                      </a:lnTo>
                      <a:lnTo>
                        <a:pt x="1492" y="131"/>
                      </a:lnTo>
                      <a:lnTo>
                        <a:pt x="1492" y="133"/>
                      </a:lnTo>
                      <a:lnTo>
                        <a:pt x="1496" y="133"/>
                      </a:lnTo>
                      <a:lnTo>
                        <a:pt x="1496" y="136"/>
                      </a:lnTo>
                      <a:lnTo>
                        <a:pt x="1500" y="138"/>
                      </a:lnTo>
                      <a:lnTo>
                        <a:pt x="1500" y="140"/>
                      </a:lnTo>
                      <a:lnTo>
                        <a:pt x="1498" y="140"/>
                      </a:lnTo>
                      <a:lnTo>
                        <a:pt x="1498" y="140"/>
                      </a:lnTo>
                      <a:lnTo>
                        <a:pt x="1498" y="138"/>
                      </a:lnTo>
                      <a:lnTo>
                        <a:pt x="1496" y="137"/>
                      </a:lnTo>
                      <a:lnTo>
                        <a:pt x="1495" y="137"/>
                      </a:lnTo>
                      <a:lnTo>
                        <a:pt x="1495" y="138"/>
                      </a:lnTo>
                      <a:lnTo>
                        <a:pt x="1496" y="140"/>
                      </a:lnTo>
                      <a:lnTo>
                        <a:pt x="1496" y="140"/>
                      </a:lnTo>
                      <a:lnTo>
                        <a:pt x="1496" y="141"/>
                      </a:lnTo>
                      <a:lnTo>
                        <a:pt x="1498" y="142"/>
                      </a:lnTo>
                      <a:lnTo>
                        <a:pt x="1499" y="142"/>
                      </a:lnTo>
                      <a:lnTo>
                        <a:pt x="1500" y="144"/>
                      </a:lnTo>
                      <a:lnTo>
                        <a:pt x="1500" y="146"/>
                      </a:lnTo>
                      <a:lnTo>
                        <a:pt x="1501" y="148"/>
                      </a:lnTo>
                      <a:lnTo>
                        <a:pt x="1500" y="149"/>
                      </a:lnTo>
                      <a:lnTo>
                        <a:pt x="1500" y="150"/>
                      </a:lnTo>
                      <a:lnTo>
                        <a:pt x="1500" y="151"/>
                      </a:lnTo>
                      <a:lnTo>
                        <a:pt x="1501" y="153"/>
                      </a:lnTo>
                      <a:lnTo>
                        <a:pt x="1501" y="153"/>
                      </a:lnTo>
                      <a:lnTo>
                        <a:pt x="1503" y="151"/>
                      </a:lnTo>
                      <a:lnTo>
                        <a:pt x="1503" y="150"/>
                      </a:lnTo>
                      <a:lnTo>
                        <a:pt x="1503" y="150"/>
                      </a:lnTo>
                      <a:lnTo>
                        <a:pt x="1503" y="150"/>
                      </a:lnTo>
                      <a:lnTo>
                        <a:pt x="1503" y="150"/>
                      </a:lnTo>
                      <a:lnTo>
                        <a:pt x="1503" y="150"/>
                      </a:lnTo>
                      <a:lnTo>
                        <a:pt x="1504" y="149"/>
                      </a:lnTo>
                      <a:lnTo>
                        <a:pt x="1504" y="149"/>
                      </a:lnTo>
                      <a:lnTo>
                        <a:pt x="1505" y="149"/>
                      </a:lnTo>
                      <a:lnTo>
                        <a:pt x="1505" y="149"/>
                      </a:lnTo>
                      <a:lnTo>
                        <a:pt x="1507" y="149"/>
                      </a:lnTo>
                      <a:lnTo>
                        <a:pt x="1508" y="150"/>
                      </a:lnTo>
                      <a:lnTo>
                        <a:pt x="1511" y="150"/>
                      </a:lnTo>
                      <a:lnTo>
                        <a:pt x="1512" y="150"/>
                      </a:lnTo>
                      <a:lnTo>
                        <a:pt x="1512" y="151"/>
                      </a:lnTo>
                      <a:lnTo>
                        <a:pt x="1513" y="153"/>
                      </a:lnTo>
                      <a:lnTo>
                        <a:pt x="1513" y="155"/>
                      </a:lnTo>
                      <a:lnTo>
                        <a:pt x="1512" y="159"/>
                      </a:lnTo>
                      <a:lnTo>
                        <a:pt x="1511" y="162"/>
                      </a:lnTo>
                      <a:lnTo>
                        <a:pt x="1509" y="162"/>
                      </a:lnTo>
                      <a:lnTo>
                        <a:pt x="1509" y="165"/>
                      </a:lnTo>
                      <a:lnTo>
                        <a:pt x="1505" y="163"/>
                      </a:lnTo>
                      <a:lnTo>
                        <a:pt x="1504" y="165"/>
                      </a:lnTo>
                      <a:lnTo>
                        <a:pt x="1504" y="165"/>
                      </a:lnTo>
                      <a:lnTo>
                        <a:pt x="1504" y="166"/>
                      </a:lnTo>
                      <a:lnTo>
                        <a:pt x="1501" y="166"/>
                      </a:lnTo>
                      <a:lnTo>
                        <a:pt x="1501" y="168"/>
                      </a:lnTo>
                      <a:lnTo>
                        <a:pt x="1503" y="168"/>
                      </a:lnTo>
                      <a:lnTo>
                        <a:pt x="1501" y="170"/>
                      </a:lnTo>
                      <a:lnTo>
                        <a:pt x="1504" y="170"/>
                      </a:lnTo>
                      <a:lnTo>
                        <a:pt x="1505" y="170"/>
                      </a:lnTo>
                      <a:lnTo>
                        <a:pt x="1507" y="170"/>
                      </a:lnTo>
                      <a:lnTo>
                        <a:pt x="1508" y="170"/>
                      </a:lnTo>
                      <a:lnTo>
                        <a:pt x="1508" y="171"/>
                      </a:lnTo>
                      <a:lnTo>
                        <a:pt x="1508" y="172"/>
                      </a:lnTo>
                      <a:lnTo>
                        <a:pt x="1505" y="174"/>
                      </a:lnTo>
                      <a:lnTo>
                        <a:pt x="1504" y="175"/>
                      </a:lnTo>
                      <a:lnTo>
                        <a:pt x="1504" y="175"/>
                      </a:lnTo>
                      <a:lnTo>
                        <a:pt x="1501" y="175"/>
                      </a:lnTo>
                      <a:lnTo>
                        <a:pt x="1500" y="178"/>
                      </a:lnTo>
                      <a:lnTo>
                        <a:pt x="1499" y="178"/>
                      </a:lnTo>
                      <a:lnTo>
                        <a:pt x="1499" y="176"/>
                      </a:lnTo>
                      <a:lnTo>
                        <a:pt x="1496" y="175"/>
                      </a:lnTo>
                      <a:lnTo>
                        <a:pt x="1494" y="175"/>
                      </a:lnTo>
                      <a:lnTo>
                        <a:pt x="1492" y="175"/>
                      </a:lnTo>
                      <a:lnTo>
                        <a:pt x="1492" y="175"/>
                      </a:lnTo>
                      <a:lnTo>
                        <a:pt x="1490" y="175"/>
                      </a:lnTo>
                      <a:lnTo>
                        <a:pt x="1490" y="176"/>
                      </a:lnTo>
                      <a:lnTo>
                        <a:pt x="1488" y="176"/>
                      </a:lnTo>
                      <a:lnTo>
                        <a:pt x="1488" y="176"/>
                      </a:lnTo>
                      <a:lnTo>
                        <a:pt x="1487" y="176"/>
                      </a:lnTo>
                      <a:lnTo>
                        <a:pt x="1486" y="176"/>
                      </a:lnTo>
                      <a:lnTo>
                        <a:pt x="1484" y="175"/>
                      </a:lnTo>
                      <a:lnTo>
                        <a:pt x="1482" y="175"/>
                      </a:lnTo>
                      <a:lnTo>
                        <a:pt x="1482" y="176"/>
                      </a:lnTo>
                      <a:lnTo>
                        <a:pt x="1478" y="178"/>
                      </a:lnTo>
                      <a:lnTo>
                        <a:pt x="1478" y="179"/>
                      </a:lnTo>
                      <a:lnTo>
                        <a:pt x="1474" y="179"/>
                      </a:lnTo>
                      <a:lnTo>
                        <a:pt x="1474" y="178"/>
                      </a:lnTo>
                      <a:lnTo>
                        <a:pt x="1473" y="178"/>
                      </a:lnTo>
                      <a:lnTo>
                        <a:pt x="1473" y="178"/>
                      </a:lnTo>
                      <a:lnTo>
                        <a:pt x="1467" y="178"/>
                      </a:lnTo>
                      <a:lnTo>
                        <a:pt x="1466" y="180"/>
                      </a:lnTo>
                      <a:lnTo>
                        <a:pt x="1465" y="182"/>
                      </a:lnTo>
                      <a:lnTo>
                        <a:pt x="1463" y="183"/>
                      </a:lnTo>
                      <a:lnTo>
                        <a:pt x="1462" y="183"/>
                      </a:lnTo>
                      <a:lnTo>
                        <a:pt x="1462" y="180"/>
                      </a:lnTo>
                      <a:lnTo>
                        <a:pt x="1454" y="182"/>
                      </a:lnTo>
                      <a:lnTo>
                        <a:pt x="1453" y="183"/>
                      </a:lnTo>
                      <a:lnTo>
                        <a:pt x="1453" y="183"/>
                      </a:lnTo>
                      <a:lnTo>
                        <a:pt x="1452" y="183"/>
                      </a:lnTo>
                      <a:lnTo>
                        <a:pt x="1450" y="184"/>
                      </a:lnTo>
                      <a:lnTo>
                        <a:pt x="1450" y="185"/>
                      </a:lnTo>
                      <a:lnTo>
                        <a:pt x="1449" y="187"/>
                      </a:lnTo>
                      <a:lnTo>
                        <a:pt x="1448" y="188"/>
                      </a:lnTo>
                      <a:lnTo>
                        <a:pt x="1448" y="187"/>
                      </a:lnTo>
                      <a:lnTo>
                        <a:pt x="1445" y="185"/>
                      </a:lnTo>
                      <a:lnTo>
                        <a:pt x="1443" y="185"/>
                      </a:lnTo>
                      <a:lnTo>
                        <a:pt x="1443" y="184"/>
                      </a:lnTo>
                      <a:lnTo>
                        <a:pt x="1445" y="183"/>
                      </a:lnTo>
                      <a:lnTo>
                        <a:pt x="1446" y="183"/>
                      </a:lnTo>
                      <a:lnTo>
                        <a:pt x="1448" y="182"/>
                      </a:lnTo>
                      <a:lnTo>
                        <a:pt x="1449" y="182"/>
                      </a:lnTo>
                      <a:lnTo>
                        <a:pt x="1449" y="179"/>
                      </a:lnTo>
                      <a:lnTo>
                        <a:pt x="1450" y="179"/>
                      </a:lnTo>
                      <a:lnTo>
                        <a:pt x="1453" y="176"/>
                      </a:lnTo>
                      <a:lnTo>
                        <a:pt x="1454" y="172"/>
                      </a:lnTo>
                      <a:lnTo>
                        <a:pt x="1456" y="171"/>
                      </a:lnTo>
                      <a:lnTo>
                        <a:pt x="1456" y="171"/>
                      </a:lnTo>
                      <a:lnTo>
                        <a:pt x="1456" y="171"/>
                      </a:lnTo>
                      <a:lnTo>
                        <a:pt x="1457" y="170"/>
                      </a:lnTo>
                      <a:lnTo>
                        <a:pt x="1457" y="170"/>
                      </a:lnTo>
                      <a:lnTo>
                        <a:pt x="1461" y="170"/>
                      </a:lnTo>
                      <a:lnTo>
                        <a:pt x="1461" y="170"/>
                      </a:lnTo>
                      <a:lnTo>
                        <a:pt x="1463" y="170"/>
                      </a:lnTo>
                      <a:lnTo>
                        <a:pt x="1463" y="170"/>
                      </a:lnTo>
                      <a:lnTo>
                        <a:pt x="1471" y="170"/>
                      </a:lnTo>
                      <a:lnTo>
                        <a:pt x="1471" y="170"/>
                      </a:lnTo>
                      <a:lnTo>
                        <a:pt x="1471" y="170"/>
                      </a:lnTo>
                      <a:lnTo>
                        <a:pt x="1473" y="167"/>
                      </a:lnTo>
                      <a:lnTo>
                        <a:pt x="1473" y="166"/>
                      </a:lnTo>
                      <a:lnTo>
                        <a:pt x="1473" y="166"/>
                      </a:lnTo>
                      <a:lnTo>
                        <a:pt x="1474" y="163"/>
                      </a:lnTo>
                      <a:lnTo>
                        <a:pt x="1469" y="165"/>
                      </a:lnTo>
                      <a:lnTo>
                        <a:pt x="1469" y="167"/>
                      </a:lnTo>
                      <a:lnTo>
                        <a:pt x="1467" y="167"/>
                      </a:lnTo>
                      <a:lnTo>
                        <a:pt x="1467" y="167"/>
                      </a:lnTo>
                      <a:lnTo>
                        <a:pt x="1466" y="167"/>
                      </a:lnTo>
                      <a:lnTo>
                        <a:pt x="1465" y="166"/>
                      </a:lnTo>
                      <a:lnTo>
                        <a:pt x="1463" y="165"/>
                      </a:lnTo>
                      <a:lnTo>
                        <a:pt x="1462" y="166"/>
                      </a:lnTo>
                      <a:lnTo>
                        <a:pt x="1460" y="167"/>
                      </a:lnTo>
                      <a:lnTo>
                        <a:pt x="1457" y="167"/>
                      </a:lnTo>
                      <a:lnTo>
                        <a:pt x="1457" y="165"/>
                      </a:lnTo>
                      <a:lnTo>
                        <a:pt x="1454" y="165"/>
                      </a:lnTo>
                      <a:lnTo>
                        <a:pt x="1454" y="166"/>
                      </a:lnTo>
                      <a:lnTo>
                        <a:pt x="1453" y="167"/>
                      </a:lnTo>
                      <a:lnTo>
                        <a:pt x="1450" y="167"/>
                      </a:lnTo>
                      <a:lnTo>
                        <a:pt x="1450" y="166"/>
                      </a:lnTo>
                      <a:lnTo>
                        <a:pt x="1452" y="166"/>
                      </a:lnTo>
                      <a:lnTo>
                        <a:pt x="1452" y="165"/>
                      </a:lnTo>
                      <a:lnTo>
                        <a:pt x="1449" y="165"/>
                      </a:lnTo>
                      <a:lnTo>
                        <a:pt x="1449" y="163"/>
                      </a:lnTo>
                      <a:lnTo>
                        <a:pt x="1449" y="162"/>
                      </a:lnTo>
                      <a:lnTo>
                        <a:pt x="1449" y="161"/>
                      </a:lnTo>
                      <a:lnTo>
                        <a:pt x="1452" y="161"/>
                      </a:lnTo>
                      <a:lnTo>
                        <a:pt x="1453" y="159"/>
                      </a:lnTo>
                      <a:lnTo>
                        <a:pt x="1454" y="159"/>
                      </a:lnTo>
                      <a:lnTo>
                        <a:pt x="1456" y="158"/>
                      </a:lnTo>
                      <a:lnTo>
                        <a:pt x="1456" y="158"/>
                      </a:lnTo>
                      <a:lnTo>
                        <a:pt x="1456" y="158"/>
                      </a:lnTo>
                      <a:lnTo>
                        <a:pt x="1456" y="158"/>
                      </a:lnTo>
                      <a:lnTo>
                        <a:pt x="1456" y="158"/>
                      </a:lnTo>
                      <a:lnTo>
                        <a:pt x="1457" y="157"/>
                      </a:lnTo>
                      <a:lnTo>
                        <a:pt x="1457" y="157"/>
                      </a:lnTo>
                      <a:lnTo>
                        <a:pt x="1458" y="155"/>
                      </a:lnTo>
                      <a:lnTo>
                        <a:pt x="1458" y="150"/>
                      </a:lnTo>
                      <a:lnTo>
                        <a:pt x="1457" y="150"/>
                      </a:lnTo>
                      <a:lnTo>
                        <a:pt x="1456" y="150"/>
                      </a:lnTo>
                      <a:lnTo>
                        <a:pt x="1454" y="151"/>
                      </a:lnTo>
                      <a:lnTo>
                        <a:pt x="1453" y="151"/>
                      </a:lnTo>
                      <a:lnTo>
                        <a:pt x="1453" y="150"/>
                      </a:lnTo>
                      <a:lnTo>
                        <a:pt x="1453" y="150"/>
                      </a:lnTo>
                      <a:lnTo>
                        <a:pt x="1453" y="150"/>
                      </a:lnTo>
                      <a:lnTo>
                        <a:pt x="1453" y="149"/>
                      </a:lnTo>
                      <a:lnTo>
                        <a:pt x="1456" y="149"/>
                      </a:lnTo>
                      <a:lnTo>
                        <a:pt x="1457" y="148"/>
                      </a:lnTo>
                      <a:lnTo>
                        <a:pt x="1458" y="146"/>
                      </a:lnTo>
                      <a:lnTo>
                        <a:pt x="1460" y="145"/>
                      </a:lnTo>
                      <a:lnTo>
                        <a:pt x="1460" y="144"/>
                      </a:lnTo>
                      <a:lnTo>
                        <a:pt x="1457" y="144"/>
                      </a:lnTo>
                      <a:lnTo>
                        <a:pt x="1456" y="144"/>
                      </a:lnTo>
                      <a:lnTo>
                        <a:pt x="1456" y="141"/>
                      </a:lnTo>
                      <a:lnTo>
                        <a:pt x="1456" y="141"/>
                      </a:lnTo>
                      <a:lnTo>
                        <a:pt x="1457" y="140"/>
                      </a:lnTo>
                      <a:lnTo>
                        <a:pt x="1457" y="140"/>
                      </a:lnTo>
                      <a:lnTo>
                        <a:pt x="1458" y="140"/>
                      </a:lnTo>
                      <a:lnTo>
                        <a:pt x="1460" y="140"/>
                      </a:lnTo>
                      <a:lnTo>
                        <a:pt x="1460" y="140"/>
                      </a:lnTo>
                      <a:lnTo>
                        <a:pt x="1461" y="140"/>
                      </a:lnTo>
                      <a:lnTo>
                        <a:pt x="1461" y="142"/>
                      </a:lnTo>
                      <a:lnTo>
                        <a:pt x="1461" y="142"/>
                      </a:lnTo>
                      <a:lnTo>
                        <a:pt x="1462" y="144"/>
                      </a:lnTo>
                      <a:lnTo>
                        <a:pt x="1466" y="142"/>
                      </a:lnTo>
                      <a:lnTo>
                        <a:pt x="1469" y="144"/>
                      </a:lnTo>
                      <a:lnTo>
                        <a:pt x="1469" y="142"/>
                      </a:lnTo>
                      <a:lnTo>
                        <a:pt x="1470" y="142"/>
                      </a:lnTo>
                      <a:lnTo>
                        <a:pt x="1470" y="141"/>
                      </a:lnTo>
                      <a:lnTo>
                        <a:pt x="1470" y="141"/>
                      </a:lnTo>
                      <a:lnTo>
                        <a:pt x="1470" y="137"/>
                      </a:lnTo>
                      <a:lnTo>
                        <a:pt x="1471" y="136"/>
                      </a:lnTo>
                      <a:lnTo>
                        <a:pt x="1471" y="136"/>
                      </a:lnTo>
                      <a:lnTo>
                        <a:pt x="1471" y="136"/>
                      </a:lnTo>
                      <a:lnTo>
                        <a:pt x="1471" y="134"/>
                      </a:lnTo>
                      <a:lnTo>
                        <a:pt x="1471" y="134"/>
                      </a:lnTo>
                      <a:lnTo>
                        <a:pt x="1471" y="134"/>
                      </a:lnTo>
                      <a:lnTo>
                        <a:pt x="1471" y="133"/>
                      </a:lnTo>
                      <a:lnTo>
                        <a:pt x="1471" y="131"/>
                      </a:lnTo>
                      <a:lnTo>
                        <a:pt x="1471" y="131"/>
                      </a:lnTo>
                      <a:lnTo>
                        <a:pt x="1471" y="131"/>
                      </a:lnTo>
                      <a:lnTo>
                        <a:pt x="1469" y="131"/>
                      </a:lnTo>
                      <a:lnTo>
                        <a:pt x="1469" y="131"/>
                      </a:lnTo>
                      <a:lnTo>
                        <a:pt x="1466" y="131"/>
                      </a:lnTo>
                      <a:lnTo>
                        <a:pt x="1466" y="131"/>
                      </a:lnTo>
                      <a:lnTo>
                        <a:pt x="1465" y="129"/>
                      </a:lnTo>
                      <a:lnTo>
                        <a:pt x="1465" y="127"/>
                      </a:lnTo>
                      <a:lnTo>
                        <a:pt x="1466" y="127"/>
                      </a:lnTo>
                      <a:lnTo>
                        <a:pt x="1466" y="125"/>
                      </a:lnTo>
                      <a:lnTo>
                        <a:pt x="1467" y="124"/>
                      </a:lnTo>
                      <a:lnTo>
                        <a:pt x="1469" y="124"/>
                      </a:lnTo>
                      <a:lnTo>
                        <a:pt x="1469" y="124"/>
                      </a:lnTo>
                      <a:lnTo>
                        <a:pt x="1466" y="124"/>
                      </a:lnTo>
                      <a:lnTo>
                        <a:pt x="1463" y="123"/>
                      </a:lnTo>
                      <a:lnTo>
                        <a:pt x="1463" y="123"/>
                      </a:lnTo>
                      <a:lnTo>
                        <a:pt x="1462" y="124"/>
                      </a:lnTo>
                      <a:lnTo>
                        <a:pt x="1461" y="125"/>
                      </a:lnTo>
                      <a:lnTo>
                        <a:pt x="1458" y="124"/>
                      </a:lnTo>
                      <a:lnTo>
                        <a:pt x="1456" y="123"/>
                      </a:lnTo>
                      <a:lnTo>
                        <a:pt x="1456" y="125"/>
                      </a:lnTo>
                      <a:lnTo>
                        <a:pt x="1456" y="127"/>
                      </a:lnTo>
                      <a:lnTo>
                        <a:pt x="1453" y="124"/>
                      </a:lnTo>
                      <a:lnTo>
                        <a:pt x="1453" y="124"/>
                      </a:lnTo>
                      <a:lnTo>
                        <a:pt x="1450" y="124"/>
                      </a:lnTo>
                      <a:lnTo>
                        <a:pt x="1450" y="124"/>
                      </a:lnTo>
                      <a:lnTo>
                        <a:pt x="1450" y="124"/>
                      </a:lnTo>
                      <a:lnTo>
                        <a:pt x="1450" y="123"/>
                      </a:lnTo>
                      <a:lnTo>
                        <a:pt x="1452" y="123"/>
                      </a:lnTo>
                      <a:lnTo>
                        <a:pt x="1452" y="117"/>
                      </a:lnTo>
                      <a:lnTo>
                        <a:pt x="1453" y="117"/>
                      </a:lnTo>
                      <a:lnTo>
                        <a:pt x="1453" y="116"/>
                      </a:lnTo>
                      <a:lnTo>
                        <a:pt x="1453" y="116"/>
                      </a:lnTo>
                      <a:lnTo>
                        <a:pt x="1453" y="116"/>
                      </a:lnTo>
                      <a:lnTo>
                        <a:pt x="1453" y="116"/>
                      </a:lnTo>
                      <a:lnTo>
                        <a:pt x="1453" y="116"/>
                      </a:lnTo>
                      <a:lnTo>
                        <a:pt x="1453" y="116"/>
                      </a:lnTo>
                      <a:lnTo>
                        <a:pt x="1453" y="115"/>
                      </a:lnTo>
                      <a:lnTo>
                        <a:pt x="1452" y="113"/>
                      </a:lnTo>
                      <a:lnTo>
                        <a:pt x="1452" y="112"/>
                      </a:lnTo>
                      <a:lnTo>
                        <a:pt x="1452" y="111"/>
                      </a:lnTo>
                      <a:lnTo>
                        <a:pt x="1453" y="110"/>
                      </a:lnTo>
                      <a:lnTo>
                        <a:pt x="1453" y="108"/>
                      </a:lnTo>
                      <a:lnTo>
                        <a:pt x="1452" y="108"/>
                      </a:lnTo>
                      <a:lnTo>
                        <a:pt x="1452" y="110"/>
                      </a:lnTo>
                      <a:lnTo>
                        <a:pt x="1450" y="110"/>
                      </a:lnTo>
                      <a:lnTo>
                        <a:pt x="1450" y="108"/>
                      </a:lnTo>
                      <a:lnTo>
                        <a:pt x="1449" y="108"/>
                      </a:lnTo>
                      <a:lnTo>
                        <a:pt x="1449" y="108"/>
                      </a:lnTo>
                      <a:lnTo>
                        <a:pt x="1448" y="110"/>
                      </a:lnTo>
                      <a:lnTo>
                        <a:pt x="1448" y="112"/>
                      </a:lnTo>
                      <a:lnTo>
                        <a:pt x="1446" y="112"/>
                      </a:lnTo>
                      <a:lnTo>
                        <a:pt x="1446" y="108"/>
                      </a:lnTo>
                      <a:lnTo>
                        <a:pt x="1448" y="108"/>
                      </a:lnTo>
                      <a:lnTo>
                        <a:pt x="1448" y="107"/>
                      </a:lnTo>
                      <a:lnTo>
                        <a:pt x="1446" y="106"/>
                      </a:lnTo>
                      <a:lnTo>
                        <a:pt x="1446" y="106"/>
                      </a:lnTo>
                      <a:lnTo>
                        <a:pt x="1449" y="104"/>
                      </a:lnTo>
                      <a:lnTo>
                        <a:pt x="1450" y="104"/>
                      </a:lnTo>
                      <a:lnTo>
                        <a:pt x="1450" y="102"/>
                      </a:lnTo>
                      <a:lnTo>
                        <a:pt x="1449" y="102"/>
                      </a:lnTo>
                      <a:lnTo>
                        <a:pt x="1448" y="102"/>
                      </a:lnTo>
                      <a:lnTo>
                        <a:pt x="1448" y="102"/>
                      </a:lnTo>
                      <a:lnTo>
                        <a:pt x="1446" y="102"/>
                      </a:lnTo>
                      <a:lnTo>
                        <a:pt x="1445" y="103"/>
                      </a:lnTo>
                      <a:lnTo>
                        <a:pt x="1445" y="96"/>
                      </a:lnTo>
                      <a:lnTo>
                        <a:pt x="1448" y="96"/>
                      </a:lnTo>
                      <a:lnTo>
                        <a:pt x="1448" y="95"/>
                      </a:lnTo>
                      <a:lnTo>
                        <a:pt x="1446" y="94"/>
                      </a:lnTo>
                      <a:lnTo>
                        <a:pt x="1445" y="94"/>
                      </a:lnTo>
                      <a:lnTo>
                        <a:pt x="1445" y="93"/>
                      </a:lnTo>
                      <a:lnTo>
                        <a:pt x="1446" y="93"/>
                      </a:lnTo>
                      <a:lnTo>
                        <a:pt x="1446" y="91"/>
                      </a:lnTo>
                      <a:lnTo>
                        <a:pt x="1448" y="90"/>
                      </a:lnTo>
                      <a:lnTo>
                        <a:pt x="1446" y="90"/>
                      </a:lnTo>
                      <a:lnTo>
                        <a:pt x="1446" y="89"/>
                      </a:lnTo>
                      <a:lnTo>
                        <a:pt x="1445" y="89"/>
                      </a:lnTo>
                      <a:lnTo>
                        <a:pt x="1444" y="89"/>
                      </a:lnTo>
                      <a:lnTo>
                        <a:pt x="1444" y="87"/>
                      </a:lnTo>
                      <a:lnTo>
                        <a:pt x="1448" y="86"/>
                      </a:lnTo>
                      <a:lnTo>
                        <a:pt x="1446" y="85"/>
                      </a:lnTo>
                      <a:lnTo>
                        <a:pt x="1445" y="85"/>
                      </a:lnTo>
                      <a:lnTo>
                        <a:pt x="1446" y="82"/>
                      </a:lnTo>
                      <a:lnTo>
                        <a:pt x="1450" y="83"/>
                      </a:lnTo>
                      <a:lnTo>
                        <a:pt x="1452" y="81"/>
                      </a:lnTo>
                      <a:lnTo>
                        <a:pt x="1450" y="81"/>
                      </a:lnTo>
                      <a:lnTo>
                        <a:pt x="1450" y="79"/>
                      </a:lnTo>
                      <a:lnTo>
                        <a:pt x="1450" y="78"/>
                      </a:lnTo>
                      <a:lnTo>
                        <a:pt x="1450" y="78"/>
                      </a:lnTo>
                      <a:lnTo>
                        <a:pt x="1450" y="78"/>
                      </a:lnTo>
                      <a:lnTo>
                        <a:pt x="1450" y="77"/>
                      </a:lnTo>
                      <a:lnTo>
                        <a:pt x="1452" y="77"/>
                      </a:lnTo>
                      <a:lnTo>
                        <a:pt x="1453" y="76"/>
                      </a:lnTo>
                      <a:lnTo>
                        <a:pt x="1453" y="73"/>
                      </a:lnTo>
                      <a:lnTo>
                        <a:pt x="1453" y="70"/>
                      </a:lnTo>
                      <a:lnTo>
                        <a:pt x="1456" y="70"/>
                      </a:lnTo>
                      <a:lnTo>
                        <a:pt x="1457" y="70"/>
                      </a:lnTo>
                      <a:lnTo>
                        <a:pt x="1457" y="72"/>
                      </a:lnTo>
                      <a:lnTo>
                        <a:pt x="1456" y="73"/>
                      </a:lnTo>
                      <a:lnTo>
                        <a:pt x="1457" y="73"/>
                      </a:lnTo>
                      <a:lnTo>
                        <a:pt x="1457" y="73"/>
                      </a:lnTo>
                      <a:lnTo>
                        <a:pt x="1457" y="73"/>
                      </a:lnTo>
                      <a:lnTo>
                        <a:pt x="1457" y="70"/>
                      </a:lnTo>
                      <a:lnTo>
                        <a:pt x="1460" y="72"/>
                      </a:lnTo>
                      <a:lnTo>
                        <a:pt x="1462" y="69"/>
                      </a:lnTo>
                      <a:lnTo>
                        <a:pt x="1462" y="69"/>
                      </a:lnTo>
                      <a:close/>
                      <a:moveTo>
                        <a:pt x="576" y="68"/>
                      </a:moveTo>
                      <a:lnTo>
                        <a:pt x="577" y="69"/>
                      </a:lnTo>
                      <a:lnTo>
                        <a:pt x="577" y="72"/>
                      </a:lnTo>
                      <a:lnTo>
                        <a:pt x="576" y="74"/>
                      </a:lnTo>
                      <a:lnTo>
                        <a:pt x="575" y="76"/>
                      </a:lnTo>
                      <a:lnTo>
                        <a:pt x="573" y="74"/>
                      </a:lnTo>
                      <a:lnTo>
                        <a:pt x="573" y="72"/>
                      </a:lnTo>
                      <a:lnTo>
                        <a:pt x="572" y="72"/>
                      </a:lnTo>
                      <a:lnTo>
                        <a:pt x="572" y="72"/>
                      </a:lnTo>
                      <a:lnTo>
                        <a:pt x="572" y="70"/>
                      </a:lnTo>
                      <a:lnTo>
                        <a:pt x="575" y="69"/>
                      </a:lnTo>
                      <a:lnTo>
                        <a:pt x="576" y="68"/>
                      </a:lnTo>
                      <a:close/>
                      <a:moveTo>
                        <a:pt x="130" y="68"/>
                      </a:moveTo>
                      <a:lnTo>
                        <a:pt x="133" y="68"/>
                      </a:lnTo>
                      <a:lnTo>
                        <a:pt x="133" y="69"/>
                      </a:lnTo>
                      <a:lnTo>
                        <a:pt x="135" y="69"/>
                      </a:lnTo>
                      <a:lnTo>
                        <a:pt x="135" y="72"/>
                      </a:lnTo>
                      <a:lnTo>
                        <a:pt x="136" y="72"/>
                      </a:lnTo>
                      <a:lnTo>
                        <a:pt x="136" y="72"/>
                      </a:lnTo>
                      <a:lnTo>
                        <a:pt x="135" y="72"/>
                      </a:lnTo>
                      <a:lnTo>
                        <a:pt x="135" y="73"/>
                      </a:lnTo>
                      <a:lnTo>
                        <a:pt x="133" y="72"/>
                      </a:lnTo>
                      <a:lnTo>
                        <a:pt x="133" y="72"/>
                      </a:lnTo>
                      <a:lnTo>
                        <a:pt x="131" y="72"/>
                      </a:lnTo>
                      <a:lnTo>
                        <a:pt x="131" y="73"/>
                      </a:lnTo>
                      <a:lnTo>
                        <a:pt x="130" y="73"/>
                      </a:lnTo>
                      <a:lnTo>
                        <a:pt x="130" y="73"/>
                      </a:lnTo>
                      <a:lnTo>
                        <a:pt x="127" y="73"/>
                      </a:lnTo>
                      <a:lnTo>
                        <a:pt x="128" y="70"/>
                      </a:lnTo>
                      <a:lnTo>
                        <a:pt x="130" y="69"/>
                      </a:lnTo>
                      <a:lnTo>
                        <a:pt x="130" y="68"/>
                      </a:lnTo>
                      <a:close/>
                      <a:moveTo>
                        <a:pt x="2961" y="64"/>
                      </a:moveTo>
                      <a:lnTo>
                        <a:pt x="2962" y="66"/>
                      </a:lnTo>
                      <a:lnTo>
                        <a:pt x="2962" y="68"/>
                      </a:lnTo>
                      <a:lnTo>
                        <a:pt x="2961" y="69"/>
                      </a:lnTo>
                      <a:lnTo>
                        <a:pt x="2957" y="73"/>
                      </a:lnTo>
                      <a:lnTo>
                        <a:pt x="2957" y="74"/>
                      </a:lnTo>
                      <a:lnTo>
                        <a:pt x="2956" y="74"/>
                      </a:lnTo>
                      <a:lnTo>
                        <a:pt x="2956" y="76"/>
                      </a:lnTo>
                      <a:lnTo>
                        <a:pt x="2956" y="77"/>
                      </a:lnTo>
                      <a:lnTo>
                        <a:pt x="2955" y="77"/>
                      </a:lnTo>
                      <a:lnTo>
                        <a:pt x="2955" y="77"/>
                      </a:lnTo>
                      <a:lnTo>
                        <a:pt x="2955" y="77"/>
                      </a:lnTo>
                      <a:lnTo>
                        <a:pt x="2953" y="77"/>
                      </a:lnTo>
                      <a:lnTo>
                        <a:pt x="2953" y="74"/>
                      </a:lnTo>
                      <a:lnTo>
                        <a:pt x="2955" y="73"/>
                      </a:lnTo>
                      <a:lnTo>
                        <a:pt x="2955" y="70"/>
                      </a:lnTo>
                      <a:lnTo>
                        <a:pt x="2955" y="69"/>
                      </a:lnTo>
                      <a:lnTo>
                        <a:pt x="2956" y="68"/>
                      </a:lnTo>
                      <a:lnTo>
                        <a:pt x="2957" y="66"/>
                      </a:lnTo>
                      <a:lnTo>
                        <a:pt x="2958" y="66"/>
                      </a:lnTo>
                      <a:lnTo>
                        <a:pt x="2958" y="66"/>
                      </a:lnTo>
                      <a:lnTo>
                        <a:pt x="2960" y="65"/>
                      </a:lnTo>
                      <a:lnTo>
                        <a:pt x="2961" y="64"/>
                      </a:lnTo>
                      <a:close/>
                      <a:moveTo>
                        <a:pt x="1699" y="62"/>
                      </a:moveTo>
                      <a:lnTo>
                        <a:pt x="1700" y="62"/>
                      </a:lnTo>
                      <a:lnTo>
                        <a:pt x="1700" y="64"/>
                      </a:lnTo>
                      <a:lnTo>
                        <a:pt x="1700" y="64"/>
                      </a:lnTo>
                      <a:lnTo>
                        <a:pt x="1702" y="64"/>
                      </a:lnTo>
                      <a:lnTo>
                        <a:pt x="1702" y="65"/>
                      </a:lnTo>
                      <a:lnTo>
                        <a:pt x="1702" y="66"/>
                      </a:lnTo>
                      <a:lnTo>
                        <a:pt x="1700" y="66"/>
                      </a:lnTo>
                      <a:lnTo>
                        <a:pt x="1700" y="68"/>
                      </a:lnTo>
                      <a:lnTo>
                        <a:pt x="1699" y="69"/>
                      </a:lnTo>
                      <a:lnTo>
                        <a:pt x="1698" y="69"/>
                      </a:lnTo>
                      <a:lnTo>
                        <a:pt x="1698" y="68"/>
                      </a:lnTo>
                      <a:lnTo>
                        <a:pt x="1696" y="66"/>
                      </a:lnTo>
                      <a:lnTo>
                        <a:pt x="1695" y="66"/>
                      </a:lnTo>
                      <a:lnTo>
                        <a:pt x="1696" y="65"/>
                      </a:lnTo>
                      <a:lnTo>
                        <a:pt x="1696" y="65"/>
                      </a:lnTo>
                      <a:lnTo>
                        <a:pt x="1696" y="65"/>
                      </a:lnTo>
                      <a:lnTo>
                        <a:pt x="1698" y="65"/>
                      </a:lnTo>
                      <a:lnTo>
                        <a:pt x="1698" y="65"/>
                      </a:lnTo>
                      <a:lnTo>
                        <a:pt x="1698" y="65"/>
                      </a:lnTo>
                      <a:lnTo>
                        <a:pt x="1699" y="62"/>
                      </a:lnTo>
                      <a:close/>
                      <a:moveTo>
                        <a:pt x="276" y="62"/>
                      </a:moveTo>
                      <a:lnTo>
                        <a:pt x="277" y="62"/>
                      </a:lnTo>
                      <a:lnTo>
                        <a:pt x="279" y="64"/>
                      </a:lnTo>
                      <a:lnTo>
                        <a:pt x="281" y="64"/>
                      </a:lnTo>
                      <a:lnTo>
                        <a:pt x="281" y="66"/>
                      </a:lnTo>
                      <a:lnTo>
                        <a:pt x="283" y="68"/>
                      </a:lnTo>
                      <a:lnTo>
                        <a:pt x="283" y="70"/>
                      </a:lnTo>
                      <a:lnTo>
                        <a:pt x="283" y="70"/>
                      </a:lnTo>
                      <a:lnTo>
                        <a:pt x="283" y="68"/>
                      </a:lnTo>
                      <a:lnTo>
                        <a:pt x="281" y="68"/>
                      </a:lnTo>
                      <a:lnTo>
                        <a:pt x="281" y="68"/>
                      </a:lnTo>
                      <a:lnTo>
                        <a:pt x="279" y="66"/>
                      </a:lnTo>
                      <a:lnTo>
                        <a:pt x="276" y="66"/>
                      </a:lnTo>
                      <a:lnTo>
                        <a:pt x="276" y="66"/>
                      </a:lnTo>
                      <a:lnTo>
                        <a:pt x="275" y="62"/>
                      </a:lnTo>
                      <a:lnTo>
                        <a:pt x="276" y="62"/>
                      </a:lnTo>
                      <a:lnTo>
                        <a:pt x="276" y="62"/>
                      </a:lnTo>
                      <a:close/>
                      <a:moveTo>
                        <a:pt x="1545" y="57"/>
                      </a:moveTo>
                      <a:lnTo>
                        <a:pt x="1545" y="59"/>
                      </a:lnTo>
                      <a:lnTo>
                        <a:pt x="1545" y="59"/>
                      </a:lnTo>
                      <a:lnTo>
                        <a:pt x="1545" y="59"/>
                      </a:lnTo>
                      <a:lnTo>
                        <a:pt x="1545" y="59"/>
                      </a:lnTo>
                      <a:lnTo>
                        <a:pt x="1545" y="57"/>
                      </a:lnTo>
                      <a:close/>
                      <a:moveTo>
                        <a:pt x="288" y="57"/>
                      </a:moveTo>
                      <a:lnTo>
                        <a:pt x="288" y="57"/>
                      </a:lnTo>
                      <a:lnTo>
                        <a:pt x="288" y="60"/>
                      </a:lnTo>
                      <a:lnTo>
                        <a:pt x="287" y="60"/>
                      </a:lnTo>
                      <a:lnTo>
                        <a:pt x="287" y="59"/>
                      </a:lnTo>
                      <a:lnTo>
                        <a:pt x="288" y="59"/>
                      </a:lnTo>
                      <a:lnTo>
                        <a:pt x="288" y="57"/>
                      </a:lnTo>
                      <a:close/>
                      <a:moveTo>
                        <a:pt x="82" y="57"/>
                      </a:moveTo>
                      <a:lnTo>
                        <a:pt x="84" y="59"/>
                      </a:lnTo>
                      <a:lnTo>
                        <a:pt x="84" y="59"/>
                      </a:lnTo>
                      <a:lnTo>
                        <a:pt x="84" y="59"/>
                      </a:lnTo>
                      <a:lnTo>
                        <a:pt x="84" y="60"/>
                      </a:lnTo>
                      <a:lnTo>
                        <a:pt x="82" y="60"/>
                      </a:lnTo>
                      <a:lnTo>
                        <a:pt x="82" y="57"/>
                      </a:lnTo>
                      <a:close/>
                      <a:moveTo>
                        <a:pt x="880" y="57"/>
                      </a:moveTo>
                      <a:lnTo>
                        <a:pt x="880" y="57"/>
                      </a:lnTo>
                      <a:lnTo>
                        <a:pt x="880" y="57"/>
                      </a:lnTo>
                      <a:lnTo>
                        <a:pt x="880" y="59"/>
                      </a:lnTo>
                      <a:lnTo>
                        <a:pt x="880" y="59"/>
                      </a:lnTo>
                      <a:lnTo>
                        <a:pt x="880" y="57"/>
                      </a:lnTo>
                      <a:close/>
                      <a:moveTo>
                        <a:pt x="1545" y="55"/>
                      </a:moveTo>
                      <a:lnTo>
                        <a:pt x="1546" y="55"/>
                      </a:lnTo>
                      <a:lnTo>
                        <a:pt x="1546" y="56"/>
                      </a:lnTo>
                      <a:lnTo>
                        <a:pt x="1545" y="56"/>
                      </a:lnTo>
                      <a:lnTo>
                        <a:pt x="1545" y="55"/>
                      </a:lnTo>
                      <a:close/>
                      <a:moveTo>
                        <a:pt x="1547" y="53"/>
                      </a:moveTo>
                      <a:lnTo>
                        <a:pt x="1550" y="53"/>
                      </a:lnTo>
                      <a:lnTo>
                        <a:pt x="1550" y="55"/>
                      </a:lnTo>
                      <a:lnTo>
                        <a:pt x="1549" y="55"/>
                      </a:lnTo>
                      <a:lnTo>
                        <a:pt x="1549" y="55"/>
                      </a:lnTo>
                      <a:lnTo>
                        <a:pt x="1549" y="55"/>
                      </a:lnTo>
                      <a:lnTo>
                        <a:pt x="1549" y="55"/>
                      </a:lnTo>
                      <a:lnTo>
                        <a:pt x="1547" y="53"/>
                      </a:lnTo>
                      <a:lnTo>
                        <a:pt x="1547" y="53"/>
                      </a:lnTo>
                      <a:lnTo>
                        <a:pt x="1547" y="53"/>
                      </a:lnTo>
                      <a:close/>
                      <a:moveTo>
                        <a:pt x="1543" y="52"/>
                      </a:moveTo>
                      <a:lnTo>
                        <a:pt x="1545" y="52"/>
                      </a:lnTo>
                      <a:lnTo>
                        <a:pt x="1545" y="53"/>
                      </a:lnTo>
                      <a:lnTo>
                        <a:pt x="1545" y="53"/>
                      </a:lnTo>
                      <a:lnTo>
                        <a:pt x="1543" y="53"/>
                      </a:lnTo>
                      <a:lnTo>
                        <a:pt x="1543" y="52"/>
                      </a:lnTo>
                      <a:close/>
                      <a:moveTo>
                        <a:pt x="1106" y="51"/>
                      </a:moveTo>
                      <a:lnTo>
                        <a:pt x="1107" y="52"/>
                      </a:lnTo>
                      <a:lnTo>
                        <a:pt x="1109" y="53"/>
                      </a:lnTo>
                      <a:lnTo>
                        <a:pt x="1110" y="53"/>
                      </a:lnTo>
                      <a:lnTo>
                        <a:pt x="1110" y="53"/>
                      </a:lnTo>
                      <a:lnTo>
                        <a:pt x="1109" y="53"/>
                      </a:lnTo>
                      <a:lnTo>
                        <a:pt x="1109" y="55"/>
                      </a:lnTo>
                      <a:lnTo>
                        <a:pt x="1106" y="55"/>
                      </a:lnTo>
                      <a:lnTo>
                        <a:pt x="1106" y="53"/>
                      </a:lnTo>
                      <a:lnTo>
                        <a:pt x="1106" y="52"/>
                      </a:lnTo>
                      <a:lnTo>
                        <a:pt x="1106" y="51"/>
                      </a:lnTo>
                      <a:close/>
                      <a:moveTo>
                        <a:pt x="518" y="51"/>
                      </a:moveTo>
                      <a:lnTo>
                        <a:pt x="521" y="51"/>
                      </a:lnTo>
                      <a:lnTo>
                        <a:pt x="522" y="52"/>
                      </a:lnTo>
                      <a:lnTo>
                        <a:pt x="524" y="52"/>
                      </a:lnTo>
                      <a:lnTo>
                        <a:pt x="525" y="53"/>
                      </a:lnTo>
                      <a:lnTo>
                        <a:pt x="525" y="53"/>
                      </a:lnTo>
                      <a:lnTo>
                        <a:pt x="525" y="53"/>
                      </a:lnTo>
                      <a:lnTo>
                        <a:pt x="525" y="53"/>
                      </a:lnTo>
                      <a:lnTo>
                        <a:pt x="526" y="53"/>
                      </a:lnTo>
                      <a:lnTo>
                        <a:pt x="529" y="53"/>
                      </a:lnTo>
                      <a:lnTo>
                        <a:pt x="530" y="52"/>
                      </a:lnTo>
                      <a:lnTo>
                        <a:pt x="534" y="52"/>
                      </a:lnTo>
                      <a:lnTo>
                        <a:pt x="534" y="52"/>
                      </a:lnTo>
                      <a:lnTo>
                        <a:pt x="537" y="52"/>
                      </a:lnTo>
                      <a:lnTo>
                        <a:pt x="541" y="53"/>
                      </a:lnTo>
                      <a:lnTo>
                        <a:pt x="543" y="53"/>
                      </a:lnTo>
                      <a:lnTo>
                        <a:pt x="542" y="55"/>
                      </a:lnTo>
                      <a:lnTo>
                        <a:pt x="541" y="55"/>
                      </a:lnTo>
                      <a:lnTo>
                        <a:pt x="537" y="53"/>
                      </a:lnTo>
                      <a:lnTo>
                        <a:pt x="537" y="53"/>
                      </a:lnTo>
                      <a:lnTo>
                        <a:pt x="537" y="53"/>
                      </a:lnTo>
                      <a:lnTo>
                        <a:pt x="534" y="53"/>
                      </a:lnTo>
                      <a:lnTo>
                        <a:pt x="533" y="53"/>
                      </a:lnTo>
                      <a:lnTo>
                        <a:pt x="531" y="56"/>
                      </a:lnTo>
                      <a:lnTo>
                        <a:pt x="527" y="57"/>
                      </a:lnTo>
                      <a:lnTo>
                        <a:pt x="524" y="59"/>
                      </a:lnTo>
                      <a:lnTo>
                        <a:pt x="522" y="60"/>
                      </a:lnTo>
                      <a:lnTo>
                        <a:pt x="521" y="60"/>
                      </a:lnTo>
                      <a:lnTo>
                        <a:pt x="521" y="60"/>
                      </a:lnTo>
                      <a:lnTo>
                        <a:pt x="520" y="60"/>
                      </a:lnTo>
                      <a:lnTo>
                        <a:pt x="518" y="61"/>
                      </a:lnTo>
                      <a:lnTo>
                        <a:pt x="517" y="61"/>
                      </a:lnTo>
                      <a:lnTo>
                        <a:pt x="517" y="62"/>
                      </a:lnTo>
                      <a:lnTo>
                        <a:pt x="509" y="69"/>
                      </a:lnTo>
                      <a:lnTo>
                        <a:pt x="509" y="72"/>
                      </a:lnTo>
                      <a:lnTo>
                        <a:pt x="504" y="72"/>
                      </a:lnTo>
                      <a:lnTo>
                        <a:pt x="504" y="70"/>
                      </a:lnTo>
                      <a:lnTo>
                        <a:pt x="503" y="70"/>
                      </a:lnTo>
                      <a:lnTo>
                        <a:pt x="503" y="68"/>
                      </a:lnTo>
                      <a:lnTo>
                        <a:pt x="504" y="68"/>
                      </a:lnTo>
                      <a:lnTo>
                        <a:pt x="505" y="66"/>
                      </a:lnTo>
                      <a:lnTo>
                        <a:pt x="507" y="65"/>
                      </a:lnTo>
                      <a:lnTo>
                        <a:pt x="508" y="62"/>
                      </a:lnTo>
                      <a:lnTo>
                        <a:pt x="510" y="61"/>
                      </a:lnTo>
                      <a:lnTo>
                        <a:pt x="513" y="60"/>
                      </a:lnTo>
                      <a:lnTo>
                        <a:pt x="513" y="60"/>
                      </a:lnTo>
                      <a:lnTo>
                        <a:pt x="516" y="57"/>
                      </a:lnTo>
                      <a:lnTo>
                        <a:pt x="516" y="55"/>
                      </a:lnTo>
                      <a:lnTo>
                        <a:pt x="518" y="53"/>
                      </a:lnTo>
                      <a:lnTo>
                        <a:pt x="518" y="51"/>
                      </a:lnTo>
                      <a:close/>
                      <a:moveTo>
                        <a:pt x="3224" y="51"/>
                      </a:moveTo>
                      <a:lnTo>
                        <a:pt x="3228" y="51"/>
                      </a:lnTo>
                      <a:lnTo>
                        <a:pt x="3228" y="53"/>
                      </a:lnTo>
                      <a:lnTo>
                        <a:pt x="3228" y="56"/>
                      </a:lnTo>
                      <a:lnTo>
                        <a:pt x="3226" y="56"/>
                      </a:lnTo>
                      <a:lnTo>
                        <a:pt x="3224" y="57"/>
                      </a:lnTo>
                      <a:lnTo>
                        <a:pt x="3220" y="59"/>
                      </a:lnTo>
                      <a:lnTo>
                        <a:pt x="3219" y="57"/>
                      </a:lnTo>
                      <a:lnTo>
                        <a:pt x="3218" y="56"/>
                      </a:lnTo>
                      <a:lnTo>
                        <a:pt x="3215" y="56"/>
                      </a:lnTo>
                      <a:lnTo>
                        <a:pt x="3215" y="55"/>
                      </a:lnTo>
                      <a:lnTo>
                        <a:pt x="3214" y="55"/>
                      </a:lnTo>
                      <a:lnTo>
                        <a:pt x="3214" y="53"/>
                      </a:lnTo>
                      <a:lnTo>
                        <a:pt x="3216" y="53"/>
                      </a:lnTo>
                      <a:lnTo>
                        <a:pt x="3218" y="53"/>
                      </a:lnTo>
                      <a:lnTo>
                        <a:pt x="3219" y="53"/>
                      </a:lnTo>
                      <a:lnTo>
                        <a:pt x="3219" y="53"/>
                      </a:lnTo>
                      <a:lnTo>
                        <a:pt x="3219" y="52"/>
                      </a:lnTo>
                      <a:lnTo>
                        <a:pt x="3220" y="52"/>
                      </a:lnTo>
                      <a:lnTo>
                        <a:pt x="3220" y="52"/>
                      </a:lnTo>
                      <a:lnTo>
                        <a:pt x="3223" y="52"/>
                      </a:lnTo>
                      <a:lnTo>
                        <a:pt x="3224" y="51"/>
                      </a:lnTo>
                      <a:close/>
                      <a:moveTo>
                        <a:pt x="3165" y="47"/>
                      </a:moveTo>
                      <a:lnTo>
                        <a:pt x="3169" y="48"/>
                      </a:lnTo>
                      <a:lnTo>
                        <a:pt x="3171" y="48"/>
                      </a:lnTo>
                      <a:lnTo>
                        <a:pt x="3174" y="48"/>
                      </a:lnTo>
                      <a:lnTo>
                        <a:pt x="3174" y="49"/>
                      </a:lnTo>
                      <a:lnTo>
                        <a:pt x="3174" y="51"/>
                      </a:lnTo>
                      <a:lnTo>
                        <a:pt x="3176" y="51"/>
                      </a:lnTo>
                      <a:lnTo>
                        <a:pt x="3176" y="52"/>
                      </a:lnTo>
                      <a:lnTo>
                        <a:pt x="3174" y="53"/>
                      </a:lnTo>
                      <a:lnTo>
                        <a:pt x="3172" y="55"/>
                      </a:lnTo>
                      <a:lnTo>
                        <a:pt x="3169" y="56"/>
                      </a:lnTo>
                      <a:lnTo>
                        <a:pt x="3167" y="56"/>
                      </a:lnTo>
                      <a:lnTo>
                        <a:pt x="3165" y="55"/>
                      </a:lnTo>
                      <a:lnTo>
                        <a:pt x="3165" y="53"/>
                      </a:lnTo>
                      <a:lnTo>
                        <a:pt x="3164" y="53"/>
                      </a:lnTo>
                      <a:lnTo>
                        <a:pt x="3164" y="51"/>
                      </a:lnTo>
                      <a:lnTo>
                        <a:pt x="3165" y="51"/>
                      </a:lnTo>
                      <a:lnTo>
                        <a:pt x="3165" y="49"/>
                      </a:lnTo>
                      <a:lnTo>
                        <a:pt x="3165" y="47"/>
                      </a:lnTo>
                      <a:close/>
                      <a:moveTo>
                        <a:pt x="1672" y="45"/>
                      </a:moveTo>
                      <a:lnTo>
                        <a:pt x="1674" y="47"/>
                      </a:lnTo>
                      <a:lnTo>
                        <a:pt x="1674" y="47"/>
                      </a:lnTo>
                      <a:lnTo>
                        <a:pt x="1676" y="47"/>
                      </a:lnTo>
                      <a:lnTo>
                        <a:pt x="1676" y="48"/>
                      </a:lnTo>
                      <a:lnTo>
                        <a:pt x="1677" y="49"/>
                      </a:lnTo>
                      <a:lnTo>
                        <a:pt x="1678" y="49"/>
                      </a:lnTo>
                      <a:lnTo>
                        <a:pt x="1678" y="52"/>
                      </a:lnTo>
                      <a:lnTo>
                        <a:pt x="1676" y="53"/>
                      </a:lnTo>
                      <a:lnTo>
                        <a:pt x="1676" y="52"/>
                      </a:lnTo>
                      <a:lnTo>
                        <a:pt x="1674" y="52"/>
                      </a:lnTo>
                      <a:lnTo>
                        <a:pt x="1673" y="51"/>
                      </a:lnTo>
                      <a:lnTo>
                        <a:pt x="1670" y="51"/>
                      </a:lnTo>
                      <a:lnTo>
                        <a:pt x="1672" y="49"/>
                      </a:lnTo>
                      <a:lnTo>
                        <a:pt x="1672" y="49"/>
                      </a:lnTo>
                      <a:lnTo>
                        <a:pt x="1672" y="49"/>
                      </a:lnTo>
                      <a:lnTo>
                        <a:pt x="1673" y="49"/>
                      </a:lnTo>
                      <a:lnTo>
                        <a:pt x="1673" y="48"/>
                      </a:lnTo>
                      <a:lnTo>
                        <a:pt x="1673" y="48"/>
                      </a:lnTo>
                      <a:lnTo>
                        <a:pt x="1673" y="47"/>
                      </a:lnTo>
                      <a:lnTo>
                        <a:pt x="1673" y="47"/>
                      </a:lnTo>
                      <a:lnTo>
                        <a:pt x="1672" y="45"/>
                      </a:lnTo>
                      <a:close/>
                      <a:moveTo>
                        <a:pt x="1664" y="44"/>
                      </a:moveTo>
                      <a:lnTo>
                        <a:pt x="1665" y="44"/>
                      </a:lnTo>
                      <a:lnTo>
                        <a:pt x="1665" y="45"/>
                      </a:lnTo>
                      <a:lnTo>
                        <a:pt x="1664" y="45"/>
                      </a:lnTo>
                      <a:lnTo>
                        <a:pt x="1664" y="45"/>
                      </a:lnTo>
                      <a:lnTo>
                        <a:pt x="1664" y="44"/>
                      </a:lnTo>
                      <a:close/>
                      <a:moveTo>
                        <a:pt x="1487" y="44"/>
                      </a:moveTo>
                      <a:lnTo>
                        <a:pt x="1488" y="44"/>
                      </a:lnTo>
                      <a:lnTo>
                        <a:pt x="1488" y="47"/>
                      </a:lnTo>
                      <a:lnTo>
                        <a:pt x="1488" y="47"/>
                      </a:lnTo>
                      <a:lnTo>
                        <a:pt x="1488" y="48"/>
                      </a:lnTo>
                      <a:lnTo>
                        <a:pt x="1488" y="48"/>
                      </a:lnTo>
                      <a:lnTo>
                        <a:pt x="1488" y="48"/>
                      </a:lnTo>
                      <a:lnTo>
                        <a:pt x="1488" y="51"/>
                      </a:lnTo>
                      <a:lnTo>
                        <a:pt x="1486" y="52"/>
                      </a:lnTo>
                      <a:lnTo>
                        <a:pt x="1486" y="49"/>
                      </a:lnTo>
                      <a:lnTo>
                        <a:pt x="1486" y="49"/>
                      </a:lnTo>
                      <a:lnTo>
                        <a:pt x="1486" y="51"/>
                      </a:lnTo>
                      <a:lnTo>
                        <a:pt x="1484" y="51"/>
                      </a:lnTo>
                      <a:lnTo>
                        <a:pt x="1484" y="49"/>
                      </a:lnTo>
                      <a:lnTo>
                        <a:pt x="1483" y="48"/>
                      </a:lnTo>
                      <a:lnTo>
                        <a:pt x="1484" y="48"/>
                      </a:lnTo>
                      <a:lnTo>
                        <a:pt x="1484" y="48"/>
                      </a:lnTo>
                      <a:lnTo>
                        <a:pt x="1484" y="48"/>
                      </a:lnTo>
                      <a:lnTo>
                        <a:pt x="1486" y="48"/>
                      </a:lnTo>
                      <a:lnTo>
                        <a:pt x="1486" y="47"/>
                      </a:lnTo>
                      <a:lnTo>
                        <a:pt x="1487" y="45"/>
                      </a:lnTo>
                      <a:lnTo>
                        <a:pt x="1487" y="44"/>
                      </a:lnTo>
                      <a:close/>
                      <a:moveTo>
                        <a:pt x="181" y="41"/>
                      </a:moveTo>
                      <a:lnTo>
                        <a:pt x="182" y="41"/>
                      </a:lnTo>
                      <a:lnTo>
                        <a:pt x="183" y="44"/>
                      </a:lnTo>
                      <a:lnTo>
                        <a:pt x="182" y="44"/>
                      </a:lnTo>
                      <a:lnTo>
                        <a:pt x="181" y="47"/>
                      </a:lnTo>
                      <a:lnTo>
                        <a:pt x="178" y="48"/>
                      </a:lnTo>
                      <a:lnTo>
                        <a:pt x="178" y="47"/>
                      </a:lnTo>
                      <a:lnTo>
                        <a:pt x="179" y="45"/>
                      </a:lnTo>
                      <a:lnTo>
                        <a:pt x="181" y="44"/>
                      </a:lnTo>
                      <a:lnTo>
                        <a:pt x="181" y="41"/>
                      </a:lnTo>
                      <a:close/>
                      <a:moveTo>
                        <a:pt x="10" y="41"/>
                      </a:moveTo>
                      <a:lnTo>
                        <a:pt x="16" y="41"/>
                      </a:lnTo>
                      <a:lnTo>
                        <a:pt x="16" y="43"/>
                      </a:lnTo>
                      <a:lnTo>
                        <a:pt x="16" y="44"/>
                      </a:lnTo>
                      <a:lnTo>
                        <a:pt x="16" y="45"/>
                      </a:lnTo>
                      <a:lnTo>
                        <a:pt x="16" y="47"/>
                      </a:lnTo>
                      <a:lnTo>
                        <a:pt x="16" y="47"/>
                      </a:lnTo>
                      <a:lnTo>
                        <a:pt x="16" y="47"/>
                      </a:lnTo>
                      <a:lnTo>
                        <a:pt x="14" y="47"/>
                      </a:lnTo>
                      <a:lnTo>
                        <a:pt x="13" y="48"/>
                      </a:lnTo>
                      <a:lnTo>
                        <a:pt x="13" y="49"/>
                      </a:lnTo>
                      <a:lnTo>
                        <a:pt x="12" y="49"/>
                      </a:lnTo>
                      <a:lnTo>
                        <a:pt x="12" y="49"/>
                      </a:lnTo>
                      <a:lnTo>
                        <a:pt x="12" y="49"/>
                      </a:lnTo>
                      <a:lnTo>
                        <a:pt x="10" y="49"/>
                      </a:lnTo>
                      <a:lnTo>
                        <a:pt x="10" y="49"/>
                      </a:lnTo>
                      <a:lnTo>
                        <a:pt x="1" y="47"/>
                      </a:lnTo>
                      <a:lnTo>
                        <a:pt x="1" y="47"/>
                      </a:lnTo>
                      <a:lnTo>
                        <a:pt x="0" y="45"/>
                      </a:lnTo>
                      <a:lnTo>
                        <a:pt x="0" y="44"/>
                      </a:lnTo>
                      <a:lnTo>
                        <a:pt x="3" y="44"/>
                      </a:lnTo>
                      <a:lnTo>
                        <a:pt x="4" y="44"/>
                      </a:lnTo>
                      <a:lnTo>
                        <a:pt x="5" y="44"/>
                      </a:lnTo>
                      <a:lnTo>
                        <a:pt x="5" y="44"/>
                      </a:lnTo>
                      <a:lnTo>
                        <a:pt x="6" y="44"/>
                      </a:lnTo>
                      <a:lnTo>
                        <a:pt x="6" y="44"/>
                      </a:lnTo>
                      <a:lnTo>
                        <a:pt x="6" y="44"/>
                      </a:lnTo>
                      <a:lnTo>
                        <a:pt x="8" y="44"/>
                      </a:lnTo>
                      <a:lnTo>
                        <a:pt x="8" y="43"/>
                      </a:lnTo>
                      <a:lnTo>
                        <a:pt x="10" y="43"/>
                      </a:lnTo>
                      <a:lnTo>
                        <a:pt x="10" y="41"/>
                      </a:lnTo>
                      <a:close/>
                      <a:moveTo>
                        <a:pt x="187" y="40"/>
                      </a:moveTo>
                      <a:lnTo>
                        <a:pt x="188" y="41"/>
                      </a:lnTo>
                      <a:lnTo>
                        <a:pt x="188" y="41"/>
                      </a:lnTo>
                      <a:lnTo>
                        <a:pt x="187" y="41"/>
                      </a:lnTo>
                      <a:lnTo>
                        <a:pt x="187" y="40"/>
                      </a:lnTo>
                      <a:close/>
                      <a:moveTo>
                        <a:pt x="887" y="40"/>
                      </a:moveTo>
                      <a:lnTo>
                        <a:pt x="891" y="40"/>
                      </a:lnTo>
                      <a:lnTo>
                        <a:pt x="891" y="41"/>
                      </a:lnTo>
                      <a:lnTo>
                        <a:pt x="887" y="41"/>
                      </a:lnTo>
                      <a:lnTo>
                        <a:pt x="887" y="40"/>
                      </a:lnTo>
                      <a:close/>
                      <a:moveTo>
                        <a:pt x="1492" y="39"/>
                      </a:moveTo>
                      <a:lnTo>
                        <a:pt x="1494" y="40"/>
                      </a:lnTo>
                      <a:lnTo>
                        <a:pt x="1494" y="40"/>
                      </a:lnTo>
                      <a:lnTo>
                        <a:pt x="1494" y="40"/>
                      </a:lnTo>
                      <a:lnTo>
                        <a:pt x="1492" y="40"/>
                      </a:lnTo>
                      <a:lnTo>
                        <a:pt x="1492" y="39"/>
                      </a:lnTo>
                      <a:close/>
                      <a:moveTo>
                        <a:pt x="178" y="39"/>
                      </a:moveTo>
                      <a:lnTo>
                        <a:pt x="178" y="39"/>
                      </a:lnTo>
                      <a:lnTo>
                        <a:pt x="178" y="40"/>
                      </a:lnTo>
                      <a:lnTo>
                        <a:pt x="179" y="40"/>
                      </a:lnTo>
                      <a:lnTo>
                        <a:pt x="178" y="40"/>
                      </a:lnTo>
                      <a:lnTo>
                        <a:pt x="178" y="40"/>
                      </a:lnTo>
                      <a:lnTo>
                        <a:pt x="178" y="40"/>
                      </a:lnTo>
                      <a:lnTo>
                        <a:pt x="178" y="39"/>
                      </a:lnTo>
                      <a:close/>
                      <a:moveTo>
                        <a:pt x="21" y="34"/>
                      </a:moveTo>
                      <a:lnTo>
                        <a:pt x="23" y="34"/>
                      </a:lnTo>
                      <a:lnTo>
                        <a:pt x="25" y="34"/>
                      </a:lnTo>
                      <a:lnTo>
                        <a:pt x="27" y="35"/>
                      </a:lnTo>
                      <a:lnTo>
                        <a:pt x="27" y="36"/>
                      </a:lnTo>
                      <a:lnTo>
                        <a:pt x="27" y="38"/>
                      </a:lnTo>
                      <a:lnTo>
                        <a:pt x="26" y="39"/>
                      </a:lnTo>
                      <a:lnTo>
                        <a:pt x="25" y="39"/>
                      </a:lnTo>
                      <a:lnTo>
                        <a:pt x="22" y="39"/>
                      </a:lnTo>
                      <a:lnTo>
                        <a:pt x="21" y="36"/>
                      </a:lnTo>
                      <a:lnTo>
                        <a:pt x="20" y="36"/>
                      </a:lnTo>
                      <a:lnTo>
                        <a:pt x="21" y="34"/>
                      </a:lnTo>
                      <a:close/>
                      <a:moveTo>
                        <a:pt x="919" y="26"/>
                      </a:moveTo>
                      <a:lnTo>
                        <a:pt x="918" y="27"/>
                      </a:lnTo>
                      <a:lnTo>
                        <a:pt x="916" y="28"/>
                      </a:lnTo>
                      <a:lnTo>
                        <a:pt x="914" y="28"/>
                      </a:lnTo>
                      <a:lnTo>
                        <a:pt x="914" y="26"/>
                      </a:lnTo>
                      <a:lnTo>
                        <a:pt x="915" y="26"/>
                      </a:lnTo>
                      <a:lnTo>
                        <a:pt x="919" y="26"/>
                      </a:lnTo>
                      <a:close/>
                      <a:moveTo>
                        <a:pt x="1810" y="24"/>
                      </a:moveTo>
                      <a:lnTo>
                        <a:pt x="1812" y="24"/>
                      </a:lnTo>
                      <a:lnTo>
                        <a:pt x="1812" y="27"/>
                      </a:lnTo>
                      <a:lnTo>
                        <a:pt x="1810" y="27"/>
                      </a:lnTo>
                      <a:lnTo>
                        <a:pt x="1810" y="26"/>
                      </a:lnTo>
                      <a:lnTo>
                        <a:pt x="1810" y="26"/>
                      </a:lnTo>
                      <a:lnTo>
                        <a:pt x="1810" y="26"/>
                      </a:lnTo>
                      <a:lnTo>
                        <a:pt x="1810" y="24"/>
                      </a:lnTo>
                      <a:close/>
                      <a:moveTo>
                        <a:pt x="864" y="19"/>
                      </a:moveTo>
                      <a:lnTo>
                        <a:pt x="868" y="21"/>
                      </a:lnTo>
                      <a:lnTo>
                        <a:pt x="868" y="22"/>
                      </a:lnTo>
                      <a:lnTo>
                        <a:pt x="865" y="22"/>
                      </a:lnTo>
                      <a:lnTo>
                        <a:pt x="865" y="22"/>
                      </a:lnTo>
                      <a:lnTo>
                        <a:pt x="864" y="21"/>
                      </a:lnTo>
                      <a:lnTo>
                        <a:pt x="864" y="19"/>
                      </a:lnTo>
                      <a:close/>
                      <a:moveTo>
                        <a:pt x="788" y="15"/>
                      </a:moveTo>
                      <a:lnTo>
                        <a:pt x="788" y="21"/>
                      </a:lnTo>
                      <a:lnTo>
                        <a:pt x="788" y="22"/>
                      </a:lnTo>
                      <a:lnTo>
                        <a:pt x="788" y="22"/>
                      </a:lnTo>
                      <a:lnTo>
                        <a:pt x="787" y="23"/>
                      </a:lnTo>
                      <a:lnTo>
                        <a:pt x="787" y="24"/>
                      </a:lnTo>
                      <a:lnTo>
                        <a:pt x="785" y="24"/>
                      </a:lnTo>
                      <a:lnTo>
                        <a:pt x="785" y="24"/>
                      </a:lnTo>
                      <a:lnTo>
                        <a:pt x="785" y="24"/>
                      </a:lnTo>
                      <a:lnTo>
                        <a:pt x="783" y="24"/>
                      </a:lnTo>
                      <a:lnTo>
                        <a:pt x="783" y="23"/>
                      </a:lnTo>
                      <a:lnTo>
                        <a:pt x="783" y="22"/>
                      </a:lnTo>
                      <a:lnTo>
                        <a:pt x="784" y="21"/>
                      </a:lnTo>
                      <a:lnTo>
                        <a:pt x="785" y="18"/>
                      </a:lnTo>
                      <a:lnTo>
                        <a:pt x="787" y="17"/>
                      </a:lnTo>
                      <a:lnTo>
                        <a:pt x="788" y="15"/>
                      </a:lnTo>
                      <a:close/>
                      <a:moveTo>
                        <a:pt x="517" y="0"/>
                      </a:moveTo>
                      <a:lnTo>
                        <a:pt x="518" y="0"/>
                      </a:lnTo>
                      <a:lnTo>
                        <a:pt x="518" y="1"/>
                      </a:lnTo>
                      <a:lnTo>
                        <a:pt x="521" y="1"/>
                      </a:lnTo>
                      <a:lnTo>
                        <a:pt x="521" y="2"/>
                      </a:lnTo>
                      <a:lnTo>
                        <a:pt x="516" y="1"/>
                      </a:lnTo>
                      <a:lnTo>
                        <a:pt x="517" y="2"/>
                      </a:lnTo>
                      <a:lnTo>
                        <a:pt x="517" y="4"/>
                      </a:lnTo>
                      <a:lnTo>
                        <a:pt x="518" y="5"/>
                      </a:lnTo>
                      <a:lnTo>
                        <a:pt x="516" y="5"/>
                      </a:lnTo>
                      <a:lnTo>
                        <a:pt x="513" y="6"/>
                      </a:lnTo>
                      <a:lnTo>
                        <a:pt x="513" y="7"/>
                      </a:lnTo>
                      <a:lnTo>
                        <a:pt x="512" y="9"/>
                      </a:lnTo>
                      <a:lnTo>
                        <a:pt x="509" y="9"/>
                      </a:lnTo>
                      <a:lnTo>
                        <a:pt x="509" y="10"/>
                      </a:lnTo>
                      <a:lnTo>
                        <a:pt x="507" y="13"/>
                      </a:lnTo>
                      <a:lnTo>
                        <a:pt x="507" y="14"/>
                      </a:lnTo>
                      <a:lnTo>
                        <a:pt x="505" y="14"/>
                      </a:lnTo>
                      <a:lnTo>
                        <a:pt x="505" y="14"/>
                      </a:lnTo>
                      <a:lnTo>
                        <a:pt x="504" y="14"/>
                      </a:lnTo>
                      <a:lnTo>
                        <a:pt x="503" y="14"/>
                      </a:lnTo>
                      <a:lnTo>
                        <a:pt x="503" y="15"/>
                      </a:lnTo>
                      <a:lnTo>
                        <a:pt x="500" y="15"/>
                      </a:lnTo>
                      <a:lnTo>
                        <a:pt x="500" y="17"/>
                      </a:lnTo>
                      <a:lnTo>
                        <a:pt x="499" y="18"/>
                      </a:lnTo>
                      <a:lnTo>
                        <a:pt x="497" y="18"/>
                      </a:lnTo>
                      <a:lnTo>
                        <a:pt x="495" y="22"/>
                      </a:lnTo>
                      <a:lnTo>
                        <a:pt x="493" y="22"/>
                      </a:lnTo>
                      <a:lnTo>
                        <a:pt x="493" y="23"/>
                      </a:lnTo>
                      <a:lnTo>
                        <a:pt x="493" y="24"/>
                      </a:lnTo>
                      <a:lnTo>
                        <a:pt x="491" y="24"/>
                      </a:lnTo>
                      <a:lnTo>
                        <a:pt x="490" y="26"/>
                      </a:lnTo>
                      <a:lnTo>
                        <a:pt x="488" y="26"/>
                      </a:lnTo>
                      <a:lnTo>
                        <a:pt x="487" y="26"/>
                      </a:lnTo>
                      <a:lnTo>
                        <a:pt x="487" y="24"/>
                      </a:lnTo>
                      <a:lnTo>
                        <a:pt x="484" y="24"/>
                      </a:lnTo>
                      <a:lnTo>
                        <a:pt x="483" y="24"/>
                      </a:lnTo>
                      <a:lnTo>
                        <a:pt x="482" y="26"/>
                      </a:lnTo>
                      <a:lnTo>
                        <a:pt x="482" y="27"/>
                      </a:lnTo>
                      <a:lnTo>
                        <a:pt x="480" y="28"/>
                      </a:lnTo>
                      <a:lnTo>
                        <a:pt x="480" y="28"/>
                      </a:lnTo>
                      <a:lnTo>
                        <a:pt x="480" y="30"/>
                      </a:lnTo>
                      <a:lnTo>
                        <a:pt x="476" y="31"/>
                      </a:lnTo>
                      <a:lnTo>
                        <a:pt x="476" y="32"/>
                      </a:lnTo>
                      <a:lnTo>
                        <a:pt x="475" y="32"/>
                      </a:lnTo>
                      <a:lnTo>
                        <a:pt x="474" y="31"/>
                      </a:lnTo>
                      <a:lnTo>
                        <a:pt x="472" y="31"/>
                      </a:lnTo>
                      <a:lnTo>
                        <a:pt x="472" y="32"/>
                      </a:lnTo>
                      <a:lnTo>
                        <a:pt x="467" y="32"/>
                      </a:lnTo>
                      <a:lnTo>
                        <a:pt x="467" y="32"/>
                      </a:lnTo>
                      <a:lnTo>
                        <a:pt x="465" y="32"/>
                      </a:lnTo>
                      <a:lnTo>
                        <a:pt x="465" y="32"/>
                      </a:lnTo>
                      <a:lnTo>
                        <a:pt x="463" y="32"/>
                      </a:lnTo>
                      <a:lnTo>
                        <a:pt x="463" y="34"/>
                      </a:lnTo>
                      <a:lnTo>
                        <a:pt x="462" y="34"/>
                      </a:lnTo>
                      <a:lnTo>
                        <a:pt x="461" y="34"/>
                      </a:lnTo>
                      <a:lnTo>
                        <a:pt x="459" y="32"/>
                      </a:lnTo>
                      <a:lnTo>
                        <a:pt x="458" y="28"/>
                      </a:lnTo>
                      <a:lnTo>
                        <a:pt x="455" y="28"/>
                      </a:lnTo>
                      <a:lnTo>
                        <a:pt x="453" y="28"/>
                      </a:lnTo>
                      <a:lnTo>
                        <a:pt x="453" y="27"/>
                      </a:lnTo>
                      <a:lnTo>
                        <a:pt x="450" y="27"/>
                      </a:lnTo>
                      <a:lnTo>
                        <a:pt x="450" y="27"/>
                      </a:lnTo>
                      <a:lnTo>
                        <a:pt x="449" y="27"/>
                      </a:lnTo>
                      <a:lnTo>
                        <a:pt x="449" y="26"/>
                      </a:lnTo>
                      <a:lnTo>
                        <a:pt x="448" y="24"/>
                      </a:lnTo>
                      <a:lnTo>
                        <a:pt x="448" y="24"/>
                      </a:lnTo>
                      <a:lnTo>
                        <a:pt x="446" y="24"/>
                      </a:lnTo>
                      <a:lnTo>
                        <a:pt x="446" y="23"/>
                      </a:lnTo>
                      <a:lnTo>
                        <a:pt x="446" y="23"/>
                      </a:lnTo>
                      <a:lnTo>
                        <a:pt x="450" y="23"/>
                      </a:lnTo>
                      <a:lnTo>
                        <a:pt x="450" y="24"/>
                      </a:lnTo>
                      <a:lnTo>
                        <a:pt x="454" y="24"/>
                      </a:lnTo>
                      <a:lnTo>
                        <a:pt x="454" y="24"/>
                      </a:lnTo>
                      <a:lnTo>
                        <a:pt x="457" y="24"/>
                      </a:lnTo>
                      <a:lnTo>
                        <a:pt x="461" y="23"/>
                      </a:lnTo>
                      <a:lnTo>
                        <a:pt x="463" y="21"/>
                      </a:lnTo>
                      <a:lnTo>
                        <a:pt x="466" y="18"/>
                      </a:lnTo>
                      <a:lnTo>
                        <a:pt x="467" y="17"/>
                      </a:lnTo>
                      <a:lnTo>
                        <a:pt x="474" y="17"/>
                      </a:lnTo>
                      <a:lnTo>
                        <a:pt x="474" y="14"/>
                      </a:lnTo>
                      <a:lnTo>
                        <a:pt x="472" y="14"/>
                      </a:lnTo>
                      <a:lnTo>
                        <a:pt x="471" y="14"/>
                      </a:lnTo>
                      <a:lnTo>
                        <a:pt x="471" y="11"/>
                      </a:lnTo>
                      <a:lnTo>
                        <a:pt x="469" y="11"/>
                      </a:lnTo>
                      <a:lnTo>
                        <a:pt x="469" y="10"/>
                      </a:lnTo>
                      <a:lnTo>
                        <a:pt x="469" y="7"/>
                      </a:lnTo>
                      <a:lnTo>
                        <a:pt x="467" y="7"/>
                      </a:lnTo>
                      <a:lnTo>
                        <a:pt x="467" y="6"/>
                      </a:lnTo>
                      <a:lnTo>
                        <a:pt x="467" y="6"/>
                      </a:lnTo>
                      <a:lnTo>
                        <a:pt x="467" y="5"/>
                      </a:lnTo>
                      <a:lnTo>
                        <a:pt x="466" y="5"/>
                      </a:lnTo>
                      <a:lnTo>
                        <a:pt x="466" y="4"/>
                      </a:lnTo>
                      <a:lnTo>
                        <a:pt x="465" y="2"/>
                      </a:lnTo>
                      <a:lnTo>
                        <a:pt x="463" y="1"/>
                      </a:lnTo>
                      <a:lnTo>
                        <a:pt x="467" y="1"/>
                      </a:lnTo>
                      <a:lnTo>
                        <a:pt x="467" y="2"/>
                      </a:lnTo>
                      <a:lnTo>
                        <a:pt x="471" y="2"/>
                      </a:lnTo>
                      <a:lnTo>
                        <a:pt x="471" y="2"/>
                      </a:lnTo>
                      <a:lnTo>
                        <a:pt x="471" y="2"/>
                      </a:lnTo>
                      <a:lnTo>
                        <a:pt x="471" y="4"/>
                      </a:lnTo>
                      <a:lnTo>
                        <a:pt x="472" y="5"/>
                      </a:lnTo>
                      <a:lnTo>
                        <a:pt x="475" y="4"/>
                      </a:lnTo>
                      <a:lnTo>
                        <a:pt x="476" y="6"/>
                      </a:lnTo>
                      <a:lnTo>
                        <a:pt x="475" y="6"/>
                      </a:lnTo>
                      <a:lnTo>
                        <a:pt x="475" y="9"/>
                      </a:lnTo>
                      <a:lnTo>
                        <a:pt x="476" y="9"/>
                      </a:lnTo>
                      <a:lnTo>
                        <a:pt x="476" y="11"/>
                      </a:lnTo>
                      <a:lnTo>
                        <a:pt x="476" y="13"/>
                      </a:lnTo>
                      <a:lnTo>
                        <a:pt x="478" y="13"/>
                      </a:lnTo>
                      <a:lnTo>
                        <a:pt x="478" y="13"/>
                      </a:lnTo>
                      <a:lnTo>
                        <a:pt x="478" y="13"/>
                      </a:lnTo>
                      <a:lnTo>
                        <a:pt x="480" y="13"/>
                      </a:lnTo>
                      <a:lnTo>
                        <a:pt x="486" y="13"/>
                      </a:lnTo>
                      <a:lnTo>
                        <a:pt x="490" y="13"/>
                      </a:lnTo>
                      <a:lnTo>
                        <a:pt x="493" y="13"/>
                      </a:lnTo>
                      <a:lnTo>
                        <a:pt x="499" y="10"/>
                      </a:lnTo>
                      <a:lnTo>
                        <a:pt x="499" y="9"/>
                      </a:lnTo>
                      <a:lnTo>
                        <a:pt x="499" y="9"/>
                      </a:lnTo>
                      <a:lnTo>
                        <a:pt x="500" y="6"/>
                      </a:lnTo>
                      <a:lnTo>
                        <a:pt x="504" y="6"/>
                      </a:lnTo>
                      <a:lnTo>
                        <a:pt x="508" y="2"/>
                      </a:lnTo>
                      <a:lnTo>
                        <a:pt x="509" y="2"/>
                      </a:lnTo>
                      <a:lnTo>
                        <a:pt x="509" y="1"/>
                      </a:lnTo>
                      <a:lnTo>
                        <a:pt x="513" y="1"/>
                      </a:lnTo>
                      <a:lnTo>
                        <a:pt x="513" y="1"/>
                      </a:lnTo>
                      <a:lnTo>
                        <a:pt x="5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5" name="Freeform 25">
                  <a:extLst>
                    <a:ext uri="{FF2B5EF4-FFF2-40B4-BE49-F238E27FC236}">
                      <a16:creationId xmlns:a16="http://schemas.microsoft.com/office/drawing/2014/main" id="{CED07AA3-A39C-4040-9967-FA340126B93A}"/>
                    </a:ext>
                  </a:extLst>
                </p:cNvPr>
                <p:cNvSpPr>
                  <a:spLocks noEditPoints="1"/>
                </p:cNvSpPr>
                <p:nvPr/>
              </p:nvSpPr>
              <p:spPr bwMode="auto">
                <a:xfrm>
                  <a:off x="3384550" y="1460954"/>
                  <a:ext cx="5172075" cy="252413"/>
                </a:xfrm>
                <a:custGeom>
                  <a:avLst/>
                  <a:gdLst>
                    <a:gd name="T0" fmla="*/ 1606 w 3258"/>
                    <a:gd name="T1" fmla="*/ 147 h 159"/>
                    <a:gd name="T2" fmla="*/ 786 w 3258"/>
                    <a:gd name="T3" fmla="*/ 154 h 159"/>
                    <a:gd name="T4" fmla="*/ 961 w 3258"/>
                    <a:gd name="T5" fmla="*/ 147 h 159"/>
                    <a:gd name="T6" fmla="*/ 3240 w 3258"/>
                    <a:gd name="T7" fmla="*/ 154 h 159"/>
                    <a:gd name="T8" fmla="*/ 3216 w 3258"/>
                    <a:gd name="T9" fmla="*/ 145 h 159"/>
                    <a:gd name="T10" fmla="*/ 483 w 3258"/>
                    <a:gd name="T11" fmla="*/ 140 h 159"/>
                    <a:gd name="T12" fmla="*/ 13 w 3258"/>
                    <a:gd name="T13" fmla="*/ 133 h 159"/>
                    <a:gd name="T14" fmla="*/ 5 w 3258"/>
                    <a:gd name="T15" fmla="*/ 138 h 159"/>
                    <a:gd name="T16" fmla="*/ 954 w 3258"/>
                    <a:gd name="T17" fmla="*/ 120 h 159"/>
                    <a:gd name="T18" fmla="*/ 906 w 3258"/>
                    <a:gd name="T19" fmla="*/ 127 h 159"/>
                    <a:gd name="T20" fmla="*/ 786 w 3258"/>
                    <a:gd name="T21" fmla="*/ 119 h 159"/>
                    <a:gd name="T22" fmla="*/ 792 w 3258"/>
                    <a:gd name="T23" fmla="*/ 140 h 159"/>
                    <a:gd name="T24" fmla="*/ 769 w 3258"/>
                    <a:gd name="T25" fmla="*/ 140 h 159"/>
                    <a:gd name="T26" fmla="*/ 772 w 3258"/>
                    <a:gd name="T27" fmla="*/ 107 h 159"/>
                    <a:gd name="T28" fmla="*/ 1410 w 3258"/>
                    <a:gd name="T29" fmla="*/ 111 h 159"/>
                    <a:gd name="T30" fmla="*/ 1403 w 3258"/>
                    <a:gd name="T31" fmla="*/ 129 h 159"/>
                    <a:gd name="T32" fmla="*/ 1370 w 3258"/>
                    <a:gd name="T33" fmla="*/ 142 h 159"/>
                    <a:gd name="T34" fmla="*/ 1336 w 3258"/>
                    <a:gd name="T35" fmla="*/ 133 h 159"/>
                    <a:gd name="T36" fmla="*/ 1330 w 3258"/>
                    <a:gd name="T37" fmla="*/ 125 h 159"/>
                    <a:gd name="T38" fmla="*/ 1330 w 3258"/>
                    <a:gd name="T39" fmla="*/ 113 h 159"/>
                    <a:gd name="T40" fmla="*/ 1335 w 3258"/>
                    <a:gd name="T41" fmla="*/ 107 h 159"/>
                    <a:gd name="T42" fmla="*/ 1349 w 3258"/>
                    <a:gd name="T43" fmla="*/ 116 h 159"/>
                    <a:gd name="T44" fmla="*/ 1373 w 3258"/>
                    <a:gd name="T45" fmla="*/ 108 h 159"/>
                    <a:gd name="T46" fmla="*/ 781 w 3258"/>
                    <a:gd name="T47" fmla="*/ 98 h 159"/>
                    <a:gd name="T48" fmla="*/ 471 w 3258"/>
                    <a:gd name="T49" fmla="*/ 90 h 159"/>
                    <a:gd name="T50" fmla="*/ 481 w 3258"/>
                    <a:gd name="T51" fmla="*/ 111 h 159"/>
                    <a:gd name="T52" fmla="*/ 454 w 3258"/>
                    <a:gd name="T53" fmla="*/ 123 h 159"/>
                    <a:gd name="T54" fmla="*/ 438 w 3258"/>
                    <a:gd name="T55" fmla="*/ 116 h 159"/>
                    <a:gd name="T56" fmla="*/ 429 w 3258"/>
                    <a:gd name="T57" fmla="*/ 96 h 159"/>
                    <a:gd name="T58" fmla="*/ 903 w 3258"/>
                    <a:gd name="T59" fmla="*/ 94 h 159"/>
                    <a:gd name="T60" fmla="*/ 915 w 3258"/>
                    <a:gd name="T61" fmla="*/ 90 h 159"/>
                    <a:gd name="T62" fmla="*/ 1658 w 3258"/>
                    <a:gd name="T63" fmla="*/ 75 h 159"/>
                    <a:gd name="T64" fmla="*/ 1666 w 3258"/>
                    <a:gd name="T65" fmla="*/ 74 h 159"/>
                    <a:gd name="T66" fmla="*/ 856 w 3258"/>
                    <a:gd name="T67" fmla="*/ 79 h 159"/>
                    <a:gd name="T68" fmla="*/ 877 w 3258"/>
                    <a:gd name="T69" fmla="*/ 62 h 159"/>
                    <a:gd name="T70" fmla="*/ 1683 w 3258"/>
                    <a:gd name="T71" fmla="*/ 64 h 159"/>
                    <a:gd name="T72" fmla="*/ 832 w 3258"/>
                    <a:gd name="T73" fmla="*/ 62 h 159"/>
                    <a:gd name="T74" fmla="*/ 640 w 3258"/>
                    <a:gd name="T75" fmla="*/ 55 h 159"/>
                    <a:gd name="T76" fmla="*/ 1979 w 3258"/>
                    <a:gd name="T77" fmla="*/ 61 h 159"/>
                    <a:gd name="T78" fmla="*/ 367 w 3258"/>
                    <a:gd name="T79" fmla="*/ 49 h 159"/>
                    <a:gd name="T80" fmla="*/ 1698 w 3258"/>
                    <a:gd name="T81" fmla="*/ 48 h 159"/>
                    <a:gd name="T82" fmla="*/ 834 w 3258"/>
                    <a:gd name="T83" fmla="*/ 44 h 159"/>
                    <a:gd name="T84" fmla="*/ 678 w 3258"/>
                    <a:gd name="T85" fmla="*/ 49 h 159"/>
                    <a:gd name="T86" fmla="*/ 659 w 3258"/>
                    <a:gd name="T87" fmla="*/ 57 h 159"/>
                    <a:gd name="T88" fmla="*/ 663 w 3258"/>
                    <a:gd name="T89" fmla="*/ 41 h 159"/>
                    <a:gd name="T90" fmla="*/ 3043 w 3258"/>
                    <a:gd name="T91" fmla="*/ 41 h 159"/>
                    <a:gd name="T92" fmla="*/ 768 w 3258"/>
                    <a:gd name="T93" fmla="*/ 47 h 159"/>
                    <a:gd name="T94" fmla="*/ 2064 w 3258"/>
                    <a:gd name="T95" fmla="*/ 45 h 159"/>
                    <a:gd name="T96" fmla="*/ 913 w 3258"/>
                    <a:gd name="T97" fmla="*/ 36 h 159"/>
                    <a:gd name="T98" fmla="*/ 1735 w 3258"/>
                    <a:gd name="T99" fmla="*/ 32 h 159"/>
                    <a:gd name="T100" fmla="*/ 1746 w 3258"/>
                    <a:gd name="T101" fmla="*/ 34 h 159"/>
                    <a:gd name="T102" fmla="*/ 2882 w 3258"/>
                    <a:gd name="T103" fmla="*/ 31 h 159"/>
                    <a:gd name="T104" fmla="*/ 1288 w 3258"/>
                    <a:gd name="T105" fmla="*/ 32 h 159"/>
                    <a:gd name="T106" fmla="*/ 3148 w 3258"/>
                    <a:gd name="T107" fmla="*/ 34 h 159"/>
                    <a:gd name="T108" fmla="*/ 2884 w 3258"/>
                    <a:gd name="T109" fmla="*/ 30 h 159"/>
                    <a:gd name="T110" fmla="*/ 1739 w 3258"/>
                    <a:gd name="T111" fmla="*/ 23 h 159"/>
                    <a:gd name="T112" fmla="*/ 2876 w 3258"/>
                    <a:gd name="T113" fmla="*/ 20 h 159"/>
                    <a:gd name="T114" fmla="*/ 1061 w 3258"/>
                    <a:gd name="T115" fmla="*/ 22 h 159"/>
                    <a:gd name="T116" fmla="*/ 2675 w 3258"/>
                    <a:gd name="T117" fmla="*/ 11 h 159"/>
                    <a:gd name="T118" fmla="*/ 2658 w 3258"/>
                    <a:gd name="T119" fmla="*/ 6 h 159"/>
                    <a:gd name="T120" fmla="*/ 2661 w 3258"/>
                    <a:gd name="T121" fmla="*/ 6 h 159"/>
                    <a:gd name="T122" fmla="*/ 2238 w 3258"/>
                    <a:gd name="T123"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8" h="159">
                      <a:moveTo>
                        <a:pt x="875" y="150"/>
                      </a:moveTo>
                      <a:lnTo>
                        <a:pt x="875" y="150"/>
                      </a:lnTo>
                      <a:lnTo>
                        <a:pt x="875" y="150"/>
                      </a:lnTo>
                      <a:lnTo>
                        <a:pt x="877" y="151"/>
                      </a:lnTo>
                      <a:lnTo>
                        <a:pt x="874" y="151"/>
                      </a:lnTo>
                      <a:lnTo>
                        <a:pt x="875" y="151"/>
                      </a:lnTo>
                      <a:lnTo>
                        <a:pt x="875" y="151"/>
                      </a:lnTo>
                      <a:lnTo>
                        <a:pt x="875" y="151"/>
                      </a:lnTo>
                      <a:lnTo>
                        <a:pt x="875" y="150"/>
                      </a:lnTo>
                      <a:lnTo>
                        <a:pt x="875" y="150"/>
                      </a:lnTo>
                      <a:close/>
                      <a:moveTo>
                        <a:pt x="841" y="149"/>
                      </a:moveTo>
                      <a:lnTo>
                        <a:pt x="843" y="149"/>
                      </a:lnTo>
                      <a:lnTo>
                        <a:pt x="843" y="150"/>
                      </a:lnTo>
                      <a:lnTo>
                        <a:pt x="844" y="150"/>
                      </a:lnTo>
                      <a:lnTo>
                        <a:pt x="844" y="151"/>
                      </a:lnTo>
                      <a:lnTo>
                        <a:pt x="841" y="151"/>
                      </a:lnTo>
                      <a:lnTo>
                        <a:pt x="840" y="149"/>
                      </a:lnTo>
                      <a:lnTo>
                        <a:pt x="840" y="149"/>
                      </a:lnTo>
                      <a:lnTo>
                        <a:pt x="841" y="149"/>
                      </a:lnTo>
                      <a:lnTo>
                        <a:pt x="841" y="149"/>
                      </a:lnTo>
                      <a:lnTo>
                        <a:pt x="841" y="149"/>
                      </a:lnTo>
                      <a:close/>
                      <a:moveTo>
                        <a:pt x="849" y="147"/>
                      </a:moveTo>
                      <a:lnTo>
                        <a:pt x="852" y="147"/>
                      </a:lnTo>
                      <a:lnTo>
                        <a:pt x="852" y="149"/>
                      </a:lnTo>
                      <a:lnTo>
                        <a:pt x="852" y="149"/>
                      </a:lnTo>
                      <a:lnTo>
                        <a:pt x="852" y="151"/>
                      </a:lnTo>
                      <a:lnTo>
                        <a:pt x="852" y="151"/>
                      </a:lnTo>
                      <a:lnTo>
                        <a:pt x="851" y="151"/>
                      </a:lnTo>
                      <a:lnTo>
                        <a:pt x="851" y="151"/>
                      </a:lnTo>
                      <a:lnTo>
                        <a:pt x="851" y="150"/>
                      </a:lnTo>
                      <a:lnTo>
                        <a:pt x="849" y="147"/>
                      </a:lnTo>
                      <a:close/>
                      <a:moveTo>
                        <a:pt x="1606" y="147"/>
                      </a:moveTo>
                      <a:lnTo>
                        <a:pt x="1607" y="147"/>
                      </a:lnTo>
                      <a:lnTo>
                        <a:pt x="1607" y="149"/>
                      </a:lnTo>
                      <a:lnTo>
                        <a:pt x="1606" y="149"/>
                      </a:lnTo>
                      <a:lnTo>
                        <a:pt x="1606" y="147"/>
                      </a:lnTo>
                      <a:lnTo>
                        <a:pt x="1606" y="147"/>
                      </a:lnTo>
                      <a:lnTo>
                        <a:pt x="1606" y="147"/>
                      </a:lnTo>
                      <a:close/>
                      <a:moveTo>
                        <a:pt x="798" y="146"/>
                      </a:moveTo>
                      <a:lnTo>
                        <a:pt x="798" y="147"/>
                      </a:lnTo>
                      <a:lnTo>
                        <a:pt x="798" y="147"/>
                      </a:lnTo>
                      <a:lnTo>
                        <a:pt x="798" y="149"/>
                      </a:lnTo>
                      <a:lnTo>
                        <a:pt x="797" y="150"/>
                      </a:lnTo>
                      <a:lnTo>
                        <a:pt x="797" y="150"/>
                      </a:lnTo>
                      <a:lnTo>
                        <a:pt x="796" y="150"/>
                      </a:lnTo>
                      <a:lnTo>
                        <a:pt x="794" y="153"/>
                      </a:lnTo>
                      <a:lnTo>
                        <a:pt x="793" y="154"/>
                      </a:lnTo>
                      <a:lnTo>
                        <a:pt x="792" y="155"/>
                      </a:lnTo>
                      <a:lnTo>
                        <a:pt x="790" y="155"/>
                      </a:lnTo>
                      <a:lnTo>
                        <a:pt x="788" y="157"/>
                      </a:lnTo>
                      <a:lnTo>
                        <a:pt x="786" y="157"/>
                      </a:lnTo>
                      <a:lnTo>
                        <a:pt x="785" y="158"/>
                      </a:lnTo>
                      <a:lnTo>
                        <a:pt x="785" y="159"/>
                      </a:lnTo>
                      <a:lnTo>
                        <a:pt x="782" y="159"/>
                      </a:lnTo>
                      <a:lnTo>
                        <a:pt x="782" y="158"/>
                      </a:lnTo>
                      <a:lnTo>
                        <a:pt x="780" y="158"/>
                      </a:lnTo>
                      <a:lnTo>
                        <a:pt x="780" y="158"/>
                      </a:lnTo>
                      <a:lnTo>
                        <a:pt x="780" y="158"/>
                      </a:lnTo>
                      <a:lnTo>
                        <a:pt x="780" y="158"/>
                      </a:lnTo>
                      <a:lnTo>
                        <a:pt x="781" y="157"/>
                      </a:lnTo>
                      <a:lnTo>
                        <a:pt x="784" y="154"/>
                      </a:lnTo>
                      <a:lnTo>
                        <a:pt x="784" y="154"/>
                      </a:lnTo>
                      <a:lnTo>
                        <a:pt x="785" y="154"/>
                      </a:lnTo>
                      <a:lnTo>
                        <a:pt x="786" y="154"/>
                      </a:lnTo>
                      <a:lnTo>
                        <a:pt x="788" y="154"/>
                      </a:lnTo>
                      <a:lnTo>
                        <a:pt x="789" y="153"/>
                      </a:lnTo>
                      <a:lnTo>
                        <a:pt x="789" y="151"/>
                      </a:lnTo>
                      <a:lnTo>
                        <a:pt x="792" y="150"/>
                      </a:lnTo>
                      <a:lnTo>
                        <a:pt x="796" y="149"/>
                      </a:lnTo>
                      <a:lnTo>
                        <a:pt x="796" y="147"/>
                      </a:lnTo>
                      <a:lnTo>
                        <a:pt x="797" y="147"/>
                      </a:lnTo>
                      <a:lnTo>
                        <a:pt x="798" y="146"/>
                      </a:lnTo>
                      <a:close/>
                      <a:moveTo>
                        <a:pt x="62" y="146"/>
                      </a:moveTo>
                      <a:lnTo>
                        <a:pt x="65" y="146"/>
                      </a:lnTo>
                      <a:lnTo>
                        <a:pt x="65" y="147"/>
                      </a:lnTo>
                      <a:lnTo>
                        <a:pt x="65" y="147"/>
                      </a:lnTo>
                      <a:lnTo>
                        <a:pt x="65" y="147"/>
                      </a:lnTo>
                      <a:lnTo>
                        <a:pt x="65" y="147"/>
                      </a:lnTo>
                      <a:lnTo>
                        <a:pt x="65" y="147"/>
                      </a:lnTo>
                      <a:lnTo>
                        <a:pt x="65" y="147"/>
                      </a:lnTo>
                      <a:lnTo>
                        <a:pt x="61" y="147"/>
                      </a:lnTo>
                      <a:lnTo>
                        <a:pt x="61" y="146"/>
                      </a:lnTo>
                      <a:lnTo>
                        <a:pt x="62" y="146"/>
                      </a:lnTo>
                      <a:lnTo>
                        <a:pt x="62" y="146"/>
                      </a:lnTo>
                      <a:close/>
                      <a:moveTo>
                        <a:pt x="962" y="145"/>
                      </a:moveTo>
                      <a:lnTo>
                        <a:pt x="962" y="145"/>
                      </a:lnTo>
                      <a:lnTo>
                        <a:pt x="964" y="145"/>
                      </a:lnTo>
                      <a:lnTo>
                        <a:pt x="966" y="145"/>
                      </a:lnTo>
                      <a:lnTo>
                        <a:pt x="967" y="145"/>
                      </a:lnTo>
                      <a:lnTo>
                        <a:pt x="967" y="145"/>
                      </a:lnTo>
                      <a:lnTo>
                        <a:pt x="967" y="147"/>
                      </a:lnTo>
                      <a:lnTo>
                        <a:pt x="966" y="149"/>
                      </a:lnTo>
                      <a:lnTo>
                        <a:pt x="964" y="150"/>
                      </a:lnTo>
                      <a:lnTo>
                        <a:pt x="962" y="150"/>
                      </a:lnTo>
                      <a:lnTo>
                        <a:pt x="962" y="147"/>
                      </a:lnTo>
                      <a:lnTo>
                        <a:pt x="961" y="147"/>
                      </a:lnTo>
                      <a:lnTo>
                        <a:pt x="959" y="146"/>
                      </a:lnTo>
                      <a:lnTo>
                        <a:pt x="959" y="146"/>
                      </a:lnTo>
                      <a:lnTo>
                        <a:pt x="962" y="146"/>
                      </a:lnTo>
                      <a:lnTo>
                        <a:pt x="962" y="145"/>
                      </a:lnTo>
                      <a:close/>
                      <a:moveTo>
                        <a:pt x="841" y="145"/>
                      </a:moveTo>
                      <a:lnTo>
                        <a:pt x="843" y="145"/>
                      </a:lnTo>
                      <a:lnTo>
                        <a:pt x="843" y="146"/>
                      </a:lnTo>
                      <a:lnTo>
                        <a:pt x="844" y="146"/>
                      </a:lnTo>
                      <a:lnTo>
                        <a:pt x="844" y="146"/>
                      </a:lnTo>
                      <a:lnTo>
                        <a:pt x="843" y="146"/>
                      </a:lnTo>
                      <a:lnTo>
                        <a:pt x="843" y="146"/>
                      </a:lnTo>
                      <a:lnTo>
                        <a:pt x="841" y="146"/>
                      </a:lnTo>
                      <a:lnTo>
                        <a:pt x="840" y="146"/>
                      </a:lnTo>
                      <a:lnTo>
                        <a:pt x="841" y="145"/>
                      </a:lnTo>
                      <a:close/>
                      <a:moveTo>
                        <a:pt x="3225" y="144"/>
                      </a:moveTo>
                      <a:lnTo>
                        <a:pt x="3228" y="144"/>
                      </a:lnTo>
                      <a:lnTo>
                        <a:pt x="3228" y="145"/>
                      </a:lnTo>
                      <a:lnTo>
                        <a:pt x="3229" y="145"/>
                      </a:lnTo>
                      <a:lnTo>
                        <a:pt x="3229" y="146"/>
                      </a:lnTo>
                      <a:lnTo>
                        <a:pt x="3230" y="146"/>
                      </a:lnTo>
                      <a:lnTo>
                        <a:pt x="3232" y="147"/>
                      </a:lnTo>
                      <a:lnTo>
                        <a:pt x="3233" y="147"/>
                      </a:lnTo>
                      <a:lnTo>
                        <a:pt x="3233" y="149"/>
                      </a:lnTo>
                      <a:lnTo>
                        <a:pt x="3236" y="150"/>
                      </a:lnTo>
                      <a:lnTo>
                        <a:pt x="3236" y="150"/>
                      </a:lnTo>
                      <a:lnTo>
                        <a:pt x="3237" y="150"/>
                      </a:lnTo>
                      <a:lnTo>
                        <a:pt x="3240" y="151"/>
                      </a:lnTo>
                      <a:lnTo>
                        <a:pt x="3242" y="153"/>
                      </a:lnTo>
                      <a:lnTo>
                        <a:pt x="3242" y="153"/>
                      </a:lnTo>
                      <a:lnTo>
                        <a:pt x="3241" y="153"/>
                      </a:lnTo>
                      <a:lnTo>
                        <a:pt x="3241" y="154"/>
                      </a:lnTo>
                      <a:lnTo>
                        <a:pt x="3240" y="154"/>
                      </a:lnTo>
                      <a:lnTo>
                        <a:pt x="3238" y="154"/>
                      </a:lnTo>
                      <a:lnTo>
                        <a:pt x="3238" y="155"/>
                      </a:lnTo>
                      <a:lnTo>
                        <a:pt x="3238" y="158"/>
                      </a:lnTo>
                      <a:lnTo>
                        <a:pt x="3236" y="158"/>
                      </a:lnTo>
                      <a:lnTo>
                        <a:pt x="3236" y="158"/>
                      </a:lnTo>
                      <a:lnTo>
                        <a:pt x="3236" y="158"/>
                      </a:lnTo>
                      <a:lnTo>
                        <a:pt x="3236" y="158"/>
                      </a:lnTo>
                      <a:lnTo>
                        <a:pt x="3236" y="157"/>
                      </a:lnTo>
                      <a:lnTo>
                        <a:pt x="3236" y="155"/>
                      </a:lnTo>
                      <a:lnTo>
                        <a:pt x="3233" y="154"/>
                      </a:lnTo>
                      <a:lnTo>
                        <a:pt x="3232" y="153"/>
                      </a:lnTo>
                      <a:lnTo>
                        <a:pt x="3232" y="151"/>
                      </a:lnTo>
                      <a:lnTo>
                        <a:pt x="3230" y="151"/>
                      </a:lnTo>
                      <a:lnTo>
                        <a:pt x="3229" y="150"/>
                      </a:lnTo>
                      <a:lnTo>
                        <a:pt x="3229" y="149"/>
                      </a:lnTo>
                      <a:lnTo>
                        <a:pt x="3229" y="149"/>
                      </a:lnTo>
                      <a:lnTo>
                        <a:pt x="3224" y="149"/>
                      </a:lnTo>
                      <a:lnTo>
                        <a:pt x="3221" y="150"/>
                      </a:lnTo>
                      <a:lnTo>
                        <a:pt x="3219" y="151"/>
                      </a:lnTo>
                      <a:lnTo>
                        <a:pt x="3216" y="151"/>
                      </a:lnTo>
                      <a:lnTo>
                        <a:pt x="3215" y="151"/>
                      </a:lnTo>
                      <a:lnTo>
                        <a:pt x="3215" y="150"/>
                      </a:lnTo>
                      <a:lnTo>
                        <a:pt x="3215" y="149"/>
                      </a:lnTo>
                      <a:lnTo>
                        <a:pt x="3215" y="149"/>
                      </a:lnTo>
                      <a:lnTo>
                        <a:pt x="3215" y="149"/>
                      </a:lnTo>
                      <a:lnTo>
                        <a:pt x="3215" y="147"/>
                      </a:lnTo>
                      <a:lnTo>
                        <a:pt x="3215" y="147"/>
                      </a:lnTo>
                      <a:lnTo>
                        <a:pt x="3216" y="147"/>
                      </a:lnTo>
                      <a:lnTo>
                        <a:pt x="3216" y="146"/>
                      </a:lnTo>
                      <a:lnTo>
                        <a:pt x="3215" y="146"/>
                      </a:lnTo>
                      <a:lnTo>
                        <a:pt x="3215" y="145"/>
                      </a:lnTo>
                      <a:lnTo>
                        <a:pt x="3216" y="145"/>
                      </a:lnTo>
                      <a:lnTo>
                        <a:pt x="3216" y="145"/>
                      </a:lnTo>
                      <a:lnTo>
                        <a:pt x="3216" y="145"/>
                      </a:lnTo>
                      <a:lnTo>
                        <a:pt x="3217" y="145"/>
                      </a:lnTo>
                      <a:lnTo>
                        <a:pt x="3217" y="146"/>
                      </a:lnTo>
                      <a:lnTo>
                        <a:pt x="3219" y="147"/>
                      </a:lnTo>
                      <a:lnTo>
                        <a:pt x="3220" y="147"/>
                      </a:lnTo>
                      <a:lnTo>
                        <a:pt x="3221" y="146"/>
                      </a:lnTo>
                      <a:lnTo>
                        <a:pt x="3224" y="146"/>
                      </a:lnTo>
                      <a:lnTo>
                        <a:pt x="3225" y="146"/>
                      </a:lnTo>
                      <a:lnTo>
                        <a:pt x="3225" y="144"/>
                      </a:lnTo>
                      <a:close/>
                      <a:moveTo>
                        <a:pt x="1618" y="138"/>
                      </a:moveTo>
                      <a:lnTo>
                        <a:pt x="1618" y="138"/>
                      </a:lnTo>
                      <a:lnTo>
                        <a:pt x="1618" y="138"/>
                      </a:lnTo>
                      <a:lnTo>
                        <a:pt x="1619" y="138"/>
                      </a:lnTo>
                      <a:lnTo>
                        <a:pt x="1619" y="140"/>
                      </a:lnTo>
                      <a:lnTo>
                        <a:pt x="1618" y="140"/>
                      </a:lnTo>
                      <a:lnTo>
                        <a:pt x="1616" y="141"/>
                      </a:lnTo>
                      <a:lnTo>
                        <a:pt x="1614" y="141"/>
                      </a:lnTo>
                      <a:lnTo>
                        <a:pt x="1614" y="140"/>
                      </a:lnTo>
                      <a:lnTo>
                        <a:pt x="1615" y="138"/>
                      </a:lnTo>
                      <a:lnTo>
                        <a:pt x="1618" y="138"/>
                      </a:lnTo>
                      <a:lnTo>
                        <a:pt x="1618" y="138"/>
                      </a:lnTo>
                      <a:close/>
                      <a:moveTo>
                        <a:pt x="466" y="136"/>
                      </a:moveTo>
                      <a:lnTo>
                        <a:pt x="468" y="136"/>
                      </a:lnTo>
                      <a:lnTo>
                        <a:pt x="471" y="137"/>
                      </a:lnTo>
                      <a:lnTo>
                        <a:pt x="474" y="137"/>
                      </a:lnTo>
                      <a:lnTo>
                        <a:pt x="474" y="137"/>
                      </a:lnTo>
                      <a:lnTo>
                        <a:pt x="474" y="140"/>
                      </a:lnTo>
                      <a:lnTo>
                        <a:pt x="475" y="140"/>
                      </a:lnTo>
                      <a:lnTo>
                        <a:pt x="475" y="140"/>
                      </a:lnTo>
                      <a:lnTo>
                        <a:pt x="484" y="140"/>
                      </a:lnTo>
                      <a:lnTo>
                        <a:pt x="483" y="140"/>
                      </a:lnTo>
                      <a:lnTo>
                        <a:pt x="483" y="140"/>
                      </a:lnTo>
                      <a:lnTo>
                        <a:pt x="483" y="141"/>
                      </a:lnTo>
                      <a:lnTo>
                        <a:pt x="483" y="141"/>
                      </a:lnTo>
                      <a:lnTo>
                        <a:pt x="479" y="141"/>
                      </a:lnTo>
                      <a:lnTo>
                        <a:pt x="476" y="142"/>
                      </a:lnTo>
                      <a:lnTo>
                        <a:pt x="475" y="142"/>
                      </a:lnTo>
                      <a:lnTo>
                        <a:pt x="471" y="144"/>
                      </a:lnTo>
                      <a:lnTo>
                        <a:pt x="470" y="144"/>
                      </a:lnTo>
                      <a:lnTo>
                        <a:pt x="470" y="142"/>
                      </a:lnTo>
                      <a:lnTo>
                        <a:pt x="464" y="142"/>
                      </a:lnTo>
                      <a:lnTo>
                        <a:pt x="464" y="141"/>
                      </a:lnTo>
                      <a:lnTo>
                        <a:pt x="464" y="141"/>
                      </a:lnTo>
                      <a:lnTo>
                        <a:pt x="463" y="141"/>
                      </a:lnTo>
                      <a:lnTo>
                        <a:pt x="462" y="141"/>
                      </a:lnTo>
                      <a:lnTo>
                        <a:pt x="460" y="141"/>
                      </a:lnTo>
                      <a:lnTo>
                        <a:pt x="459" y="141"/>
                      </a:lnTo>
                      <a:lnTo>
                        <a:pt x="458" y="141"/>
                      </a:lnTo>
                      <a:lnTo>
                        <a:pt x="458" y="140"/>
                      </a:lnTo>
                      <a:lnTo>
                        <a:pt x="460" y="140"/>
                      </a:lnTo>
                      <a:lnTo>
                        <a:pt x="462" y="138"/>
                      </a:lnTo>
                      <a:lnTo>
                        <a:pt x="462" y="138"/>
                      </a:lnTo>
                      <a:lnTo>
                        <a:pt x="463" y="138"/>
                      </a:lnTo>
                      <a:lnTo>
                        <a:pt x="464" y="138"/>
                      </a:lnTo>
                      <a:lnTo>
                        <a:pt x="466" y="136"/>
                      </a:lnTo>
                      <a:close/>
                      <a:moveTo>
                        <a:pt x="877" y="136"/>
                      </a:moveTo>
                      <a:lnTo>
                        <a:pt x="878" y="136"/>
                      </a:lnTo>
                      <a:lnTo>
                        <a:pt x="878" y="137"/>
                      </a:lnTo>
                      <a:lnTo>
                        <a:pt x="877" y="137"/>
                      </a:lnTo>
                      <a:lnTo>
                        <a:pt x="877" y="136"/>
                      </a:lnTo>
                      <a:close/>
                      <a:moveTo>
                        <a:pt x="13" y="133"/>
                      </a:moveTo>
                      <a:lnTo>
                        <a:pt x="13" y="133"/>
                      </a:lnTo>
                      <a:lnTo>
                        <a:pt x="13" y="133"/>
                      </a:lnTo>
                      <a:lnTo>
                        <a:pt x="14" y="133"/>
                      </a:lnTo>
                      <a:lnTo>
                        <a:pt x="14" y="133"/>
                      </a:lnTo>
                      <a:lnTo>
                        <a:pt x="15" y="134"/>
                      </a:lnTo>
                      <a:lnTo>
                        <a:pt x="15" y="136"/>
                      </a:lnTo>
                      <a:lnTo>
                        <a:pt x="17" y="136"/>
                      </a:lnTo>
                      <a:lnTo>
                        <a:pt x="17" y="137"/>
                      </a:lnTo>
                      <a:lnTo>
                        <a:pt x="18" y="138"/>
                      </a:lnTo>
                      <a:lnTo>
                        <a:pt x="19" y="138"/>
                      </a:lnTo>
                      <a:lnTo>
                        <a:pt x="19" y="140"/>
                      </a:lnTo>
                      <a:lnTo>
                        <a:pt x="22" y="140"/>
                      </a:lnTo>
                      <a:lnTo>
                        <a:pt x="23" y="140"/>
                      </a:lnTo>
                      <a:lnTo>
                        <a:pt x="23" y="140"/>
                      </a:lnTo>
                      <a:lnTo>
                        <a:pt x="25" y="140"/>
                      </a:lnTo>
                      <a:lnTo>
                        <a:pt x="26" y="141"/>
                      </a:lnTo>
                      <a:lnTo>
                        <a:pt x="26" y="141"/>
                      </a:lnTo>
                      <a:lnTo>
                        <a:pt x="26" y="142"/>
                      </a:lnTo>
                      <a:lnTo>
                        <a:pt x="25" y="142"/>
                      </a:lnTo>
                      <a:lnTo>
                        <a:pt x="23" y="142"/>
                      </a:lnTo>
                      <a:lnTo>
                        <a:pt x="23" y="146"/>
                      </a:lnTo>
                      <a:lnTo>
                        <a:pt x="19" y="146"/>
                      </a:lnTo>
                      <a:lnTo>
                        <a:pt x="19" y="144"/>
                      </a:lnTo>
                      <a:lnTo>
                        <a:pt x="19" y="142"/>
                      </a:lnTo>
                      <a:lnTo>
                        <a:pt x="18" y="142"/>
                      </a:lnTo>
                      <a:lnTo>
                        <a:pt x="17" y="142"/>
                      </a:lnTo>
                      <a:lnTo>
                        <a:pt x="17" y="141"/>
                      </a:lnTo>
                      <a:lnTo>
                        <a:pt x="15" y="140"/>
                      </a:lnTo>
                      <a:lnTo>
                        <a:pt x="15" y="140"/>
                      </a:lnTo>
                      <a:lnTo>
                        <a:pt x="14" y="140"/>
                      </a:lnTo>
                      <a:lnTo>
                        <a:pt x="11" y="138"/>
                      </a:lnTo>
                      <a:lnTo>
                        <a:pt x="9" y="138"/>
                      </a:lnTo>
                      <a:lnTo>
                        <a:pt x="6" y="137"/>
                      </a:lnTo>
                      <a:lnTo>
                        <a:pt x="5" y="138"/>
                      </a:lnTo>
                      <a:lnTo>
                        <a:pt x="4" y="138"/>
                      </a:lnTo>
                      <a:lnTo>
                        <a:pt x="2" y="140"/>
                      </a:lnTo>
                      <a:lnTo>
                        <a:pt x="0" y="140"/>
                      </a:lnTo>
                      <a:lnTo>
                        <a:pt x="0" y="138"/>
                      </a:lnTo>
                      <a:lnTo>
                        <a:pt x="0" y="136"/>
                      </a:lnTo>
                      <a:lnTo>
                        <a:pt x="0" y="134"/>
                      </a:lnTo>
                      <a:lnTo>
                        <a:pt x="1" y="134"/>
                      </a:lnTo>
                      <a:lnTo>
                        <a:pt x="2" y="134"/>
                      </a:lnTo>
                      <a:lnTo>
                        <a:pt x="2" y="136"/>
                      </a:lnTo>
                      <a:lnTo>
                        <a:pt x="2" y="136"/>
                      </a:lnTo>
                      <a:lnTo>
                        <a:pt x="4" y="134"/>
                      </a:lnTo>
                      <a:lnTo>
                        <a:pt x="4" y="134"/>
                      </a:lnTo>
                      <a:lnTo>
                        <a:pt x="4" y="134"/>
                      </a:lnTo>
                      <a:lnTo>
                        <a:pt x="4" y="134"/>
                      </a:lnTo>
                      <a:lnTo>
                        <a:pt x="6" y="134"/>
                      </a:lnTo>
                      <a:lnTo>
                        <a:pt x="7" y="134"/>
                      </a:lnTo>
                      <a:lnTo>
                        <a:pt x="7" y="136"/>
                      </a:lnTo>
                      <a:lnTo>
                        <a:pt x="9" y="136"/>
                      </a:lnTo>
                      <a:lnTo>
                        <a:pt x="9" y="134"/>
                      </a:lnTo>
                      <a:lnTo>
                        <a:pt x="9" y="133"/>
                      </a:lnTo>
                      <a:lnTo>
                        <a:pt x="10" y="133"/>
                      </a:lnTo>
                      <a:lnTo>
                        <a:pt x="13" y="133"/>
                      </a:lnTo>
                      <a:close/>
                      <a:moveTo>
                        <a:pt x="949" y="128"/>
                      </a:moveTo>
                      <a:lnTo>
                        <a:pt x="950" y="129"/>
                      </a:lnTo>
                      <a:lnTo>
                        <a:pt x="950" y="129"/>
                      </a:lnTo>
                      <a:lnTo>
                        <a:pt x="951" y="130"/>
                      </a:lnTo>
                      <a:lnTo>
                        <a:pt x="951" y="129"/>
                      </a:lnTo>
                      <a:lnTo>
                        <a:pt x="951" y="129"/>
                      </a:lnTo>
                      <a:lnTo>
                        <a:pt x="950" y="128"/>
                      </a:lnTo>
                      <a:lnTo>
                        <a:pt x="949" y="128"/>
                      </a:lnTo>
                      <a:close/>
                      <a:moveTo>
                        <a:pt x="951" y="120"/>
                      </a:moveTo>
                      <a:lnTo>
                        <a:pt x="954" y="120"/>
                      </a:lnTo>
                      <a:lnTo>
                        <a:pt x="954" y="120"/>
                      </a:lnTo>
                      <a:lnTo>
                        <a:pt x="951" y="120"/>
                      </a:lnTo>
                      <a:lnTo>
                        <a:pt x="951" y="120"/>
                      </a:lnTo>
                      <a:close/>
                      <a:moveTo>
                        <a:pt x="1755" y="116"/>
                      </a:moveTo>
                      <a:lnTo>
                        <a:pt x="1756" y="116"/>
                      </a:lnTo>
                      <a:lnTo>
                        <a:pt x="1756" y="117"/>
                      </a:lnTo>
                      <a:lnTo>
                        <a:pt x="1756" y="117"/>
                      </a:lnTo>
                      <a:lnTo>
                        <a:pt x="1755" y="117"/>
                      </a:lnTo>
                      <a:lnTo>
                        <a:pt x="1755" y="117"/>
                      </a:lnTo>
                      <a:lnTo>
                        <a:pt x="1755" y="117"/>
                      </a:lnTo>
                      <a:lnTo>
                        <a:pt x="1755" y="116"/>
                      </a:lnTo>
                      <a:close/>
                      <a:moveTo>
                        <a:pt x="898" y="116"/>
                      </a:moveTo>
                      <a:lnTo>
                        <a:pt x="898" y="116"/>
                      </a:lnTo>
                      <a:lnTo>
                        <a:pt x="898" y="116"/>
                      </a:lnTo>
                      <a:lnTo>
                        <a:pt x="898" y="119"/>
                      </a:lnTo>
                      <a:lnTo>
                        <a:pt x="898" y="119"/>
                      </a:lnTo>
                      <a:lnTo>
                        <a:pt x="899" y="119"/>
                      </a:lnTo>
                      <a:lnTo>
                        <a:pt x="899" y="119"/>
                      </a:lnTo>
                      <a:lnTo>
                        <a:pt x="899" y="120"/>
                      </a:lnTo>
                      <a:lnTo>
                        <a:pt x="900" y="124"/>
                      </a:lnTo>
                      <a:lnTo>
                        <a:pt x="899" y="125"/>
                      </a:lnTo>
                      <a:lnTo>
                        <a:pt x="899" y="125"/>
                      </a:lnTo>
                      <a:lnTo>
                        <a:pt x="898" y="125"/>
                      </a:lnTo>
                      <a:lnTo>
                        <a:pt x="898" y="128"/>
                      </a:lnTo>
                      <a:lnTo>
                        <a:pt x="898" y="128"/>
                      </a:lnTo>
                      <a:lnTo>
                        <a:pt x="898" y="128"/>
                      </a:lnTo>
                      <a:lnTo>
                        <a:pt x="903" y="128"/>
                      </a:lnTo>
                      <a:lnTo>
                        <a:pt x="903" y="129"/>
                      </a:lnTo>
                      <a:lnTo>
                        <a:pt x="903" y="129"/>
                      </a:lnTo>
                      <a:lnTo>
                        <a:pt x="904" y="128"/>
                      </a:lnTo>
                      <a:lnTo>
                        <a:pt x="904" y="128"/>
                      </a:lnTo>
                      <a:lnTo>
                        <a:pt x="906" y="127"/>
                      </a:lnTo>
                      <a:lnTo>
                        <a:pt x="907" y="127"/>
                      </a:lnTo>
                      <a:lnTo>
                        <a:pt x="907" y="129"/>
                      </a:lnTo>
                      <a:lnTo>
                        <a:pt x="909" y="129"/>
                      </a:lnTo>
                      <a:lnTo>
                        <a:pt x="909" y="125"/>
                      </a:lnTo>
                      <a:lnTo>
                        <a:pt x="908" y="123"/>
                      </a:lnTo>
                      <a:lnTo>
                        <a:pt x="907" y="120"/>
                      </a:lnTo>
                      <a:lnTo>
                        <a:pt x="907" y="117"/>
                      </a:lnTo>
                      <a:lnTo>
                        <a:pt x="906" y="116"/>
                      </a:lnTo>
                      <a:lnTo>
                        <a:pt x="906" y="117"/>
                      </a:lnTo>
                      <a:lnTo>
                        <a:pt x="902" y="117"/>
                      </a:lnTo>
                      <a:lnTo>
                        <a:pt x="902" y="116"/>
                      </a:lnTo>
                      <a:lnTo>
                        <a:pt x="898" y="116"/>
                      </a:lnTo>
                      <a:close/>
                      <a:moveTo>
                        <a:pt x="771" y="111"/>
                      </a:moveTo>
                      <a:lnTo>
                        <a:pt x="773" y="111"/>
                      </a:lnTo>
                      <a:lnTo>
                        <a:pt x="773" y="112"/>
                      </a:lnTo>
                      <a:lnTo>
                        <a:pt x="775" y="112"/>
                      </a:lnTo>
                      <a:lnTo>
                        <a:pt x="775" y="112"/>
                      </a:lnTo>
                      <a:lnTo>
                        <a:pt x="776" y="112"/>
                      </a:lnTo>
                      <a:lnTo>
                        <a:pt x="775" y="115"/>
                      </a:lnTo>
                      <a:lnTo>
                        <a:pt x="773" y="115"/>
                      </a:lnTo>
                      <a:lnTo>
                        <a:pt x="772" y="117"/>
                      </a:lnTo>
                      <a:lnTo>
                        <a:pt x="773" y="117"/>
                      </a:lnTo>
                      <a:lnTo>
                        <a:pt x="775" y="117"/>
                      </a:lnTo>
                      <a:lnTo>
                        <a:pt x="775" y="119"/>
                      </a:lnTo>
                      <a:lnTo>
                        <a:pt x="776" y="117"/>
                      </a:lnTo>
                      <a:lnTo>
                        <a:pt x="777" y="117"/>
                      </a:lnTo>
                      <a:lnTo>
                        <a:pt x="779" y="116"/>
                      </a:lnTo>
                      <a:lnTo>
                        <a:pt x="780" y="117"/>
                      </a:lnTo>
                      <a:lnTo>
                        <a:pt x="781" y="117"/>
                      </a:lnTo>
                      <a:lnTo>
                        <a:pt x="784" y="119"/>
                      </a:lnTo>
                      <a:lnTo>
                        <a:pt x="786" y="119"/>
                      </a:lnTo>
                      <a:lnTo>
                        <a:pt x="786" y="119"/>
                      </a:lnTo>
                      <a:lnTo>
                        <a:pt x="786" y="119"/>
                      </a:lnTo>
                      <a:lnTo>
                        <a:pt x="786" y="120"/>
                      </a:lnTo>
                      <a:lnTo>
                        <a:pt x="788" y="121"/>
                      </a:lnTo>
                      <a:lnTo>
                        <a:pt x="790" y="124"/>
                      </a:lnTo>
                      <a:lnTo>
                        <a:pt x="792" y="125"/>
                      </a:lnTo>
                      <a:lnTo>
                        <a:pt x="794" y="127"/>
                      </a:lnTo>
                      <a:lnTo>
                        <a:pt x="794" y="128"/>
                      </a:lnTo>
                      <a:lnTo>
                        <a:pt x="796" y="128"/>
                      </a:lnTo>
                      <a:lnTo>
                        <a:pt x="796" y="132"/>
                      </a:lnTo>
                      <a:lnTo>
                        <a:pt x="797" y="132"/>
                      </a:lnTo>
                      <a:lnTo>
                        <a:pt x="797" y="133"/>
                      </a:lnTo>
                      <a:lnTo>
                        <a:pt x="797" y="133"/>
                      </a:lnTo>
                      <a:lnTo>
                        <a:pt x="797" y="136"/>
                      </a:lnTo>
                      <a:lnTo>
                        <a:pt x="798" y="136"/>
                      </a:lnTo>
                      <a:lnTo>
                        <a:pt x="798" y="136"/>
                      </a:lnTo>
                      <a:lnTo>
                        <a:pt x="798" y="134"/>
                      </a:lnTo>
                      <a:lnTo>
                        <a:pt x="799" y="133"/>
                      </a:lnTo>
                      <a:lnTo>
                        <a:pt x="801" y="133"/>
                      </a:lnTo>
                      <a:lnTo>
                        <a:pt x="802" y="133"/>
                      </a:lnTo>
                      <a:lnTo>
                        <a:pt x="802" y="133"/>
                      </a:lnTo>
                      <a:lnTo>
                        <a:pt x="806" y="133"/>
                      </a:lnTo>
                      <a:lnTo>
                        <a:pt x="806" y="136"/>
                      </a:lnTo>
                      <a:lnTo>
                        <a:pt x="805" y="136"/>
                      </a:lnTo>
                      <a:lnTo>
                        <a:pt x="805" y="140"/>
                      </a:lnTo>
                      <a:lnTo>
                        <a:pt x="805" y="141"/>
                      </a:lnTo>
                      <a:lnTo>
                        <a:pt x="803" y="141"/>
                      </a:lnTo>
                      <a:lnTo>
                        <a:pt x="802" y="142"/>
                      </a:lnTo>
                      <a:lnTo>
                        <a:pt x="801" y="140"/>
                      </a:lnTo>
                      <a:lnTo>
                        <a:pt x="797" y="140"/>
                      </a:lnTo>
                      <a:lnTo>
                        <a:pt x="796" y="140"/>
                      </a:lnTo>
                      <a:lnTo>
                        <a:pt x="796" y="140"/>
                      </a:lnTo>
                      <a:lnTo>
                        <a:pt x="792" y="140"/>
                      </a:lnTo>
                      <a:lnTo>
                        <a:pt x="792" y="138"/>
                      </a:lnTo>
                      <a:lnTo>
                        <a:pt x="788" y="137"/>
                      </a:lnTo>
                      <a:lnTo>
                        <a:pt x="788" y="136"/>
                      </a:lnTo>
                      <a:lnTo>
                        <a:pt x="788" y="136"/>
                      </a:lnTo>
                      <a:lnTo>
                        <a:pt x="789" y="134"/>
                      </a:lnTo>
                      <a:lnTo>
                        <a:pt x="789" y="134"/>
                      </a:lnTo>
                      <a:lnTo>
                        <a:pt x="790" y="133"/>
                      </a:lnTo>
                      <a:lnTo>
                        <a:pt x="790" y="132"/>
                      </a:lnTo>
                      <a:lnTo>
                        <a:pt x="789" y="130"/>
                      </a:lnTo>
                      <a:lnTo>
                        <a:pt x="789" y="130"/>
                      </a:lnTo>
                      <a:lnTo>
                        <a:pt x="789" y="129"/>
                      </a:lnTo>
                      <a:lnTo>
                        <a:pt x="784" y="129"/>
                      </a:lnTo>
                      <a:lnTo>
                        <a:pt x="782" y="130"/>
                      </a:lnTo>
                      <a:lnTo>
                        <a:pt x="781" y="132"/>
                      </a:lnTo>
                      <a:lnTo>
                        <a:pt x="781" y="133"/>
                      </a:lnTo>
                      <a:lnTo>
                        <a:pt x="781" y="141"/>
                      </a:lnTo>
                      <a:lnTo>
                        <a:pt x="779" y="142"/>
                      </a:lnTo>
                      <a:lnTo>
                        <a:pt x="779" y="144"/>
                      </a:lnTo>
                      <a:lnTo>
                        <a:pt x="779" y="144"/>
                      </a:lnTo>
                      <a:lnTo>
                        <a:pt x="779" y="145"/>
                      </a:lnTo>
                      <a:lnTo>
                        <a:pt x="776" y="146"/>
                      </a:lnTo>
                      <a:lnTo>
                        <a:pt x="775" y="146"/>
                      </a:lnTo>
                      <a:lnTo>
                        <a:pt x="772" y="146"/>
                      </a:lnTo>
                      <a:lnTo>
                        <a:pt x="772" y="146"/>
                      </a:lnTo>
                      <a:lnTo>
                        <a:pt x="771" y="146"/>
                      </a:lnTo>
                      <a:lnTo>
                        <a:pt x="771" y="146"/>
                      </a:lnTo>
                      <a:lnTo>
                        <a:pt x="771" y="146"/>
                      </a:lnTo>
                      <a:lnTo>
                        <a:pt x="769" y="144"/>
                      </a:lnTo>
                      <a:lnTo>
                        <a:pt x="769" y="142"/>
                      </a:lnTo>
                      <a:lnTo>
                        <a:pt x="771" y="141"/>
                      </a:lnTo>
                      <a:lnTo>
                        <a:pt x="771" y="140"/>
                      </a:lnTo>
                      <a:lnTo>
                        <a:pt x="769" y="140"/>
                      </a:lnTo>
                      <a:lnTo>
                        <a:pt x="769" y="141"/>
                      </a:lnTo>
                      <a:lnTo>
                        <a:pt x="765" y="141"/>
                      </a:lnTo>
                      <a:lnTo>
                        <a:pt x="765" y="142"/>
                      </a:lnTo>
                      <a:lnTo>
                        <a:pt x="763" y="142"/>
                      </a:lnTo>
                      <a:lnTo>
                        <a:pt x="762" y="140"/>
                      </a:lnTo>
                      <a:lnTo>
                        <a:pt x="762" y="140"/>
                      </a:lnTo>
                      <a:lnTo>
                        <a:pt x="762" y="137"/>
                      </a:lnTo>
                      <a:lnTo>
                        <a:pt x="771" y="132"/>
                      </a:lnTo>
                      <a:lnTo>
                        <a:pt x="771" y="128"/>
                      </a:lnTo>
                      <a:lnTo>
                        <a:pt x="769" y="127"/>
                      </a:lnTo>
                      <a:lnTo>
                        <a:pt x="769" y="123"/>
                      </a:lnTo>
                      <a:lnTo>
                        <a:pt x="769" y="123"/>
                      </a:lnTo>
                      <a:lnTo>
                        <a:pt x="769" y="119"/>
                      </a:lnTo>
                      <a:lnTo>
                        <a:pt x="769" y="116"/>
                      </a:lnTo>
                      <a:lnTo>
                        <a:pt x="769" y="113"/>
                      </a:lnTo>
                      <a:lnTo>
                        <a:pt x="771" y="112"/>
                      </a:lnTo>
                      <a:lnTo>
                        <a:pt x="771" y="111"/>
                      </a:lnTo>
                      <a:close/>
                      <a:moveTo>
                        <a:pt x="1660" y="108"/>
                      </a:moveTo>
                      <a:lnTo>
                        <a:pt x="1661" y="108"/>
                      </a:lnTo>
                      <a:lnTo>
                        <a:pt x="1661" y="109"/>
                      </a:lnTo>
                      <a:lnTo>
                        <a:pt x="1660" y="109"/>
                      </a:lnTo>
                      <a:lnTo>
                        <a:pt x="1660" y="108"/>
                      </a:lnTo>
                      <a:close/>
                      <a:moveTo>
                        <a:pt x="772" y="107"/>
                      </a:moveTo>
                      <a:lnTo>
                        <a:pt x="776" y="108"/>
                      </a:lnTo>
                      <a:lnTo>
                        <a:pt x="777" y="111"/>
                      </a:lnTo>
                      <a:lnTo>
                        <a:pt x="775" y="111"/>
                      </a:lnTo>
                      <a:lnTo>
                        <a:pt x="775" y="109"/>
                      </a:lnTo>
                      <a:lnTo>
                        <a:pt x="773" y="109"/>
                      </a:lnTo>
                      <a:lnTo>
                        <a:pt x="773" y="109"/>
                      </a:lnTo>
                      <a:lnTo>
                        <a:pt x="773" y="108"/>
                      </a:lnTo>
                      <a:lnTo>
                        <a:pt x="772" y="108"/>
                      </a:lnTo>
                      <a:lnTo>
                        <a:pt x="772" y="107"/>
                      </a:lnTo>
                      <a:close/>
                      <a:moveTo>
                        <a:pt x="1396" y="98"/>
                      </a:moveTo>
                      <a:lnTo>
                        <a:pt x="1396" y="99"/>
                      </a:lnTo>
                      <a:lnTo>
                        <a:pt x="1398" y="100"/>
                      </a:lnTo>
                      <a:lnTo>
                        <a:pt x="1398" y="102"/>
                      </a:lnTo>
                      <a:lnTo>
                        <a:pt x="1399" y="102"/>
                      </a:lnTo>
                      <a:lnTo>
                        <a:pt x="1399" y="102"/>
                      </a:lnTo>
                      <a:lnTo>
                        <a:pt x="1400" y="103"/>
                      </a:lnTo>
                      <a:lnTo>
                        <a:pt x="1402" y="103"/>
                      </a:lnTo>
                      <a:lnTo>
                        <a:pt x="1403" y="102"/>
                      </a:lnTo>
                      <a:lnTo>
                        <a:pt x="1403" y="102"/>
                      </a:lnTo>
                      <a:lnTo>
                        <a:pt x="1404" y="102"/>
                      </a:lnTo>
                      <a:lnTo>
                        <a:pt x="1404" y="102"/>
                      </a:lnTo>
                      <a:lnTo>
                        <a:pt x="1404" y="102"/>
                      </a:lnTo>
                      <a:lnTo>
                        <a:pt x="1406" y="102"/>
                      </a:lnTo>
                      <a:lnTo>
                        <a:pt x="1406" y="100"/>
                      </a:lnTo>
                      <a:lnTo>
                        <a:pt x="1407" y="100"/>
                      </a:lnTo>
                      <a:lnTo>
                        <a:pt x="1408" y="100"/>
                      </a:lnTo>
                      <a:lnTo>
                        <a:pt x="1408" y="100"/>
                      </a:lnTo>
                      <a:lnTo>
                        <a:pt x="1408" y="102"/>
                      </a:lnTo>
                      <a:lnTo>
                        <a:pt x="1407" y="102"/>
                      </a:lnTo>
                      <a:lnTo>
                        <a:pt x="1406" y="102"/>
                      </a:lnTo>
                      <a:lnTo>
                        <a:pt x="1406" y="103"/>
                      </a:lnTo>
                      <a:lnTo>
                        <a:pt x="1404" y="103"/>
                      </a:lnTo>
                      <a:lnTo>
                        <a:pt x="1404" y="104"/>
                      </a:lnTo>
                      <a:lnTo>
                        <a:pt x="1404" y="106"/>
                      </a:lnTo>
                      <a:lnTo>
                        <a:pt x="1406" y="107"/>
                      </a:lnTo>
                      <a:lnTo>
                        <a:pt x="1406" y="108"/>
                      </a:lnTo>
                      <a:lnTo>
                        <a:pt x="1404" y="109"/>
                      </a:lnTo>
                      <a:lnTo>
                        <a:pt x="1404" y="112"/>
                      </a:lnTo>
                      <a:lnTo>
                        <a:pt x="1407" y="111"/>
                      </a:lnTo>
                      <a:lnTo>
                        <a:pt x="1408" y="111"/>
                      </a:lnTo>
                      <a:lnTo>
                        <a:pt x="1410" y="111"/>
                      </a:lnTo>
                      <a:lnTo>
                        <a:pt x="1411" y="112"/>
                      </a:lnTo>
                      <a:lnTo>
                        <a:pt x="1412" y="112"/>
                      </a:lnTo>
                      <a:lnTo>
                        <a:pt x="1413" y="112"/>
                      </a:lnTo>
                      <a:lnTo>
                        <a:pt x="1413" y="112"/>
                      </a:lnTo>
                      <a:lnTo>
                        <a:pt x="1413" y="112"/>
                      </a:lnTo>
                      <a:lnTo>
                        <a:pt x="1415" y="115"/>
                      </a:lnTo>
                      <a:lnTo>
                        <a:pt x="1415" y="116"/>
                      </a:lnTo>
                      <a:lnTo>
                        <a:pt x="1415" y="116"/>
                      </a:lnTo>
                      <a:lnTo>
                        <a:pt x="1413" y="116"/>
                      </a:lnTo>
                      <a:lnTo>
                        <a:pt x="1413" y="116"/>
                      </a:lnTo>
                      <a:lnTo>
                        <a:pt x="1413" y="117"/>
                      </a:lnTo>
                      <a:lnTo>
                        <a:pt x="1415" y="119"/>
                      </a:lnTo>
                      <a:lnTo>
                        <a:pt x="1415" y="119"/>
                      </a:lnTo>
                      <a:lnTo>
                        <a:pt x="1415" y="119"/>
                      </a:lnTo>
                      <a:lnTo>
                        <a:pt x="1415" y="121"/>
                      </a:lnTo>
                      <a:lnTo>
                        <a:pt x="1415" y="121"/>
                      </a:lnTo>
                      <a:lnTo>
                        <a:pt x="1415" y="123"/>
                      </a:lnTo>
                      <a:lnTo>
                        <a:pt x="1412" y="123"/>
                      </a:lnTo>
                      <a:lnTo>
                        <a:pt x="1411" y="121"/>
                      </a:lnTo>
                      <a:lnTo>
                        <a:pt x="1410" y="121"/>
                      </a:lnTo>
                      <a:lnTo>
                        <a:pt x="1410" y="123"/>
                      </a:lnTo>
                      <a:lnTo>
                        <a:pt x="1410" y="123"/>
                      </a:lnTo>
                      <a:lnTo>
                        <a:pt x="1410" y="124"/>
                      </a:lnTo>
                      <a:lnTo>
                        <a:pt x="1407" y="124"/>
                      </a:lnTo>
                      <a:lnTo>
                        <a:pt x="1407" y="125"/>
                      </a:lnTo>
                      <a:lnTo>
                        <a:pt x="1406" y="125"/>
                      </a:lnTo>
                      <a:lnTo>
                        <a:pt x="1406" y="127"/>
                      </a:lnTo>
                      <a:lnTo>
                        <a:pt x="1406" y="127"/>
                      </a:lnTo>
                      <a:lnTo>
                        <a:pt x="1406" y="128"/>
                      </a:lnTo>
                      <a:lnTo>
                        <a:pt x="1406" y="128"/>
                      </a:lnTo>
                      <a:lnTo>
                        <a:pt x="1406" y="129"/>
                      </a:lnTo>
                      <a:lnTo>
                        <a:pt x="1403" y="129"/>
                      </a:lnTo>
                      <a:lnTo>
                        <a:pt x="1402" y="130"/>
                      </a:lnTo>
                      <a:lnTo>
                        <a:pt x="1400" y="130"/>
                      </a:lnTo>
                      <a:lnTo>
                        <a:pt x="1400" y="130"/>
                      </a:lnTo>
                      <a:lnTo>
                        <a:pt x="1398" y="130"/>
                      </a:lnTo>
                      <a:lnTo>
                        <a:pt x="1398" y="132"/>
                      </a:lnTo>
                      <a:lnTo>
                        <a:pt x="1396" y="132"/>
                      </a:lnTo>
                      <a:lnTo>
                        <a:pt x="1396" y="132"/>
                      </a:lnTo>
                      <a:lnTo>
                        <a:pt x="1394" y="132"/>
                      </a:lnTo>
                      <a:lnTo>
                        <a:pt x="1394" y="133"/>
                      </a:lnTo>
                      <a:lnTo>
                        <a:pt x="1393" y="133"/>
                      </a:lnTo>
                      <a:lnTo>
                        <a:pt x="1393" y="134"/>
                      </a:lnTo>
                      <a:lnTo>
                        <a:pt x="1390" y="134"/>
                      </a:lnTo>
                      <a:lnTo>
                        <a:pt x="1389" y="136"/>
                      </a:lnTo>
                      <a:lnTo>
                        <a:pt x="1387" y="134"/>
                      </a:lnTo>
                      <a:lnTo>
                        <a:pt x="1386" y="134"/>
                      </a:lnTo>
                      <a:lnTo>
                        <a:pt x="1386" y="134"/>
                      </a:lnTo>
                      <a:lnTo>
                        <a:pt x="1386" y="134"/>
                      </a:lnTo>
                      <a:lnTo>
                        <a:pt x="1386" y="137"/>
                      </a:lnTo>
                      <a:lnTo>
                        <a:pt x="1382" y="137"/>
                      </a:lnTo>
                      <a:lnTo>
                        <a:pt x="1381" y="136"/>
                      </a:lnTo>
                      <a:lnTo>
                        <a:pt x="1375" y="134"/>
                      </a:lnTo>
                      <a:lnTo>
                        <a:pt x="1375" y="137"/>
                      </a:lnTo>
                      <a:lnTo>
                        <a:pt x="1375" y="137"/>
                      </a:lnTo>
                      <a:lnTo>
                        <a:pt x="1377" y="138"/>
                      </a:lnTo>
                      <a:lnTo>
                        <a:pt x="1378" y="140"/>
                      </a:lnTo>
                      <a:lnTo>
                        <a:pt x="1377" y="140"/>
                      </a:lnTo>
                      <a:lnTo>
                        <a:pt x="1374" y="142"/>
                      </a:lnTo>
                      <a:lnTo>
                        <a:pt x="1373" y="142"/>
                      </a:lnTo>
                      <a:lnTo>
                        <a:pt x="1373" y="141"/>
                      </a:lnTo>
                      <a:lnTo>
                        <a:pt x="1373" y="141"/>
                      </a:lnTo>
                      <a:lnTo>
                        <a:pt x="1373" y="141"/>
                      </a:lnTo>
                      <a:lnTo>
                        <a:pt x="1370" y="142"/>
                      </a:lnTo>
                      <a:lnTo>
                        <a:pt x="1360" y="142"/>
                      </a:lnTo>
                      <a:lnTo>
                        <a:pt x="1360" y="141"/>
                      </a:lnTo>
                      <a:lnTo>
                        <a:pt x="1356" y="142"/>
                      </a:lnTo>
                      <a:lnTo>
                        <a:pt x="1356" y="141"/>
                      </a:lnTo>
                      <a:lnTo>
                        <a:pt x="1360" y="138"/>
                      </a:lnTo>
                      <a:lnTo>
                        <a:pt x="1360" y="138"/>
                      </a:lnTo>
                      <a:lnTo>
                        <a:pt x="1358" y="138"/>
                      </a:lnTo>
                      <a:lnTo>
                        <a:pt x="1358" y="138"/>
                      </a:lnTo>
                      <a:lnTo>
                        <a:pt x="1358" y="137"/>
                      </a:lnTo>
                      <a:lnTo>
                        <a:pt x="1353" y="137"/>
                      </a:lnTo>
                      <a:lnTo>
                        <a:pt x="1353" y="136"/>
                      </a:lnTo>
                      <a:lnTo>
                        <a:pt x="1353" y="136"/>
                      </a:lnTo>
                      <a:lnTo>
                        <a:pt x="1352" y="136"/>
                      </a:lnTo>
                      <a:lnTo>
                        <a:pt x="1351" y="136"/>
                      </a:lnTo>
                      <a:lnTo>
                        <a:pt x="1349" y="136"/>
                      </a:lnTo>
                      <a:lnTo>
                        <a:pt x="1349" y="136"/>
                      </a:lnTo>
                      <a:lnTo>
                        <a:pt x="1349" y="134"/>
                      </a:lnTo>
                      <a:lnTo>
                        <a:pt x="1348" y="134"/>
                      </a:lnTo>
                      <a:lnTo>
                        <a:pt x="1347" y="134"/>
                      </a:lnTo>
                      <a:lnTo>
                        <a:pt x="1347" y="136"/>
                      </a:lnTo>
                      <a:lnTo>
                        <a:pt x="1343" y="136"/>
                      </a:lnTo>
                      <a:lnTo>
                        <a:pt x="1343" y="136"/>
                      </a:lnTo>
                      <a:lnTo>
                        <a:pt x="1341" y="136"/>
                      </a:lnTo>
                      <a:lnTo>
                        <a:pt x="1341" y="137"/>
                      </a:lnTo>
                      <a:lnTo>
                        <a:pt x="1340" y="137"/>
                      </a:lnTo>
                      <a:lnTo>
                        <a:pt x="1339" y="136"/>
                      </a:lnTo>
                      <a:lnTo>
                        <a:pt x="1336" y="136"/>
                      </a:lnTo>
                      <a:lnTo>
                        <a:pt x="1335" y="136"/>
                      </a:lnTo>
                      <a:lnTo>
                        <a:pt x="1335" y="134"/>
                      </a:lnTo>
                      <a:lnTo>
                        <a:pt x="1335" y="134"/>
                      </a:lnTo>
                      <a:lnTo>
                        <a:pt x="1335" y="134"/>
                      </a:lnTo>
                      <a:lnTo>
                        <a:pt x="1336" y="133"/>
                      </a:lnTo>
                      <a:lnTo>
                        <a:pt x="1338" y="133"/>
                      </a:lnTo>
                      <a:lnTo>
                        <a:pt x="1339" y="133"/>
                      </a:lnTo>
                      <a:lnTo>
                        <a:pt x="1339" y="132"/>
                      </a:lnTo>
                      <a:lnTo>
                        <a:pt x="1339" y="132"/>
                      </a:lnTo>
                      <a:lnTo>
                        <a:pt x="1340" y="132"/>
                      </a:lnTo>
                      <a:lnTo>
                        <a:pt x="1341" y="133"/>
                      </a:lnTo>
                      <a:lnTo>
                        <a:pt x="1343" y="132"/>
                      </a:lnTo>
                      <a:lnTo>
                        <a:pt x="1343" y="130"/>
                      </a:lnTo>
                      <a:lnTo>
                        <a:pt x="1344" y="130"/>
                      </a:lnTo>
                      <a:lnTo>
                        <a:pt x="1345" y="129"/>
                      </a:lnTo>
                      <a:lnTo>
                        <a:pt x="1343" y="129"/>
                      </a:lnTo>
                      <a:lnTo>
                        <a:pt x="1343" y="129"/>
                      </a:lnTo>
                      <a:lnTo>
                        <a:pt x="1341" y="128"/>
                      </a:lnTo>
                      <a:lnTo>
                        <a:pt x="1341" y="128"/>
                      </a:lnTo>
                      <a:lnTo>
                        <a:pt x="1341" y="128"/>
                      </a:lnTo>
                      <a:lnTo>
                        <a:pt x="1343" y="128"/>
                      </a:lnTo>
                      <a:lnTo>
                        <a:pt x="1343" y="127"/>
                      </a:lnTo>
                      <a:lnTo>
                        <a:pt x="1341" y="127"/>
                      </a:lnTo>
                      <a:lnTo>
                        <a:pt x="1341" y="127"/>
                      </a:lnTo>
                      <a:lnTo>
                        <a:pt x="1340" y="127"/>
                      </a:lnTo>
                      <a:lnTo>
                        <a:pt x="1340" y="128"/>
                      </a:lnTo>
                      <a:lnTo>
                        <a:pt x="1340" y="128"/>
                      </a:lnTo>
                      <a:lnTo>
                        <a:pt x="1340" y="127"/>
                      </a:lnTo>
                      <a:lnTo>
                        <a:pt x="1339" y="125"/>
                      </a:lnTo>
                      <a:lnTo>
                        <a:pt x="1339" y="124"/>
                      </a:lnTo>
                      <a:lnTo>
                        <a:pt x="1332" y="124"/>
                      </a:lnTo>
                      <a:lnTo>
                        <a:pt x="1332" y="124"/>
                      </a:lnTo>
                      <a:lnTo>
                        <a:pt x="1331" y="124"/>
                      </a:lnTo>
                      <a:lnTo>
                        <a:pt x="1331" y="124"/>
                      </a:lnTo>
                      <a:lnTo>
                        <a:pt x="1331" y="124"/>
                      </a:lnTo>
                      <a:lnTo>
                        <a:pt x="1330" y="124"/>
                      </a:lnTo>
                      <a:lnTo>
                        <a:pt x="1330" y="125"/>
                      </a:lnTo>
                      <a:lnTo>
                        <a:pt x="1326" y="125"/>
                      </a:lnTo>
                      <a:lnTo>
                        <a:pt x="1326" y="124"/>
                      </a:lnTo>
                      <a:lnTo>
                        <a:pt x="1326" y="123"/>
                      </a:lnTo>
                      <a:lnTo>
                        <a:pt x="1326" y="123"/>
                      </a:lnTo>
                      <a:lnTo>
                        <a:pt x="1326" y="121"/>
                      </a:lnTo>
                      <a:lnTo>
                        <a:pt x="1326" y="121"/>
                      </a:lnTo>
                      <a:lnTo>
                        <a:pt x="1330" y="121"/>
                      </a:lnTo>
                      <a:lnTo>
                        <a:pt x="1331" y="121"/>
                      </a:lnTo>
                      <a:lnTo>
                        <a:pt x="1332" y="120"/>
                      </a:lnTo>
                      <a:lnTo>
                        <a:pt x="1334" y="119"/>
                      </a:lnTo>
                      <a:lnTo>
                        <a:pt x="1334" y="119"/>
                      </a:lnTo>
                      <a:lnTo>
                        <a:pt x="1335" y="119"/>
                      </a:lnTo>
                      <a:lnTo>
                        <a:pt x="1336" y="119"/>
                      </a:lnTo>
                      <a:lnTo>
                        <a:pt x="1339" y="119"/>
                      </a:lnTo>
                      <a:lnTo>
                        <a:pt x="1340" y="119"/>
                      </a:lnTo>
                      <a:lnTo>
                        <a:pt x="1340" y="119"/>
                      </a:lnTo>
                      <a:lnTo>
                        <a:pt x="1340" y="117"/>
                      </a:lnTo>
                      <a:lnTo>
                        <a:pt x="1341" y="117"/>
                      </a:lnTo>
                      <a:lnTo>
                        <a:pt x="1341" y="117"/>
                      </a:lnTo>
                      <a:lnTo>
                        <a:pt x="1338" y="117"/>
                      </a:lnTo>
                      <a:lnTo>
                        <a:pt x="1338" y="116"/>
                      </a:lnTo>
                      <a:lnTo>
                        <a:pt x="1338" y="115"/>
                      </a:lnTo>
                      <a:lnTo>
                        <a:pt x="1338" y="115"/>
                      </a:lnTo>
                      <a:lnTo>
                        <a:pt x="1338" y="113"/>
                      </a:lnTo>
                      <a:lnTo>
                        <a:pt x="1340" y="115"/>
                      </a:lnTo>
                      <a:lnTo>
                        <a:pt x="1340" y="113"/>
                      </a:lnTo>
                      <a:lnTo>
                        <a:pt x="1340" y="113"/>
                      </a:lnTo>
                      <a:lnTo>
                        <a:pt x="1340" y="113"/>
                      </a:lnTo>
                      <a:lnTo>
                        <a:pt x="1339" y="112"/>
                      </a:lnTo>
                      <a:lnTo>
                        <a:pt x="1338" y="111"/>
                      </a:lnTo>
                      <a:lnTo>
                        <a:pt x="1332" y="113"/>
                      </a:lnTo>
                      <a:lnTo>
                        <a:pt x="1330" y="113"/>
                      </a:lnTo>
                      <a:lnTo>
                        <a:pt x="1328" y="116"/>
                      </a:lnTo>
                      <a:lnTo>
                        <a:pt x="1323" y="115"/>
                      </a:lnTo>
                      <a:lnTo>
                        <a:pt x="1322" y="113"/>
                      </a:lnTo>
                      <a:lnTo>
                        <a:pt x="1323" y="113"/>
                      </a:lnTo>
                      <a:lnTo>
                        <a:pt x="1323" y="113"/>
                      </a:lnTo>
                      <a:lnTo>
                        <a:pt x="1326" y="113"/>
                      </a:lnTo>
                      <a:lnTo>
                        <a:pt x="1326" y="113"/>
                      </a:lnTo>
                      <a:lnTo>
                        <a:pt x="1326" y="112"/>
                      </a:lnTo>
                      <a:lnTo>
                        <a:pt x="1327" y="112"/>
                      </a:lnTo>
                      <a:lnTo>
                        <a:pt x="1327" y="112"/>
                      </a:lnTo>
                      <a:lnTo>
                        <a:pt x="1328" y="111"/>
                      </a:lnTo>
                      <a:lnTo>
                        <a:pt x="1330" y="111"/>
                      </a:lnTo>
                      <a:lnTo>
                        <a:pt x="1331" y="109"/>
                      </a:lnTo>
                      <a:lnTo>
                        <a:pt x="1331" y="106"/>
                      </a:lnTo>
                      <a:lnTo>
                        <a:pt x="1328" y="106"/>
                      </a:lnTo>
                      <a:lnTo>
                        <a:pt x="1328" y="106"/>
                      </a:lnTo>
                      <a:lnTo>
                        <a:pt x="1328" y="106"/>
                      </a:lnTo>
                      <a:lnTo>
                        <a:pt x="1328" y="104"/>
                      </a:lnTo>
                      <a:lnTo>
                        <a:pt x="1331" y="106"/>
                      </a:lnTo>
                      <a:lnTo>
                        <a:pt x="1331" y="104"/>
                      </a:lnTo>
                      <a:lnTo>
                        <a:pt x="1331" y="104"/>
                      </a:lnTo>
                      <a:lnTo>
                        <a:pt x="1331" y="104"/>
                      </a:lnTo>
                      <a:lnTo>
                        <a:pt x="1331" y="104"/>
                      </a:lnTo>
                      <a:lnTo>
                        <a:pt x="1331" y="103"/>
                      </a:lnTo>
                      <a:lnTo>
                        <a:pt x="1331" y="103"/>
                      </a:lnTo>
                      <a:lnTo>
                        <a:pt x="1331" y="103"/>
                      </a:lnTo>
                      <a:lnTo>
                        <a:pt x="1332" y="102"/>
                      </a:lnTo>
                      <a:lnTo>
                        <a:pt x="1332" y="102"/>
                      </a:lnTo>
                      <a:lnTo>
                        <a:pt x="1332" y="102"/>
                      </a:lnTo>
                      <a:lnTo>
                        <a:pt x="1334" y="106"/>
                      </a:lnTo>
                      <a:lnTo>
                        <a:pt x="1335" y="106"/>
                      </a:lnTo>
                      <a:lnTo>
                        <a:pt x="1335" y="107"/>
                      </a:lnTo>
                      <a:lnTo>
                        <a:pt x="1335" y="107"/>
                      </a:lnTo>
                      <a:lnTo>
                        <a:pt x="1339" y="107"/>
                      </a:lnTo>
                      <a:lnTo>
                        <a:pt x="1339" y="107"/>
                      </a:lnTo>
                      <a:lnTo>
                        <a:pt x="1339" y="108"/>
                      </a:lnTo>
                      <a:lnTo>
                        <a:pt x="1340" y="108"/>
                      </a:lnTo>
                      <a:lnTo>
                        <a:pt x="1341" y="108"/>
                      </a:lnTo>
                      <a:lnTo>
                        <a:pt x="1340" y="104"/>
                      </a:lnTo>
                      <a:lnTo>
                        <a:pt x="1336" y="103"/>
                      </a:lnTo>
                      <a:lnTo>
                        <a:pt x="1338" y="102"/>
                      </a:lnTo>
                      <a:lnTo>
                        <a:pt x="1338" y="102"/>
                      </a:lnTo>
                      <a:lnTo>
                        <a:pt x="1339" y="102"/>
                      </a:lnTo>
                      <a:lnTo>
                        <a:pt x="1340" y="102"/>
                      </a:lnTo>
                      <a:lnTo>
                        <a:pt x="1340" y="102"/>
                      </a:lnTo>
                      <a:lnTo>
                        <a:pt x="1343" y="100"/>
                      </a:lnTo>
                      <a:lnTo>
                        <a:pt x="1343" y="102"/>
                      </a:lnTo>
                      <a:lnTo>
                        <a:pt x="1344" y="102"/>
                      </a:lnTo>
                      <a:lnTo>
                        <a:pt x="1344" y="103"/>
                      </a:lnTo>
                      <a:lnTo>
                        <a:pt x="1345" y="104"/>
                      </a:lnTo>
                      <a:lnTo>
                        <a:pt x="1345" y="104"/>
                      </a:lnTo>
                      <a:lnTo>
                        <a:pt x="1345" y="106"/>
                      </a:lnTo>
                      <a:lnTo>
                        <a:pt x="1347" y="106"/>
                      </a:lnTo>
                      <a:lnTo>
                        <a:pt x="1347" y="107"/>
                      </a:lnTo>
                      <a:lnTo>
                        <a:pt x="1347" y="108"/>
                      </a:lnTo>
                      <a:lnTo>
                        <a:pt x="1347" y="108"/>
                      </a:lnTo>
                      <a:lnTo>
                        <a:pt x="1347" y="108"/>
                      </a:lnTo>
                      <a:lnTo>
                        <a:pt x="1348" y="111"/>
                      </a:lnTo>
                      <a:lnTo>
                        <a:pt x="1347" y="111"/>
                      </a:lnTo>
                      <a:lnTo>
                        <a:pt x="1347" y="116"/>
                      </a:lnTo>
                      <a:lnTo>
                        <a:pt x="1348" y="116"/>
                      </a:lnTo>
                      <a:lnTo>
                        <a:pt x="1348" y="116"/>
                      </a:lnTo>
                      <a:lnTo>
                        <a:pt x="1348" y="116"/>
                      </a:lnTo>
                      <a:lnTo>
                        <a:pt x="1349" y="116"/>
                      </a:lnTo>
                      <a:lnTo>
                        <a:pt x="1349" y="115"/>
                      </a:lnTo>
                      <a:lnTo>
                        <a:pt x="1351" y="115"/>
                      </a:lnTo>
                      <a:lnTo>
                        <a:pt x="1352" y="111"/>
                      </a:lnTo>
                      <a:lnTo>
                        <a:pt x="1353" y="111"/>
                      </a:lnTo>
                      <a:lnTo>
                        <a:pt x="1353" y="111"/>
                      </a:lnTo>
                      <a:lnTo>
                        <a:pt x="1353" y="111"/>
                      </a:lnTo>
                      <a:lnTo>
                        <a:pt x="1355" y="112"/>
                      </a:lnTo>
                      <a:lnTo>
                        <a:pt x="1356" y="112"/>
                      </a:lnTo>
                      <a:lnTo>
                        <a:pt x="1356" y="109"/>
                      </a:lnTo>
                      <a:lnTo>
                        <a:pt x="1356" y="107"/>
                      </a:lnTo>
                      <a:lnTo>
                        <a:pt x="1356" y="104"/>
                      </a:lnTo>
                      <a:lnTo>
                        <a:pt x="1358" y="103"/>
                      </a:lnTo>
                      <a:lnTo>
                        <a:pt x="1360" y="106"/>
                      </a:lnTo>
                      <a:lnTo>
                        <a:pt x="1360" y="107"/>
                      </a:lnTo>
                      <a:lnTo>
                        <a:pt x="1361" y="109"/>
                      </a:lnTo>
                      <a:lnTo>
                        <a:pt x="1364" y="108"/>
                      </a:lnTo>
                      <a:lnTo>
                        <a:pt x="1362" y="107"/>
                      </a:lnTo>
                      <a:lnTo>
                        <a:pt x="1362" y="106"/>
                      </a:lnTo>
                      <a:lnTo>
                        <a:pt x="1364" y="106"/>
                      </a:lnTo>
                      <a:lnTo>
                        <a:pt x="1364" y="104"/>
                      </a:lnTo>
                      <a:lnTo>
                        <a:pt x="1365" y="104"/>
                      </a:lnTo>
                      <a:lnTo>
                        <a:pt x="1366" y="104"/>
                      </a:lnTo>
                      <a:lnTo>
                        <a:pt x="1366" y="103"/>
                      </a:lnTo>
                      <a:lnTo>
                        <a:pt x="1368" y="103"/>
                      </a:lnTo>
                      <a:lnTo>
                        <a:pt x="1368" y="103"/>
                      </a:lnTo>
                      <a:lnTo>
                        <a:pt x="1369" y="102"/>
                      </a:lnTo>
                      <a:lnTo>
                        <a:pt x="1369" y="102"/>
                      </a:lnTo>
                      <a:lnTo>
                        <a:pt x="1372" y="102"/>
                      </a:lnTo>
                      <a:lnTo>
                        <a:pt x="1370" y="104"/>
                      </a:lnTo>
                      <a:lnTo>
                        <a:pt x="1372" y="104"/>
                      </a:lnTo>
                      <a:lnTo>
                        <a:pt x="1372" y="107"/>
                      </a:lnTo>
                      <a:lnTo>
                        <a:pt x="1373" y="108"/>
                      </a:lnTo>
                      <a:lnTo>
                        <a:pt x="1373" y="108"/>
                      </a:lnTo>
                      <a:lnTo>
                        <a:pt x="1374" y="108"/>
                      </a:lnTo>
                      <a:lnTo>
                        <a:pt x="1374" y="107"/>
                      </a:lnTo>
                      <a:lnTo>
                        <a:pt x="1374" y="106"/>
                      </a:lnTo>
                      <a:lnTo>
                        <a:pt x="1374" y="104"/>
                      </a:lnTo>
                      <a:lnTo>
                        <a:pt x="1373" y="103"/>
                      </a:lnTo>
                      <a:lnTo>
                        <a:pt x="1374" y="103"/>
                      </a:lnTo>
                      <a:lnTo>
                        <a:pt x="1374" y="103"/>
                      </a:lnTo>
                      <a:lnTo>
                        <a:pt x="1375" y="103"/>
                      </a:lnTo>
                      <a:lnTo>
                        <a:pt x="1375" y="103"/>
                      </a:lnTo>
                      <a:lnTo>
                        <a:pt x="1375" y="103"/>
                      </a:lnTo>
                      <a:lnTo>
                        <a:pt x="1375" y="103"/>
                      </a:lnTo>
                      <a:lnTo>
                        <a:pt x="1375" y="104"/>
                      </a:lnTo>
                      <a:lnTo>
                        <a:pt x="1375" y="104"/>
                      </a:lnTo>
                      <a:lnTo>
                        <a:pt x="1379" y="106"/>
                      </a:lnTo>
                      <a:lnTo>
                        <a:pt x="1379" y="104"/>
                      </a:lnTo>
                      <a:lnTo>
                        <a:pt x="1383" y="104"/>
                      </a:lnTo>
                      <a:lnTo>
                        <a:pt x="1385" y="103"/>
                      </a:lnTo>
                      <a:lnTo>
                        <a:pt x="1385" y="102"/>
                      </a:lnTo>
                      <a:lnTo>
                        <a:pt x="1386" y="102"/>
                      </a:lnTo>
                      <a:lnTo>
                        <a:pt x="1387" y="103"/>
                      </a:lnTo>
                      <a:lnTo>
                        <a:pt x="1387" y="103"/>
                      </a:lnTo>
                      <a:lnTo>
                        <a:pt x="1389" y="103"/>
                      </a:lnTo>
                      <a:lnTo>
                        <a:pt x="1391" y="103"/>
                      </a:lnTo>
                      <a:lnTo>
                        <a:pt x="1391" y="100"/>
                      </a:lnTo>
                      <a:lnTo>
                        <a:pt x="1391" y="98"/>
                      </a:lnTo>
                      <a:lnTo>
                        <a:pt x="1396" y="98"/>
                      </a:lnTo>
                      <a:close/>
                      <a:moveTo>
                        <a:pt x="781" y="98"/>
                      </a:moveTo>
                      <a:lnTo>
                        <a:pt x="784" y="98"/>
                      </a:lnTo>
                      <a:lnTo>
                        <a:pt x="784" y="99"/>
                      </a:lnTo>
                      <a:lnTo>
                        <a:pt x="781" y="99"/>
                      </a:lnTo>
                      <a:lnTo>
                        <a:pt x="781" y="98"/>
                      </a:lnTo>
                      <a:close/>
                      <a:moveTo>
                        <a:pt x="1336" y="96"/>
                      </a:moveTo>
                      <a:lnTo>
                        <a:pt x="1338" y="98"/>
                      </a:lnTo>
                      <a:lnTo>
                        <a:pt x="1338" y="98"/>
                      </a:lnTo>
                      <a:lnTo>
                        <a:pt x="1339" y="98"/>
                      </a:lnTo>
                      <a:lnTo>
                        <a:pt x="1340" y="98"/>
                      </a:lnTo>
                      <a:lnTo>
                        <a:pt x="1341" y="99"/>
                      </a:lnTo>
                      <a:lnTo>
                        <a:pt x="1341" y="99"/>
                      </a:lnTo>
                      <a:lnTo>
                        <a:pt x="1341" y="99"/>
                      </a:lnTo>
                      <a:lnTo>
                        <a:pt x="1338" y="99"/>
                      </a:lnTo>
                      <a:lnTo>
                        <a:pt x="1336" y="99"/>
                      </a:lnTo>
                      <a:lnTo>
                        <a:pt x="1334" y="99"/>
                      </a:lnTo>
                      <a:lnTo>
                        <a:pt x="1332" y="99"/>
                      </a:lnTo>
                      <a:lnTo>
                        <a:pt x="1332" y="98"/>
                      </a:lnTo>
                      <a:lnTo>
                        <a:pt x="1334" y="96"/>
                      </a:lnTo>
                      <a:lnTo>
                        <a:pt x="1336" y="96"/>
                      </a:lnTo>
                      <a:close/>
                      <a:moveTo>
                        <a:pt x="82" y="91"/>
                      </a:moveTo>
                      <a:lnTo>
                        <a:pt x="83" y="91"/>
                      </a:lnTo>
                      <a:lnTo>
                        <a:pt x="83" y="92"/>
                      </a:lnTo>
                      <a:lnTo>
                        <a:pt x="82" y="92"/>
                      </a:lnTo>
                      <a:lnTo>
                        <a:pt x="82" y="92"/>
                      </a:lnTo>
                      <a:lnTo>
                        <a:pt x="82" y="91"/>
                      </a:lnTo>
                      <a:lnTo>
                        <a:pt x="82" y="91"/>
                      </a:lnTo>
                      <a:lnTo>
                        <a:pt x="82" y="91"/>
                      </a:lnTo>
                      <a:close/>
                      <a:moveTo>
                        <a:pt x="462" y="87"/>
                      </a:moveTo>
                      <a:lnTo>
                        <a:pt x="463" y="87"/>
                      </a:lnTo>
                      <a:lnTo>
                        <a:pt x="463" y="87"/>
                      </a:lnTo>
                      <a:lnTo>
                        <a:pt x="467" y="87"/>
                      </a:lnTo>
                      <a:lnTo>
                        <a:pt x="467" y="89"/>
                      </a:lnTo>
                      <a:lnTo>
                        <a:pt x="470" y="89"/>
                      </a:lnTo>
                      <a:lnTo>
                        <a:pt x="470" y="89"/>
                      </a:lnTo>
                      <a:lnTo>
                        <a:pt x="471" y="89"/>
                      </a:lnTo>
                      <a:lnTo>
                        <a:pt x="471" y="90"/>
                      </a:lnTo>
                      <a:lnTo>
                        <a:pt x="476" y="90"/>
                      </a:lnTo>
                      <a:lnTo>
                        <a:pt x="476" y="91"/>
                      </a:lnTo>
                      <a:lnTo>
                        <a:pt x="472" y="91"/>
                      </a:lnTo>
                      <a:lnTo>
                        <a:pt x="470" y="91"/>
                      </a:lnTo>
                      <a:lnTo>
                        <a:pt x="467" y="92"/>
                      </a:lnTo>
                      <a:lnTo>
                        <a:pt x="464" y="94"/>
                      </a:lnTo>
                      <a:lnTo>
                        <a:pt x="463" y="94"/>
                      </a:lnTo>
                      <a:lnTo>
                        <a:pt x="464" y="95"/>
                      </a:lnTo>
                      <a:lnTo>
                        <a:pt x="466" y="95"/>
                      </a:lnTo>
                      <a:lnTo>
                        <a:pt x="467" y="95"/>
                      </a:lnTo>
                      <a:lnTo>
                        <a:pt x="470" y="95"/>
                      </a:lnTo>
                      <a:lnTo>
                        <a:pt x="470" y="96"/>
                      </a:lnTo>
                      <a:lnTo>
                        <a:pt x="474" y="96"/>
                      </a:lnTo>
                      <a:lnTo>
                        <a:pt x="474" y="98"/>
                      </a:lnTo>
                      <a:lnTo>
                        <a:pt x="475" y="98"/>
                      </a:lnTo>
                      <a:lnTo>
                        <a:pt x="475" y="98"/>
                      </a:lnTo>
                      <a:lnTo>
                        <a:pt x="477" y="99"/>
                      </a:lnTo>
                      <a:lnTo>
                        <a:pt x="480" y="98"/>
                      </a:lnTo>
                      <a:lnTo>
                        <a:pt x="483" y="98"/>
                      </a:lnTo>
                      <a:lnTo>
                        <a:pt x="484" y="96"/>
                      </a:lnTo>
                      <a:lnTo>
                        <a:pt x="485" y="98"/>
                      </a:lnTo>
                      <a:lnTo>
                        <a:pt x="487" y="98"/>
                      </a:lnTo>
                      <a:lnTo>
                        <a:pt x="487" y="98"/>
                      </a:lnTo>
                      <a:lnTo>
                        <a:pt x="487" y="102"/>
                      </a:lnTo>
                      <a:lnTo>
                        <a:pt x="485" y="103"/>
                      </a:lnTo>
                      <a:lnTo>
                        <a:pt x="483" y="106"/>
                      </a:lnTo>
                      <a:lnTo>
                        <a:pt x="484" y="107"/>
                      </a:lnTo>
                      <a:lnTo>
                        <a:pt x="484" y="108"/>
                      </a:lnTo>
                      <a:lnTo>
                        <a:pt x="485" y="109"/>
                      </a:lnTo>
                      <a:lnTo>
                        <a:pt x="484" y="109"/>
                      </a:lnTo>
                      <a:lnTo>
                        <a:pt x="483" y="111"/>
                      </a:lnTo>
                      <a:lnTo>
                        <a:pt x="481" y="111"/>
                      </a:lnTo>
                      <a:lnTo>
                        <a:pt x="480" y="111"/>
                      </a:lnTo>
                      <a:lnTo>
                        <a:pt x="477" y="111"/>
                      </a:lnTo>
                      <a:lnTo>
                        <a:pt x="475" y="111"/>
                      </a:lnTo>
                      <a:lnTo>
                        <a:pt x="474" y="109"/>
                      </a:lnTo>
                      <a:lnTo>
                        <a:pt x="474" y="108"/>
                      </a:lnTo>
                      <a:lnTo>
                        <a:pt x="470" y="109"/>
                      </a:lnTo>
                      <a:lnTo>
                        <a:pt x="470" y="109"/>
                      </a:lnTo>
                      <a:lnTo>
                        <a:pt x="468" y="109"/>
                      </a:lnTo>
                      <a:lnTo>
                        <a:pt x="468" y="112"/>
                      </a:lnTo>
                      <a:lnTo>
                        <a:pt x="470" y="113"/>
                      </a:lnTo>
                      <a:lnTo>
                        <a:pt x="471" y="113"/>
                      </a:lnTo>
                      <a:lnTo>
                        <a:pt x="474" y="115"/>
                      </a:lnTo>
                      <a:lnTo>
                        <a:pt x="475" y="115"/>
                      </a:lnTo>
                      <a:lnTo>
                        <a:pt x="476" y="116"/>
                      </a:lnTo>
                      <a:lnTo>
                        <a:pt x="476" y="117"/>
                      </a:lnTo>
                      <a:lnTo>
                        <a:pt x="476" y="117"/>
                      </a:lnTo>
                      <a:lnTo>
                        <a:pt x="475" y="116"/>
                      </a:lnTo>
                      <a:lnTo>
                        <a:pt x="475" y="116"/>
                      </a:lnTo>
                      <a:lnTo>
                        <a:pt x="472" y="116"/>
                      </a:lnTo>
                      <a:lnTo>
                        <a:pt x="472" y="116"/>
                      </a:lnTo>
                      <a:lnTo>
                        <a:pt x="471" y="116"/>
                      </a:lnTo>
                      <a:lnTo>
                        <a:pt x="468" y="116"/>
                      </a:lnTo>
                      <a:lnTo>
                        <a:pt x="466" y="116"/>
                      </a:lnTo>
                      <a:lnTo>
                        <a:pt x="463" y="117"/>
                      </a:lnTo>
                      <a:lnTo>
                        <a:pt x="460" y="119"/>
                      </a:lnTo>
                      <a:lnTo>
                        <a:pt x="459" y="119"/>
                      </a:lnTo>
                      <a:lnTo>
                        <a:pt x="459" y="120"/>
                      </a:lnTo>
                      <a:lnTo>
                        <a:pt x="458" y="120"/>
                      </a:lnTo>
                      <a:lnTo>
                        <a:pt x="457" y="121"/>
                      </a:lnTo>
                      <a:lnTo>
                        <a:pt x="455" y="123"/>
                      </a:lnTo>
                      <a:lnTo>
                        <a:pt x="454" y="123"/>
                      </a:lnTo>
                      <a:lnTo>
                        <a:pt x="454" y="123"/>
                      </a:lnTo>
                      <a:lnTo>
                        <a:pt x="454" y="124"/>
                      </a:lnTo>
                      <a:lnTo>
                        <a:pt x="453" y="124"/>
                      </a:lnTo>
                      <a:lnTo>
                        <a:pt x="453" y="120"/>
                      </a:lnTo>
                      <a:lnTo>
                        <a:pt x="455" y="120"/>
                      </a:lnTo>
                      <a:lnTo>
                        <a:pt x="455" y="120"/>
                      </a:lnTo>
                      <a:lnTo>
                        <a:pt x="458" y="119"/>
                      </a:lnTo>
                      <a:lnTo>
                        <a:pt x="458" y="117"/>
                      </a:lnTo>
                      <a:lnTo>
                        <a:pt x="459" y="117"/>
                      </a:lnTo>
                      <a:lnTo>
                        <a:pt x="460" y="116"/>
                      </a:lnTo>
                      <a:lnTo>
                        <a:pt x="462" y="115"/>
                      </a:lnTo>
                      <a:lnTo>
                        <a:pt x="463" y="115"/>
                      </a:lnTo>
                      <a:lnTo>
                        <a:pt x="466" y="115"/>
                      </a:lnTo>
                      <a:lnTo>
                        <a:pt x="466" y="113"/>
                      </a:lnTo>
                      <a:lnTo>
                        <a:pt x="464" y="112"/>
                      </a:lnTo>
                      <a:lnTo>
                        <a:pt x="463" y="112"/>
                      </a:lnTo>
                      <a:lnTo>
                        <a:pt x="458" y="112"/>
                      </a:lnTo>
                      <a:lnTo>
                        <a:pt x="458" y="112"/>
                      </a:lnTo>
                      <a:lnTo>
                        <a:pt x="457" y="113"/>
                      </a:lnTo>
                      <a:lnTo>
                        <a:pt x="454" y="115"/>
                      </a:lnTo>
                      <a:lnTo>
                        <a:pt x="453" y="115"/>
                      </a:lnTo>
                      <a:lnTo>
                        <a:pt x="453" y="116"/>
                      </a:lnTo>
                      <a:lnTo>
                        <a:pt x="451" y="117"/>
                      </a:lnTo>
                      <a:lnTo>
                        <a:pt x="451" y="120"/>
                      </a:lnTo>
                      <a:lnTo>
                        <a:pt x="451" y="120"/>
                      </a:lnTo>
                      <a:lnTo>
                        <a:pt x="450" y="121"/>
                      </a:lnTo>
                      <a:lnTo>
                        <a:pt x="450" y="123"/>
                      </a:lnTo>
                      <a:lnTo>
                        <a:pt x="441" y="120"/>
                      </a:lnTo>
                      <a:lnTo>
                        <a:pt x="441" y="120"/>
                      </a:lnTo>
                      <a:lnTo>
                        <a:pt x="439" y="119"/>
                      </a:lnTo>
                      <a:lnTo>
                        <a:pt x="437" y="117"/>
                      </a:lnTo>
                      <a:lnTo>
                        <a:pt x="437" y="116"/>
                      </a:lnTo>
                      <a:lnTo>
                        <a:pt x="438" y="116"/>
                      </a:lnTo>
                      <a:lnTo>
                        <a:pt x="439" y="116"/>
                      </a:lnTo>
                      <a:lnTo>
                        <a:pt x="439" y="115"/>
                      </a:lnTo>
                      <a:lnTo>
                        <a:pt x="439" y="115"/>
                      </a:lnTo>
                      <a:lnTo>
                        <a:pt x="439" y="113"/>
                      </a:lnTo>
                      <a:lnTo>
                        <a:pt x="438" y="112"/>
                      </a:lnTo>
                      <a:lnTo>
                        <a:pt x="441" y="111"/>
                      </a:lnTo>
                      <a:lnTo>
                        <a:pt x="442" y="109"/>
                      </a:lnTo>
                      <a:lnTo>
                        <a:pt x="443" y="109"/>
                      </a:lnTo>
                      <a:lnTo>
                        <a:pt x="443" y="108"/>
                      </a:lnTo>
                      <a:lnTo>
                        <a:pt x="443" y="108"/>
                      </a:lnTo>
                      <a:lnTo>
                        <a:pt x="445" y="108"/>
                      </a:lnTo>
                      <a:lnTo>
                        <a:pt x="443" y="106"/>
                      </a:lnTo>
                      <a:lnTo>
                        <a:pt x="442" y="103"/>
                      </a:lnTo>
                      <a:lnTo>
                        <a:pt x="439" y="102"/>
                      </a:lnTo>
                      <a:lnTo>
                        <a:pt x="439" y="102"/>
                      </a:lnTo>
                      <a:lnTo>
                        <a:pt x="442" y="102"/>
                      </a:lnTo>
                      <a:lnTo>
                        <a:pt x="445" y="103"/>
                      </a:lnTo>
                      <a:lnTo>
                        <a:pt x="449" y="103"/>
                      </a:lnTo>
                      <a:lnTo>
                        <a:pt x="451" y="103"/>
                      </a:lnTo>
                      <a:lnTo>
                        <a:pt x="451" y="103"/>
                      </a:lnTo>
                      <a:lnTo>
                        <a:pt x="451" y="100"/>
                      </a:lnTo>
                      <a:lnTo>
                        <a:pt x="450" y="100"/>
                      </a:lnTo>
                      <a:lnTo>
                        <a:pt x="449" y="99"/>
                      </a:lnTo>
                      <a:lnTo>
                        <a:pt x="447" y="98"/>
                      </a:lnTo>
                      <a:lnTo>
                        <a:pt x="447" y="96"/>
                      </a:lnTo>
                      <a:lnTo>
                        <a:pt x="439" y="96"/>
                      </a:lnTo>
                      <a:lnTo>
                        <a:pt x="439" y="96"/>
                      </a:lnTo>
                      <a:lnTo>
                        <a:pt x="436" y="96"/>
                      </a:lnTo>
                      <a:lnTo>
                        <a:pt x="436" y="95"/>
                      </a:lnTo>
                      <a:lnTo>
                        <a:pt x="433" y="95"/>
                      </a:lnTo>
                      <a:lnTo>
                        <a:pt x="433" y="96"/>
                      </a:lnTo>
                      <a:lnTo>
                        <a:pt x="429" y="96"/>
                      </a:lnTo>
                      <a:lnTo>
                        <a:pt x="429" y="92"/>
                      </a:lnTo>
                      <a:lnTo>
                        <a:pt x="430" y="92"/>
                      </a:lnTo>
                      <a:lnTo>
                        <a:pt x="432" y="92"/>
                      </a:lnTo>
                      <a:lnTo>
                        <a:pt x="433" y="92"/>
                      </a:lnTo>
                      <a:lnTo>
                        <a:pt x="436" y="92"/>
                      </a:lnTo>
                      <a:lnTo>
                        <a:pt x="436" y="91"/>
                      </a:lnTo>
                      <a:lnTo>
                        <a:pt x="438" y="91"/>
                      </a:lnTo>
                      <a:lnTo>
                        <a:pt x="439" y="92"/>
                      </a:lnTo>
                      <a:lnTo>
                        <a:pt x="442" y="92"/>
                      </a:lnTo>
                      <a:lnTo>
                        <a:pt x="443" y="92"/>
                      </a:lnTo>
                      <a:lnTo>
                        <a:pt x="443" y="91"/>
                      </a:lnTo>
                      <a:lnTo>
                        <a:pt x="445" y="91"/>
                      </a:lnTo>
                      <a:lnTo>
                        <a:pt x="445" y="91"/>
                      </a:lnTo>
                      <a:lnTo>
                        <a:pt x="450" y="91"/>
                      </a:lnTo>
                      <a:lnTo>
                        <a:pt x="450" y="90"/>
                      </a:lnTo>
                      <a:lnTo>
                        <a:pt x="451" y="90"/>
                      </a:lnTo>
                      <a:lnTo>
                        <a:pt x="451" y="90"/>
                      </a:lnTo>
                      <a:lnTo>
                        <a:pt x="454" y="90"/>
                      </a:lnTo>
                      <a:lnTo>
                        <a:pt x="454" y="89"/>
                      </a:lnTo>
                      <a:lnTo>
                        <a:pt x="458" y="89"/>
                      </a:lnTo>
                      <a:lnTo>
                        <a:pt x="458" y="89"/>
                      </a:lnTo>
                      <a:lnTo>
                        <a:pt x="462" y="87"/>
                      </a:lnTo>
                      <a:lnTo>
                        <a:pt x="462" y="87"/>
                      </a:lnTo>
                      <a:lnTo>
                        <a:pt x="462" y="87"/>
                      </a:lnTo>
                      <a:close/>
                      <a:moveTo>
                        <a:pt x="904" y="83"/>
                      </a:moveTo>
                      <a:lnTo>
                        <a:pt x="904" y="85"/>
                      </a:lnTo>
                      <a:lnTo>
                        <a:pt x="903" y="85"/>
                      </a:lnTo>
                      <a:lnTo>
                        <a:pt x="903" y="89"/>
                      </a:lnTo>
                      <a:lnTo>
                        <a:pt x="903" y="89"/>
                      </a:lnTo>
                      <a:lnTo>
                        <a:pt x="902" y="91"/>
                      </a:lnTo>
                      <a:lnTo>
                        <a:pt x="902" y="92"/>
                      </a:lnTo>
                      <a:lnTo>
                        <a:pt x="903" y="94"/>
                      </a:lnTo>
                      <a:lnTo>
                        <a:pt x="904" y="96"/>
                      </a:lnTo>
                      <a:lnTo>
                        <a:pt x="904" y="96"/>
                      </a:lnTo>
                      <a:lnTo>
                        <a:pt x="904" y="98"/>
                      </a:lnTo>
                      <a:lnTo>
                        <a:pt x="906" y="98"/>
                      </a:lnTo>
                      <a:lnTo>
                        <a:pt x="904" y="102"/>
                      </a:lnTo>
                      <a:lnTo>
                        <a:pt x="906" y="102"/>
                      </a:lnTo>
                      <a:lnTo>
                        <a:pt x="907" y="103"/>
                      </a:lnTo>
                      <a:lnTo>
                        <a:pt x="908" y="104"/>
                      </a:lnTo>
                      <a:lnTo>
                        <a:pt x="909" y="102"/>
                      </a:lnTo>
                      <a:lnTo>
                        <a:pt x="911" y="100"/>
                      </a:lnTo>
                      <a:lnTo>
                        <a:pt x="912" y="99"/>
                      </a:lnTo>
                      <a:lnTo>
                        <a:pt x="913" y="99"/>
                      </a:lnTo>
                      <a:lnTo>
                        <a:pt x="913" y="100"/>
                      </a:lnTo>
                      <a:lnTo>
                        <a:pt x="915" y="100"/>
                      </a:lnTo>
                      <a:lnTo>
                        <a:pt x="915" y="100"/>
                      </a:lnTo>
                      <a:lnTo>
                        <a:pt x="915" y="99"/>
                      </a:lnTo>
                      <a:lnTo>
                        <a:pt x="917" y="99"/>
                      </a:lnTo>
                      <a:lnTo>
                        <a:pt x="917" y="98"/>
                      </a:lnTo>
                      <a:lnTo>
                        <a:pt x="919" y="98"/>
                      </a:lnTo>
                      <a:lnTo>
                        <a:pt x="920" y="98"/>
                      </a:lnTo>
                      <a:lnTo>
                        <a:pt x="921" y="99"/>
                      </a:lnTo>
                      <a:lnTo>
                        <a:pt x="924" y="99"/>
                      </a:lnTo>
                      <a:lnTo>
                        <a:pt x="924" y="96"/>
                      </a:lnTo>
                      <a:lnTo>
                        <a:pt x="923" y="95"/>
                      </a:lnTo>
                      <a:lnTo>
                        <a:pt x="923" y="94"/>
                      </a:lnTo>
                      <a:lnTo>
                        <a:pt x="921" y="94"/>
                      </a:lnTo>
                      <a:lnTo>
                        <a:pt x="921" y="92"/>
                      </a:lnTo>
                      <a:lnTo>
                        <a:pt x="920" y="92"/>
                      </a:lnTo>
                      <a:lnTo>
                        <a:pt x="920" y="91"/>
                      </a:lnTo>
                      <a:lnTo>
                        <a:pt x="919" y="91"/>
                      </a:lnTo>
                      <a:lnTo>
                        <a:pt x="916" y="91"/>
                      </a:lnTo>
                      <a:lnTo>
                        <a:pt x="915" y="90"/>
                      </a:lnTo>
                      <a:lnTo>
                        <a:pt x="913" y="89"/>
                      </a:lnTo>
                      <a:lnTo>
                        <a:pt x="913" y="89"/>
                      </a:lnTo>
                      <a:lnTo>
                        <a:pt x="911" y="89"/>
                      </a:lnTo>
                      <a:lnTo>
                        <a:pt x="909" y="90"/>
                      </a:lnTo>
                      <a:lnTo>
                        <a:pt x="909" y="90"/>
                      </a:lnTo>
                      <a:lnTo>
                        <a:pt x="909" y="89"/>
                      </a:lnTo>
                      <a:lnTo>
                        <a:pt x="907" y="87"/>
                      </a:lnTo>
                      <a:lnTo>
                        <a:pt x="907" y="85"/>
                      </a:lnTo>
                      <a:lnTo>
                        <a:pt x="906" y="85"/>
                      </a:lnTo>
                      <a:lnTo>
                        <a:pt x="904" y="85"/>
                      </a:lnTo>
                      <a:lnTo>
                        <a:pt x="904" y="83"/>
                      </a:lnTo>
                      <a:close/>
                      <a:moveTo>
                        <a:pt x="763" y="78"/>
                      </a:moveTo>
                      <a:lnTo>
                        <a:pt x="763" y="81"/>
                      </a:lnTo>
                      <a:lnTo>
                        <a:pt x="762" y="81"/>
                      </a:lnTo>
                      <a:lnTo>
                        <a:pt x="762" y="81"/>
                      </a:lnTo>
                      <a:lnTo>
                        <a:pt x="760" y="79"/>
                      </a:lnTo>
                      <a:lnTo>
                        <a:pt x="763" y="78"/>
                      </a:lnTo>
                      <a:close/>
                      <a:moveTo>
                        <a:pt x="3257" y="77"/>
                      </a:moveTo>
                      <a:lnTo>
                        <a:pt x="3258" y="77"/>
                      </a:lnTo>
                      <a:lnTo>
                        <a:pt x="3258" y="77"/>
                      </a:lnTo>
                      <a:lnTo>
                        <a:pt x="3258" y="77"/>
                      </a:lnTo>
                      <a:lnTo>
                        <a:pt x="3258" y="77"/>
                      </a:lnTo>
                      <a:lnTo>
                        <a:pt x="3257" y="77"/>
                      </a:lnTo>
                      <a:close/>
                      <a:moveTo>
                        <a:pt x="1660" y="73"/>
                      </a:moveTo>
                      <a:lnTo>
                        <a:pt x="1662" y="73"/>
                      </a:lnTo>
                      <a:lnTo>
                        <a:pt x="1662" y="74"/>
                      </a:lnTo>
                      <a:lnTo>
                        <a:pt x="1662" y="75"/>
                      </a:lnTo>
                      <a:lnTo>
                        <a:pt x="1663" y="75"/>
                      </a:lnTo>
                      <a:lnTo>
                        <a:pt x="1662" y="75"/>
                      </a:lnTo>
                      <a:lnTo>
                        <a:pt x="1662" y="77"/>
                      </a:lnTo>
                      <a:lnTo>
                        <a:pt x="1660" y="77"/>
                      </a:lnTo>
                      <a:lnTo>
                        <a:pt x="1658" y="75"/>
                      </a:lnTo>
                      <a:lnTo>
                        <a:pt x="1660" y="74"/>
                      </a:lnTo>
                      <a:lnTo>
                        <a:pt x="1660" y="74"/>
                      </a:lnTo>
                      <a:lnTo>
                        <a:pt x="1660" y="73"/>
                      </a:lnTo>
                      <a:close/>
                      <a:moveTo>
                        <a:pt x="648" y="72"/>
                      </a:moveTo>
                      <a:lnTo>
                        <a:pt x="650" y="72"/>
                      </a:lnTo>
                      <a:lnTo>
                        <a:pt x="650" y="73"/>
                      </a:lnTo>
                      <a:lnTo>
                        <a:pt x="649" y="73"/>
                      </a:lnTo>
                      <a:lnTo>
                        <a:pt x="648" y="72"/>
                      </a:lnTo>
                      <a:close/>
                      <a:moveTo>
                        <a:pt x="877" y="70"/>
                      </a:moveTo>
                      <a:lnTo>
                        <a:pt x="877" y="72"/>
                      </a:lnTo>
                      <a:lnTo>
                        <a:pt x="877" y="72"/>
                      </a:lnTo>
                      <a:lnTo>
                        <a:pt x="878" y="72"/>
                      </a:lnTo>
                      <a:lnTo>
                        <a:pt x="878" y="73"/>
                      </a:lnTo>
                      <a:lnTo>
                        <a:pt x="878" y="74"/>
                      </a:lnTo>
                      <a:lnTo>
                        <a:pt x="878" y="74"/>
                      </a:lnTo>
                      <a:lnTo>
                        <a:pt x="878" y="74"/>
                      </a:lnTo>
                      <a:lnTo>
                        <a:pt x="878" y="75"/>
                      </a:lnTo>
                      <a:lnTo>
                        <a:pt x="873" y="75"/>
                      </a:lnTo>
                      <a:lnTo>
                        <a:pt x="873" y="74"/>
                      </a:lnTo>
                      <a:lnTo>
                        <a:pt x="871" y="72"/>
                      </a:lnTo>
                      <a:lnTo>
                        <a:pt x="873" y="72"/>
                      </a:lnTo>
                      <a:lnTo>
                        <a:pt x="874" y="72"/>
                      </a:lnTo>
                      <a:lnTo>
                        <a:pt x="877" y="70"/>
                      </a:lnTo>
                      <a:close/>
                      <a:moveTo>
                        <a:pt x="1670" y="69"/>
                      </a:moveTo>
                      <a:lnTo>
                        <a:pt x="1671" y="69"/>
                      </a:lnTo>
                      <a:lnTo>
                        <a:pt x="1671" y="70"/>
                      </a:lnTo>
                      <a:lnTo>
                        <a:pt x="1671" y="70"/>
                      </a:lnTo>
                      <a:lnTo>
                        <a:pt x="1671" y="72"/>
                      </a:lnTo>
                      <a:lnTo>
                        <a:pt x="1669" y="73"/>
                      </a:lnTo>
                      <a:lnTo>
                        <a:pt x="1667" y="74"/>
                      </a:lnTo>
                      <a:lnTo>
                        <a:pt x="1666" y="74"/>
                      </a:lnTo>
                      <a:lnTo>
                        <a:pt x="1666" y="74"/>
                      </a:lnTo>
                      <a:lnTo>
                        <a:pt x="1665" y="74"/>
                      </a:lnTo>
                      <a:lnTo>
                        <a:pt x="1665" y="73"/>
                      </a:lnTo>
                      <a:lnTo>
                        <a:pt x="1667" y="73"/>
                      </a:lnTo>
                      <a:lnTo>
                        <a:pt x="1669" y="70"/>
                      </a:lnTo>
                      <a:lnTo>
                        <a:pt x="1670" y="69"/>
                      </a:lnTo>
                      <a:close/>
                      <a:moveTo>
                        <a:pt x="45" y="69"/>
                      </a:moveTo>
                      <a:lnTo>
                        <a:pt x="47" y="69"/>
                      </a:lnTo>
                      <a:lnTo>
                        <a:pt x="47" y="69"/>
                      </a:lnTo>
                      <a:lnTo>
                        <a:pt x="47" y="69"/>
                      </a:lnTo>
                      <a:lnTo>
                        <a:pt x="47" y="69"/>
                      </a:lnTo>
                      <a:lnTo>
                        <a:pt x="45" y="69"/>
                      </a:lnTo>
                      <a:close/>
                      <a:moveTo>
                        <a:pt x="862" y="68"/>
                      </a:moveTo>
                      <a:lnTo>
                        <a:pt x="862" y="68"/>
                      </a:lnTo>
                      <a:lnTo>
                        <a:pt x="864" y="69"/>
                      </a:lnTo>
                      <a:lnTo>
                        <a:pt x="864" y="70"/>
                      </a:lnTo>
                      <a:lnTo>
                        <a:pt x="864" y="70"/>
                      </a:lnTo>
                      <a:lnTo>
                        <a:pt x="864" y="70"/>
                      </a:lnTo>
                      <a:lnTo>
                        <a:pt x="865" y="70"/>
                      </a:lnTo>
                      <a:lnTo>
                        <a:pt x="866" y="72"/>
                      </a:lnTo>
                      <a:lnTo>
                        <a:pt x="866" y="73"/>
                      </a:lnTo>
                      <a:lnTo>
                        <a:pt x="865" y="75"/>
                      </a:lnTo>
                      <a:lnTo>
                        <a:pt x="864" y="77"/>
                      </a:lnTo>
                      <a:lnTo>
                        <a:pt x="864" y="78"/>
                      </a:lnTo>
                      <a:lnTo>
                        <a:pt x="864" y="79"/>
                      </a:lnTo>
                      <a:lnTo>
                        <a:pt x="862" y="81"/>
                      </a:lnTo>
                      <a:lnTo>
                        <a:pt x="858" y="81"/>
                      </a:lnTo>
                      <a:lnTo>
                        <a:pt x="858" y="81"/>
                      </a:lnTo>
                      <a:lnTo>
                        <a:pt x="858" y="81"/>
                      </a:lnTo>
                      <a:lnTo>
                        <a:pt x="858" y="81"/>
                      </a:lnTo>
                      <a:lnTo>
                        <a:pt x="857" y="79"/>
                      </a:lnTo>
                      <a:lnTo>
                        <a:pt x="856" y="79"/>
                      </a:lnTo>
                      <a:lnTo>
                        <a:pt x="856" y="79"/>
                      </a:lnTo>
                      <a:lnTo>
                        <a:pt x="856" y="77"/>
                      </a:lnTo>
                      <a:lnTo>
                        <a:pt x="854" y="77"/>
                      </a:lnTo>
                      <a:lnTo>
                        <a:pt x="854" y="75"/>
                      </a:lnTo>
                      <a:lnTo>
                        <a:pt x="854" y="73"/>
                      </a:lnTo>
                      <a:lnTo>
                        <a:pt x="856" y="72"/>
                      </a:lnTo>
                      <a:lnTo>
                        <a:pt x="856" y="69"/>
                      </a:lnTo>
                      <a:lnTo>
                        <a:pt x="858" y="69"/>
                      </a:lnTo>
                      <a:lnTo>
                        <a:pt x="860" y="68"/>
                      </a:lnTo>
                      <a:lnTo>
                        <a:pt x="862" y="68"/>
                      </a:lnTo>
                      <a:close/>
                      <a:moveTo>
                        <a:pt x="644" y="68"/>
                      </a:moveTo>
                      <a:lnTo>
                        <a:pt x="645" y="68"/>
                      </a:lnTo>
                      <a:lnTo>
                        <a:pt x="646" y="72"/>
                      </a:lnTo>
                      <a:lnTo>
                        <a:pt x="645" y="72"/>
                      </a:lnTo>
                      <a:lnTo>
                        <a:pt x="645" y="70"/>
                      </a:lnTo>
                      <a:lnTo>
                        <a:pt x="644" y="69"/>
                      </a:lnTo>
                      <a:lnTo>
                        <a:pt x="644" y="68"/>
                      </a:lnTo>
                      <a:close/>
                      <a:moveTo>
                        <a:pt x="2051" y="66"/>
                      </a:moveTo>
                      <a:lnTo>
                        <a:pt x="2052" y="66"/>
                      </a:lnTo>
                      <a:lnTo>
                        <a:pt x="2052" y="66"/>
                      </a:lnTo>
                      <a:lnTo>
                        <a:pt x="2052" y="66"/>
                      </a:lnTo>
                      <a:lnTo>
                        <a:pt x="2052" y="68"/>
                      </a:lnTo>
                      <a:lnTo>
                        <a:pt x="2051" y="68"/>
                      </a:lnTo>
                      <a:lnTo>
                        <a:pt x="2051" y="68"/>
                      </a:lnTo>
                      <a:lnTo>
                        <a:pt x="2051" y="66"/>
                      </a:lnTo>
                      <a:close/>
                      <a:moveTo>
                        <a:pt x="1070" y="66"/>
                      </a:moveTo>
                      <a:lnTo>
                        <a:pt x="1072" y="66"/>
                      </a:lnTo>
                      <a:lnTo>
                        <a:pt x="1072" y="66"/>
                      </a:lnTo>
                      <a:lnTo>
                        <a:pt x="1072" y="66"/>
                      </a:lnTo>
                      <a:lnTo>
                        <a:pt x="1072" y="66"/>
                      </a:lnTo>
                      <a:lnTo>
                        <a:pt x="1070" y="66"/>
                      </a:lnTo>
                      <a:close/>
                      <a:moveTo>
                        <a:pt x="877" y="62"/>
                      </a:moveTo>
                      <a:lnTo>
                        <a:pt x="877" y="62"/>
                      </a:lnTo>
                      <a:lnTo>
                        <a:pt x="877" y="64"/>
                      </a:lnTo>
                      <a:lnTo>
                        <a:pt x="878" y="65"/>
                      </a:lnTo>
                      <a:lnTo>
                        <a:pt x="878" y="68"/>
                      </a:lnTo>
                      <a:lnTo>
                        <a:pt x="877" y="68"/>
                      </a:lnTo>
                      <a:lnTo>
                        <a:pt x="875" y="66"/>
                      </a:lnTo>
                      <a:lnTo>
                        <a:pt x="875" y="65"/>
                      </a:lnTo>
                      <a:lnTo>
                        <a:pt x="877" y="62"/>
                      </a:lnTo>
                      <a:close/>
                      <a:moveTo>
                        <a:pt x="1674" y="61"/>
                      </a:moveTo>
                      <a:lnTo>
                        <a:pt x="1674" y="65"/>
                      </a:lnTo>
                      <a:lnTo>
                        <a:pt x="1670" y="64"/>
                      </a:lnTo>
                      <a:lnTo>
                        <a:pt x="1670" y="64"/>
                      </a:lnTo>
                      <a:lnTo>
                        <a:pt x="1671" y="64"/>
                      </a:lnTo>
                      <a:lnTo>
                        <a:pt x="1673" y="62"/>
                      </a:lnTo>
                      <a:lnTo>
                        <a:pt x="1674" y="61"/>
                      </a:lnTo>
                      <a:close/>
                      <a:moveTo>
                        <a:pt x="602" y="61"/>
                      </a:moveTo>
                      <a:lnTo>
                        <a:pt x="602" y="62"/>
                      </a:lnTo>
                      <a:lnTo>
                        <a:pt x="602" y="62"/>
                      </a:lnTo>
                      <a:lnTo>
                        <a:pt x="602" y="65"/>
                      </a:lnTo>
                      <a:lnTo>
                        <a:pt x="601" y="65"/>
                      </a:lnTo>
                      <a:lnTo>
                        <a:pt x="599" y="65"/>
                      </a:lnTo>
                      <a:lnTo>
                        <a:pt x="597" y="64"/>
                      </a:lnTo>
                      <a:lnTo>
                        <a:pt x="595" y="62"/>
                      </a:lnTo>
                      <a:lnTo>
                        <a:pt x="598" y="62"/>
                      </a:lnTo>
                      <a:lnTo>
                        <a:pt x="599" y="62"/>
                      </a:lnTo>
                      <a:lnTo>
                        <a:pt x="601" y="62"/>
                      </a:lnTo>
                      <a:lnTo>
                        <a:pt x="602" y="61"/>
                      </a:lnTo>
                      <a:close/>
                      <a:moveTo>
                        <a:pt x="1679" y="60"/>
                      </a:moveTo>
                      <a:lnTo>
                        <a:pt x="1681" y="60"/>
                      </a:lnTo>
                      <a:lnTo>
                        <a:pt x="1681" y="64"/>
                      </a:lnTo>
                      <a:lnTo>
                        <a:pt x="1681" y="64"/>
                      </a:lnTo>
                      <a:lnTo>
                        <a:pt x="1681" y="64"/>
                      </a:lnTo>
                      <a:lnTo>
                        <a:pt x="1683" y="64"/>
                      </a:lnTo>
                      <a:lnTo>
                        <a:pt x="1683" y="62"/>
                      </a:lnTo>
                      <a:lnTo>
                        <a:pt x="1686" y="61"/>
                      </a:lnTo>
                      <a:lnTo>
                        <a:pt x="1686" y="62"/>
                      </a:lnTo>
                      <a:lnTo>
                        <a:pt x="1687" y="62"/>
                      </a:lnTo>
                      <a:lnTo>
                        <a:pt x="1687" y="64"/>
                      </a:lnTo>
                      <a:lnTo>
                        <a:pt x="1687" y="65"/>
                      </a:lnTo>
                      <a:lnTo>
                        <a:pt x="1686" y="66"/>
                      </a:lnTo>
                      <a:lnTo>
                        <a:pt x="1686" y="66"/>
                      </a:lnTo>
                      <a:lnTo>
                        <a:pt x="1686" y="68"/>
                      </a:lnTo>
                      <a:lnTo>
                        <a:pt x="1684" y="69"/>
                      </a:lnTo>
                      <a:lnTo>
                        <a:pt x="1683" y="69"/>
                      </a:lnTo>
                      <a:lnTo>
                        <a:pt x="1681" y="72"/>
                      </a:lnTo>
                      <a:lnTo>
                        <a:pt x="1681" y="72"/>
                      </a:lnTo>
                      <a:lnTo>
                        <a:pt x="1679" y="72"/>
                      </a:lnTo>
                      <a:lnTo>
                        <a:pt x="1679" y="70"/>
                      </a:lnTo>
                      <a:lnTo>
                        <a:pt x="1678" y="70"/>
                      </a:lnTo>
                      <a:lnTo>
                        <a:pt x="1678" y="73"/>
                      </a:lnTo>
                      <a:lnTo>
                        <a:pt x="1677" y="73"/>
                      </a:lnTo>
                      <a:lnTo>
                        <a:pt x="1677" y="70"/>
                      </a:lnTo>
                      <a:lnTo>
                        <a:pt x="1675" y="70"/>
                      </a:lnTo>
                      <a:lnTo>
                        <a:pt x="1674" y="70"/>
                      </a:lnTo>
                      <a:lnTo>
                        <a:pt x="1673" y="72"/>
                      </a:lnTo>
                      <a:lnTo>
                        <a:pt x="1673" y="69"/>
                      </a:lnTo>
                      <a:lnTo>
                        <a:pt x="1674" y="69"/>
                      </a:lnTo>
                      <a:lnTo>
                        <a:pt x="1674" y="66"/>
                      </a:lnTo>
                      <a:lnTo>
                        <a:pt x="1677" y="66"/>
                      </a:lnTo>
                      <a:lnTo>
                        <a:pt x="1679" y="60"/>
                      </a:lnTo>
                      <a:close/>
                      <a:moveTo>
                        <a:pt x="827" y="60"/>
                      </a:moveTo>
                      <a:lnTo>
                        <a:pt x="828" y="60"/>
                      </a:lnTo>
                      <a:lnTo>
                        <a:pt x="831" y="60"/>
                      </a:lnTo>
                      <a:lnTo>
                        <a:pt x="832" y="61"/>
                      </a:lnTo>
                      <a:lnTo>
                        <a:pt x="832" y="62"/>
                      </a:lnTo>
                      <a:lnTo>
                        <a:pt x="831" y="62"/>
                      </a:lnTo>
                      <a:lnTo>
                        <a:pt x="830" y="62"/>
                      </a:lnTo>
                      <a:lnTo>
                        <a:pt x="828" y="62"/>
                      </a:lnTo>
                      <a:lnTo>
                        <a:pt x="827" y="62"/>
                      </a:lnTo>
                      <a:lnTo>
                        <a:pt x="827" y="60"/>
                      </a:lnTo>
                      <a:close/>
                      <a:moveTo>
                        <a:pt x="628" y="57"/>
                      </a:moveTo>
                      <a:lnTo>
                        <a:pt x="628" y="58"/>
                      </a:lnTo>
                      <a:lnTo>
                        <a:pt x="629" y="58"/>
                      </a:lnTo>
                      <a:lnTo>
                        <a:pt x="629" y="58"/>
                      </a:lnTo>
                      <a:lnTo>
                        <a:pt x="629" y="60"/>
                      </a:lnTo>
                      <a:lnTo>
                        <a:pt x="628" y="60"/>
                      </a:lnTo>
                      <a:lnTo>
                        <a:pt x="627" y="61"/>
                      </a:lnTo>
                      <a:lnTo>
                        <a:pt x="625" y="61"/>
                      </a:lnTo>
                      <a:lnTo>
                        <a:pt x="625" y="61"/>
                      </a:lnTo>
                      <a:lnTo>
                        <a:pt x="624" y="61"/>
                      </a:lnTo>
                      <a:lnTo>
                        <a:pt x="624" y="58"/>
                      </a:lnTo>
                      <a:lnTo>
                        <a:pt x="627" y="58"/>
                      </a:lnTo>
                      <a:lnTo>
                        <a:pt x="627" y="58"/>
                      </a:lnTo>
                      <a:lnTo>
                        <a:pt x="628" y="57"/>
                      </a:lnTo>
                      <a:close/>
                      <a:moveTo>
                        <a:pt x="1686" y="56"/>
                      </a:moveTo>
                      <a:lnTo>
                        <a:pt x="1686" y="56"/>
                      </a:lnTo>
                      <a:lnTo>
                        <a:pt x="1686" y="57"/>
                      </a:lnTo>
                      <a:lnTo>
                        <a:pt x="1686" y="58"/>
                      </a:lnTo>
                      <a:lnTo>
                        <a:pt x="1684" y="58"/>
                      </a:lnTo>
                      <a:lnTo>
                        <a:pt x="1686" y="56"/>
                      </a:lnTo>
                      <a:close/>
                      <a:moveTo>
                        <a:pt x="1687" y="55"/>
                      </a:moveTo>
                      <a:lnTo>
                        <a:pt x="1687" y="55"/>
                      </a:lnTo>
                      <a:lnTo>
                        <a:pt x="1687" y="55"/>
                      </a:lnTo>
                      <a:lnTo>
                        <a:pt x="1687" y="56"/>
                      </a:lnTo>
                      <a:lnTo>
                        <a:pt x="1686" y="56"/>
                      </a:lnTo>
                      <a:lnTo>
                        <a:pt x="1687" y="55"/>
                      </a:lnTo>
                      <a:close/>
                      <a:moveTo>
                        <a:pt x="640" y="55"/>
                      </a:moveTo>
                      <a:lnTo>
                        <a:pt x="641" y="55"/>
                      </a:lnTo>
                      <a:lnTo>
                        <a:pt x="641" y="57"/>
                      </a:lnTo>
                      <a:lnTo>
                        <a:pt x="638" y="57"/>
                      </a:lnTo>
                      <a:lnTo>
                        <a:pt x="638" y="57"/>
                      </a:lnTo>
                      <a:lnTo>
                        <a:pt x="637" y="57"/>
                      </a:lnTo>
                      <a:lnTo>
                        <a:pt x="637" y="57"/>
                      </a:lnTo>
                      <a:lnTo>
                        <a:pt x="636" y="57"/>
                      </a:lnTo>
                      <a:lnTo>
                        <a:pt x="636" y="55"/>
                      </a:lnTo>
                      <a:lnTo>
                        <a:pt x="640" y="56"/>
                      </a:lnTo>
                      <a:lnTo>
                        <a:pt x="640" y="55"/>
                      </a:lnTo>
                      <a:close/>
                      <a:moveTo>
                        <a:pt x="2971" y="53"/>
                      </a:moveTo>
                      <a:lnTo>
                        <a:pt x="2973" y="53"/>
                      </a:lnTo>
                      <a:lnTo>
                        <a:pt x="2973" y="53"/>
                      </a:lnTo>
                      <a:lnTo>
                        <a:pt x="2973" y="55"/>
                      </a:lnTo>
                      <a:lnTo>
                        <a:pt x="2973" y="55"/>
                      </a:lnTo>
                      <a:lnTo>
                        <a:pt x="2973" y="55"/>
                      </a:lnTo>
                      <a:lnTo>
                        <a:pt x="2971" y="55"/>
                      </a:lnTo>
                      <a:lnTo>
                        <a:pt x="2971" y="53"/>
                      </a:lnTo>
                      <a:close/>
                      <a:moveTo>
                        <a:pt x="1976" y="51"/>
                      </a:moveTo>
                      <a:lnTo>
                        <a:pt x="1978" y="51"/>
                      </a:lnTo>
                      <a:lnTo>
                        <a:pt x="1979" y="51"/>
                      </a:lnTo>
                      <a:lnTo>
                        <a:pt x="1980" y="51"/>
                      </a:lnTo>
                      <a:lnTo>
                        <a:pt x="1980" y="52"/>
                      </a:lnTo>
                      <a:lnTo>
                        <a:pt x="1982" y="52"/>
                      </a:lnTo>
                      <a:lnTo>
                        <a:pt x="1983" y="53"/>
                      </a:lnTo>
                      <a:lnTo>
                        <a:pt x="1983" y="55"/>
                      </a:lnTo>
                      <a:lnTo>
                        <a:pt x="1983" y="56"/>
                      </a:lnTo>
                      <a:lnTo>
                        <a:pt x="1982" y="56"/>
                      </a:lnTo>
                      <a:lnTo>
                        <a:pt x="1982" y="58"/>
                      </a:lnTo>
                      <a:lnTo>
                        <a:pt x="1980" y="60"/>
                      </a:lnTo>
                      <a:lnTo>
                        <a:pt x="1979" y="60"/>
                      </a:lnTo>
                      <a:lnTo>
                        <a:pt x="1979" y="61"/>
                      </a:lnTo>
                      <a:lnTo>
                        <a:pt x="1979" y="61"/>
                      </a:lnTo>
                      <a:lnTo>
                        <a:pt x="1979" y="62"/>
                      </a:lnTo>
                      <a:lnTo>
                        <a:pt x="1976" y="62"/>
                      </a:lnTo>
                      <a:lnTo>
                        <a:pt x="1975" y="61"/>
                      </a:lnTo>
                      <a:lnTo>
                        <a:pt x="1974" y="61"/>
                      </a:lnTo>
                      <a:lnTo>
                        <a:pt x="1974" y="60"/>
                      </a:lnTo>
                      <a:lnTo>
                        <a:pt x="1972" y="58"/>
                      </a:lnTo>
                      <a:lnTo>
                        <a:pt x="1972" y="57"/>
                      </a:lnTo>
                      <a:lnTo>
                        <a:pt x="1971" y="57"/>
                      </a:lnTo>
                      <a:lnTo>
                        <a:pt x="1972" y="52"/>
                      </a:lnTo>
                      <a:lnTo>
                        <a:pt x="1974" y="52"/>
                      </a:lnTo>
                      <a:lnTo>
                        <a:pt x="1974" y="52"/>
                      </a:lnTo>
                      <a:lnTo>
                        <a:pt x="1975" y="51"/>
                      </a:lnTo>
                      <a:lnTo>
                        <a:pt x="1975" y="51"/>
                      </a:lnTo>
                      <a:lnTo>
                        <a:pt x="1976" y="51"/>
                      </a:lnTo>
                      <a:close/>
                      <a:moveTo>
                        <a:pt x="834" y="49"/>
                      </a:moveTo>
                      <a:lnTo>
                        <a:pt x="835" y="52"/>
                      </a:lnTo>
                      <a:lnTo>
                        <a:pt x="834" y="52"/>
                      </a:lnTo>
                      <a:lnTo>
                        <a:pt x="834" y="52"/>
                      </a:lnTo>
                      <a:lnTo>
                        <a:pt x="834" y="51"/>
                      </a:lnTo>
                      <a:lnTo>
                        <a:pt x="832" y="51"/>
                      </a:lnTo>
                      <a:lnTo>
                        <a:pt x="834" y="51"/>
                      </a:lnTo>
                      <a:lnTo>
                        <a:pt x="834" y="51"/>
                      </a:lnTo>
                      <a:lnTo>
                        <a:pt x="834" y="49"/>
                      </a:lnTo>
                      <a:close/>
                      <a:moveTo>
                        <a:pt x="635" y="49"/>
                      </a:moveTo>
                      <a:lnTo>
                        <a:pt x="636" y="51"/>
                      </a:lnTo>
                      <a:lnTo>
                        <a:pt x="636" y="51"/>
                      </a:lnTo>
                      <a:lnTo>
                        <a:pt x="637" y="52"/>
                      </a:lnTo>
                      <a:lnTo>
                        <a:pt x="636" y="52"/>
                      </a:lnTo>
                      <a:lnTo>
                        <a:pt x="635" y="51"/>
                      </a:lnTo>
                      <a:lnTo>
                        <a:pt x="635" y="49"/>
                      </a:lnTo>
                      <a:close/>
                      <a:moveTo>
                        <a:pt x="367" y="49"/>
                      </a:moveTo>
                      <a:lnTo>
                        <a:pt x="367" y="49"/>
                      </a:lnTo>
                      <a:lnTo>
                        <a:pt x="367" y="51"/>
                      </a:lnTo>
                      <a:lnTo>
                        <a:pt x="367" y="51"/>
                      </a:lnTo>
                      <a:lnTo>
                        <a:pt x="367" y="49"/>
                      </a:lnTo>
                      <a:close/>
                      <a:moveTo>
                        <a:pt x="1698" y="48"/>
                      </a:moveTo>
                      <a:lnTo>
                        <a:pt x="1698" y="49"/>
                      </a:lnTo>
                      <a:lnTo>
                        <a:pt x="1698" y="51"/>
                      </a:lnTo>
                      <a:lnTo>
                        <a:pt x="1698" y="53"/>
                      </a:lnTo>
                      <a:lnTo>
                        <a:pt x="1698" y="55"/>
                      </a:lnTo>
                      <a:lnTo>
                        <a:pt x="1698" y="56"/>
                      </a:lnTo>
                      <a:lnTo>
                        <a:pt x="1696" y="57"/>
                      </a:lnTo>
                      <a:lnTo>
                        <a:pt x="1695" y="57"/>
                      </a:lnTo>
                      <a:lnTo>
                        <a:pt x="1695" y="58"/>
                      </a:lnTo>
                      <a:lnTo>
                        <a:pt x="1695" y="58"/>
                      </a:lnTo>
                      <a:lnTo>
                        <a:pt x="1694" y="58"/>
                      </a:lnTo>
                      <a:lnTo>
                        <a:pt x="1692" y="57"/>
                      </a:lnTo>
                      <a:lnTo>
                        <a:pt x="1692" y="58"/>
                      </a:lnTo>
                      <a:lnTo>
                        <a:pt x="1691" y="60"/>
                      </a:lnTo>
                      <a:lnTo>
                        <a:pt x="1690" y="60"/>
                      </a:lnTo>
                      <a:lnTo>
                        <a:pt x="1690" y="57"/>
                      </a:lnTo>
                      <a:lnTo>
                        <a:pt x="1691" y="57"/>
                      </a:lnTo>
                      <a:lnTo>
                        <a:pt x="1691" y="57"/>
                      </a:lnTo>
                      <a:lnTo>
                        <a:pt x="1690" y="57"/>
                      </a:lnTo>
                      <a:lnTo>
                        <a:pt x="1690" y="56"/>
                      </a:lnTo>
                      <a:lnTo>
                        <a:pt x="1691" y="53"/>
                      </a:lnTo>
                      <a:lnTo>
                        <a:pt x="1692" y="52"/>
                      </a:lnTo>
                      <a:lnTo>
                        <a:pt x="1694" y="51"/>
                      </a:lnTo>
                      <a:lnTo>
                        <a:pt x="1694" y="51"/>
                      </a:lnTo>
                      <a:lnTo>
                        <a:pt x="1695" y="51"/>
                      </a:lnTo>
                      <a:lnTo>
                        <a:pt x="1696" y="49"/>
                      </a:lnTo>
                      <a:lnTo>
                        <a:pt x="1696" y="49"/>
                      </a:lnTo>
                      <a:lnTo>
                        <a:pt x="1698" y="48"/>
                      </a:lnTo>
                      <a:close/>
                      <a:moveTo>
                        <a:pt x="860" y="48"/>
                      </a:moveTo>
                      <a:lnTo>
                        <a:pt x="860" y="51"/>
                      </a:lnTo>
                      <a:lnTo>
                        <a:pt x="858" y="51"/>
                      </a:lnTo>
                      <a:lnTo>
                        <a:pt x="858" y="51"/>
                      </a:lnTo>
                      <a:lnTo>
                        <a:pt x="856" y="51"/>
                      </a:lnTo>
                      <a:lnTo>
                        <a:pt x="856" y="49"/>
                      </a:lnTo>
                      <a:lnTo>
                        <a:pt x="857" y="49"/>
                      </a:lnTo>
                      <a:lnTo>
                        <a:pt x="857" y="49"/>
                      </a:lnTo>
                      <a:lnTo>
                        <a:pt x="860" y="48"/>
                      </a:lnTo>
                      <a:close/>
                      <a:moveTo>
                        <a:pt x="2970" y="48"/>
                      </a:moveTo>
                      <a:lnTo>
                        <a:pt x="2971" y="48"/>
                      </a:lnTo>
                      <a:lnTo>
                        <a:pt x="2971" y="48"/>
                      </a:lnTo>
                      <a:lnTo>
                        <a:pt x="2971" y="49"/>
                      </a:lnTo>
                      <a:lnTo>
                        <a:pt x="2970" y="49"/>
                      </a:lnTo>
                      <a:lnTo>
                        <a:pt x="2970" y="48"/>
                      </a:lnTo>
                      <a:close/>
                      <a:moveTo>
                        <a:pt x="837" y="45"/>
                      </a:moveTo>
                      <a:lnTo>
                        <a:pt x="840" y="45"/>
                      </a:lnTo>
                      <a:lnTo>
                        <a:pt x="839" y="48"/>
                      </a:lnTo>
                      <a:lnTo>
                        <a:pt x="839" y="49"/>
                      </a:lnTo>
                      <a:lnTo>
                        <a:pt x="837" y="49"/>
                      </a:lnTo>
                      <a:lnTo>
                        <a:pt x="837" y="48"/>
                      </a:lnTo>
                      <a:lnTo>
                        <a:pt x="836" y="48"/>
                      </a:lnTo>
                      <a:lnTo>
                        <a:pt x="837" y="45"/>
                      </a:lnTo>
                      <a:close/>
                      <a:moveTo>
                        <a:pt x="819" y="45"/>
                      </a:moveTo>
                      <a:lnTo>
                        <a:pt x="819" y="45"/>
                      </a:lnTo>
                      <a:lnTo>
                        <a:pt x="819" y="45"/>
                      </a:lnTo>
                      <a:lnTo>
                        <a:pt x="819" y="47"/>
                      </a:lnTo>
                      <a:lnTo>
                        <a:pt x="819" y="47"/>
                      </a:lnTo>
                      <a:lnTo>
                        <a:pt x="819" y="45"/>
                      </a:lnTo>
                      <a:close/>
                      <a:moveTo>
                        <a:pt x="834" y="41"/>
                      </a:moveTo>
                      <a:lnTo>
                        <a:pt x="834" y="44"/>
                      </a:lnTo>
                      <a:lnTo>
                        <a:pt x="834" y="44"/>
                      </a:lnTo>
                      <a:lnTo>
                        <a:pt x="832" y="45"/>
                      </a:lnTo>
                      <a:lnTo>
                        <a:pt x="832" y="47"/>
                      </a:lnTo>
                      <a:lnTo>
                        <a:pt x="830" y="48"/>
                      </a:lnTo>
                      <a:lnTo>
                        <a:pt x="828" y="48"/>
                      </a:lnTo>
                      <a:lnTo>
                        <a:pt x="826" y="49"/>
                      </a:lnTo>
                      <a:lnTo>
                        <a:pt x="826" y="48"/>
                      </a:lnTo>
                      <a:lnTo>
                        <a:pt x="824" y="47"/>
                      </a:lnTo>
                      <a:lnTo>
                        <a:pt x="823" y="47"/>
                      </a:lnTo>
                      <a:lnTo>
                        <a:pt x="823" y="48"/>
                      </a:lnTo>
                      <a:lnTo>
                        <a:pt x="823" y="48"/>
                      </a:lnTo>
                      <a:lnTo>
                        <a:pt x="822" y="48"/>
                      </a:lnTo>
                      <a:lnTo>
                        <a:pt x="822" y="47"/>
                      </a:lnTo>
                      <a:lnTo>
                        <a:pt x="820" y="47"/>
                      </a:lnTo>
                      <a:lnTo>
                        <a:pt x="820" y="44"/>
                      </a:lnTo>
                      <a:lnTo>
                        <a:pt x="827" y="44"/>
                      </a:lnTo>
                      <a:lnTo>
                        <a:pt x="827" y="44"/>
                      </a:lnTo>
                      <a:lnTo>
                        <a:pt x="828" y="44"/>
                      </a:lnTo>
                      <a:lnTo>
                        <a:pt x="830" y="43"/>
                      </a:lnTo>
                      <a:lnTo>
                        <a:pt x="834" y="41"/>
                      </a:lnTo>
                      <a:close/>
                      <a:moveTo>
                        <a:pt x="663" y="41"/>
                      </a:moveTo>
                      <a:lnTo>
                        <a:pt x="663" y="44"/>
                      </a:lnTo>
                      <a:lnTo>
                        <a:pt x="665" y="44"/>
                      </a:lnTo>
                      <a:lnTo>
                        <a:pt x="665" y="44"/>
                      </a:lnTo>
                      <a:lnTo>
                        <a:pt x="666" y="43"/>
                      </a:lnTo>
                      <a:lnTo>
                        <a:pt x="667" y="43"/>
                      </a:lnTo>
                      <a:lnTo>
                        <a:pt x="667" y="44"/>
                      </a:lnTo>
                      <a:lnTo>
                        <a:pt x="673" y="44"/>
                      </a:lnTo>
                      <a:lnTo>
                        <a:pt x="673" y="45"/>
                      </a:lnTo>
                      <a:lnTo>
                        <a:pt x="674" y="45"/>
                      </a:lnTo>
                      <a:lnTo>
                        <a:pt x="674" y="47"/>
                      </a:lnTo>
                      <a:lnTo>
                        <a:pt x="675" y="48"/>
                      </a:lnTo>
                      <a:lnTo>
                        <a:pt x="678" y="49"/>
                      </a:lnTo>
                      <a:lnTo>
                        <a:pt x="678" y="49"/>
                      </a:lnTo>
                      <a:lnTo>
                        <a:pt x="679" y="51"/>
                      </a:lnTo>
                      <a:lnTo>
                        <a:pt x="679" y="58"/>
                      </a:lnTo>
                      <a:lnTo>
                        <a:pt x="680" y="58"/>
                      </a:lnTo>
                      <a:lnTo>
                        <a:pt x="680" y="58"/>
                      </a:lnTo>
                      <a:lnTo>
                        <a:pt x="683" y="58"/>
                      </a:lnTo>
                      <a:lnTo>
                        <a:pt x="683" y="60"/>
                      </a:lnTo>
                      <a:lnTo>
                        <a:pt x="676" y="61"/>
                      </a:lnTo>
                      <a:lnTo>
                        <a:pt x="676" y="62"/>
                      </a:lnTo>
                      <a:lnTo>
                        <a:pt x="673" y="62"/>
                      </a:lnTo>
                      <a:lnTo>
                        <a:pt x="671" y="62"/>
                      </a:lnTo>
                      <a:lnTo>
                        <a:pt x="669" y="61"/>
                      </a:lnTo>
                      <a:lnTo>
                        <a:pt x="670" y="64"/>
                      </a:lnTo>
                      <a:lnTo>
                        <a:pt x="670" y="64"/>
                      </a:lnTo>
                      <a:lnTo>
                        <a:pt x="669" y="64"/>
                      </a:lnTo>
                      <a:lnTo>
                        <a:pt x="669" y="65"/>
                      </a:lnTo>
                      <a:lnTo>
                        <a:pt x="666" y="65"/>
                      </a:lnTo>
                      <a:lnTo>
                        <a:pt x="666" y="65"/>
                      </a:lnTo>
                      <a:lnTo>
                        <a:pt x="666" y="65"/>
                      </a:lnTo>
                      <a:lnTo>
                        <a:pt x="665" y="65"/>
                      </a:lnTo>
                      <a:lnTo>
                        <a:pt x="665" y="65"/>
                      </a:lnTo>
                      <a:lnTo>
                        <a:pt x="663" y="65"/>
                      </a:lnTo>
                      <a:lnTo>
                        <a:pt x="663" y="64"/>
                      </a:lnTo>
                      <a:lnTo>
                        <a:pt x="662" y="62"/>
                      </a:lnTo>
                      <a:lnTo>
                        <a:pt x="661" y="61"/>
                      </a:lnTo>
                      <a:lnTo>
                        <a:pt x="659" y="61"/>
                      </a:lnTo>
                      <a:lnTo>
                        <a:pt x="659" y="61"/>
                      </a:lnTo>
                      <a:lnTo>
                        <a:pt x="659" y="61"/>
                      </a:lnTo>
                      <a:lnTo>
                        <a:pt x="658" y="61"/>
                      </a:lnTo>
                      <a:lnTo>
                        <a:pt x="658" y="60"/>
                      </a:lnTo>
                      <a:lnTo>
                        <a:pt x="659" y="60"/>
                      </a:lnTo>
                      <a:lnTo>
                        <a:pt x="659" y="57"/>
                      </a:lnTo>
                      <a:lnTo>
                        <a:pt x="657" y="57"/>
                      </a:lnTo>
                      <a:lnTo>
                        <a:pt x="657" y="57"/>
                      </a:lnTo>
                      <a:lnTo>
                        <a:pt x="655" y="57"/>
                      </a:lnTo>
                      <a:lnTo>
                        <a:pt x="655" y="60"/>
                      </a:lnTo>
                      <a:lnTo>
                        <a:pt x="655" y="60"/>
                      </a:lnTo>
                      <a:lnTo>
                        <a:pt x="655" y="60"/>
                      </a:lnTo>
                      <a:lnTo>
                        <a:pt x="655" y="60"/>
                      </a:lnTo>
                      <a:lnTo>
                        <a:pt x="655" y="60"/>
                      </a:lnTo>
                      <a:lnTo>
                        <a:pt x="653" y="60"/>
                      </a:lnTo>
                      <a:lnTo>
                        <a:pt x="653" y="58"/>
                      </a:lnTo>
                      <a:lnTo>
                        <a:pt x="653" y="58"/>
                      </a:lnTo>
                      <a:lnTo>
                        <a:pt x="653" y="57"/>
                      </a:lnTo>
                      <a:lnTo>
                        <a:pt x="652" y="57"/>
                      </a:lnTo>
                      <a:lnTo>
                        <a:pt x="652" y="57"/>
                      </a:lnTo>
                      <a:lnTo>
                        <a:pt x="652" y="58"/>
                      </a:lnTo>
                      <a:lnTo>
                        <a:pt x="650" y="58"/>
                      </a:lnTo>
                      <a:lnTo>
                        <a:pt x="649" y="57"/>
                      </a:lnTo>
                      <a:lnTo>
                        <a:pt x="649" y="56"/>
                      </a:lnTo>
                      <a:lnTo>
                        <a:pt x="649" y="55"/>
                      </a:lnTo>
                      <a:lnTo>
                        <a:pt x="652" y="55"/>
                      </a:lnTo>
                      <a:lnTo>
                        <a:pt x="653" y="53"/>
                      </a:lnTo>
                      <a:lnTo>
                        <a:pt x="654" y="52"/>
                      </a:lnTo>
                      <a:lnTo>
                        <a:pt x="654" y="51"/>
                      </a:lnTo>
                      <a:lnTo>
                        <a:pt x="655" y="48"/>
                      </a:lnTo>
                      <a:lnTo>
                        <a:pt x="655" y="45"/>
                      </a:lnTo>
                      <a:lnTo>
                        <a:pt x="658" y="45"/>
                      </a:lnTo>
                      <a:lnTo>
                        <a:pt x="658" y="47"/>
                      </a:lnTo>
                      <a:lnTo>
                        <a:pt x="659" y="47"/>
                      </a:lnTo>
                      <a:lnTo>
                        <a:pt x="659" y="43"/>
                      </a:lnTo>
                      <a:lnTo>
                        <a:pt x="661" y="43"/>
                      </a:lnTo>
                      <a:lnTo>
                        <a:pt x="662" y="43"/>
                      </a:lnTo>
                      <a:lnTo>
                        <a:pt x="663" y="41"/>
                      </a:lnTo>
                      <a:close/>
                      <a:moveTo>
                        <a:pt x="1705" y="41"/>
                      </a:moveTo>
                      <a:lnTo>
                        <a:pt x="1705" y="41"/>
                      </a:lnTo>
                      <a:lnTo>
                        <a:pt x="1707" y="41"/>
                      </a:lnTo>
                      <a:lnTo>
                        <a:pt x="1705" y="45"/>
                      </a:lnTo>
                      <a:lnTo>
                        <a:pt x="1705" y="45"/>
                      </a:lnTo>
                      <a:lnTo>
                        <a:pt x="1705" y="45"/>
                      </a:lnTo>
                      <a:lnTo>
                        <a:pt x="1704" y="45"/>
                      </a:lnTo>
                      <a:lnTo>
                        <a:pt x="1704" y="47"/>
                      </a:lnTo>
                      <a:lnTo>
                        <a:pt x="1703" y="47"/>
                      </a:lnTo>
                      <a:lnTo>
                        <a:pt x="1700" y="47"/>
                      </a:lnTo>
                      <a:lnTo>
                        <a:pt x="1700" y="45"/>
                      </a:lnTo>
                      <a:lnTo>
                        <a:pt x="1700" y="44"/>
                      </a:lnTo>
                      <a:lnTo>
                        <a:pt x="1700" y="44"/>
                      </a:lnTo>
                      <a:lnTo>
                        <a:pt x="1700" y="41"/>
                      </a:lnTo>
                      <a:lnTo>
                        <a:pt x="1705" y="41"/>
                      </a:lnTo>
                      <a:close/>
                      <a:moveTo>
                        <a:pt x="915" y="41"/>
                      </a:moveTo>
                      <a:lnTo>
                        <a:pt x="913" y="43"/>
                      </a:lnTo>
                      <a:lnTo>
                        <a:pt x="919" y="43"/>
                      </a:lnTo>
                      <a:lnTo>
                        <a:pt x="919" y="43"/>
                      </a:lnTo>
                      <a:lnTo>
                        <a:pt x="921" y="43"/>
                      </a:lnTo>
                      <a:lnTo>
                        <a:pt x="921" y="43"/>
                      </a:lnTo>
                      <a:lnTo>
                        <a:pt x="921" y="43"/>
                      </a:lnTo>
                      <a:lnTo>
                        <a:pt x="920" y="41"/>
                      </a:lnTo>
                      <a:lnTo>
                        <a:pt x="915" y="41"/>
                      </a:lnTo>
                      <a:close/>
                      <a:moveTo>
                        <a:pt x="720" y="40"/>
                      </a:moveTo>
                      <a:lnTo>
                        <a:pt x="720" y="41"/>
                      </a:lnTo>
                      <a:lnTo>
                        <a:pt x="720" y="41"/>
                      </a:lnTo>
                      <a:lnTo>
                        <a:pt x="720" y="41"/>
                      </a:lnTo>
                      <a:lnTo>
                        <a:pt x="720" y="41"/>
                      </a:lnTo>
                      <a:lnTo>
                        <a:pt x="720" y="40"/>
                      </a:lnTo>
                      <a:close/>
                      <a:moveTo>
                        <a:pt x="3041" y="40"/>
                      </a:moveTo>
                      <a:lnTo>
                        <a:pt x="3043" y="41"/>
                      </a:lnTo>
                      <a:lnTo>
                        <a:pt x="3045" y="43"/>
                      </a:lnTo>
                      <a:lnTo>
                        <a:pt x="3047" y="44"/>
                      </a:lnTo>
                      <a:lnTo>
                        <a:pt x="3047" y="45"/>
                      </a:lnTo>
                      <a:lnTo>
                        <a:pt x="3047" y="45"/>
                      </a:lnTo>
                      <a:lnTo>
                        <a:pt x="3047" y="45"/>
                      </a:lnTo>
                      <a:lnTo>
                        <a:pt x="3047" y="45"/>
                      </a:lnTo>
                      <a:lnTo>
                        <a:pt x="3047" y="45"/>
                      </a:lnTo>
                      <a:lnTo>
                        <a:pt x="3046" y="47"/>
                      </a:lnTo>
                      <a:lnTo>
                        <a:pt x="3045" y="47"/>
                      </a:lnTo>
                      <a:lnTo>
                        <a:pt x="3043" y="47"/>
                      </a:lnTo>
                      <a:lnTo>
                        <a:pt x="3043" y="47"/>
                      </a:lnTo>
                      <a:lnTo>
                        <a:pt x="3043" y="47"/>
                      </a:lnTo>
                      <a:lnTo>
                        <a:pt x="3042" y="47"/>
                      </a:lnTo>
                      <a:lnTo>
                        <a:pt x="3041" y="47"/>
                      </a:lnTo>
                      <a:lnTo>
                        <a:pt x="3039" y="45"/>
                      </a:lnTo>
                      <a:lnTo>
                        <a:pt x="3038" y="44"/>
                      </a:lnTo>
                      <a:lnTo>
                        <a:pt x="3038" y="43"/>
                      </a:lnTo>
                      <a:lnTo>
                        <a:pt x="3038" y="43"/>
                      </a:lnTo>
                      <a:lnTo>
                        <a:pt x="3038" y="43"/>
                      </a:lnTo>
                      <a:lnTo>
                        <a:pt x="3038" y="41"/>
                      </a:lnTo>
                      <a:lnTo>
                        <a:pt x="3041" y="40"/>
                      </a:lnTo>
                      <a:close/>
                      <a:moveTo>
                        <a:pt x="760" y="39"/>
                      </a:moveTo>
                      <a:lnTo>
                        <a:pt x="762" y="39"/>
                      </a:lnTo>
                      <a:lnTo>
                        <a:pt x="762" y="40"/>
                      </a:lnTo>
                      <a:lnTo>
                        <a:pt x="762" y="40"/>
                      </a:lnTo>
                      <a:lnTo>
                        <a:pt x="762" y="40"/>
                      </a:lnTo>
                      <a:lnTo>
                        <a:pt x="763" y="40"/>
                      </a:lnTo>
                      <a:lnTo>
                        <a:pt x="763" y="41"/>
                      </a:lnTo>
                      <a:lnTo>
                        <a:pt x="763" y="41"/>
                      </a:lnTo>
                      <a:lnTo>
                        <a:pt x="765" y="44"/>
                      </a:lnTo>
                      <a:lnTo>
                        <a:pt x="768" y="45"/>
                      </a:lnTo>
                      <a:lnTo>
                        <a:pt x="768" y="47"/>
                      </a:lnTo>
                      <a:lnTo>
                        <a:pt x="763" y="47"/>
                      </a:lnTo>
                      <a:lnTo>
                        <a:pt x="763" y="45"/>
                      </a:lnTo>
                      <a:lnTo>
                        <a:pt x="762" y="44"/>
                      </a:lnTo>
                      <a:lnTo>
                        <a:pt x="762" y="43"/>
                      </a:lnTo>
                      <a:lnTo>
                        <a:pt x="762" y="40"/>
                      </a:lnTo>
                      <a:lnTo>
                        <a:pt x="760" y="40"/>
                      </a:lnTo>
                      <a:lnTo>
                        <a:pt x="760" y="39"/>
                      </a:lnTo>
                      <a:close/>
                      <a:moveTo>
                        <a:pt x="2060" y="37"/>
                      </a:moveTo>
                      <a:lnTo>
                        <a:pt x="2064" y="37"/>
                      </a:lnTo>
                      <a:lnTo>
                        <a:pt x="2067" y="40"/>
                      </a:lnTo>
                      <a:lnTo>
                        <a:pt x="2071" y="43"/>
                      </a:lnTo>
                      <a:lnTo>
                        <a:pt x="2072" y="43"/>
                      </a:lnTo>
                      <a:lnTo>
                        <a:pt x="2072" y="44"/>
                      </a:lnTo>
                      <a:lnTo>
                        <a:pt x="2073" y="44"/>
                      </a:lnTo>
                      <a:lnTo>
                        <a:pt x="2075" y="45"/>
                      </a:lnTo>
                      <a:lnTo>
                        <a:pt x="2076" y="45"/>
                      </a:lnTo>
                      <a:lnTo>
                        <a:pt x="2077" y="47"/>
                      </a:lnTo>
                      <a:lnTo>
                        <a:pt x="2077" y="47"/>
                      </a:lnTo>
                      <a:lnTo>
                        <a:pt x="2078" y="48"/>
                      </a:lnTo>
                      <a:lnTo>
                        <a:pt x="2078" y="49"/>
                      </a:lnTo>
                      <a:lnTo>
                        <a:pt x="2077" y="49"/>
                      </a:lnTo>
                      <a:lnTo>
                        <a:pt x="2077" y="51"/>
                      </a:lnTo>
                      <a:lnTo>
                        <a:pt x="2076" y="51"/>
                      </a:lnTo>
                      <a:lnTo>
                        <a:pt x="2075" y="51"/>
                      </a:lnTo>
                      <a:lnTo>
                        <a:pt x="2075" y="49"/>
                      </a:lnTo>
                      <a:lnTo>
                        <a:pt x="2069" y="49"/>
                      </a:lnTo>
                      <a:lnTo>
                        <a:pt x="2069" y="48"/>
                      </a:lnTo>
                      <a:lnTo>
                        <a:pt x="2068" y="48"/>
                      </a:lnTo>
                      <a:lnTo>
                        <a:pt x="2067" y="47"/>
                      </a:lnTo>
                      <a:lnTo>
                        <a:pt x="2064" y="47"/>
                      </a:lnTo>
                      <a:lnTo>
                        <a:pt x="2064" y="45"/>
                      </a:lnTo>
                      <a:lnTo>
                        <a:pt x="2064" y="45"/>
                      </a:lnTo>
                      <a:lnTo>
                        <a:pt x="2063" y="47"/>
                      </a:lnTo>
                      <a:lnTo>
                        <a:pt x="2061" y="47"/>
                      </a:lnTo>
                      <a:lnTo>
                        <a:pt x="2061" y="47"/>
                      </a:lnTo>
                      <a:lnTo>
                        <a:pt x="2061" y="45"/>
                      </a:lnTo>
                      <a:lnTo>
                        <a:pt x="2060" y="44"/>
                      </a:lnTo>
                      <a:lnTo>
                        <a:pt x="2060" y="43"/>
                      </a:lnTo>
                      <a:lnTo>
                        <a:pt x="2059" y="40"/>
                      </a:lnTo>
                      <a:lnTo>
                        <a:pt x="2060" y="40"/>
                      </a:lnTo>
                      <a:lnTo>
                        <a:pt x="2060" y="40"/>
                      </a:lnTo>
                      <a:lnTo>
                        <a:pt x="2060" y="40"/>
                      </a:lnTo>
                      <a:lnTo>
                        <a:pt x="2060" y="39"/>
                      </a:lnTo>
                      <a:lnTo>
                        <a:pt x="2060" y="39"/>
                      </a:lnTo>
                      <a:lnTo>
                        <a:pt x="2060" y="37"/>
                      </a:lnTo>
                      <a:close/>
                      <a:moveTo>
                        <a:pt x="1707" y="36"/>
                      </a:moveTo>
                      <a:lnTo>
                        <a:pt x="1707" y="36"/>
                      </a:lnTo>
                      <a:lnTo>
                        <a:pt x="1709" y="37"/>
                      </a:lnTo>
                      <a:lnTo>
                        <a:pt x="1711" y="37"/>
                      </a:lnTo>
                      <a:lnTo>
                        <a:pt x="1709" y="41"/>
                      </a:lnTo>
                      <a:lnTo>
                        <a:pt x="1707" y="41"/>
                      </a:lnTo>
                      <a:lnTo>
                        <a:pt x="1705" y="40"/>
                      </a:lnTo>
                      <a:lnTo>
                        <a:pt x="1705" y="39"/>
                      </a:lnTo>
                      <a:lnTo>
                        <a:pt x="1707" y="37"/>
                      </a:lnTo>
                      <a:lnTo>
                        <a:pt x="1707" y="36"/>
                      </a:lnTo>
                      <a:close/>
                      <a:moveTo>
                        <a:pt x="913" y="36"/>
                      </a:moveTo>
                      <a:lnTo>
                        <a:pt x="913" y="36"/>
                      </a:lnTo>
                      <a:lnTo>
                        <a:pt x="913" y="36"/>
                      </a:lnTo>
                      <a:lnTo>
                        <a:pt x="913" y="36"/>
                      </a:lnTo>
                      <a:lnTo>
                        <a:pt x="912" y="37"/>
                      </a:lnTo>
                      <a:lnTo>
                        <a:pt x="912" y="39"/>
                      </a:lnTo>
                      <a:lnTo>
                        <a:pt x="913" y="39"/>
                      </a:lnTo>
                      <a:lnTo>
                        <a:pt x="913" y="36"/>
                      </a:lnTo>
                      <a:lnTo>
                        <a:pt x="913" y="36"/>
                      </a:lnTo>
                      <a:close/>
                      <a:moveTo>
                        <a:pt x="763" y="36"/>
                      </a:moveTo>
                      <a:lnTo>
                        <a:pt x="765" y="36"/>
                      </a:lnTo>
                      <a:lnTo>
                        <a:pt x="765" y="36"/>
                      </a:lnTo>
                      <a:lnTo>
                        <a:pt x="765" y="36"/>
                      </a:lnTo>
                      <a:lnTo>
                        <a:pt x="767" y="36"/>
                      </a:lnTo>
                      <a:lnTo>
                        <a:pt x="767" y="37"/>
                      </a:lnTo>
                      <a:lnTo>
                        <a:pt x="764" y="37"/>
                      </a:lnTo>
                      <a:lnTo>
                        <a:pt x="763" y="36"/>
                      </a:lnTo>
                      <a:close/>
                      <a:moveTo>
                        <a:pt x="2044" y="34"/>
                      </a:moveTo>
                      <a:lnTo>
                        <a:pt x="2046" y="35"/>
                      </a:lnTo>
                      <a:lnTo>
                        <a:pt x="2046" y="36"/>
                      </a:lnTo>
                      <a:lnTo>
                        <a:pt x="2044" y="35"/>
                      </a:lnTo>
                      <a:lnTo>
                        <a:pt x="2044" y="34"/>
                      </a:lnTo>
                      <a:close/>
                      <a:moveTo>
                        <a:pt x="1720" y="34"/>
                      </a:moveTo>
                      <a:lnTo>
                        <a:pt x="1721" y="34"/>
                      </a:lnTo>
                      <a:lnTo>
                        <a:pt x="1721" y="35"/>
                      </a:lnTo>
                      <a:lnTo>
                        <a:pt x="1721" y="37"/>
                      </a:lnTo>
                      <a:lnTo>
                        <a:pt x="1720" y="37"/>
                      </a:lnTo>
                      <a:lnTo>
                        <a:pt x="1720" y="36"/>
                      </a:lnTo>
                      <a:lnTo>
                        <a:pt x="1720" y="36"/>
                      </a:lnTo>
                      <a:lnTo>
                        <a:pt x="1720" y="36"/>
                      </a:lnTo>
                      <a:lnTo>
                        <a:pt x="1720" y="35"/>
                      </a:lnTo>
                      <a:lnTo>
                        <a:pt x="1720" y="35"/>
                      </a:lnTo>
                      <a:lnTo>
                        <a:pt x="1720" y="35"/>
                      </a:lnTo>
                      <a:lnTo>
                        <a:pt x="1720" y="34"/>
                      </a:lnTo>
                      <a:close/>
                      <a:moveTo>
                        <a:pt x="1777" y="32"/>
                      </a:moveTo>
                      <a:lnTo>
                        <a:pt x="1777" y="32"/>
                      </a:lnTo>
                      <a:lnTo>
                        <a:pt x="1777" y="32"/>
                      </a:lnTo>
                      <a:lnTo>
                        <a:pt x="1777" y="34"/>
                      </a:lnTo>
                      <a:lnTo>
                        <a:pt x="1777" y="34"/>
                      </a:lnTo>
                      <a:lnTo>
                        <a:pt x="1777" y="32"/>
                      </a:lnTo>
                      <a:close/>
                      <a:moveTo>
                        <a:pt x="1735" y="32"/>
                      </a:moveTo>
                      <a:lnTo>
                        <a:pt x="1738" y="32"/>
                      </a:lnTo>
                      <a:lnTo>
                        <a:pt x="1738" y="34"/>
                      </a:lnTo>
                      <a:lnTo>
                        <a:pt x="1735" y="34"/>
                      </a:lnTo>
                      <a:lnTo>
                        <a:pt x="1735" y="32"/>
                      </a:lnTo>
                      <a:close/>
                      <a:moveTo>
                        <a:pt x="1712" y="32"/>
                      </a:moveTo>
                      <a:lnTo>
                        <a:pt x="1713" y="32"/>
                      </a:lnTo>
                      <a:lnTo>
                        <a:pt x="1715" y="34"/>
                      </a:lnTo>
                      <a:lnTo>
                        <a:pt x="1715" y="34"/>
                      </a:lnTo>
                      <a:lnTo>
                        <a:pt x="1716" y="35"/>
                      </a:lnTo>
                      <a:lnTo>
                        <a:pt x="1716" y="36"/>
                      </a:lnTo>
                      <a:lnTo>
                        <a:pt x="1713" y="36"/>
                      </a:lnTo>
                      <a:lnTo>
                        <a:pt x="1713" y="35"/>
                      </a:lnTo>
                      <a:lnTo>
                        <a:pt x="1713" y="34"/>
                      </a:lnTo>
                      <a:lnTo>
                        <a:pt x="1712" y="32"/>
                      </a:lnTo>
                      <a:close/>
                      <a:moveTo>
                        <a:pt x="2876" y="31"/>
                      </a:moveTo>
                      <a:lnTo>
                        <a:pt x="2876" y="32"/>
                      </a:lnTo>
                      <a:lnTo>
                        <a:pt x="2876" y="32"/>
                      </a:lnTo>
                      <a:lnTo>
                        <a:pt x="2874" y="32"/>
                      </a:lnTo>
                      <a:lnTo>
                        <a:pt x="2874" y="32"/>
                      </a:lnTo>
                      <a:lnTo>
                        <a:pt x="2874" y="34"/>
                      </a:lnTo>
                      <a:lnTo>
                        <a:pt x="2874" y="32"/>
                      </a:lnTo>
                      <a:lnTo>
                        <a:pt x="2876" y="31"/>
                      </a:lnTo>
                      <a:close/>
                      <a:moveTo>
                        <a:pt x="906" y="30"/>
                      </a:moveTo>
                      <a:lnTo>
                        <a:pt x="906" y="34"/>
                      </a:lnTo>
                      <a:lnTo>
                        <a:pt x="908" y="34"/>
                      </a:lnTo>
                      <a:lnTo>
                        <a:pt x="908" y="32"/>
                      </a:lnTo>
                      <a:lnTo>
                        <a:pt x="908" y="31"/>
                      </a:lnTo>
                      <a:lnTo>
                        <a:pt x="909" y="31"/>
                      </a:lnTo>
                      <a:lnTo>
                        <a:pt x="906" y="30"/>
                      </a:lnTo>
                      <a:close/>
                      <a:moveTo>
                        <a:pt x="1747" y="30"/>
                      </a:moveTo>
                      <a:lnTo>
                        <a:pt x="1747" y="32"/>
                      </a:lnTo>
                      <a:lnTo>
                        <a:pt x="1746" y="34"/>
                      </a:lnTo>
                      <a:lnTo>
                        <a:pt x="1745" y="36"/>
                      </a:lnTo>
                      <a:lnTo>
                        <a:pt x="1745" y="35"/>
                      </a:lnTo>
                      <a:lnTo>
                        <a:pt x="1745" y="35"/>
                      </a:lnTo>
                      <a:lnTo>
                        <a:pt x="1745" y="35"/>
                      </a:lnTo>
                      <a:lnTo>
                        <a:pt x="1742" y="34"/>
                      </a:lnTo>
                      <a:lnTo>
                        <a:pt x="1742" y="32"/>
                      </a:lnTo>
                      <a:lnTo>
                        <a:pt x="1741" y="31"/>
                      </a:lnTo>
                      <a:lnTo>
                        <a:pt x="1742" y="31"/>
                      </a:lnTo>
                      <a:lnTo>
                        <a:pt x="1742" y="30"/>
                      </a:lnTo>
                      <a:lnTo>
                        <a:pt x="1743" y="30"/>
                      </a:lnTo>
                      <a:lnTo>
                        <a:pt x="1745" y="30"/>
                      </a:lnTo>
                      <a:lnTo>
                        <a:pt x="1745" y="30"/>
                      </a:lnTo>
                      <a:lnTo>
                        <a:pt x="1746" y="30"/>
                      </a:lnTo>
                      <a:lnTo>
                        <a:pt x="1747" y="30"/>
                      </a:lnTo>
                      <a:close/>
                      <a:moveTo>
                        <a:pt x="637" y="28"/>
                      </a:moveTo>
                      <a:lnTo>
                        <a:pt x="638" y="28"/>
                      </a:lnTo>
                      <a:lnTo>
                        <a:pt x="638" y="30"/>
                      </a:lnTo>
                      <a:lnTo>
                        <a:pt x="637" y="31"/>
                      </a:lnTo>
                      <a:lnTo>
                        <a:pt x="637" y="34"/>
                      </a:lnTo>
                      <a:lnTo>
                        <a:pt x="636" y="34"/>
                      </a:lnTo>
                      <a:lnTo>
                        <a:pt x="636" y="34"/>
                      </a:lnTo>
                      <a:lnTo>
                        <a:pt x="635" y="34"/>
                      </a:lnTo>
                      <a:lnTo>
                        <a:pt x="635" y="31"/>
                      </a:lnTo>
                      <a:lnTo>
                        <a:pt x="635" y="31"/>
                      </a:lnTo>
                      <a:lnTo>
                        <a:pt x="636" y="31"/>
                      </a:lnTo>
                      <a:lnTo>
                        <a:pt x="636" y="30"/>
                      </a:lnTo>
                      <a:lnTo>
                        <a:pt x="637" y="30"/>
                      </a:lnTo>
                      <a:lnTo>
                        <a:pt x="637" y="28"/>
                      </a:lnTo>
                      <a:close/>
                      <a:moveTo>
                        <a:pt x="2882" y="27"/>
                      </a:moveTo>
                      <a:lnTo>
                        <a:pt x="2882" y="27"/>
                      </a:lnTo>
                      <a:lnTo>
                        <a:pt x="2882" y="27"/>
                      </a:lnTo>
                      <a:lnTo>
                        <a:pt x="2882" y="31"/>
                      </a:lnTo>
                      <a:lnTo>
                        <a:pt x="2880" y="31"/>
                      </a:lnTo>
                      <a:lnTo>
                        <a:pt x="2877" y="31"/>
                      </a:lnTo>
                      <a:lnTo>
                        <a:pt x="2878" y="28"/>
                      </a:lnTo>
                      <a:lnTo>
                        <a:pt x="2880" y="27"/>
                      </a:lnTo>
                      <a:lnTo>
                        <a:pt x="2882" y="27"/>
                      </a:lnTo>
                      <a:close/>
                      <a:moveTo>
                        <a:pt x="895" y="26"/>
                      </a:moveTo>
                      <a:lnTo>
                        <a:pt x="895" y="27"/>
                      </a:lnTo>
                      <a:lnTo>
                        <a:pt x="894" y="27"/>
                      </a:lnTo>
                      <a:lnTo>
                        <a:pt x="894" y="27"/>
                      </a:lnTo>
                      <a:lnTo>
                        <a:pt x="894" y="28"/>
                      </a:lnTo>
                      <a:lnTo>
                        <a:pt x="895" y="28"/>
                      </a:lnTo>
                      <a:lnTo>
                        <a:pt x="895" y="26"/>
                      </a:lnTo>
                      <a:lnTo>
                        <a:pt x="895" y="26"/>
                      </a:lnTo>
                      <a:close/>
                      <a:moveTo>
                        <a:pt x="1310" y="26"/>
                      </a:moveTo>
                      <a:lnTo>
                        <a:pt x="1311" y="26"/>
                      </a:lnTo>
                      <a:lnTo>
                        <a:pt x="1313" y="26"/>
                      </a:lnTo>
                      <a:lnTo>
                        <a:pt x="1313" y="31"/>
                      </a:lnTo>
                      <a:lnTo>
                        <a:pt x="1311" y="31"/>
                      </a:lnTo>
                      <a:lnTo>
                        <a:pt x="1310" y="31"/>
                      </a:lnTo>
                      <a:lnTo>
                        <a:pt x="1307" y="32"/>
                      </a:lnTo>
                      <a:lnTo>
                        <a:pt x="1306" y="32"/>
                      </a:lnTo>
                      <a:lnTo>
                        <a:pt x="1306" y="31"/>
                      </a:lnTo>
                      <a:lnTo>
                        <a:pt x="1302" y="31"/>
                      </a:lnTo>
                      <a:lnTo>
                        <a:pt x="1302" y="31"/>
                      </a:lnTo>
                      <a:lnTo>
                        <a:pt x="1300" y="31"/>
                      </a:lnTo>
                      <a:lnTo>
                        <a:pt x="1300" y="31"/>
                      </a:lnTo>
                      <a:lnTo>
                        <a:pt x="1293" y="31"/>
                      </a:lnTo>
                      <a:lnTo>
                        <a:pt x="1292" y="31"/>
                      </a:lnTo>
                      <a:lnTo>
                        <a:pt x="1289" y="31"/>
                      </a:lnTo>
                      <a:lnTo>
                        <a:pt x="1288" y="32"/>
                      </a:lnTo>
                      <a:lnTo>
                        <a:pt x="1288" y="32"/>
                      </a:lnTo>
                      <a:lnTo>
                        <a:pt x="1288" y="32"/>
                      </a:lnTo>
                      <a:lnTo>
                        <a:pt x="1288" y="27"/>
                      </a:lnTo>
                      <a:lnTo>
                        <a:pt x="1292" y="28"/>
                      </a:lnTo>
                      <a:lnTo>
                        <a:pt x="1292" y="27"/>
                      </a:lnTo>
                      <a:lnTo>
                        <a:pt x="1294" y="27"/>
                      </a:lnTo>
                      <a:lnTo>
                        <a:pt x="1294" y="27"/>
                      </a:lnTo>
                      <a:lnTo>
                        <a:pt x="1302" y="27"/>
                      </a:lnTo>
                      <a:lnTo>
                        <a:pt x="1302" y="26"/>
                      </a:lnTo>
                      <a:lnTo>
                        <a:pt x="1303" y="26"/>
                      </a:lnTo>
                      <a:lnTo>
                        <a:pt x="1303" y="26"/>
                      </a:lnTo>
                      <a:lnTo>
                        <a:pt x="1303" y="27"/>
                      </a:lnTo>
                      <a:lnTo>
                        <a:pt x="1305" y="27"/>
                      </a:lnTo>
                      <a:lnTo>
                        <a:pt x="1307" y="26"/>
                      </a:lnTo>
                      <a:lnTo>
                        <a:pt x="1310" y="26"/>
                      </a:lnTo>
                      <a:close/>
                      <a:moveTo>
                        <a:pt x="3145" y="24"/>
                      </a:moveTo>
                      <a:lnTo>
                        <a:pt x="3148" y="24"/>
                      </a:lnTo>
                      <a:lnTo>
                        <a:pt x="3148" y="26"/>
                      </a:lnTo>
                      <a:lnTo>
                        <a:pt x="3151" y="26"/>
                      </a:lnTo>
                      <a:lnTo>
                        <a:pt x="3151" y="27"/>
                      </a:lnTo>
                      <a:lnTo>
                        <a:pt x="3152" y="27"/>
                      </a:lnTo>
                      <a:lnTo>
                        <a:pt x="3152" y="27"/>
                      </a:lnTo>
                      <a:lnTo>
                        <a:pt x="3157" y="27"/>
                      </a:lnTo>
                      <a:lnTo>
                        <a:pt x="3157" y="28"/>
                      </a:lnTo>
                      <a:lnTo>
                        <a:pt x="3158" y="28"/>
                      </a:lnTo>
                      <a:lnTo>
                        <a:pt x="3158" y="28"/>
                      </a:lnTo>
                      <a:lnTo>
                        <a:pt x="3162" y="28"/>
                      </a:lnTo>
                      <a:lnTo>
                        <a:pt x="3165" y="32"/>
                      </a:lnTo>
                      <a:lnTo>
                        <a:pt x="3164" y="36"/>
                      </a:lnTo>
                      <a:lnTo>
                        <a:pt x="3151" y="35"/>
                      </a:lnTo>
                      <a:lnTo>
                        <a:pt x="3151" y="35"/>
                      </a:lnTo>
                      <a:lnTo>
                        <a:pt x="3151" y="34"/>
                      </a:lnTo>
                      <a:lnTo>
                        <a:pt x="3149" y="34"/>
                      </a:lnTo>
                      <a:lnTo>
                        <a:pt x="3148" y="34"/>
                      </a:lnTo>
                      <a:lnTo>
                        <a:pt x="3148" y="35"/>
                      </a:lnTo>
                      <a:lnTo>
                        <a:pt x="3147" y="35"/>
                      </a:lnTo>
                      <a:lnTo>
                        <a:pt x="3145" y="36"/>
                      </a:lnTo>
                      <a:lnTo>
                        <a:pt x="3144" y="36"/>
                      </a:lnTo>
                      <a:lnTo>
                        <a:pt x="3143" y="36"/>
                      </a:lnTo>
                      <a:lnTo>
                        <a:pt x="3140" y="35"/>
                      </a:lnTo>
                      <a:lnTo>
                        <a:pt x="3140" y="35"/>
                      </a:lnTo>
                      <a:lnTo>
                        <a:pt x="3139" y="35"/>
                      </a:lnTo>
                      <a:lnTo>
                        <a:pt x="3139" y="36"/>
                      </a:lnTo>
                      <a:lnTo>
                        <a:pt x="3138" y="36"/>
                      </a:lnTo>
                      <a:lnTo>
                        <a:pt x="3138" y="35"/>
                      </a:lnTo>
                      <a:lnTo>
                        <a:pt x="3134" y="35"/>
                      </a:lnTo>
                      <a:lnTo>
                        <a:pt x="3134" y="34"/>
                      </a:lnTo>
                      <a:lnTo>
                        <a:pt x="3138" y="30"/>
                      </a:lnTo>
                      <a:lnTo>
                        <a:pt x="3139" y="28"/>
                      </a:lnTo>
                      <a:lnTo>
                        <a:pt x="3141" y="28"/>
                      </a:lnTo>
                      <a:lnTo>
                        <a:pt x="3141" y="27"/>
                      </a:lnTo>
                      <a:lnTo>
                        <a:pt x="3144" y="27"/>
                      </a:lnTo>
                      <a:lnTo>
                        <a:pt x="3145" y="24"/>
                      </a:lnTo>
                      <a:close/>
                      <a:moveTo>
                        <a:pt x="2886" y="24"/>
                      </a:moveTo>
                      <a:lnTo>
                        <a:pt x="2889" y="24"/>
                      </a:lnTo>
                      <a:lnTo>
                        <a:pt x="2890" y="26"/>
                      </a:lnTo>
                      <a:lnTo>
                        <a:pt x="2891" y="26"/>
                      </a:lnTo>
                      <a:lnTo>
                        <a:pt x="2895" y="31"/>
                      </a:lnTo>
                      <a:lnTo>
                        <a:pt x="2897" y="31"/>
                      </a:lnTo>
                      <a:lnTo>
                        <a:pt x="2895" y="32"/>
                      </a:lnTo>
                      <a:lnTo>
                        <a:pt x="2894" y="32"/>
                      </a:lnTo>
                      <a:lnTo>
                        <a:pt x="2891" y="34"/>
                      </a:lnTo>
                      <a:lnTo>
                        <a:pt x="2889" y="34"/>
                      </a:lnTo>
                      <a:lnTo>
                        <a:pt x="2884" y="34"/>
                      </a:lnTo>
                      <a:lnTo>
                        <a:pt x="2884" y="31"/>
                      </a:lnTo>
                      <a:lnTo>
                        <a:pt x="2884" y="30"/>
                      </a:lnTo>
                      <a:lnTo>
                        <a:pt x="2884" y="30"/>
                      </a:lnTo>
                      <a:lnTo>
                        <a:pt x="2885" y="28"/>
                      </a:lnTo>
                      <a:lnTo>
                        <a:pt x="2886" y="28"/>
                      </a:lnTo>
                      <a:lnTo>
                        <a:pt x="2886" y="24"/>
                      </a:lnTo>
                      <a:lnTo>
                        <a:pt x="2886" y="24"/>
                      </a:lnTo>
                      <a:lnTo>
                        <a:pt x="2886" y="24"/>
                      </a:lnTo>
                      <a:close/>
                      <a:moveTo>
                        <a:pt x="1751" y="23"/>
                      </a:moveTo>
                      <a:lnTo>
                        <a:pt x="1753" y="23"/>
                      </a:lnTo>
                      <a:lnTo>
                        <a:pt x="1753" y="26"/>
                      </a:lnTo>
                      <a:lnTo>
                        <a:pt x="1753" y="26"/>
                      </a:lnTo>
                      <a:lnTo>
                        <a:pt x="1754" y="26"/>
                      </a:lnTo>
                      <a:lnTo>
                        <a:pt x="1753" y="26"/>
                      </a:lnTo>
                      <a:lnTo>
                        <a:pt x="1753" y="26"/>
                      </a:lnTo>
                      <a:lnTo>
                        <a:pt x="1751" y="26"/>
                      </a:lnTo>
                      <a:lnTo>
                        <a:pt x="1751" y="23"/>
                      </a:lnTo>
                      <a:close/>
                      <a:moveTo>
                        <a:pt x="1741" y="23"/>
                      </a:moveTo>
                      <a:lnTo>
                        <a:pt x="1741" y="26"/>
                      </a:lnTo>
                      <a:lnTo>
                        <a:pt x="1738" y="28"/>
                      </a:lnTo>
                      <a:lnTo>
                        <a:pt x="1738" y="28"/>
                      </a:lnTo>
                      <a:lnTo>
                        <a:pt x="1735" y="28"/>
                      </a:lnTo>
                      <a:lnTo>
                        <a:pt x="1735" y="30"/>
                      </a:lnTo>
                      <a:lnTo>
                        <a:pt x="1733" y="30"/>
                      </a:lnTo>
                      <a:lnTo>
                        <a:pt x="1732" y="31"/>
                      </a:lnTo>
                      <a:lnTo>
                        <a:pt x="1732" y="30"/>
                      </a:lnTo>
                      <a:lnTo>
                        <a:pt x="1730" y="30"/>
                      </a:lnTo>
                      <a:lnTo>
                        <a:pt x="1730" y="28"/>
                      </a:lnTo>
                      <a:lnTo>
                        <a:pt x="1732" y="28"/>
                      </a:lnTo>
                      <a:lnTo>
                        <a:pt x="1732" y="27"/>
                      </a:lnTo>
                      <a:lnTo>
                        <a:pt x="1737" y="27"/>
                      </a:lnTo>
                      <a:lnTo>
                        <a:pt x="1738" y="24"/>
                      </a:lnTo>
                      <a:lnTo>
                        <a:pt x="1738" y="24"/>
                      </a:lnTo>
                      <a:lnTo>
                        <a:pt x="1739" y="23"/>
                      </a:lnTo>
                      <a:lnTo>
                        <a:pt x="1741" y="23"/>
                      </a:lnTo>
                      <a:close/>
                      <a:moveTo>
                        <a:pt x="2878" y="20"/>
                      </a:moveTo>
                      <a:lnTo>
                        <a:pt x="2880" y="22"/>
                      </a:lnTo>
                      <a:lnTo>
                        <a:pt x="2880" y="22"/>
                      </a:lnTo>
                      <a:lnTo>
                        <a:pt x="2880" y="23"/>
                      </a:lnTo>
                      <a:lnTo>
                        <a:pt x="2880" y="23"/>
                      </a:lnTo>
                      <a:lnTo>
                        <a:pt x="2880" y="24"/>
                      </a:lnTo>
                      <a:lnTo>
                        <a:pt x="2878" y="24"/>
                      </a:lnTo>
                      <a:lnTo>
                        <a:pt x="2878" y="26"/>
                      </a:lnTo>
                      <a:lnTo>
                        <a:pt x="2877" y="26"/>
                      </a:lnTo>
                      <a:lnTo>
                        <a:pt x="2877" y="27"/>
                      </a:lnTo>
                      <a:lnTo>
                        <a:pt x="2874" y="28"/>
                      </a:lnTo>
                      <a:lnTo>
                        <a:pt x="2874" y="30"/>
                      </a:lnTo>
                      <a:lnTo>
                        <a:pt x="2873" y="31"/>
                      </a:lnTo>
                      <a:lnTo>
                        <a:pt x="2872" y="32"/>
                      </a:lnTo>
                      <a:lnTo>
                        <a:pt x="2870" y="32"/>
                      </a:lnTo>
                      <a:lnTo>
                        <a:pt x="2870" y="34"/>
                      </a:lnTo>
                      <a:lnTo>
                        <a:pt x="2868" y="34"/>
                      </a:lnTo>
                      <a:lnTo>
                        <a:pt x="2868" y="34"/>
                      </a:lnTo>
                      <a:lnTo>
                        <a:pt x="2868" y="34"/>
                      </a:lnTo>
                      <a:lnTo>
                        <a:pt x="2868" y="34"/>
                      </a:lnTo>
                      <a:lnTo>
                        <a:pt x="2867" y="34"/>
                      </a:lnTo>
                      <a:lnTo>
                        <a:pt x="2868" y="32"/>
                      </a:lnTo>
                      <a:lnTo>
                        <a:pt x="2868" y="31"/>
                      </a:lnTo>
                      <a:lnTo>
                        <a:pt x="2872" y="28"/>
                      </a:lnTo>
                      <a:lnTo>
                        <a:pt x="2872" y="27"/>
                      </a:lnTo>
                      <a:lnTo>
                        <a:pt x="2874" y="27"/>
                      </a:lnTo>
                      <a:lnTo>
                        <a:pt x="2876" y="26"/>
                      </a:lnTo>
                      <a:lnTo>
                        <a:pt x="2877" y="24"/>
                      </a:lnTo>
                      <a:lnTo>
                        <a:pt x="2878" y="23"/>
                      </a:lnTo>
                      <a:lnTo>
                        <a:pt x="2878" y="20"/>
                      </a:lnTo>
                      <a:close/>
                      <a:moveTo>
                        <a:pt x="2876" y="20"/>
                      </a:moveTo>
                      <a:lnTo>
                        <a:pt x="2877" y="20"/>
                      </a:lnTo>
                      <a:lnTo>
                        <a:pt x="2876" y="23"/>
                      </a:lnTo>
                      <a:lnTo>
                        <a:pt x="2876" y="23"/>
                      </a:lnTo>
                      <a:lnTo>
                        <a:pt x="2876" y="22"/>
                      </a:lnTo>
                      <a:lnTo>
                        <a:pt x="2876" y="20"/>
                      </a:lnTo>
                      <a:close/>
                      <a:moveTo>
                        <a:pt x="1767" y="20"/>
                      </a:moveTo>
                      <a:lnTo>
                        <a:pt x="1771" y="23"/>
                      </a:lnTo>
                      <a:lnTo>
                        <a:pt x="1770" y="24"/>
                      </a:lnTo>
                      <a:lnTo>
                        <a:pt x="1772" y="24"/>
                      </a:lnTo>
                      <a:lnTo>
                        <a:pt x="1772" y="26"/>
                      </a:lnTo>
                      <a:lnTo>
                        <a:pt x="1771" y="26"/>
                      </a:lnTo>
                      <a:lnTo>
                        <a:pt x="1771" y="26"/>
                      </a:lnTo>
                      <a:lnTo>
                        <a:pt x="1767" y="26"/>
                      </a:lnTo>
                      <a:lnTo>
                        <a:pt x="1767" y="26"/>
                      </a:lnTo>
                      <a:lnTo>
                        <a:pt x="1766" y="27"/>
                      </a:lnTo>
                      <a:lnTo>
                        <a:pt x="1766" y="26"/>
                      </a:lnTo>
                      <a:lnTo>
                        <a:pt x="1766" y="26"/>
                      </a:lnTo>
                      <a:lnTo>
                        <a:pt x="1766" y="23"/>
                      </a:lnTo>
                      <a:lnTo>
                        <a:pt x="1767" y="23"/>
                      </a:lnTo>
                      <a:lnTo>
                        <a:pt x="1767" y="20"/>
                      </a:lnTo>
                      <a:close/>
                      <a:moveTo>
                        <a:pt x="1069" y="20"/>
                      </a:moveTo>
                      <a:lnTo>
                        <a:pt x="1072" y="20"/>
                      </a:lnTo>
                      <a:lnTo>
                        <a:pt x="1072" y="20"/>
                      </a:lnTo>
                      <a:lnTo>
                        <a:pt x="1072" y="20"/>
                      </a:lnTo>
                      <a:lnTo>
                        <a:pt x="1072" y="22"/>
                      </a:lnTo>
                      <a:lnTo>
                        <a:pt x="1069" y="22"/>
                      </a:lnTo>
                      <a:lnTo>
                        <a:pt x="1069" y="20"/>
                      </a:lnTo>
                      <a:close/>
                      <a:moveTo>
                        <a:pt x="1060" y="18"/>
                      </a:moveTo>
                      <a:lnTo>
                        <a:pt x="1061" y="18"/>
                      </a:lnTo>
                      <a:lnTo>
                        <a:pt x="1061" y="19"/>
                      </a:lnTo>
                      <a:lnTo>
                        <a:pt x="1061" y="19"/>
                      </a:lnTo>
                      <a:lnTo>
                        <a:pt x="1061" y="22"/>
                      </a:lnTo>
                      <a:lnTo>
                        <a:pt x="1060" y="22"/>
                      </a:lnTo>
                      <a:lnTo>
                        <a:pt x="1059" y="20"/>
                      </a:lnTo>
                      <a:lnTo>
                        <a:pt x="1059" y="20"/>
                      </a:lnTo>
                      <a:lnTo>
                        <a:pt x="1059" y="19"/>
                      </a:lnTo>
                      <a:lnTo>
                        <a:pt x="1060" y="19"/>
                      </a:lnTo>
                      <a:lnTo>
                        <a:pt x="1060" y="18"/>
                      </a:lnTo>
                      <a:close/>
                      <a:moveTo>
                        <a:pt x="887" y="15"/>
                      </a:moveTo>
                      <a:lnTo>
                        <a:pt x="889" y="15"/>
                      </a:lnTo>
                      <a:lnTo>
                        <a:pt x="889" y="15"/>
                      </a:lnTo>
                      <a:lnTo>
                        <a:pt x="890" y="17"/>
                      </a:lnTo>
                      <a:lnTo>
                        <a:pt x="889" y="17"/>
                      </a:lnTo>
                      <a:lnTo>
                        <a:pt x="889" y="18"/>
                      </a:lnTo>
                      <a:lnTo>
                        <a:pt x="887" y="18"/>
                      </a:lnTo>
                      <a:lnTo>
                        <a:pt x="887" y="17"/>
                      </a:lnTo>
                      <a:lnTo>
                        <a:pt x="887" y="17"/>
                      </a:lnTo>
                      <a:lnTo>
                        <a:pt x="887" y="17"/>
                      </a:lnTo>
                      <a:lnTo>
                        <a:pt x="887" y="15"/>
                      </a:lnTo>
                      <a:close/>
                      <a:moveTo>
                        <a:pt x="2681" y="14"/>
                      </a:moveTo>
                      <a:lnTo>
                        <a:pt x="2682" y="14"/>
                      </a:lnTo>
                      <a:lnTo>
                        <a:pt x="2681" y="14"/>
                      </a:lnTo>
                      <a:lnTo>
                        <a:pt x="2681" y="14"/>
                      </a:lnTo>
                      <a:lnTo>
                        <a:pt x="2681" y="14"/>
                      </a:lnTo>
                      <a:lnTo>
                        <a:pt x="2681" y="14"/>
                      </a:lnTo>
                      <a:lnTo>
                        <a:pt x="2679" y="15"/>
                      </a:lnTo>
                      <a:lnTo>
                        <a:pt x="2679" y="15"/>
                      </a:lnTo>
                      <a:lnTo>
                        <a:pt x="2681" y="14"/>
                      </a:lnTo>
                      <a:close/>
                      <a:moveTo>
                        <a:pt x="2675" y="11"/>
                      </a:moveTo>
                      <a:lnTo>
                        <a:pt x="2679" y="11"/>
                      </a:lnTo>
                      <a:lnTo>
                        <a:pt x="2679" y="13"/>
                      </a:lnTo>
                      <a:lnTo>
                        <a:pt x="2678" y="14"/>
                      </a:lnTo>
                      <a:lnTo>
                        <a:pt x="2675" y="14"/>
                      </a:lnTo>
                      <a:lnTo>
                        <a:pt x="2675" y="11"/>
                      </a:lnTo>
                      <a:close/>
                      <a:moveTo>
                        <a:pt x="2665" y="9"/>
                      </a:moveTo>
                      <a:lnTo>
                        <a:pt x="2665" y="9"/>
                      </a:lnTo>
                      <a:lnTo>
                        <a:pt x="2666" y="9"/>
                      </a:lnTo>
                      <a:lnTo>
                        <a:pt x="2666" y="13"/>
                      </a:lnTo>
                      <a:lnTo>
                        <a:pt x="2666" y="13"/>
                      </a:lnTo>
                      <a:lnTo>
                        <a:pt x="2666" y="13"/>
                      </a:lnTo>
                      <a:lnTo>
                        <a:pt x="2665" y="13"/>
                      </a:lnTo>
                      <a:lnTo>
                        <a:pt x="2664" y="11"/>
                      </a:lnTo>
                      <a:lnTo>
                        <a:pt x="2662" y="11"/>
                      </a:lnTo>
                      <a:lnTo>
                        <a:pt x="2662" y="10"/>
                      </a:lnTo>
                      <a:lnTo>
                        <a:pt x="2664" y="9"/>
                      </a:lnTo>
                      <a:lnTo>
                        <a:pt x="2664" y="9"/>
                      </a:lnTo>
                      <a:lnTo>
                        <a:pt x="2665" y="9"/>
                      </a:lnTo>
                      <a:close/>
                      <a:moveTo>
                        <a:pt x="834" y="9"/>
                      </a:moveTo>
                      <a:lnTo>
                        <a:pt x="835" y="9"/>
                      </a:lnTo>
                      <a:lnTo>
                        <a:pt x="835" y="10"/>
                      </a:lnTo>
                      <a:lnTo>
                        <a:pt x="836" y="10"/>
                      </a:lnTo>
                      <a:lnTo>
                        <a:pt x="835" y="9"/>
                      </a:lnTo>
                      <a:lnTo>
                        <a:pt x="834" y="9"/>
                      </a:lnTo>
                      <a:close/>
                      <a:moveTo>
                        <a:pt x="2674" y="6"/>
                      </a:moveTo>
                      <a:lnTo>
                        <a:pt x="2679" y="9"/>
                      </a:lnTo>
                      <a:lnTo>
                        <a:pt x="2679" y="9"/>
                      </a:lnTo>
                      <a:lnTo>
                        <a:pt x="2679" y="9"/>
                      </a:lnTo>
                      <a:lnTo>
                        <a:pt x="2679" y="10"/>
                      </a:lnTo>
                      <a:lnTo>
                        <a:pt x="2679" y="10"/>
                      </a:lnTo>
                      <a:lnTo>
                        <a:pt x="2675" y="10"/>
                      </a:lnTo>
                      <a:lnTo>
                        <a:pt x="2675" y="10"/>
                      </a:lnTo>
                      <a:lnTo>
                        <a:pt x="2671" y="9"/>
                      </a:lnTo>
                      <a:lnTo>
                        <a:pt x="2674" y="6"/>
                      </a:lnTo>
                      <a:close/>
                      <a:moveTo>
                        <a:pt x="2658" y="6"/>
                      </a:moveTo>
                      <a:lnTo>
                        <a:pt x="2658" y="6"/>
                      </a:lnTo>
                      <a:lnTo>
                        <a:pt x="2658" y="6"/>
                      </a:lnTo>
                      <a:lnTo>
                        <a:pt x="2660" y="7"/>
                      </a:lnTo>
                      <a:lnTo>
                        <a:pt x="2660" y="10"/>
                      </a:lnTo>
                      <a:lnTo>
                        <a:pt x="2653" y="10"/>
                      </a:lnTo>
                      <a:lnTo>
                        <a:pt x="2653" y="7"/>
                      </a:lnTo>
                      <a:lnTo>
                        <a:pt x="2654" y="6"/>
                      </a:lnTo>
                      <a:lnTo>
                        <a:pt x="2657" y="6"/>
                      </a:lnTo>
                      <a:lnTo>
                        <a:pt x="2657" y="6"/>
                      </a:lnTo>
                      <a:lnTo>
                        <a:pt x="2658" y="6"/>
                      </a:lnTo>
                      <a:close/>
                      <a:moveTo>
                        <a:pt x="2682" y="5"/>
                      </a:moveTo>
                      <a:lnTo>
                        <a:pt x="2683" y="5"/>
                      </a:lnTo>
                      <a:lnTo>
                        <a:pt x="2685" y="5"/>
                      </a:lnTo>
                      <a:lnTo>
                        <a:pt x="2686" y="6"/>
                      </a:lnTo>
                      <a:lnTo>
                        <a:pt x="2686" y="7"/>
                      </a:lnTo>
                      <a:lnTo>
                        <a:pt x="2686" y="10"/>
                      </a:lnTo>
                      <a:lnTo>
                        <a:pt x="2686" y="10"/>
                      </a:lnTo>
                      <a:lnTo>
                        <a:pt x="2686" y="10"/>
                      </a:lnTo>
                      <a:lnTo>
                        <a:pt x="2685" y="10"/>
                      </a:lnTo>
                      <a:lnTo>
                        <a:pt x="2683" y="9"/>
                      </a:lnTo>
                      <a:lnTo>
                        <a:pt x="2683" y="9"/>
                      </a:lnTo>
                      <a:lnTo>
                        <a:pt x="2682" y="7"/>
                      </a:lnTo>
                      <a:lnTo>
                        <a:pt x="2683" y="7"/>
                      </a:lnTo>
                      <a:lnTo>
                        <a:pt x="2682" y="6"/>
                      </a:lnTo>
                      <a:lnTo>
                        <a:pt x="2682" y="5"/>
                      </a:lnTo>
                      <a:close/>
                      <a:moveTo>
                        <a:pt x="2661" y="3"/>
                      </a:moveTo>
                      <a:lnTo>
                        <a:pt x="2662" y="5"/>
                      </a:lnTo>
                      <a:lnTo>
                        <a:pt x="2664" y="6"/>
                      </a:lnTo>
                      <a:lnTo>
                        <a:pt x="2664" y="7"/>
                      </a:lnTo>
                      <a:lnTo>
                        <a:pt x="2662" y="7"/>
                      </a:lnTo>
                      <a:lnTo>
                        <a:pt x="2662" y="7"/>
                      </a:lnTo>
                      <a:lnTo>
                        <a:pt x="2662" y="7"/>
                      </a:lnTo>
                      <a:lnTo>
                        <a:pt x="2662" y="7"/>
                      </a:lnTo>
                      <a:lnTo>
                        <a:pt x="2661" y="6"/>
                      </a:lnTo>
                      <a:lnTo>
                        <a:pt x="2661" y="5"/>
                      </a:lnTo>
                      <a:lnTo>
                        <a:pt x="2661" y="3"/>
                      </a:lnTo>
                      <a:close/>
                      <a:moveTo>
                        <a:pt x="2677" y="3"/>
                      </a:moveTo>
                      <a:lnTo>
                        <a:pt x="2678" y="3"/>
                      </a:lnTo>
                      <a:lnTo>
                        <a:pt x="2678" y="5"/>
                      </a:lnTo>
                      <a:lnTo>
                        <a:pt x="2677" y="5"/>
                      </a:lnTo>
                      <a:lnTo>
                        <a:pt x="2677" y="5"/>
                      </a:lnTo>
                      <a:lnTo>
                        <a:pt x="2677" y="5"/>
                      </a:lnTo>
                      <a:lnTo>
                        <a:pt x="2675" y="3"/>
                      </a:lnTo>
                      <a:lnTo>
                        <a:pt x="2677" y="3"/>
                      </a:lnTo>
                      <a:lnTo>
                        <a:pt x="2677" y="3"/>
                      </a:lnTo>
                      <a:lnTo>
                        <a:pt x="2677" y="3"/>
                      </a:lnTo>
                      <a:close/>
                      <a:moveTo>
                        <a:pt x="2631" y="1"/>
                      </a:moveTo>
                      <a:lnTo>
                        <a:pt x="2635" y="1"/>
                      </a:lnTo>
                      <a:lnTo>
                        <a:pt x="2635" y="2"/>
                      </a:lnTo>
                      <a:lnTo>
                        <a:pt x="2631" y="2"/>
                      </a:lnTo>
                      <a:lnTo>
                        <a:pt x="2631" y="1"/>
                      </a:lnTo>
                      <a:close/>
                      <a:moveTo>
                        <a:pt x="2671" y="1"/>
                      </a:moveTo>
                      <a:lnTo>
                        <a:pt x="2671" y="1"/>
                      </a:lnTo>
                      <a:lnTo>
                        <a:pt x="2670" y="1"/>
                      </a:lnTo>
                      <a:lnTo>
                        <a:pt x="2670" y="2"/>
                      </a:lnTo>
                      <a:lnTo>
                        <a:pt x="2669" y="3"/>
                      </a:lnTo>
                      <a:lnTo>
                        <a:pt x="2668" y="3"/>
                      </a:lnTo>
                      <a:lnTo>
                        <a:pt x="2668" y="5"/>
                      </a:lnTo>
                      <a:lnTo>
                        <a:pt x="2666" y="5"/>
                      </a:lnTo>
                      <a:lnTo>
                        <a:pt x="2666" y="3"/>
                      </a:lnTo>
                      <a:lnTo>
                        <a:pt x="2669" y="1"/>
                      </a:lnTo>
                      <a:lnTo>
                        <a:pt x="2671" y="1"/>
                      </a:lnTo>
                      <a:close/>
                      <a:moveTo>
                        <a:pt x="2234" y="0"/>
                      </a:moveTo>
                      <a:lnTo>
                        <a:pt x="2237" y="0"/>
                      </a:lnTo>
                      <a:lnTo>
                        <a:pt x="2237" y="1"/>
                      </a:lnTo>
                      <a:lnTo>
                        <a:pt x="2238" y="1"/>
                      </a:lnTo>
                      <a:lnTo>
                        <a:pt x="2239" y="1"/>
                      </a:lnTo>
                      <a:lnTo>
                        <a:pt x="2241" y="2"/>
                      </a:lnTo>
                      <a:lnTo>
                        <a:pt x="2241" y="2"/>
                      </a:lnTo>
                      <a:lnTo>
                        <a:pt x="2239" y="3"/>
                      </a:lnTo>
                      <a:lnTo>
                        <a:pt x="2239" y="5"/>
                      </a:lnTo>
                      <a:lnTo>
                        <a:pt x="2237" y="5"/>
                      </a:lnTo>
                      <a:lnTo>
                        <a:pt x="2237" y="5"/>
                      </a:lnTo>
                      <a:lnTo>
                        <a:pt x="2237" y="5"/>
                      </a:lnTo>
                      <a:lnTo>
                        <a:pt x="2236" y="5"/>
                      </a:lnTo>
                      <a:lnTo>
                        <a:pt x="2236" y="5"/>
                      </a:lnTo>
                      <a:lnTo>
                        <a:pt x="2236" y="5"/>
                      </a:lnTo>
                      <a:lnTo>
                        <a:pt x="2236" y="5"/>
                      </a:lnTo>
                      <a:lnTo>
                        <a:pt x="2233" y="5"/>
                      </a:lnTo>
                      <a:lnTo>
                        <a:pt x="2233" y="6"/>
                      </a:lnTo>
                      <a:lnTo>
                        <a:pt x="2232" y="6"/>
                      </a:lnTo>
                      <a:lnTo>
                        <a:pt x="2230" y="7"/>
                      </a:lnTo>
                      <a:lnTo>
                        <a:pt x="2229" y="7"/>
                      </a:lnTo>
                      <a:lnTo>
                        <a:pt x="2229" y="7"/>
                      </a:lnTo>
                      <a:lnTo>
                        <a:pt x="2229" y="7"/>
                      </a:lnTo>
                      <a:lnTo>
                        <a:pt x="2228" y="7"/>
                      </a:lnTo>
                      <a:lnTo>
                        <a:pt x="2228" y="5"/>
                      </a:lnTo>
                      <a:lnTo>
                        <a:pt x="2232" y="2"/>
                      </a:lnTo>
                      <a:lnTo>
                        <a:pt x="2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6" name="Freeform 26">
                  <a:extLst>
                    <a:ext uri="{FF2B5EF4-FFF2-40B4-BE49-F238E27FC236}">
                      <a16:creationId xmlns:a16="http://schemas.microsoft.com/office/drawing/2014/main" id="{3ADD4C29-594D-46A9-95B4-0C7DE7C51177}"/>
                    </a:ext>
                  </a:extLst>
                </p:cNvPr>
                <p:cNvSpPr>
                  <a:spLocks noEditPoints="1"/>
                </p:cNvSpPr>
                <p:nvPr/>
              </p:nvSpPr>
              <p:spPr bwMode="auto">
                <a:xfrm>
                  <a:off x="4132263" y="1422854"/>
                  <a:ext cx="3724275" cy="293688"/>
                </a:xfrm>
                <a:custGeom>
                  <a:avLst/>
                  <a:gdLst>
                    <a:gd name="T0" fmla="*/ 2200 w 2346"/>
                    <a:gd name="T1" fmla="*/ 21 h 185"/>
                    <a:gd name="T2" fmla="*/ 219 w 2346"/>
                    <a:gd name="T3" fmla="*/ 22 h 185"/>
                    <a:gd name="T4" fmla="*/ 1776 w 2346"/>
                    <a:gd name="T5" fmla="*/ 14 h 185"/>
                    <a:gd name="T6" fmla="*/ 867 w 2346"/>
                    <a:gd name="T7" fmla="*/ 21 h 185"/>
                    <a:gd name="T8" fmla="*/ 870 w 2346"/>
                    <a:gd name="T9" fmla="*/ 35 h 185"/>
                    <a:gd name="T10" fmla="*/ 847 w 2346"/>
                    <a:gd name="T11" fmla="*/ 20 h 185"/>
                    <a:gd name="T12" fmla="*/ 202 w 2346"/>
                    <a:gd name="T13" fmla="*/ 9 h 185"/>
                    <a:gd name="T14" fmla="*/ 118 w 2346"/>
                    <a:gd name="T15" fmla="*/ 20 h 185"/>
                    <a:gd name="T16" fmla="*/ 55 w 2346"/>
                    <a:gd name="T17" fmla="*/ 25 h 185"/>
                    <a:gd name="T18" fmla="*/ 89 w 2346"/>
                    <a:gd name="T19" fmla="*/ 13 h 185"/>
                    <a:gd name="T20" fmla="*/ 109 w 2346"/>
                    <a:gd name="T21" fmla="*/ 29 h 185"/>
                    <a:gd name="T22" fmla="*/ 149 w 2346"/>
                    <a:gd name="T23" fmla="*/ 56 h 185"/>
                    <a:gd name="T24" fmla="*/ 153 w 2346"/>
                    <a:gd name="T25" fmla="*/ 67 h 185"/>
                    <a:gd name="T26" fmla="*/ 145 w 2346"/>
                    <a:gd name="T27" fmla="*/ 82 h 185"/>
                    <a:gd name="T28" fmla="*/ 103 w 2346"/>
                    <a:gd name="T29" fmla="*/ 77 h 185"/>
                    <a:gd name="T30" fmla="*/ 48 w 2346"/>
                    <a:gd name="T31" fmla="*/ 86 h 185"/>
                    <a:gd name="T32" fmla="*/ 48 w 2346"/>
                    <a:gd name="T33" fmla="*/ 59 h 185"/>
                    <a:gd name="T34" fmla="*/ 47 w 2346"/>
                    <a:gd name="T35" fmla="*/ 51 h 185"/>
                    <a:gd name="T36" fmla="*/ 25 w 2346"/>
                    <a:gd name="T37" fmla="*/ 44 h 185"/>
                    <a:gd name="T38" fmla="*/ 17 w 2346"/>
                    <a:gd name="T39" fmla="*/ 42 h 185"/>
                    <a:gd name="T40" fmla="*/ 6 w 2346"/>
                    <a:gd name="T41" fmla="*/ 29 h 185"/>
                    <a:gd name="T42" fmla="*/ 38 w 2346"/>
                    <a:gd name="T43" fmla="*/ 9 h 185"/>
                    <a:gd name="T44" fmla="*/ 2174 w 2346"/>
                    <a:gd name="T45" fmla="*/ 22 h 185"/>
                    <a:gd name="T46" fmla="*/ 2344 w 2346"/>
                    <a:gd name="T47" fmla="*/ 10 h 185"/>
                    <a:gd name="T48" fmla="*/ 2322 w 2346"/>
                    <a:gd name="T49" fmla="*/ 5 h 185"/>
                    <a:gd name="T50" fmla="*/ 296 w 2346"/>
                    <a:gd name="T51" fmla="*/ 33 h 185"/>
                    <a:gd name="T52" fmla="*/ 310 w 2346"/>
                    <a:gd name="T53" fmla="*/ 27 h 185"/>
                    <a:gd name="T54" fmla="*/ 321 w 2346"/>
                    <a:gd name="T55" fmla="*/ 4 h 185"/>
                    <a:gd name="T56" fmla="*/ 339 w 2346"/>
                    <a:gd name="T57" fmla="*/ 30 h 185"/>
                    <a:gd name="T58" fmla="*/ 359 w 2346"/>
                    <a:gd name="T59" fmla="*/ 35 h 185"/>
                    <a:gd name="T60" fmla="*/ 363 w 2346"/>
                    <a:gd name="T61" fmla="*/ 21 h 185"/>
                    <a:gd name="T62" fmla="*/ 407 w 2346"/>
                    <a:gd name="T63" fmla="*/ 29 h 185"/>
                    <a:gd name="T64" fmla="*/ 420 w 2346"/>
                    <a:gd name="T65" fmla="*/ 41 h 185"/>
                    <a:gd name="T66" fmla="*/ 437 w 2346"/>
                    <a:gd name="T67" fmla="*/ 46 h 185"/>
                    <a:gd name="T68" fmla="*/ 452 w 2346"/>
                    <a:gd name="T69" fmla="*/ 55 h 185"/>
                    <a:gd name="T70" fmla="*/ 459 w 2346"/>
                    <a:gd name="T71" fmla="*/ 71 h 185"/>
                    <a:gd name="T72" fmla="*/ 455 w 2346"/>
                    <a:gd name="T73" fmla="*/ 88 h 185"/>
                    <a:gd name="T74" fmla="*/ 478 w 2346"/>
                    <a:gd name="T75" fmla="*/ 101 h 185"/>
                    <a:gd name="T76" fmla="*/ 491 w 2346"/>
                    <a:gd name="T77" fmla="*/ 101 h 185"/>
                    <a:gd name="T78" fmla="*/ 504 w 2346"/>
                    <a:gd name="T79" fmla="*/ 114 h 185"/>
                    <a:gd name="T80" fmla="*/ 520 w 2346"/>
                    <a:gd name="T81" fmla="*/ 120 h 185"/>
                    <a:gd name="T82" fmla="*/ 501 w 2346"/>
                    <a:gd name="T83" fmla="*/ 131 h 185"/>
                    <a:gd name="T84" fmla="*/ 488 w 2346"/>
                    <a:gd name="T85" fmla="*/ 135 h 185"/>
                    <a:gd name="T86" fmla="*/ 469 w 2346"/>
                    <a:gd name="T87" fmla="*/ 119 h 185"/>
                    <a:gd name="T88" fmla="*/ 457 w 2346"/>
                    <a:gd name="T89" fmla="*/ 128 h 185"/>
                    <a:gd name="T90" fmla="*/ 484 w 2346"/>
                    <a:gd name="T91" fmla="*/ 148 h 185"/>
                    <a:gd name="T92" fmla="*/ 474 w 2346"/>
                    <a:gd name="T93" fmla="*/ 161 h 185"/>
                    <a:gd name="T94" fmla="*/ 455 w 2346"/>
                    <a:gd name="T95" fmla="*/ 168 h 185"/>
                    <a:gd name="T96" fmla="*/ 466 w 2346"/>
                    <a:gd name="T97" fmla="*/ 182 h 185"/>
                    <a:gd name="T98" fmla="*/ 428 w 2346"/>
                    <a:gd name="T99" fmla="*/ 173 h 185"/>
                    <a:gd name="T100" fmla="*/ 402 w 2346"/>
                    <a:gd name="T101" fmla="*/ 157 h 185"/>
                    <a:gd name="T102" fmla="*/ 369 w 2346"/>
                    <a:gd name="T103" fmla="*/ 161 h 185"/>
                    <a:gd name="T104" fmla="*/ 404 w 2346"/>
                    <a:gd name="T105" fmla="*/ 143 h 185"/>
                    <a:gd name="T106" fmla="*/ 418 w 2346"/>
                    <a:gd name="T107" fmla="*/ 116 h 185"/>
                    <a:gd name="T108" fmla="*/ 414 w 2346"/>
                    <a:gd name="T109" fmla="*/ 89 h 185"/>
                    <a:gd name="T110" fmla="*/ 394 w 2346"/>
                    <a:gd name="T111" fmla="*/ 73 h 185"/>
                    <a:gd name="T112" fmla="*/ 378 w 2346"/>
                    <a:gd name="T113" fmla="*/ 63 h 185"/>
                    <a:gd name="T114" fmla="*/ 352 w 2346"/>
                    <a:gd name="T115" fmla="*/ 56 h 185"/>
                    <a:gd name="T116" fmla="*/ 334 w 2346"/>
                    <a:gd name="T117" fmla="*/ 58 h 185"/>
                    <a:gd name="T118" fmla="*/ 304 w 2346"/>
                    <a:gd name="T119" fmla="*/ 63 h 185"/>
                    <a:gd name="T120" fmla="*/ 279 w 2346"/>
                    <a:gd name="T121" fmla="*/ 46 h 185"/>
                    <a:gd name="T122" fmla="*/ 271 w 2346"/>
                    <a:gd name="T123" fmla="*/ 1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6" h="185">
                      <a:moveTo>
                        <a:pt x="2215" y="22"/>
                      </a:moveTo>
                      <a:lnTo>
                        <a:pt x="2215" y="26"/>
                      </a:lnTo>
                      <a:lnTo>
                        <a:pt x="2212" y="26"/>
                      </a:lnTo>
                      <a:lnTo>
                        <a:pt x="2211" y="25"/>
                      </a:lnTo>
                      <a:lnTo>
                        <a:pt x="2210" y="25"/>
                      </a:lnTo>
                      <a:lnTo>
                        <a:pt x="2208" y="25"/>
                      </a:lnTo>
                      <a:lnTo>
                        <a:pt x="2208" y="24"/>
                      </a:lnTo>
                      <a:lnTo>
                        <a:pt x="2215" y="22"/>
                      </a:lnTo>
                      <a:close/>
                      <a:moveTo>
                        <a:pt x="2183" y="22"/>
                      </a:moveTo>
                      <a:lnTo>
                        <a:pt x="2186" y="22"/>
                      </a:lnTo>
                      <a:lnTo>
                        <a:pt x="2187" y="24"/>
                      </a:lnTo>
                      <a:lnTo>
                        <a:pt x="2187" y="26"/>
                      </a:lnTo>
                      <a:lnTo>
                        <a:pt x="2185" y="25"/>
                      </a:lnTo>
                      <a:lnTo>
                        <a:pt x="2183" y="27"/>
                      </a:lnTo>
                      <a:lnTo>
                        <a:pt x="2183" y="27"/>
                      </a:lnTo>
                      <a:lnTo>
                        <a:pt x="2183" y="26"/>
                      </a:lnTo>
                      <a:lnTo>
                        <a:pt x="2182" y="26"/>
                      </a:lnTo>
                      <a:lnTo>
                        <a:pt x="2182" y="26"/>
                      </a:lnTo>
                      <a:lnTo>
                        <a:pt x="2182" y="25"/>
                      </a:lnTo>
                      <a:lnTo>
                        <a:pt x="2183" y="25"/>
                      </a:lnTo>
                      <a:lnTo>
                        <a:pt x="2183" y="25"/>
                      </a:lnTo>
                      <a:lnTo>
                        <a:pt x="2183" y="24"/>
                      </a:lnTo>
                      <a:lnTo>
                        <a:pt x="2183" y="22"/>
                      </a:lnTo>
                      <a:lnTo>
                        <a:pt x="2183" y="22"/>
                      </a:lnTo>
                      <a:lnTo>
                        <a:pt x="2183" y="22"/>
                      </a:lnTo>
                      <a:close/>
                      <a:moveTo>
                        <a:pt x="2203" y="21"/>
                      </a:moveTo>
                      <a:lnTo>
                        <a:pt x="2207" y="21"/>
                      </a:lnTo>
                      <a:lnTo>
                        <a:pt x="2207" y="22"/>
                      </a:lnTo>
                      <a:lnTo>
                        <a:pt x="2203" y="22"/>
                      </a:lnTo>
                      <a:lnTo>
                        <a:pt x="2203" y="21"/>
                      </a:lnTo>
                      <a:close/>
                      <a:moveTo>
                        <a:pt x="2199" y="21"/>
                      </a:moveTo>
                      <a:lnTo>
                        <a:pt x="2200" y="21"/>
                      </a:lnTo>
                      <a:lnTo>
                        <a:pt x="2200" y="21"/>
                      </a:lnTo>
                      <a:lnTo>
                        <a:pt x="2200" y="21"/>
                      </a:lnTo>
                      <a:lnTo>
                        <a:pt x="2200" y="21"/>
                      </a:lnTo>
                      <a:lnTo>
                        <a:pt x="2199" y="21"/>
                      </a:lnTo>
                      <a:close/>
                      <a:moveTo>
                        <a:pt x="2165" y="21"/>
                      </a:moveTo>
                      <a:lnTo>
                        <a:pt x="2166" y="21"/>
                      </a:lnTo>
                      <a:lnTo>
                        <a:pt x="2166" y="21"/>
                      </a:lnTo>
                      <a:lnTo>
                        <a:pt x="2168" y="21"/>
                      </a:lnTo>
                      <a:lnTo>
                        <a:pt x="2168" y="21"/>
                      </a:lnTo>
                      <a:lnTo>
                        <a:pt x="2168" y="22"/>
                      </a:lnTo>
                      <a:lnTo>
                        <a:pt x="2168" y="22"/>
                      </a:lnTo>
                      <a:lnTo>
                        <a:pt x="2165" y="22"/>
                      </a:lnTo>
                      <a:lnTo>
                        <a:pt x="2165" y="21"/>
                      </a:lnTo>
                      <a:close/>
                      <a:moveTo>
                        <a:pt x="2193" y="20"/>
                      </a:moveTo>
                      <a:lnTo>
                        <a:pt x="2194" y="20"/>
                      </a:lnTo>
                      <a:lnTo>
                        <a:pt x="2194" y="20"/>
                      </a:lnTo>
                      <a:lnTo>
                        <a:pt x="2194" y="20"/>
                      </a:lnTo>
                      <a:lnTo>
                        <a:pt x="2194" y="20"/>
                      </a:lnTo>
                      <a:lnTo>
                        <a:pt x="2194" y="20"/>
                      </a:lnTo>
                      <a:lnTo>
                        <a:pt x="2194" y="20"/>
                      </a:lnTo>
                      <a:lnTo>
                        <a:pt x="2194" y="21"/>
                      </a:lnTo>
                      <a:lnTo>
                        <a:pt x="2193" y="20"/>
                      </a:lnTo>
                      <a:lnTo>
                        <a:pt x="2193" y="20"/>
                      </a:lnTo>
                      <a:lnTo>
                        <a:pt x="2193" y="20"/>
                      </a:lnTo>
                      <a:close/>
                      <a:moveTo>
                        <a:pt x="2191" y="20"/>
                      </a:moveTo>
                      <a:lnTo>
                        <a:pt x="2191" y="21"/>
                      </a:lnTo>
                      <a:lnTo>
                        <a:pt x="2189" y="21"/>
                      </a:lnTo>
                      <a:lnTo>
                        <a:pt x="2189" y="21"/>
                      </a:lnTo>
                      <a:lnTo>
                        <a:pt x="2189" y="21"/>
                      </a:lnTo>
                      <a:lnTo>
                        <a:pt x="2190" y="20"/>
                      </a:lnTo>
                      <a:lnTo>
                        <a:pt x="2190" y="20"/>
                      </a:lnTo>
                      <a:lnTo>
                        <a:pt x="2191" y="20"/>
                      </a:lnTo>
                      <a:close/>
                      <a:moveTo>
                        <a:pt x="220" y="20"/>
                      </a:moveTo>
                      <a:lnTo>
                        <a:pt x="221" y="21"/>
                      </a:lnTo>
                      <a:lnTo>
                        <a:pt x="220" y="21"/>
                      </a:lnTo>
                      <a:lnTo>
                        <a:pt x="219" y="22"/>
                      </a:lnTo>
                      <a:lnTo>
                        <a:pt x="219" y="22"/>
                      </a:lnTo>
                      <a:lnTo>
                        <a:pt x="219" y="22"/>
                      </a:lnTo>
                      <a:lnTo>
                        <a:pt x="217" y="22"/>
                      </a:lnTo>
                      <a:lnTo>
                        <a:pt x="217" y="21"/>
                      </a:lnTo>
                      <a:lnTo>
                        <a:pt x="217" y="20"/>
                      </a:lnTo>
                      <a:lnTo>
                        <a:pt x="220" y="20"/>
                      </a:lnTo>
                      <a:close/>
                      <a:moveTo>
                        <a:pt x="1725" y="18"/>
                      </a:moveTo>
                      <a:lnTo>
                        <a:pt x="1727" y="18"/>
                      </a:lnTo>
                      <a:lnTo>
                        <a:pt x="1728" y="18"/>
                      </a:lnTo>
                      <a:lnTo>
                        <a:pt x="1728" y="21"/>
                      </a:lnTo>
                      <a:lnTo>
                        <a:pt x="1727" y="21"/>
                      </a:lnTo>
                      <a:lnTo>
                        <a:pt x="1727" y="20"/>
                      </a:lnTo>
                      <a:lnTo>
                        <a:pt x="1727" y="20"/>
                      </a:lnTo>
                      <a:lnTo>
                        <a:pt x="1725" y="20"/>
                      </a:lnTo>
                      <a:lnTo>
                        <a:pt x="1725" y="18"/>
                      </a:lnTo>
                      <a:close/>
                      <a:moveTo>
                        <a:pt x="2199" y="16"/>
                      </a:moveTo>
                      <a:lnTo>
                        <a:pt x="2199" y="16"/>
                      </a:lnTo>
                      <a:lnTo>
                        <a:pt x="2199" y="17"/>
                      </a:lnTo>
                      <a:lnTo>
                        <a:pt x="2199" y="17"/>
                      </a:lnTo>
                      <a:lnTo>
                        <a:pt x="2199" y="17"/>
                      </a:lnTo>
                      <a:lnTo>
                        <a:pt x="2199" y="18"/>
                      </a:lnTo>
                      <a:lnTo>
                        <a:pt x="2197" y="18"/>
                      </a:lnTo>
                      <a:lnTo>
                        <a:pt x="2197" y="17"/>
                      </a:lnTo>
                      <a:lnTo>
                        <a:pt x="2197" y="16"/>
                      </a:lnTo>
                      <a:lnTo>
                        <a:pt x="2199" y="16"/>
                      </a:lnTo>
                      <a:close/>
                      <a:moveTo>
                        <a:pt x="199" y="14"/>
                      </a:moveTo>
                      <a:lnTo>
                        <a:pt x="200" y="14"/>
                      </a:lnTo>
                      <a:lnTo>
                        <a:pt x="200" y="14"/>
                      </a:lnTo>
                      <a:lnTo>
                        <a:pt x="199" y="14"/>
                      </a:lnTo>
                      <a:lnTo>
                        <a:pt x="199" y="14"/>
                      </a:lnTo>
                      <a:lnTo>
                        <a:pt x="199" y="14"/>
                      </a:lnTo>
                      <a:close/>
                      <a:moveTo>
                        <a:pt x="1775" y="13"/>
                      </a:moveTo>
                      <a:lnTo>
                        <a:pt x="1776" y="14"/>
                      </a:lnTo>
                      <a:lnTo>
                        <a:pt x="1776" y="14"/>
                      </a:lnTo>
                      <a:lnTo>
                        <a:pt x="1778" y="18"/>
                      </a:lnTo>
                      <a:lnTo>
                        <a:pt x="1776" y="20"/>
                      </a:lnTo>
                      <a:lnTo>
                        <a:pt x="1776" y="20"/>
                      </a:lnTo>
                      <a:lnTo>
                        <a:pt x="1776" y="21"/>
                      </a:lnTo>
                      <a:lnTo>
                        <a:pt x="1772" y="21"/>
                      </a:lnTo>
                      <a:lnTo>
                        <a:pt x="1771" y="20"/>
                      </a:lnTo>
                      <a:lnTo>
                        <a:pt x="1770" y="18"/>
                      </a:lnTo>
                      <a:lnTo>
                        <a:pt x="1770" y="18"/>
                      </a:lnTo>
                      <a:lnTo>
                        <a:pt x="1768" y="16"/>
                      </a:lnTo>
                      <a:lnTo>
                        <a:pt x="1771" y="14"/>
                      </a:lnTo>
                      <a:lnTo>
                        <a:pt x="1772" y="13"/>
                      </a:lnTo>
                      <a:lnTo>
                        <a:pt x="1775" y="13"/>
                      </a:lnTo>
                      <a:close/>
                      <a:moveTo>
                        <a:pt x="853" y="10"/>
                      </a:moveTo>
                      <a:lnTo>
                        <a:pt x="856" y="12"/>
                      </a:lnTo>
                      <a:lnTo>
                        <a:pt x="857" y="13"/>
                      </a:lnTo>
                      <a:lnTo>
                        <a:pt x="860" y="14"/>
                      </a:lnTo>
                      <a:lnTo>
                        <a:pt x="863" y="14"/>
                      </a:lnTo>
                      <a:lnTo>
                        <a:pt x="863" y="16"/>
                      </a:lnTo>
                      <a:lnTo>
                        <a:pt x="863" y="17"/>
                      </a:lnTo>
                      <a:lnTo>
                        <a:pt x="861" y="17"/>
                      </a:lnTo>
                      <a:lnTo>
                        <a:pt x="869" y="17"/>
                      </a:lnTo>
                      <a:lnTo>
                        <a:pt x="868" y="20"/>
                      </a:lnTo>
                      <a:lnTo>
                        <a:pt x="865" y="20"/>
                      </a:lnTo>
                      <a:lnTo>
                        <a:pt x="864" y="20"/>
                      </a:lnTo>
                      <a:lnTo>
                        <a:pt x="863" y="21"/>
                      </a:lnTo>
                      <a:lnTo>
                        <a:pt x="863" y="21"/>
                      </a:lnTo>
                      <a:lnTo>
                        <a:pt x="863" y="22"/>
                      </a:lnTo>
                      <a:lnTo>
                        <a:pt x="864" y="22"/>
                      </a:lnTo>
                      <a:lnTo>
                        <a:pt x="864" y="21"/>
                      </a:lnTo>
                      <a:lnTo>
                        <a:pt x="865" y="21"/>
                      </a:lnTo>
                      <a:lnTo>
                        <a:pt x="865" y="21"/>
                      </a:lnTo>
                      <a:lnTo>
                        <a:pt x="865" y="21"/>
                      </a:lnTo>
                      <a:lnTo>
                        <a:pt x="867" y="21"/>
                      </a:lnTo>
                      <a:lnTo>
                        <a:pt x="867" y="21"/>
                      </a:lnTo>
                      <a:lnTo>
                        <a:pt x="869" y="20"/>
                      </a:lnTo>
                      <a:lnTo>
                        <a:pt x="872" y="21"/>
                      </a:lnTo>
                      <a:lnTo>
                        <a:pt x="876" y="22"/>
                      </a:lnTo>
                      <a:lnTo>
                        <a:pt x="876" y="24"/>
                      </a:lnTo>
                      <a:lnTo>
                        <a:pt x="874" y="24"/>
                      </a:lnTo>
                      <a:lnTo>
                        <a:pt x="874" y="24"/>
                      </a:lnTo>
                      <a:lnTo>
                        <a:pt x="874" y="26"/>
                      </a:lnTo>
                      <a:lnTo>
                        <a:pt x="874" y="26"/>
                      </a:lnTo>
                      <a:lnTo>
                        <a:pt x="873" y="26"/>
                      </a:lnTo>
                      <a:lnTo>
                        <a:pt x="870" y="27"/>
                      </a:lnTo>
                      <a:lnTo>
                        <a:pt x="869" y="26"/>
                      </a:lnTo>
                      <a:lnTo>
                        <a:pt x="868" y="25"/>
                      </a:lnTo>
                      <a:lnTo>
                        <a:pt x="865" y="25"/>
                      </a:lnTo>
                      <a:lnTo>
                        <a:pt x="865" y="25"/>
                      </a:lnTo>
                      <a:lnTo>
                        <a:pt x="865" y="26"/>
                      </a:lnTo>
                      <a:lnTo>
                        <a:pt x="867" y="26"/>
                      </a:lnTo>
                      <a:lnTo>
                        <a:pt x="867" y="26"/>
                      </a:lnTo>
                      <a:lnTo>
                        <a:pt x="869" y="27"/>
                      </a:lnTo>
                      <a:lnTo>
                        <a:pt x="872" y="29"/>
                      </a:lnTo>
                      <a:lnTo>
                        <a:pt x="874" y="29"/>
                      </a:lnTo>
                      <a:lnTo>
                        <a:pt x="874" y="30"/>
                      </a:lnTo>
                      <a:lnTo>
                        <a:pt x="873" y="31"/>
                      </a:lnTo>
                      <a:lnTo>
                        <a:pt x="872" y="33"/>
                      </a:lnTo>
                      <a:lnTo>
                        <a:pt x="874" y="33"/>
                      </a:lnTo>
                      <a:lnTo>
                        <a:pt x="876" y="34"/>
                      </a:lnTo>
                      <a:lnTo>
                        <a:pt x="877" y="35"/>
                      </a:lnTo>
                      <a:lnTo>
                        <a:pt x="877" y="35"/>
                      </a:lnTo>
                      <a:lnTo>
                        <a:pt x="877" y="35"/>
                      </a:lnTo>
                      <a:lnTo>
                        <a:pt x="876" y="37"/>
                      </a:lnTo>
                      <a:lnTo>
                        <a:pt x="876" y="37"/>
                      </a:lnTo>
                      <a:lnTo>
                        <a:pt x="872" y="37"/>
                      </a:lnTo>
                      <a:lnTo>
                        <a:pt x="870" y="37"/>
                      </a:lnTo>
                      <a:lnTo>
                        <a:pt x="870" y="35"/>
                      </a:lnTo>
                      <a:lnTo>
                        <a:pt x="870" y="35"/>
                      </a:lnTo>
                      <a:lnTo>
                        <a:pt x="869" y="35"/>
                      </a:lnTo>
                      <a:lnTo>
                        <a:pt x="869" y="35"/>
                      </a:lnTo>
                      <a:lnTo>
                        <a:pt x="868" y="35"/>
                      </a:lnTo>
                      <a:lnTo>
                        <a:pt x="868" y="34"/>
                      </a:lnTo>
                      <a:lnTo>
                        <a:pt x="865" y="34"/>
                      </a:lnTo>
                      <a:lnTo>
                        <a:pt x="865" y="33"/>
                      </a:lnTo>
                      <a:lnTo>
                        <a:pt x="863" y="33"/>
                      </a:lnTo>
                      <a:lnTo>
                        <a:pt x="861" y="31"/>
                      </a:lnTo>
                      <a:lnTo>
                        <a:pt x="860" y="31"/>
                      </a:lnTo>
                      <a:lnTo>
                        <a:pt x="860" y="30"/>
                      </a:lnTo>
                      <a:lnTo>
                        <a:pt x="857" y="30"/>
                      </a:lnTo>
                      <a:lnTo>
                        <a:pt x="857" y="27"/>
                      </a:lnTo>
                      <a:lnTo>
                        <a:pt x="857" y="27"/>
                      </a:lnTo>
                      <a:lnTo>
                        <a:pt x="857" y="26"/>
                      </a:lnTo>
                      <a:lnTo>
                        <a:pt x="859" y="25"/>
                      </a:lnTo>
                      <a:lnTo>
                        <a:pt x="857" y="25"/>
                      </a:lnTo>
                      <a:lnTo>
                        <a:pt x="857" y="25"/>
                      </a:lnTo>
                      <a:lnTo>
                        <a:pt x="857" y="25"/>
                      </a:lnTo>
                      <a:lnTo>
                        <a:pt x="857" y="25"/>
                      </a:lnTo>
                      <a:lnTo>
                        <a:pt x="856" y="25"/>
                      </a:lnTo>
                      <a:lnTo>
                        <a:pt x="856" y="24"/>
                      </a:lnTo>
                      <a:lnTo>
                        <a:pt x="859" y="22"/>
                      </a:lnTo>
                      <a:lnTo>
                        <a:pt x="859" y="22"/>
                      </a:lnTo>
                      <a:lnTo>
                        <a:pt x="856" y="21"/>
                      </a:lnTo>
                      <a:lnTo>
                        <a:pt x="853" y="21"/>
                      </a:lnTo>
                      <a:lnTo>
                        <a:pt x="853" y="21"/>
                      </a:lnTo>
                      <a:lnTo>
                        <a:pt x="852" y="21"/>
                      </a:lnTo>
                      <a:lnTo>
                        <a:pt x="852" y="21"/>
                      </a:lnTo>
                      <a:lnTo>
                        <a:pt x="851" y="21"/>
                      </a:lnTo>
                      <a:lnTo>
                        <a:pt x="850" y="20"/>
                      </a:lnTo>
                      <a:lnTo>
                        <a:pt x="850" y="20"/>
                      </a:lnTo>
                      <a:lnTo>
                        <a:pt x="848" y="18"/>
                      </a:lnTo>
                      <a:lnTo>
                        <a:pt x="847" y="18"/>
                      </a:lnTo>
                      <a:lnTo>
                        <a:pt x="847" y="20"/>
                      </a:lnTo>
                      <a:lnTo>
                        <a:pt x="846" y="21"/>
                      </a:lnTo>
                      <a:lnTo>
                        <a:pt x="846" y="21"/>
                      </a:lnTo>
                      <a:lnTo>
                        <a:pt x="842" y="22"/>
                      </a:lnTo>
                      <a:lnTo>
                        <a:pt x="840" y="24"/>
                      </a:lnTo>
                      <a:lnTo>
                        <a:pt x="839" y="24"/>
                      </a:lnTo>
                      <a:lnTo>
                        <a:pt x="836" y="25"/>
                      </a:lnTo>
                      <a:lnTo>
                        <a:pt x="836" y="24"/>
                      </a:lnTo>
                      <a:lnTo>
                        <a:pt x="835" y="24"/>
                      </a:lnTo>
                      <a:lnTo>
                        <a:pt x="835" y="22"/>
                      </a:lnTo>
                      <a:lnTo>
                        <a:pt x="831" y="22"/>
                      </a:lnTo>
                      <a:lnTo>
                        <a:pt x="831" y="20"/>
                      </a:lnTo>
                      <a:lnTo>
                        <a:pt x="832" y="17"/>
                      </a:lnTo>
                      <a:lnTo>
                        <a:pt x="834" y="17"/>
                      </a:lnTo>
                      <a:lnTo>
                        <a:pt x="834" y="16"/>
                      </a:lnTo>
                      <a:lnTo>
                        <a:pt x="835" y="16"/>
                      </a:lnTo>
                      <a:lnTo>
                        <a:pt x="836" y="16"/>
                      </a:lnTo>
                      <a:lnTo>
                        <a:pt x="836" y="16"/>
                      </a:lnTo>
                      <a:lnTo>
                        <a:pt x="843" y="16"/>
                      </a:lnTo>
                      <a:lnTo>
                        <a:pt x="843" y="17"/>
                      </a:lnTo>
                      <a:lnTo>
                        <a:pt x="846" y="17"/>
                      </a:lnTo>
                      <a:lnTo>
                        <a:pt x="846" y="17"/>
                      </a:lnTo>
                      <a:lnTo>
                        <a:pt x="844" y="16"/>
                      </a:lnTo>
                      <a:lnTo>
                        <a:pt x="844" y="14"/>
                      </a:lnTo>
                      <a:lnTo>
                        <a:pt x="846" y="13"/>
                      </a:lnTo>
                      <a:lnTo>
                        <a:pt x="846" y="13"/>
                      </a:lnTo>
                      <a:lnTo>
                        <a:pt x="848" y="13"/>
                      </a:lnTo>
                      <a:lnTo>
                        <a:pt x="848" y="12"/>
                      </a:lnTo>
                      <a:lnTo>
                        <a:pt x="850" y="12"/>
                      </a:lnTo>
                      <a:lnTo>
                        <a:pt x="851" y="10"/>
                      </a:lnTo>
                      <a:lnTo>
                        <a:pt x="853" y="10"/>
                      </a:lnTo>
                      <a:close/>
                      <a:moveTo>
                        <a:pt x="202" y="8"/>
                      </a:moveTo>
                      <a:lnTo>
                        <a:pt x="202" y="9"/>
                      </a:lnTo>
                      <a:lnTo>
                        <a:pt x="202" y="9"/>
                      </a:lnTo>
                      <a:lnTo>
                        <a:pt x="202" y="9"/>
                      </a:lnTo>
                      <a:lnTo>
                        <a:pt x="203" y="9"/>
                      </a:lnTo>
                      <a:lnTo>
                        <a:pt x="203" y="10"/>
                      </a:lnTo>
                      <a:lnTo>
                        <a:pt x="199" y="10"/>
                      </a:lnTo>
                      <a:lnTo>
                        <a:pt x="199" y="9"/>
                      </a:lnTo>
                      <a:lnTo>
                        <a:pt x="200" y="8"/>
                      </a:lnTo>
                      <a:lnTo>
                        <a:pt x="202" y="8"/>
                      </a:lnTo>
                      <a:close/>
                      <a:moveTo>
                        <a:pt x="1699" y="7"/>
                      </a:moveTo>
                      <a:lnTo>
                        <a:pt x="1700" y="8"/>
                      </a:lnTo>
                      <a:lnTo>
                        <a:pt x="1700" y="8"/>
                      </a:lnTo>
                      <a:lnTo>
                        <a:pt x="1702" y="8"/>
                      </a:lnTo>
                      <a:lnTo>
                        <a:pt x="1700" y="14"/>
                      </a:lnTo>
                      <a:lnTo>
                        <a:pt x="1696" y="14"/>
                      </a:lnTo>
                      <a:lnTo>
                        <a:pt x="1696" y="16"/>
                      </a:lnTo>
                      <a:lnTo>
                        <a:pt x="1694" y="16"/>
                      </a:lnTo>
                      <a:lnTo>
                        <a:pt x="1694" y="14"/>
                      </a:lnTo>
                      <a:lnTo>
                        <a:pt x="1694" y="13"/>
                      </a:lnTo>
                      <a:lnTo>
                        <a:pt x="1695" y="12"/>
                      </a:lnTo>
                      <a:lnTo>
                        <a:pt x="1695" y="12"/>
                      </a:lnTo>
                      <a:lnTo>
                        <a:pt x="1695" y="10"/>
                      </a:lnTo>
                      <a:lnTo>
                        <a:pt x="1695" y="9"/>
                      </a:lnTo>
                      <a:lnTo>
                        <a:pt x="1695" y="8"/>
                      </a:lnTo>
                      <a:lnTo>
                        <a:pt x="1696" y="8"/>
                      </a:lnTo>
                      <a:lnTo>
                        <a:pt x="1696" y="7"/>
                      </a:lnTo>
                      <a:lnTo>
                        <a:pt x="1699" y="7"/>
                      </a:lnTo>
                      <a:close/>
                      <a:moveTo>
                        <a:pt x="105" y="7"/>
                      </a:moveTo>
                      <a:lnTo>
                        <a:pt x="107" y="7"/>
                      </a:lnTo>
                      <a:lnTo>
                        <a:pt x="111" y="10"/>
                      </a:lnTo>
                      <a:lnTo>
                        <a:pt x="112" y="10"/>
                      </a:lnTo>
                      <a:lnTo>
                        <a:pt x="112" y="12"/>
                      </a:lnTo>
                      <a:lnTo>
                        <a:pt x="114" y="12"/>
                      </a:lnTo>
                      <a:lnTo>
                        <a:pt x="115" y="16"/>
                      </a:lnTo>
                      <a:lnTo>
                        <a:pt x="116" y="17"/>
                      </a:lnTo>
                      <a:lnTo>
                        <a:pt x="118" y="18"/>
                      </a:lnTo>
                      <a:lnTo>
                        <a:pt x="118" y="20"/>
                      </a:lnTo>
                      <a:lnTo>
                        <a:pt x="120" y="20"/>
                      </a:lnTo>
                      <a:lnTo>
                        <a:pt x="120" y="22"/>
                      </a:lnTo>
                      <a:lnTo>
                        <a:pt x="120" y="25"/>
                      </a:lnTo>
                      <a:lnTo>
                        <a:pt x="119" y="26"/>
                      </a:lnTo>
                      <a:lnTo>
                        <a:pt x="116" y="26"/>
                      </a:lnTo>
                      <a:lnTo>
                        <a:pt x="116" y="25"/>
                      </a:lnTo>
                      <a:lnTo>
                        <a:pt x="115" y="25"/>
                      </a:lnTo>
                      <a:lnTo>
                        <a:pt x="114" y="24"/>
                      </a:lnTo>
                      <a:lnTo>
                        <a:pt x="112" y="24"/>
                      </a:lnTo>
                      <a:lnTo>
                        <a:pt x="112" y="24"/>
                      </a:lnTo>
                      <a:lnTo>
                        <a:pt x="111" y="22"/>
                      </a:lnTo>
                      <a:lnTo>
                        <a:pt x="109" y="22"/>
                      </a:lnTo>
                      <a:lnTo>
                        <a:pt x="106" y="22"/>
                      </a:lnTo>
                      <a:lnTo>
                        <a:pt x="106" y="21"/>
                      </a:lnTo>
                      <a:lnTo>
                        <a:pt x="105" y="18"/>
                      </a:lnTo>
                      <a:lnTo>
                        <a:pt x="103" y="17"/>
                      </a:lnTo>
                      <a:lnTo>
                        <a:pt x="103" y="13"/>
                      </a:lnTo>
                      <a:lnTo>
                        <a:pt x="103" y="13"/>
                      </a:lnTo>
                      <a:lnTo>
                        <a:pt x="103" y="9"/>
                      </a:lnTo>
                      <a:lnTo>
                        <a:pt x="105" y="9"/>
                      </a:lnTo>
                      <a:lnTo>
                        <a:pt x="105" y="7"/>
                      </a:lnTo>
                      <a:close/>
                      <a:moveTo>
                        <a:pt x="44" y="5"/>
                      </a:moveTo>
                      <a:lnTo>
                        <a:pt x="47" y="7"/>
                      </a:lnTo>
                      <a:lnTo>
                        <a:pt x="48" y="7"/>
                      </a:lnTo>
                      <a:lnTo>
                        <a:pt x="48" y="7"/>
                      </a:lnTo>
                      <a:lnTo>
                        <a:pt x="50" y="16"/>
                      </a:lnTo>
                      <a:lnTo>
                        <a:pt x="48" y="16"/>
                      </a:lnTo>
                      <a:lnTo>
                        <a:pt x="48" y="20"/>
                      </a:lnTo>
                      <a:lnTo>
                        <a:pt x="48" y="20"/>
                      </a:lnTo>
                      <a:lnTo>
                        <a:pt x="50" y="22"/>
                      </a:lnTo>
                      <a:lnTo>
                        <a:pt x="52" y="24"/>
                      </a:lnTo>
                      <a:lnTo>
                        <a:pt x="54" y="25"/>
                      </a:lnTo>
                      <a:lnTo>
                        <a:pt x="54" y="25"/>
                      </a:lnTo>
                      <a:lnTo>
                        <a:pt x="55" y="25"/>
                      </a:lnTo>
                      <a:lnTo>
                        <a:pt x="56" y="26"/>
                      </a:lnTo>
                      <a:lnTo>
                        <a:pt x="59" y="27"/>
                      </a:lnTo>
                      <a:lnTo>
                        <a:pt x="59" y="27"/>
                      </a:lnTo>
                      <a:lnTo>
                        <a:pt x="60" y="29"/>
                      </a:lnTo>
                      <a:lnTo>
                        <a:pt x="61" y="29"/>
                      </a:lnTo>
                      <a:lnTo>
                        <a:pt x="63" y="27"/>
                      </a:lnTo>
                      <a:lnTo>
                        <a:pt x="63" y="27"/>
                      </a:lnTo>
                      <a:lnTo>
                        <a:pt x="63" y="25"/>
                      </a:lnTo>
                      <a:lnTo>
                        <a:pt x="63" y="25"/>
                      </a:lnTo>
                      <a:lnTo>
                        <a:pt x="63" y="22"/>
                      </a:lnTo>
                      <a:lnTo>
                        <a:pt x="63" y="22"/>
                      </a:lnTo>
                      <a:lnTo>
                        <a:pt x="63" y="21"/>
                      </a:lnTo>
                      <a:lnTo>
                        <a:pt x="61" y="21"/>
                      </a:lnTo>
                      <a:lnTo>
                        <a:pt x="63" y="17"/>
                      </a:lnTo>
                      <a:lnTo>
                        <a:pt x="63" y="17"/>
                      </a:lnTo>
                      <a:lnTo>
                        <a:pt x="64" y="14"/>
                      </a:lnTo>
                      <a:lnTo>
                        <a:pt x="63" y="13"/>
                      </a:lnTo>
                      <a:lnTo>
                        <a:pt x="63" y="12"/>
                      </a:lnTo>
                      <a:lnTo>
                        <a:pt x="64" y="12"/>
                      </a:lnTo>
                      <a:lnTo>
                        <a:pt x="67" y="12"/>
                      </a:lnTo>
                      <a:lnTo>
                        <a:pt x="69" y="13"/>
                      </a:lnTo>
                      <a:lnTo>
                        <a:pt x="71" y="14"/>
                      </a:lnTo>
                      <a:lnTo>
                        <a:pt x="73" y="16"/>
                      </a:lnTo>
                      <a:lnTo>
                        <a:pt x="75" y="17"/>
                      </a:lnTo>
                      <a:lnTo>
                        <a:pt x="76" y="18"/>
                      </a:lnTo>
                      <a:lnTo>
                        <a:pt x="76" y="21"/>
                      </a:lnTo>
                      <a:lnTo>
                        <a:pt x="81" y="22"/>
                      </a:lnTo>
                      <a:lnTo>
                        <a:pt x="81" y="18"/>
                      </a:lnTo>
                      <a:lnTo>
                        <a:pt x="82" y="18"/>
                      </a:lnTo>
                      <a:lnTo>
                        <a:pt x="84" y="17"/>
                      </a:lnTo>
                      <a:lnTo>
                        <a:pt x="85" y="16"/>
                      </a:lnTo>
                      <a:lnTo>
                        <a:pt x="85" y="13"/>
                      </a:lnTo>
                      <a:lnTo>
                        <a:pt x="88" y="13"/>
                      </a:lnTo>
                      <a:lnTo>
                        <a:pt x="89" y="13"/>
                      </a:lnTo>
                      <a:lnTo>
                        <a:pt x="89" y="14"/>
                      </a:lnTo>
                      <a:lnTo>
                        <a:pt x="90" y="16"/>
                      </a:lnTo>
                      <a:lnTo>
                        <a:pt x="93" y="14"/>
                      </a:lnTo>
                      <a:lnTo>
                        <a:pt x="93" y="16"/>
                      </a:lnTo>
                      <a:lnTo>
                        <a:pt x="94" y="16"/>
                      </a:lnTo>
                      <a:lnTo>
                        <a:pt x="94" y="17"/>
                      </a:lnTo>
                      <a:lnTo>
                        <a:pt x="95" y="18"/>
                      </a:lnTo>
                      <a:lnTo>
                        <a:pt x="95" y="20"/>
                      </a:lnTo>
                      <a:lnTo>
                        <a:pt x="97" y="21"/>
                      </a:lnTo>
                      <a:lnTo>
                        <a:pt x="97" y="22"/>
                      </a:lnTo>
                      <a:lnTo>
                        <a:pt x="98" y="22"/>
                      </a:lnTo>
                      <a:lnTo>
                        <a:pt x="98" y="22"/>
                      </a:lnTo>
                      <a:lnTo>
                        <a:pt x="98" y="22"/>
                      </a:lnTo>
                      <a:lnTo>
                        <a:pt x="99" y="22"/>
                      </a:lnTo>
                      <a:lnTo>
                        <a:pt x="99" y="24"/>
                      </a:lnTo>
                      <a:lnTo>
                        <a:pt x="99" y="24"/>
                      </a:lnTo>
                      <a:lnTo>
                        <a:pt x="98" y="25"/>
                      </a:lnTo>
                      <a:lnTo>
                        <a:pt x="98" y="26"/>
                      </a:lnTo>
                      <a:lnTo>
                        <a:pt x="98" y="27"/>
                      </a:lnTo>
                      <a:lnTo>
                        <a:pt x="98" y="29"/>
                      </a:lnTo>
                      <a:lnTo>
                        <a:pt x="97" y="30"/>
                      </a:lnTo>
                      <a:lnTo>
                        <a:pt x="95" y="31"/>
                      </a:lnTo>
                      <a:lnTo>
                        <a:pt x="95" y="34"/>
                      </a:lnTo>
                      <a:lnTo>
                        <a:pt x="95" y="34"/>
                      </a:lnTo>
                      <a:lnTo>
                        <a:pt x="97" y="37"/>
                      </a:lnTo>
                      <a:lnTo>
                        <a:pt x="102" y="34"/>
                      </a:lnTo>
                      <a:lnTo>
                        <a:pt x="102" y="31"/>
                      </a:lnTo>
                      <a:lnTo>
                        <a:pt x="103" y="30"/>
                      </a:lnTo>
                      <a:lnTo>
                        <a:pt x="105" y="27"/>
                      </a:lnTo>
                      <a:lnTo>
                        <a:pt x="105" y="26"/>
                      </a:lnTo>
                      <a:lnTo>
                        <a:pt x="107" y="26"/>
                      </a:lnTo>
                      <a:lnTo>
                        <a:pt x="107" y="26"/>
                      </a:lnTo>
                      <a:lnTo>
                        <a:pt x="107" y="27"/>
                      </a:lnTo>
                      <a:lnTo>
                        <a:pt x="109" y="29"/>
                      </a:lnTo>
                      <a:lnTo>
                        <a:pt x="111" y="27"/>
                      </a:lnTo>
                      <a:lnTo>
                        <a:pt x="112" y="26"/>
                      </a:lnTo>
                      <a:lnTo>
                        <a:pt x="112" y="26"/>
                      </a:lnTo>
                      <a:lnTo>
                        <a:pt x="114" y="26"/>
                      </a:lnTo>
                      <a:lnTo>
                        <a:pt x="115" y="27"/>
                      </a:lnTo>
                      <a:lnTo>
                        <a:pt x="118" y="27"/>
                      </a:lnTo>
                      <a:lnTo>
                        <a:pt x="118" y="27"/>
                      </a:lnTo>
                      <a:lnTo>
                        <a:pt x="123" y="27"/>
                      </a:lnTo>
                      <a:lnTo>
                        <a:pt x="123" y="29"/>
                      </a:lnTo>
                      <a:lnTo>
                        <a:pt x="124" y="30"/>
                      </a:lnTo>
                      <a:lnTo>
                        <a:pt x="126" y="33"/>
                      </a:lnTo>
                      <a:lnTo>
                        <a:pt x="127" y="33"/>
                      </a:lnTo>
                      <a:lnTo>
                        <a:pt x="126" y="34"/>
                      </a:lnTo>
                      <a:lnTo>
                        <a:pt x="126" y="35"/>
                      </a:lnTo>
                      <a:lnTo>
                        <a:pt x="127" y="38"/>
                      </a:lnTo>
                      <a:lnTo>
                        <a:pt x="127" y="39"/>
                      </a:lnTo>
                      <a:lnTo>
                        <a:pt x="130" y="39"/>
                      </a:lnTo>
                      <a:lnTo>
                        <a:pt x="131" y="41"/>
                      </a:lnTo>
                      <a:lnTo>
                        <a:pt x="131" y="44"/>
                      </a:lnTo>
                      <a:lnTo>
                        <a:pt x="132" y="47"/>
                      </a:lnTo>
                      <a:lnTo>
                        <a:pt x="135" y="50"/>
                      </a:lnTo>
                      <a:lnTo>
                        <a:pt x="136" y="52"/>
                      </a:lnTo>
                      <a:lnTo>
                        <a:pt x="139" y="55"/>
                      </a:lnTo>
                      <a:lnTo>
                        <a:pt x="139" y="55"/>
                      </a:lnTo>
                      <a:lnTo>
                        <a:pt x="141" y="55"/>
                      </a:lnTo>
                      <a:lnTo>
                        <a:pt x="143" y="55"/>
                      </a:lnTo>
                      <a:lnTo>
                        <a:pt x="144" y="56"/>
                      </a:lnTo>
                      <a:lnTo>
                        <a:pt x="144" y="51"/>
                      </a:lnTo>
                      <a:lnTo>
                        <a:pt x="147" y="51"/>
                      </a:lnTo>
                      <a:lnTo>
                        <a:pt x="147" y="52"/>
                      </a:lnTo>
                      <a:lnTo>
                        <a:pt x="147" y="52"/>
                      </a:lnTo>
                      <a:lnTo>
                        <a:pt x="147" y="54"/>
                      </a:lnTo>
                      <a:lnTo>
                        <a:pt x="147" y="55"/>
                      </a:lnTo>
                      <a:lnTo>
                        <a:pt x="149" y="56"/>
                      </a:lnTo>
                      <a:lnTo>
                        <a:pt x="149" y="58"/>
                      </a:lnTo>
                      <a:lnTo>
                        <a:pt x="150" y="59"/>
                      </a:lnTo>
                      <a:lnTo>
                        <a:pt x="152" y="59"/>
                      </a:lnTo>
                      <a:lnTo>
                        <a:pt x="153" y="59"/>
                      </a:lnTo>
                      <a:lnTo>
                        <a:pt x="153" y="60"/>
                      </a:lnTo>
                      <a:lnTo>
                        <a:pt x="161" y="61"/>
                      </a:lnTo>
                      <a:lnTo>
                        <a:pt x="161" y="60"/>
                      </a:lnTo>
                      <a:lnTo>
                        <a:pt x="162" y="60"/>
                      </a:lnTo>
                      <a:lnTo>
                        <a:pt x="162" y="60"/>
                      </a:lnTo>
                      <a:lnTo>
                        <a:pt x="164" y="60"/>
                      </a:lnTo>
                      <a:lnTo>
                        <a:pt x="166" y="60"/>
                      </a:lnTo>
                      <a:lnTo>
                        <a:pt x="166" y="60"/>
                      </a:lnTo>
                      <a:lnTo>
                        <a:pt x="166" y="60"/>
                      </a:lnTo>
                      <a:lnTo>
                        <a:pt x="166" y="60"/>
                      </a:lnTo>
                      <a:lnTo>
                        <a:pt x="166" y="61"/>
                      </a:lnTo>
                      <a:lnTo>
                        <a:pt x="167" y="65"/>
                      </a:lnTo>
                      <a:lnTo>
                        <a:pt x="166" y="65"/>
                      </a:lnTo>
                      <a:lnTo>
                        <a:pt x="166" y="65"/>
                      </a:lnTo>
                      <a:lnTo>
                        <a:pt x="166" y="67"/>
                      </a:lnTo>
                      <a:lnTo>
                        <a:pt x="166" y="67"/>
                      </a:lnTo>
                      <a:lnTo>
                        <a:pt x="166" y="67"/>
                      </a:lnTo>
                      <a:lnTo>
                        <a:pt x="167" y="68"/>
                      </a:lnTo>
                      <a:lnTo>
                        <a:pt x="167" y="69"/>
                      </a:lnTo>
                      <a:lnTo>
                        <a:pt x="167" y="71"/>
                      </a:lnTo>
                      <a:lnTo>
                        <a:pt x="167" y="71"/>
                      </a:lnTo>
                      <a:lnTo>
                        <a:pt x="166" y="72"/>
                      </a:lnTo>
                      <a:lnTo>
                        <a:pt x="164" y="71"/>
                      </a:lnTo>
                      <a:lnTo>
                        <a:pt x="164" y="68"/>
                      </a:lnTo>
                      <a:lnTo>
                        <a:pt x="161" y="68"/>
                      </a:lnTo>
                      <a:lnTo>
                        <a:pt x="160" y="67"/>
                      </a:lnTo>
                      <a:lnTo>
                        <a:pt x="157" y="65"/>
                      </a:lnTo>
                      <a:lnTo>
                        <a:pt x="156" y="67"/>
                      </a:lnTo>
                      <a:lnTo>
                        <a:pt x="156" y="67"/>
                      </a:lnTo>
                      <a:lnTo>
                        <a:pt x="153" y="67"/>
                      </a:lnTo>
                      <a:lnTo>
                        <a:pt x="153" y="68"/>
                      </a:lnTo>
                      <a:lnTo>
                        <a:pt x="154" y="68"/>
                      </a:lnTo>
                      <a:lnTo>
                        <a:pt x="154" y="69"/>
                      </a:lnTo>
                      <a:lnTo>
                        <a:pt x="157" y="69"/>
                      </a:lnTo>
                      <a:lnTo>
                        <a:pt x="157" y="71"/>
                      </a:lnTo>
                      <a:lnTo>
                        <a:pt x="149" y="71"/>
                      </a:lnTo>
                      <a:lnTo>
                        <a:pt x="148" y="69"/>
                      </a:lnTo>
                      <a:lnTo>
                        <a:pt x="147" y="68"/>
                      </a:lnTo>
                      <a:lnTo>
                        <a:pt x="145" y="68"/>
                      </a:lnTo>
                      <a:lnTo>
                        <a:pt x="143" y="67"/>
                      </a:lnTo>
                      <a:lnTo>
                        <a:pt x="143" y="68"/>
                      </a:lnTo>
                      <a:lnTo>
                        <a:pt x="141" y="69"/>
                      </a:lnTo>
                      <a:lnTo>
                        <a:pt x="143" y="71"/>
                      </a:lnTo>
                      <a:lnTo>
                        <a:pt x="144" y="71"/>
                      </a:lnTo>
                      <a:lnTo>
                        <a:pt x="144" y="71"/>
                      </a:lnTo>
                      <a:lnTo>
                        <a:pt x="145" y="73"/>
                      </a:lnTo>
                      <a:lnTo>
                        <a:pt x="148" y="73"/>
                      </a:lnTo>
                      <a:lnTo>
                        <a:pt x="148" y="75"/>
                      </a:lnTo>
                      <a:lnTo>
                        <a:pt x="150" y="75"/>
                      </a:lnTo>
                      <a:lnTo>
                        <a:pt x="152" y="72"/>
                      </a:lnTo>
                      <a:lnTo>
                        <a:pt x="156" y="72"/>
                      </a:lnTo>
                      <a:lnTo>
                        <a:pt x="156" y="75"/>
                      </a:lnTo>
                      <a:lnTo>
                        <a:pt x="158" y="75"/>
                      </a:lnTo>
                      <a:lnTo>
                        <a:pt x="158" y="77"/>
                      </a:lnTo>
                      <a:lnTo>
                        <a:pt x="157" y="79"/>
                      </a:lnTo>
                      <a:lnTo>
                        <a:pt x="156" y="79"/>
                      </a:lnTo>
                      <a:lnTo>
                        <a:pt x="154" y="79"/>
                      </a:lnTo>
                      <a:lnTo>
                        <a:pt x="153" y="79"/>
                      </a:lnTo>
                      <a:lnTo>
                        <a:pt x="152" y="80"/>
                      </a:lnTo>
                      <a:lnTo>
                        <a:pt x="152" y="81"/>
                      </a:lnTo>
                      <a:lnTo>
                        <a:pt x="150" y="81"/>
                      </a:lnTo>
                      <a:lnTo>
                        <a:pt x="150" y="80"/>
                      </a:lnTo>
                      <a:lnTo>
                        <a:pt x="145" y="80"/>
                      </a:lnTo>
                      <a:lnTo>
                        <a:pt x="145" y="82"/>
                      </a:lnTo>
                      <a:lnTo>
                        <a:pt x="145" y="82"/>
                      </a:lnTo>
                      <a:lnTo>
                        <a:pt x="145" y="82"/>
                      </a:lnTo>
                      <a:lnTo>
                        <a:pt x="143" y="82"/>
                      </a:lnTo>
                      <a:lnTo>
                        <a:pt x="141" y="81"/>
                      </a:lnTo>
                      <a:lnTo>
                        <a:pt x="140" y="81"/>
                      </a:lnTo>
                      <a:lnTo>
                        <a:pt x="139" y="81"/>
                      </a:lnTo>
                      <a:lnTo>
                        <a:pt x="137" y="81"/>
                      </a:lnTo>
                      <a:lnTo>
                        <a:pt x="136" y="81"/>
                      </a:lnTo>
                      <a:lnTo>
                        <a:pt x="135" y="80"/>
                      </a:lnTo>
                      <a:lnTo>
                        <a:pt x="132" y="79"/>
                      </a:lnTo>
                      <a:lnTo>
                        <a:pt x="132" y="79"/>
                      </a:lnTo>
                      <a:lnTo>
                        <a:pt x="132" y="79"/>
                      </a:lnTo>
                      <a:lnTo>
                        <a:pt x="132" y="79"/>
                      </a:lnTo>
                      <a:lnTo>
                        <a:pt x="131" y="80"/>
                      </a:lnTo>
                      <a:lnTo>
                        <a:pt x="130" y="80"/>
                      </a:lnTo>
                      <a:lnTo>
                        <a:pt x="128" y="80"/>
                      </a:lnTo>
                      <a:lnTo>
                        <a:pt x="128" y="77"/>
                      </a:lnTo>
                      <a:lnTo>
                        <a:pt x="126" y="77"/>
                      </a:lnTo>
                      <a:lnTo>
                        <a:pt x="123" y="76"/>
                      </a:lnTo>
                      <a:lnTo>
                        <a:pt x="120" y="76"/>
                      </a:lnTo>
                      <a:lnTo>
                        <a:pt x="119" y="73"/>
                      </a:lnTo>
                      <a:lnTo>
                        <a:pt x="120" y="72"/>
                      </a:lnTo>
                      <a:lnTo>
                        <a:pt x="122" y="71"/>
                      </a:lnTo>
                      <a:lnTo>
                        <a:pt x="123" y="68"/>
                      </a:lnTo>
                      <a:lnTo>
                        <a:pt x="122" y="68"/>
                      </a:lnTo>
                      <a:lnTo>
                        <a:pt x="122" y="68"/>
                      </a:lnTo>
                      <a:lnTo>
                        <a:pt x="118" y="68"/>
                      </a:lnTo>
                      <a:lnTo>
                        <a:pt x="116" y="69"/>
                      </a:lnTo>
                      <a:lnTo>
                        <a:pt x="114" y="72"/>
                      </a:lnTo>
                      <a:lnTo>
                        <a:pt x="110" y="72"/>
                      </a:lnTo>
                      <a:lnTo>
                        <a:pt x="109" y="75"/>
                      </a:lnTo>
                      <a:lnTo>
                        <a:pt x="107" y="76"/>
                      </a:lnTo>
                      <a:lnTo>
                        <a:pt x="106" y="77"/>
                      </a:lnTo>
                      <a:lnTo>
                        <a:pt x="103" y="77"/>
                      </a:lnTo>
                      <a:lnTo>
                        <a:pt x="101" y="79"/>
                      </a:lnTo>
                      <a:lnTo>
                        <a:pt x="98" y="79"/>
                      </a:lnTo>
                      <a:lnTo>
                        <a:pt x="98" y="80"/>
                      </a:lnTo>
                      <a:lnTo>
                        <a:pt x="94" y="80"/>
                      </a:lnTo>
                      <a:lnTo>
                        <a:pt x="94" y="81"/>
                      </a:lnTo>
                      <a:lnTo>
                        <a:pt x="93" y="81"/>
                      </a:lnTo>
                      <a:lnTo>
                        <a:pt x="93" y="81"/>
                      </a:lnTo>
                      <a:lnTo>
                        <a:pt x="92" y="82"/>
                      </a:lnTo>
                      <a:lnTo>
                        <a:pt x="90" y="81"/>
                      </a:lnTo>
                      <a:lnTo>
                        <a:pt x="89" y="81"/>
                      </a:lnTo>
                      <a:lnTo>
                        <a:pt x="89" y="81"/>
                      </a:lnTo>
                      <a:lnTo>
                        <a:pt x="89" y="81"/>
                      </a:lnTo>
                      <a:lnTo>
                        <a:pt x="89" y="84"/>
                      </a:lnTo>
                      <a:lnTo>
                        <a:pt x="80" y="85"/>
                      </a:lnTo>
                      <a:lnTo>
                        <a:pt x="80" y="86"/>
                      </a:lnTo>
                      <a:lnTo>
                        <a:pt x="73" y="85"/>
                      </a:lnTo>
                      <a:lnTo>
                        <a:pt x="71" y="85"/>
                      </a:lnTo>
                      <a:lnTo>
                        <a:pt x="71" y="86"/>
                      </a:lnTo>
                      <a:lnTo>
                        <a:pt x="69" y="86"/>
                      </a:lnTo>
                      <a:lnTo>
                        <a:pt x="69" y="86"/>
                      </a:lnTo>
                      <a:lnTo>
                        <a:pt x="69" y="85"/>
                      </a:lnTo>
                      <a:lnTo>
                        <a:pt x="64" y="86"/>
                      </a:lnTo>
                      <a:lnTo>
                        <a:pt x="64" y="88"/>
                      </a:lnTo>
                      <a:lnTo>
                        <a:pt x="60" y="89"/>
                      </a:lnTo>
                      <a:lnTo>
                        <a:pt x="58" y="89"/>
                      </a:lnTo>
                      <a:lnTo>
                        <a:pt x="55" y="89"/>
                      </a:lnTo>
                      <a:lnTo>
                        <a:pt x="54" y="88"/>
                      </a:lnTo>
                      <a:lnTo>
                        <a:pt x="54" y="88"/>
                      </a:lnTo>
                      <a:lnTo>
                        <a:pt x="54" y="86"/>
                      </a:lnTo>
                      <a:lnTo>
                        <a:pt x="54" y="86"/>
                      </a:lnTo>
                      <a:lnTo>
                        <a:pt x="52" y="86"/>
                      </a:lnTo>
                      <a:lnTo>
                        <a:pt x="50" y="86"/>
                      </a:lnTo>
                      <a:lnTo>
                        <a:pt x="48" y="86"/>
                      </a:lnTo>
                      <a:lnTo>
                        <a:pt x="48" y="86"/>
                      </a:lnTo>
                      <a:lnTo>
                        <a:pt x="48" y="86"/>
                      </a:lnTo>
                      <a:lnTo>
                        <a:pt x="47" y="86"/>
                      </a:lnTo>
                      <a:lnTo>
                        <a:pt x="47" y="85"/>
                      </a:lnTo>
                      <a:lnTo>
                        <a:pt x="47" y="82"/>
                      </a:lnTo>
                      <a:lnTo>
                        <a:pt x="47" y="81"/>
                      </a:lnTo>
                      <a:lnTo>
                        <a:pt x="46" y="80"/>
                      </a:lnTo>
                      <a:lnTo>
                        <a:pt x="46" y="79"/>
                      </a:lnTo>
                      <a:lnTo>
                        <a:pt x="42" y="79"/>
                      </a:lnTo>
                      <a:lnTo>
                        <a:pt x="42" y="77"/>
                      </a:lnTo>
                      <a:lnTo>
                        <a:pt x="40" y="77"/>
                      </a:lnTo>
                      <a:lnTo>
                        <a:pt x="39" y="77"/>
                      </a:lnTo>
                      <a:lnTo>
                        <a:pt x="39" y="77"/>
                      </a:lnTo>
                      <a:lnTo>
                        <a:pt x="39" y="77"/>
                      </a:lnTo>
                      <a:lnTo>
                        <a:pt x="35" y="77"/>
                      </a:lnTo>
                      <a:lnTo>
                        <a:pt x="27" y="75"/>
                      </a:lnTo>
                      <a:lnTo>
                        <a:pt x="26" y="75"/>
                      </a:lnTo>
                      <a:lnTo>
                        <a:pt x="26" y="72"/>
                      </a:lnTo>
                      <a:lnTo>
                        <a:pt x="23" y="72"/>
                      </a:lnTo>
                      <a:lnTo>
                        <a:pt x="21" y="71"/>
                      </a:lnTo>
                      <a:lnTo>
                        <a:pt x="21" y="68"/>
                      </a:lnTo>
                      <a:lnTo>
                        <a:pt x="20" y="68"/>
                      </a:lnTo>
                      <a:lnTo>
                        <a:pt x="21" y="65"/>
                      </a:lnTo>
                      <a:lnTo>
                        <a:pt x="21" y="65"/>
                      </a:lnTo>
                      <a:lnTo>
                        <a:pt x="21" y="61"/>
                      </a:lnTo>
                      <a:lnTo>
                        <a:pt x="23" y="61"/>
                      </a:lnTo>
                      <a:lnTo>
                        <a:pt x="23" y="63"/>
                      </a:lnTo>
                      <a:lnTo>
                        <a:pt x="26" y="61"/>
                      </a:lnTo>
                      <a:lnTo>
                        <a:pt x="30" y="61"/>
                      </a:lnTo>
                      <a:lnTo>
                        <a:pt x="30" y="63"/>
                      </a:lnTo>
                      <a:lnTo>
                        <a:pt x="37" y="61"/>
                      </a:lnTo>
                      <a:lnTo>
                        <a:pt x="38" y="60"/>
                      </a:lnTo>
                      <a:lnTo>
                        <a:pt x="43" y="59"/>
                      </a:lnTo>
                      <a:lnTo>
                        <a:pt x="43" y="59"/>
                      </a:lnTo>
                      <a:lnTo>
                        <a:pt x="48" y="59"/>
                      </a:lnTo>
                      <a:lnTo>
                        <a:pt x="48" y="58"/>
                      </a:lnTo>
                      <a:lnTo>
                        <a:pt x="48" y="58"/>
                      </a:lnTo>
                      <a:lnTo>
                        <a:pt x="48" y="58"/>
                      </a:lnTo>
                      <a:lnTo>
                        <a:pt x="48" y="58"/>
                      </a:lnTo>
                      <a:lnTo>
                        <a:pt x="48" y="59"/>
                      </a:lnTo>
                      <a:lnTo>
                        <a:pt x="52" y="59"/>
                      </a:lnTo>
                      <a:lnTo>
                        <a:pt x="52" y="60"/>
                      </a:lnTo>
                      <a:lnTo>
                        <a:pt x="63" y="60"/>
                      </a:lnTo>
                      <a:lnTo>
                        <a:pt x="64" y="58"/>
                      </a:lnTo>
                      <a:lnTo>
                        <a:pt x="65" y="58"/>
                      </a:lnTo>
                      <a:lnTo>
                        <a:pt x="68" y="58"/>
                      </a:lnTo>
                      <a:lnTo>
                        <a:pt x="67" y="55"/>
                      </a:lnTo>
                      <a:lnTo>
                        <a:pt x="68" y="55"/>
                      </a:lnTo>
                      <a:lnTo>
                        <a:pt x="68" y="54"/>
                      </a:lnTo>
                      <a:lnTo>
                        <a:pt x="71" y="54"/>
                      </a:lnTo>
                      <a:lnTo>
                        <a:pt x="71" y="52"/>
                      </a:lnTo>
                      <a:lnTo>
                        <a:pt x="69" y="51"/>
                      </a:lnTo>
                      <a:lnTo>
                        <a:pt x="67" y="52"/>
                      </a:lnTo>
                      <a:lnTo>
                        <a:pt x="64" y="54"/>
                      </a:lnTo>
                      <a:lnTo>
                        <a:pt x="61" y="54"/>
                      </a:lnTo>
                      <a:lnTo>
                        <a:pt x="61" y="52"/>
                      </a:lnTo>
                      <a:lnTo>
                        <a:pt x="59" y="51"/>
                      </a:lnTo>
                      <a:lnTo>
                        <a:pt x="59" y="50"/>
                      </a:lnTo>
                      <a:lnTo>
                        <a:pt x="56" y="50"/>
                      </a:lnTo>
                      <a:lnTo>
                        <a:pt x="56" y="51"/>
                      </a:lnTo>
                      <a:lnTo>
                        <a:pt x="56" y="51"/>
                      </a:lnTo>
                      <a:lnTo>
                        <a:pt x="55" y="52"/>
                      </a:lnTo>
                      <a:lnTo>
                        <a:pt x="55" y="52"/>
                      </a:lnTo>
                      <a:lnTo>
                        <a:pt x="52" y="52"/>
                      </a:lnTo>
                      <a:lnTo>
                        <a:pt x="51" y="52"/>
                      </a:lnTo>
                      <a:lnTo>
                        <a:pt x="50" y="52"/>
                      </a:lnTo>
                      <a:lnTo>
                        <a:pt x="50" y="52"/>
                      </a:lnTo>
                      <a:lnTo>
                        <a:pt x="48" y="52"/>
                      </a:lnTo>
                      <a:lnTo>
                        <a:pt x="47" y="51"/>
                      </a:lnTo>
                      <a:lnTo>
                        <a:pt x="46" y="51"/>
                      </a:lnTo>
                      <a:lnTo>
                        <a:pt x="44" y="52"/>
                      </a:lnTo>
                      <a:lnTo>
                        <a:pt x="42" y="52"/>
                      </a:lnTo>
                      <a:lnTo>
                        <a:pt x="39" y="54"/>
                      </a:lnTo>
                      <a:lnTo>
                        <a:pt x="39" y="54"/>
                      </a:lnTo>
                      <a:lnTo>
                        <a:pt x="38" y="52"/>
                      </a:lnTo>
                      <a:lnTo>
                        <a:pt x="37" y="51"/>
                      </a:lnTo>
                      <a:lnTo>
                        <a:pt x="35" y="52"/>
                      </a:lnTo>
                      <a:lnTo>
                        <a:pt x="34" y="52"/>
                      </a:lnTo>
                      <a:lnTo>
                        <a:pt x="34" y="52"/>
                      </a:lnTo>
                      <a:lnTo>
                        <a:pt x="33" y="52"/>
                      </a:lnTo>
                      <a:lnTo>
                        <a:pt x="33" y="52"/>
                      </a:lnTo>
                      <a:lnTo>
                        <a:pt x="33" y="52"/>
                      </a:lnTo>
                      <a:lnTo>
                        <a:pt x="26" y="52"/>
                      </a:lnTo>
                      <a:lnTo>
                        <a:pt x="26" y="54"/>
                      </a:lnTo>
                      <a:lnTo>
                        <a:pt x="23" y="54"/>
                      </a:lnTo>
                      <a:lnTo>
                        <a:pt x="22" y="52"/>
                      </a:lnTo>
                      <a:lnTo>
                        <a:pt x="20" y="51"/>
                      </a:lnTo>
                      <a:lnTo>
                        <a:pt x="20" y="52"/>
                      </a:lnTo>
                      <a:lnTo>
                        <a:pt x="18" y="52"/>
                      </a:lnTo>
                      <a:lnTo>
                        <a:pt x="17" y="54"/>
                      </a:lnTo>
                      <a:lnTo>
                        <a:pt x="17" y="52"/>
                      </a:lnTo>
                      <a:lnTo>
                        <a:pt x="14" y="52"/>
                      </a:lnTo>
                      <a:lnTo>
                        <a:pt x="14" y="52"/>
                      </a:lnTo>
                      <a:lnTo>
                        <a:pt x="13" y="51"/>
                      </a:lnTo>
                      <a:lnTo>
                        <a:pt x="12" y="50"/>
                      </a:lnTo>
                      <a:lnTo>
                        <a:pt x="12" y="48"/>
                      </a:lnTo>
                      <a:lnTo>
                        <a:pt x="21" y="46"/>
                      </a:lnTo>
                      <a:lnTo>
                        <a:pt x="21" y="44"/>
                      </a:lnTo>
                      <a:lnTo>
                        <a:pt x="23" y="44"/>
                      </a:lnTo>
                      <a:lnTo>
                        <a:pt x="23" y="44"/>
                      </a:lnTo>
                      <a:lnTo>
                        <a:pt x="23" y="44"/>
                      </a:lnTo>
                      <a:lnTo>
                        <a:pt x="23" y="44"/>
                      </a:lnTo>
                      <a:lnTo>
                        <a:pt x="25" y="44"/>
                      </a:lnTo>
                      <a:lnTo>
                        <a:pt x="25" y="44"/>
                      </a:lnTo>
                      <a:lnTo>
                        <a:pt x="25" y="44"/>
                      </a:lnTo>
                      <a:lnTo>
                        <a:pt x="29" y="44"/>
                      </a:lnTo>
                      <a:lnTo>
                        <a:pt x="29" y="43"/>
                      </a:lnTo>
                      <a:lnTo>
                        <a:pt x="31" y="42"/>
                      </a:lnTo>
                      <a:lnTo>
                        <a:pt x="31" y="42"/>
                      </a:lnTo>
                      <a:lnTo>
                        <a:pt x="33" y="42"/>
                      </a:lnTo>
                      <a:lnTo>
                        <a:pt x="33" y="41"/>
                      </a:lnTo>
                      <a:lnTo>
                        <a:pt x="33" y="41"/>
                      </a:lnTo>
                      <a:lnTo>
                        <a:pt x="34" y="41"/>
                      </a:lnTo>
                      <a:lnTo>
                        <a:pt x="34" y="42"/>
                      </a:lnTo>
                      <a:lnTo>
                        <a:pt x="34" y="42"/>
                      </a:lnTo>
                      <a:lnTo>
                        <a:pt x="35" y="42"/>
                      </a:lnTo>
                      <a:lnTo>
                        <a:pt x="35" y="41"/>
                      </a:lnTo>
                      <a:lnTo>
                        <a:pt x="35" y="41"/>
                      </a:lnTo>
                      <a:lnTo>
                        <a:pt x="37" y="41"/>
                      </a:lnTo>
                      <a:lnTo>
                        <a:pt x="37" y="42"/>
                      </a:lnTo>
                      <a:lnTo>
                        <a:pt x="40" y="42"/>
                      </a:lnTo>
                      <a:lnTo>
                        <a:pt x="40" y="39"/>
                      </a:lnTo>
                      <a:lnTo>
                        <a:pt x="39" y="39"/>
                      </a:lnTo>
                      <a:lnTo>
                        <a:pt x="38" y="39"/>
                      </a:lnTo>
                      <a:lnTo>
                        <a:pt x="35" y="39"/>
                      </a:lnTo>
                      <a:lnTo>
                        <a:pt x="33" y="39"/>
                      </a:lnTo>
                      <a:lnTo>
                        <a:pt x="33" y="39"/>
                      </a:lnTo>
                      <a:lnTo>
                        <a:pt x="29" y="39"/>
                      </a:lnTo>
                      <a:lnTo>
                        <a:pt x="29" y="41"/>
                      </a:lnTo>
                      <a:lnTo>
                        <a:pt x="27" y="41"/>
                      </a:lnTo>
                      <a:lnTo>
                        <a:pt x="26" y="42"/>
                      </a:lnTo>
                      <a:lnTo>
                        <a:pt x="18" y="41"/>
                      </a:lnTo>
                      <a:lnTo>
                        <a:pt x="18" y="41"/>
                      </a:lnTo>
                      <a:lnTo>
                        <a:pt x="18" y="41"/>
                      </a:lnTo>
                      <a:lnTo>
                        <a:pt x="18" y="41"/>
                      </a:lnTo>
                      <a:lnTo>
                        <a:pt x="17" y="41"/>
                      </a:lnTo>
                      <a:lnTo>
                        <a:pt x="17" y="42"/>
                      </a:lnTo>
                      <a:lnTo>
                        <a:pt x="17" y="43"/>
                      </a:lnTo>
                      <a:lnTo>
                        <a:pt x="17" y="44"/>
                      </a:lnTo>
                      <a:lnTo>
                        <a:pt x="9" y="44"/>
                      </a:lnTo>
                      <a:lnTo>
                        <a:pt x="8" y="42"/>
                      </a:lnTo>
                      <a:lnTo>
                        <a:pt x="9" y="42"/>
                      </a:lnTo>
                      <a:lnTo>
                        <a:pt x="9" y="42"/>
                      </a:lnTo>
                      <a:lnTo>
                        <a:pt x="9" y="42"/>
                      </a:lnTo>
                      <a:lnTo>
                        <a:pt x="10" y="42"/>
                      </a:lnTo>
                      <a:lnTo>
                        <a:pt x="13" y="41"/>
                      </a:lnTo>
                      <a:lnTo>
                        <a:pt x="14" y="41"/>
                      </a:lnTo>
                      <a:lnTo>
                        <a:pt x="14" y="41"/>
                      </a:lnTo>
                      <a:lnTo>
                        <a:pt x="13" y="39"/>
                      </a:lnTo>
                      <a:lnTo>
                        <a:pt x="12" y="39"/>
                      </a:lnTo>
                      <a:lnTo>
                        <a:pt x="12" y="39"/>
                      </a:lnTo>
                      <a:lnTo>
                        <a:pt x="12" y="38"/>
                      </a:lnTo>
                      <a:lnTo>
                        <a:pt x="13" y="38"/>
                      </a:lnTo>
                      <a:lnTo>
                        <a:pt x="9" y="38"/>
                      </a:lnTo>
                      <a:lnTo>
                        <a:pt x="9" y="39"/>
                      </a:lnTo>
                      <a:lnTo>
                        <a:pt x="8" y="39"/>
                      </a:lnTo>
                      <a:lnTo>
                        <a:pt x="5" y="41"/>
                      </a:lnTo>
                      <a:lnTo>
                        <a:pt x="5" y="41"/>
                      </a:lnTo>
                      <a:lnTo>
                        <a:pt x="5" y="39"/>
                      </a:lnTo>
                      <a:lnTo>
                        <a:pt x="0" y="39"/>
                      </a:lnTo>
                      <a:lnTo>
                        <a:pt x="0" y="38"/>
                      </a:lnTo>
                      <a:lnTo>
                        <a:pt x="0" y="37"/>
                      </a:lnTo>
                      <a:lnTo>
                        <a:pt x="0" y="35"/>
                      </a:lnTo>
                      <a:lnTo>
                        <a:pt x="1" y="34"/>
                      </a:lnTo>
                      <a:lnTo>
                        <a:pt x="1" y="34"/>
                      </a:lnTo>
                      <a:lnTo>
                        <a:pt x="3" y="34"/>
                      </a:lnTo>
                      <a:lnTo>
                        <a:pt x="3" y="33"/>
                      </a:lnTo>
                      <a:lnTo>
                        <a:pt x="5" y="31"/>
                      </a:lnTo>
                      <a:lnTo>
                        <a:pt x="5" y="30"/>
                      </a:lnTo>
                      <a:lnTo>
                        <a:pt x="5" y="29"/>
                      </a:lnTo>
                      <a:lnTo>
                        <a:pt x="6" y="29"/>
                      </a:lnTo>
                      <a:lnTo>
                        <a:pt x="8" y="27"/>
                      </a:lnTo>
                      <a:lnTo>
                        <a:pt x="9" y="29"/>
                      </a:lnTo>
                      <a:lnTo>
                        <a:pt x="9" y="29"/>
                      </a:lnTo>
                      <a:lnTo>
                        <a:pt x="9" y="27"/>
                      </a:lnTo>
                      <a:lnTo>
                        <a:pt x="10" y="26"/>
                      </a:lnTo>
                      <a:lnTo>
                        <a:pt x="10" y="25"/>
                      </a:lnTo>
                      <a:lnTo>
                        <a:pt x="10" y="25"/>
                      </a:lnTo>
                      <a:lnTo>
                        <a:pt x="10" y="24"/>
                      </a:lnTo>
                      <a:lnTo>
                        <a:pt x="9" y="22"/>
                      </a:lnTo>
                      <a:lnTo>
                        <a:pt x="9" y="22"/>
                      </a:lnTo>
                      <a:lnTo>
                        <a:pt x="10" y="22"/>
                      </a:lnTo>
                      <a:lnTo>
                        <a:pt x="12" y="20"/>
                      </a:lnTo>
                      <a:lnTo>
                        <a:pt x="13" y="18"/>
                      </a:lnTo>
                      <a:lnTo>
                        <a:pt x="14" y="18"/>
                      </a:lnTo>
                      <a:lnTo>
                        <a:pt x="14" y="17"/>
                      </a:lnTo>
                      <a:lnTo>
                        <a:pt x="17" y="17"/>
                      </a:lnTo>
                      <a:lnTo>
                        <a:pt x="18" y="16"/>
                      </a:lnTo>
                      <a:lnTo>
                        <a:pt x="20" y="16"/>
                      </a:lnTo>
                      <a:lnTo>
                        <a:pt x="20" y="16"/>
                      </a:lnTo>
                      <a:lnTo>
                        <a:pt x="21" y="16"/>
                      </a:lnTo>
                      <a:lnTo>
                        <a:pt x="21" y="14"/>
                      </a:lnTo>
                      <a:lnTo>
                        <a:pt x="22" y="14"/>
                      </a:lnTo>
                      <a:lnTo>
                        <a:pt x="22" y="14"/>
                      </a:lnTo>
                      <a:lnTo>
                        <a:pt x="23" y="14"/>
                      </a:lnTo>
                      <a:lnTo>
                        <a:pt x="23" y="14"/>
                      </a:lnTo>
                      <a:lnTo>
                        <a:pt x="23" y="14"/>
                      </a:lnTo>
                      <a:lnTo>
                        <a:pt x="25" y="14"/>
                      </a:lnTo>
                      <a:lnTo>
                        <a:pt x="25" y="14"/>
                      </a:lnTo>
                      <a:lnTo>
                        <a:pt x="31" y="14"/>
                      </a:lnTo>
                      <a:lnTo>
                        <a:pt x="33" y="13"/>
                      </a:lnTo>
                      <a:lnTo>
                        <a:pt x="34" y="13"/>
                      </a:lnTo>
                      <a:lnTo>
                        <a:pt x="34" y="12"/>
                      </a:lnTo>
                      <a:lnTo>
                        <a:pt x="37" y="10"/>
                      </a:lnTo>
                      <a:lnTo>
                        <a:pt x="38" y="9"/>
                      </a:lnTo>
                      <a:lnTo>
                        <a:pt x="39" y="8"/>
                      </a:lnTo>
                      <a:lnTo>
                        <a:pt x="40" y="7"/>
                      </a:lnTo>
                      <a:lnTo>
                        <a:pt x="44" y="5"/>
                      </a:lnTo>
                      <a:close/>
                      <a:moveTo>
                        <a:pt x="2173" y="5"/>
                      </a:moveTo>
                      <a:lnTo>
                        <a:pt x="2176" y="5"/>
                      </a:lnTo>
                      <a:lnTo>
                        <a:pt x="2176" y="5"/>
                      </a:lnTo>
                      <a:lnTo>
                        <a:pt x="2178" y="7"/>
                      </a:lnTo>
                      <a:lnTo>
                        <a:pt x="2178" y="8"/>
                      </a:lnTo>
                      <a:lnTo>
                        <a:pt x="2181" y="8"/>
                      </a:lnTo>
                      <a:lnTo>
                        <a:pt x="2182" y="9"/>
                      </a:lnTo>
                      <a:lnTo>
                        <a:pt x="2183" y="9"/>
                      </a:lnTo>
                      <a:lnTo>
                        <a:pt x="2185" y="10"/>
                      </a:lnTo>
                      <a:lnTo>
                        <a:pt x="2186" y="12"/>
                      </a:lnTo>
                      <a:lnTo>
                        <a:pt x="2191" y="12"/>
                      </a:lnTo>
                      <a:lnTo>
                        <a:pt x="2191" y="16"/>
                      </a:lnTo>
                      <a:lnTo>
                        <a:pt x="2187" y="17"/>
                      </a:lnTo>
                      <a:lnTo>
                        <a:pt x="2187" y="18"/>
                      </a:lnTo>
                      <a:lnTo>
                        <a:pt x="2186" y="20"/>
                      </a:lnTo>
                      <a:lnTo>
                        <a:pt x="2186" y="20"/>
                      </a:lnTo>
                      <a:lnTo>
                        <a:pt x="2182" y="21"/>
                      </a:lnTo>
                      <a:lnTo>
                        <a:pt x="2182" y="21"/>
                      </a:lnTo>
                      <a:lnTo>
                        <a:pt x="2181" y="22"/>
                      </a:lnTo>
                      <a:lnTo>
                        <a:pt x="2178" y="22"/>
                      </a:lnTo>
                      <a:lnTo>
                        <a:pt x="2176" y="22"/>
                      </a:lnTo>
                      <a:lnTo>
                        <a:pt x="2177" y="25"/>
                      </a:lnTo>
                      <a:lnTo>
                        <a:pt x="2176" y="25"/>
                      </a:lnTo>
                      <a:lnTo>
                        <a:pt x="2174" y="26"/>
                      </a:lnTo>
                      <a:lnTo>
                        <a:pt x="2172" y="26"/>
                      </a:lnTo>
                      <a:lnTo>
                        <a:pt x="2172" y="25"/>
                      </a:lnTo>
                      <a:lnTo>
                        <a:pt x="2170" y="25"/>
                      </a:lnTo>
                      <a:lnTo>
                        <a:pt x="2170" y="24"/>
                      </a:lnTo>
                      <a:lnTo>
                        <a:pt x="2172" y="24"/>
                      </a:lnTo>
                      <a:lnTo>
                        <a:pt x="2172" y="22"/>
                      </a:lnTo>
                      <a:lnTo>
                        <a:pt x="2174" y="22"/>
                      </a:lnTo>
                      <a:lnTo>
                        <a:pt x="2174" y="22"/>
                      </a:lnTo>
                      <a:lnTo>
                        <a:pt x="2172" y="21"/>
                      </a:lnTo>
                      <a:lnTo>
                        <a:pt x="2170" y="20"/>
                      </a:lnTo>
                      <a:lnTo>
                        <a:pt x="2163" y="20"/>
                      </a:lnTo>
                      <a:lnTo>
                        <a:pt x="2163" y="17"/>
                      </a:lnTo>
                      <a:lnTo>
                        <a:pt x="2161" y="16"/>
                      </a:lnTo>
                      <a:lnTo>
                        <a:pt x="2160" y="16"/>
                      </a:lnTo>
                      <a:lnTo>
                        <a:pt x="2159" y="14"/>
                      </a:lnTo>
                      <a:lnTo>
                        <a:pt x="2160" y="14"/>
                      </a:lnTo>
                      <a:lnTo>
                        <a:pt x="2159" y="10"/>
                      </a:lnTo>
                      <a:lnTo>
                        <a:pt x="2160" y="10"/>
                      </a:lnTo>
                      <a:lnTo>
                        <a:pt x="2160" y="9"/>
                      </a:lnTo>
                      <a:lnTo>
                        <a:pt x="2160" y="8"/>
                      </a:lnTo>
                      <a:lnTo>
                        <a:pt x="2163" y="8"/>
                      </a:lnTo>
                      <a:lnTo>
                        <a:pt x="2165" y="7"/>
                      </a:lnTo>
                      <a:lnTo>
                        <a:pt x="2169" y="5"/>
                      </a:lnTo>
                      <a:lnTo>
                        <a:pt x="2173" y="5"/>
                      </a:lnTo>
                      <a:close/>
                      <a:moveTo>
                        <a:pt x="2329" y="1"/>
                      </a:moveTo>
                      <a:lnTo>
                        <a:pt x="2330" y="3"/>
                      </a:lnTo>
                      <a:lnTo>
                        <a:pt x="2331" y="3"/>
                      </a:lnTo>
                      <a:lnTo>
                        <a:pt x="2331" y="3"/>
                      </a:lnTo>
                      <a:lnTo>
                        <a:pt x="2333" y="3"/>
                      </a:lnTo>
                      <a:lnTo>
                        <a:pt x="2334" y="3"/>
                      </a:lnTo>
                      <a:lnTo>
                        <a:pt x="2334" y="3"/>
                      </a:lnTo>
                      <a:lnTo>
                        <a:pt x="2337" y="4"/>
                      </a:lnTo>
                      <a:lnTo>
                        <a:pt x="2337" y="5"/>
                      </a:lnTo>
                      <a:lnTo>
                        <a:pt x="2338" y="5"/>
                      </a:lnTo>
                      <a:lnTo>
                        <a:pt x="2341" y="8"/>
                      </a:lnTo>
                      <a:lnTo>
                        <a:pt x="2342" y="8"/>
                      </a:lnTo>
                      <a:lnTo>
                        <a:pt x="2342" y="9"/>
                      </a:lnTo>
                      <a:lnTo>
                        <a:pt x="2343" y="9"/>
                      </a:lnTo>
                      <a:lnTo>
                        <a:pt x="2343" y="9"/>
                      </a:lnTo>
                      <a:lnTo>
                        <a:pt x="2343" y="9"/>
                      </a:lnTo>
                      <a:lnTo>
                        <a:pt x="2344" y="10"/>
                      </a:lnTo>
                      <a:lnTo>
                        <a:pt x="2344" y="10"/>
                      </a:lnTo>
                      <a:lnTo>
                        <a:pt x="2346" y="14"/>
                      </a:lnTo>
                      <a:lnTo>
                        <a:pt x="2344" y="14"/>
                      </a:lnTo>
                      <a:lnTo>
                        <a:pt x="2346" y="17"/>
                      </a:lnTo>
                      <a:lnTo>
                        <a:pt x="2344" y="17"/>
                      </a:lnTo>
                      <a:lnTo>
                        <a:pt x="2344" y="18"/>
                      </a:lnTo>
                      <a:lnTo>
                        <a:pt x="2341" y="18"/>
                      </a:lnTo>
                      <a:lnTo>
                        <a:pt x="2341" y="17"/>
                      </a:lnTo>
                      <a:lnTo>
                        <a:pt x="2339" y="17"/>
                      </a:lnTo>
                      <a:lnTo>
                        <a:pt x="2338" y="17"/>
                      </a:lnTo>
                      <a:lnTo>
                        <a:pt x="2337" y="17"/>
                      </a:lnTo>
                      <a:lnTo>
                        <a:pt x="2334" y="17"/>
                      </a:lnTo>
                      <a:lnTo>
                        <a:pt x="2334" y="17"/>
                      </a:lnTo>
                      <a:lnTo>
                        <a:pt x="2331" y="17"/>
                      </a:lnTo>
                      <a:lnTo>
                        <a:pt x="2331" y="16"/>
                      </a:lnTo>
                      <a:lnTo>
                        <a:pt x="2327" y="16"/>
                      </a:lnTo>
                      <a:lnTo>
                        <a:pt x="2327" y="14"/>
                      </a:lnTo>
                      <a:lnTo>
                        <a:pt x="2324" y="16"/>
                      </a:lnTo>
                      <a:lnTo>
                        <a:pt x="2324" y="16"/>
                      </a:lnTo>
                      <a:lnTo>
                        <a:pt x="2324" y="16"/>
                      </a:lnTo>
                      <a:lnTo>
                        <a:pt x="2322" y="16"/>
                      </a:lnTo>
                      <a:lnTo>
                        <a:pt x="2320" y="16"/>
                      </a:lnTo>
                      <a:lnTo>
                        <a:pt x="2318" y="14"/>
                      </a:lnTo>
                      <a:lnTo>
                        <a:pt x="2318" y="14"/>
                      </a:lnTo>
                      <a:lnTo>
                        <a:pt x="2313" y="14"/>
                      </a:lnTo>
                      <a:lnTo>
                        <a:pt x="2313" y="13"/>
                      </a:lnTo>
                      <a:lnTo>
                        <a:pt x="2313" y="13"/>
                      </a:lnTo>
                      <a:lnTo>
                        <a:pt x="2313" y="13"/>
                      </a:lnTo>
                      <a:lnTo>
                        <a:pt x="2313" y="12"/>
                      </a:lnTo>
                      <a:lnTo>
                        <a:pt x="2317" y="12"/>
                      </a:lnTo>
                      <a:lnTo>
                        <a:pt x="2318" y="9"/>
                      </a:lnTo>
                      <a:lnTo>
                        <a:pt x="2320" y="8"/>
                      </a:lnTo>
                      <a:lnTo>
                        <a:pt x="2321" y="7"/>
                      </a:lnTo>
                      <a:lnTo>
                        <a:pt x="2322" y="5"/>
                      </a:lnTo>
                      <a:lnTo>
                        <a:pt x="2322" y="5"/>
                      </a:lnTo>
                      <a:lnTo>
                        <a:pt x="2324" y="5"/>
                      </a:lnTo>
                      <a:lnTo>
                        <a:pt x="2324" y="4"/>
                      </a:lnTo>
                      <a:lnTo>
                        <a:pt x="2326" y="4"/>
                      </a:lnTo>
                      <a:lnTo>
                        <a:pt x="2326" y="4"/>
                      </a:lnTo>
                      <a:lnTo>
                        <a:pt x="2327" y="3"/>
                      </a:lnTo>
                      <a:lnTo>
                        <a:pt x="2329" y="1"/>
                      </a:lnTo>
                      <a:close/>
                      <a:moveTo>
                        <a:pt x="313" y="0"/>
                      </a:moveTo>
                      <a:lnTo>
                        <a:pt x="314" y="0"/>
                      </a:lnTo>
                      <a:lnTo>
                        <a:pt x="314" y="1"/>
                      </a:lnTo>
                      <a:lnTo>
                        <a:pt x="317" y="1"/>
                      </a:lnTo>
                      <a:lnTo>
                        <a:pt x="318" y="3"/>
                      </a:lnTo>
                      <a:lnTo>
                        <a:pt x="318" y="4"/>
                      </a:lnTo>
                      <a:lnTo>
                        <a:pt x="317" y="4"/>
                      </a:lnTo>
                      <a:lnTo>
                        <a:pt x="317" y="4"/>
                      </a:lnTo>
                      <a:lnTo>
                        <a:pt x="317" y="4"/>
                      </a:lnTo>
                      <a:lnTo>
                        <a:pt x="313" y="4"/>
                      </a:lnTo>
                      <a:lnTo>
                        <a:pt x="309" y="5"/>
                      </a:lnTo>
                      <a:lnTo>
                        <a:pt x="305" y="5"/>
                      </a:lnTo>
                      <a:lnTo>
                        <a:pt x="302" y="7"/>
                      </a:lnTo>
                      <a:lnTo>
                        <a:pt x="302" y="8"/>
                      </a:lnTo>
                      <a:lnTo>
                        <a:pt x="301" y="8"/>
                      </a:lnTo>
                      <a:lnTo>
                        <a:pt x="301" y="9"/>
                      </a:lnTo>
                      <a:lnTo>
                        <a:pt x="298" y="9"/>
                      </a:lnTo>
                      <a:lnTo>
                        <a:pt x="298" y="10"/>
                      </a:lnTo>
                      <a:lnTo>
                        <a:pt x="297" y="12"/>
                      </a:lnTo>
                      <a:lnTo>
                        <a:pt x="297" y="12"/>
                      </a:lnTo>
                      <a:lnTo>
                        <a:pt x="297" y="14"/>
                      </a:lnTo>
                      <a:lnTo>
                        <a:pt x="296" y="14"/>
                      </a:lnTo>
                      <a:lnTo>
                        <a:pt x="296" y="18"/>
                      </a:lnTo>
                      <a:lnTo>
                        <a:pt x="294" y="18"/>
                      </a:lnTo>
                      <a:lnTo>
                        <a:pt x="296" y="22"/>
                      </a:lnTo>
                      <a:lnTo>
                        <a:pt x="294" y="22"/>
                      </a:lnTo>
                      <a:lnTo>
                        <a:pt x="296" y="33"/>
                      </a:lnTo>
                      <a:lnTo>
                        <a:pt x="297" y="34"/>
                      </a:lnTo>
                      <a:lnTo>
                        <a:pt x="298" y="34"/>
                      </a:lnTo>
                      <a:lnTo>
                        <a:pt x="300" y="35"/>
                      </a:lnTo>
                      <a:lnTo>
                        <a:pt x="301" y="37"/>
                      </a:lnTo>
                      <a:lnTo>
                        <a:pt x="302" y="39"/>
                      </a:lnTo>
                      <a:lnTo>
                        <a:pt x="300" y="41"/>
                      </a:lnTo>
                      <a:lnTo>
                        <a:pt x="297" y="41"/>
                      </a:lnTo>
                      <a:lnTo>
                        <a:pt x="296" y="42"/>
                      </a:lnTo>
                      <a:lnTo>
                        <a:pt x="293" y="43"/>
                      </a:lnTo>
                      <a:lnTo>
                        <a:pt x="293" y="44"/>
                      </a:lnTo>
                      <a:lnTo>
                        <a:pt x="294" y="44"/>
                      </a:lnTo>
                      <a:lnTo>
                        <a:pt x="294" y="43"/>
                      </a:lnTo>
                      <a:lnTo>
                        <a:pt x="298" y="43"/>
                      </a:lnTo>
                      <a:lnTo>
                        <a:pt x="298" y="43"/>
                      </a:lnTo>
                      <a:lnTo>
                        <a:pt x="300" y="42"/>
                      </a:lnTo>
                      <a:lnTo>
                        <a:pt x="301" y="42"/>
                      </a:lnTo>
                      <a:lnTo>
                        <a:pt x="304" y="42"/>
                      </a:lnTo>
                      <a:lnTo>
                        <a:pt x="305" y="43"/>
                      </a:lnTo>
                      <a:lnTo>
                        <a:pt x="308" y="44"/>
                      </a:lnTo>
                      <a:lnTo>
                        <a:pt x="308" y="42"/>
                      </a:lnTo>
                      <a:lnTo>
                        <a:pt x="306" y="39"/>
                      </a:lnTo>
                      <a:lnTo>
                        <a:pt x="306" y="38"/>
                      </a:lnTo>
                      <a:lnTo>
                        <a:pt x="309" y="35"/>
                      </a:lnTo>
                      <a:lnTo>
                        <a:pt x="310" y="33"/>
                      </a:lnTo>
                      <a:lnTo>
                        <a:pt x="308" y="33"/>
                      </a:lnTo>
                      <a:lnTo>
                        <a:pt x="306" y="33"/>
                      </a:lnTo>
                      <a:lnTo>
                        <a:pt x="305" y="31"/>
                      </a:lnTo>
                      <a:lnTo>
                        <a:pt x="304" y="31"/>
                      </a:lnTo>
                      <a:lnTo>
                        <a:pt x="302" y="30"/>
                      </a:lnTo>
                      <a:lnTo>
                        <a:pt x="302" y="26"/>
                      </a:lnTo>
                      <a:lnTo>
                        <a:pt x="306" y="26"/>
                      </a:lnTo>
                      <a:lnTo>
                        <a:pt x="309" y="26"/>
                      </a:lnTo>
                      <a:lnTo>
                        <a:pt x="310" y="27"/>
                      </a:lnTo>
                      <a:lnTo>
                        <a:pt x="310" y="27"/>
                      </a:lnTo>
                      <a:lnTo>
                        <a:pt x="313" y="30"/>
                      </a:lnTo>
                      <a:lnTo>
                        <a:pt x="313" y="29"/>
                      </a:lnTo>
                      <a:lnTo>
                        <a:pt x="311" y="27"/>
                      </a:lnTo>
                      <a:lnTo>
                        <a:pt x="311" y="26"/>
                      </a:lnTo>
                      <a:lnTo>
                        <a:pt x="311" y="25"/>
                      </a:lnTo>
                      <a:lnTo>
                        <a:pt x="313" y="24"/>
                      </a:lnTo>
                      <a:lnTo>
                        <a:pt x="308" y="24"/>
                      </a:lnTo>
                      <a:lnTo>
                        <a:pt x="308" y="24"/>
                      </a:lnTo>
                      <a:lnTo>
                        <a:pt x="305" y="24"/>
                      </a:lnTo>
                      <a:lnTo>
                        <a:pt x="305" y="24"/>
                      </a:lnTo>
                      <a:lnTo>
                        <a:pt x="304" y="22"/>
                      </a:lnTo>
                      <a:lnTo>
                        <a:pt x="304" y="20"/>
                      </a:lnTo>
                      <a:lnTo>
                        <a:pt x="302" y="18"/>
                      </a:lnTo>
                      <a:lnTo>
                        <a:pt x="304" y="16"/>
                      </a:lnTo>
                      <a:lnTo>
                        <a:pt x="304" y="14"/>
                      </a:lnTo>
                      <a:lnTo>
                        <a:pt x="306" y="14"/>
                      </a:lnTo>
                      <a:lnTo>
                        <a:pt x="306" y="13"/>
                      </a:lnTo>
                      <a:lnTo>
                        <a:pt x="310" y="14"/>
                      </a:lnTo>
                      <a:lnTo>
                        <a:pt x="310" y="13"/>
                      </a:lnTo>
                      <a:lnTo>
                        <a:pt x="309" y="13"/>
                      </a:lnTo>
                      <a:lnTo>
                        <a:pt x="309" y="12"/>
                      </a:lnTo>
                      <a:lnTo>
                        <a:pt x="310" y="12"/>
                      </a:lnTo>
                      <a:lnTo>
                        <a:pt x="311" y="10"/>
                      </a:lnTo>
                      <a:lnTo>
                        <a:pt x="310" y="9"/>
                      </a:lnTo>
                      <a:lnTo>
                        <a:pt x="310" y="9"/>
                      </a:lnTo>
                      <a:lnTo>
                        <a:pt x="311" y="8"/>
                      </a:lnTo>
                      <a:lnTo>
                        <a:pt x="311" y="8"/>
                      </a:lnTo>
                      <a:lnTo>
                        <a:pt x="313" y="8"/>
                      </a:lnTo>
                      <a:lnTo>
                        <a:pt x="314" y="8"/>
                      </a:lnTo>
                      <a:lnTo>
                        <a:pt x="314" y="8"/>
                      </a:lnTo>
                      <a:lnTo>
                        <a:pt x="314" y="7"/>
                      </a:lnTo>
                      <a:lnTo>
                        <a:pt x="317" y="5"/>
                      </a:lnTo>
                      <a:lnTo>
                        <a:pt x="321" y="5"/>
                      </a:lnTo>
                      <a:lnTo>
                        <a:pt x="321" y="4"/>
                      </a:lnTo>
                      <a:lnTo>
                        <a:pt x="321" y="4"/>
                      </a:lnTo>
                      <a:lnTo>
                        <a:pt x="321" y="3"/>
                      </a:lnTo>
                      <a:lnTo>
                        <a:pt x="323" y="3"/>
                      </a:lnTo>
                      <a:lnTo>
                        <a:pt x="326" y="3"/>
                      </a:lnTo>
                      <a:lnTo>
                        <a:pt x="327" y="1"/>
                      </a:lnTo>
                      <a:lnTo>
                        <a:pt x="327" y="0"/>
                      </a:lnTo>
                      <a:lnTo>
                        <a:pt x="328" y="0"/>
                      </a:lnTo>
                      <a:lnTo>
                        <a:pt x="331" y="1"/>
                      </a:lnTo>
                      <a:lnTo>
                        <a:pt x="335" y="1"/>
                      </a:lnTo>
                      <a:lnTo>
                        <a:pt x="338" y="3"/>
                      </a:lnTo>
                      <a:lnTo>
                        <a:pt x="340" y="4"/>
                      </a:lnTo>
                      <a:lnTo>
                        <a:pt x="339" y="5"/>
                      </a:lnTo>
                      <a:lnTo>
                        <a:pt x="339" y="7"/>
                      </a:lnTo>
                      <a:lnTo>
                        <a:pt x="338" y="9"/>
                      </a:lnTo>
                      <a:lnTo>
                        <a:pt x="338" y="9"/>
                      </a:lnTo>
                      <a:lnTo>
                        <a:pt x="338" y="9"/>
                      </a:lnTo>
                      <a:lnTo>
                        <a:pt x="338" y="10"/>
                      </a:lnTo>
                      <a:lnTo>
                        <a:pt x="339" y="10"/>
                      </a:lnTo>
                      <a:lnTo>
                        <a:pt x="339" y="12"/>
                      </a:lnTo>
                      <a:lnTo>
                        <a:pt x="338" y="12"/>
                      </a:lnTo>
                      <a:lnTo>
                        <a:pt x="336" y="13"/>
                      </a:lnTo>
                      <a:lnTo>
                        <a:pt x="336" y="16"/>
                      </a:lnTo>
                      <a:lnTo>
                        <a:pt x="335" y="18"/>
                      </a:lnTo>
                      <a:lnTo>
                        <a:pt x="338" y="20"/>
                      </a:lnTo>
                      <a:lnTo>
                        <a:pt x="339" y="21"/>
                      </a:lnTo>
                      <a:lnTo>
                        <a:pt x="340" y="25"/>
                      </a:lnTo>
                      <a:lnTo>
                        <a:pt x="339" y="25"/>
                      </a:lnTo>
                      <a:lnTo>
                        <a:pt x="339" y="26"/>
                      </a:lnTo>
                      <a:lnTo>
                        <a:pt x="339" y="26"/>
                      </a:lnTo>
                      <a:lnTo>
                        <a:pt x="340" y="26"/>
                      </a:lnTo>
                      <a:lnTo>
                        <a:pt x="342" y="26"/>
                      </a:lnTo>
                      <a:lnTo>
                        <a:pt x="342" y="26"/>
                      </a:lnTo>
                      <a:lnTo>
                        <a:pt x="340" y="27"/>
                      </a:lnTo>
                      <a:lnTo>
                        <a:pt x="339" y="30"/>
                      </a:lnTo>
                      <a:lnTo>
                        <a:pt x="340" y="33"/>
                      </a:lnTo>
                      <a:lnTo>
                        <a:pt x="336" y="33"/>
                      </a:lnTo>
                      <a:lnTo>
                        <a:pt x="336" y="34"/>
                      </a:lnTo>
                      <a:lnTo>
                        <a:pt x="339" y="34"/>
                      </a:lnTo>
                      <a:lnTo>
                        <a:pt x="339" y="35"/>
                      </a:lnTo>
                      <a:lnTo>
                        <a:pt x="339" y="35"/>
                      </a:lnTo>
                      <a:lnTo>
                        <a:pt x="340" y="35"/>
                      </a:lnTo>
                      <a:lnTo>
                        <a:pt x="342" y="34"/>
                      </a:lnTo>
                      <a:lnTo>
                        <a:pt x="344" y="34"/>
                      </a:lnTo>
                      <a:lnTo>
                        <a:pt x="344" y="31"/>
                      </a:lnTo>
                      <a:lnTo>
                        <a:pt x="343" y="30"/>
                      </a:lnTo>
                      <a:lnTo>
                        <a:pt x="342" y="29"/>
                      </a:lnTo>
                      <a:lnTo>
                        <a:pt x="344" y="27"/>
                      </a:lnTo>
                      <a:lnTo>
                        <a:pt x="344" y="26"/>
                      </a:lnTo>
                      <a:lnTo>
                        <a:pt x="346" y="26"/>
                      </a:lnTo>
                      <a:lnTo>
                        <a:pt x="346" y="25"/>
                      </a:lnTo>
                      <a:lnTo>
                        <a:pt x="348" y="25"/>
                      </a:lnTo>
                      <a:lnTo>
                        <a:pt x="348" y="25"/>
                      </a:lnTo>
                      <a:lnTo>
                        <a:pt x="349" y="24"/>
                      </a:lnTo>
                      <a:lnTo>
                        <a:pt x="351" y="24"/>
                      </a:lnTo>
                      <a:lnTo>
                        <a:pt x="351" y="24"/>
                      </a:lnTo>
                      <a:lnTo>
                        <a:pt x="351" y="25"/>
                      </a:lnTo>
                      <a:lnTo>
                        <a:pt x="352" y="25"/>
                      </a:lnTo>
                      <a:lnTo>
                        <a:pt x="352" y="26"/>
                      </a:lnTo>
                      <a:lnTo>
                        <a:pt x="351" y="26"/>
                      </a:lnTo>
                      <a:lnTo>
                        <a:pt x="352" y="27"/>
                      </a:lnTo>
                      <a:lnTo>
                        <a:pt x="357" y="25"/>
                      </a:lnTo>
                      <a:lnTo>
                        <a:pt x="357" y="26"/>
                      </a:lnTo>
                      <a:lnTo>
                        <a:pt x="359" y="26"/>
                      </a:lnTo>
                      <a:lnTo>
                        <a:pt x="357" y="31"/>
                      </a:lnTo>
                      <a:lnTo>
                        <a:pt x="357" y="31"/>
                      </a:lnTo>
                      <a:lnTo>
                        <a:pt x="357" y="34"/>
                      </a:lnTo>
                      <a:lnTo>
                        <a:pt x="357" y="35"/>
                      </a:lnTo>
                      <a:lnTo>
                        <a:pt x="359" y="35"/>
                      </a:lnTo>
                      <a:lnTo>
                        <a:pt x="360" y="35"/>
                      </a:lnTo>
                      <a:lnTo>
                        <a:pt x="360" y="35"/>
                      </a:lnTo>
                      <a:lnTo>
                        <a:pt x="360" y="34"/>
                      </a:lnTo>
                      <a:lnTo>
                        <a:pt x="360" y="34"/>
                      </a:lnTo>
                      <a:lnTo>
                        <a:pt x="360" y="34"/>
                      </a:lnTo>
                      <a:lnTo>
                        <a:pt x="359" y="33"/>
                      </a:lnTo>
                      <a:lnTo>
                        <a:pt x="359" y="33"/>
                      </a:lnTo>
                      <a:lnTo>
                        <a:pt x="359" y="31"/>
                      </a:lnTo>
                      <a:lnTo>
                        <a:pt x="359" y="31"/>
                      </a:lnTo>
                      <a:lnTo>
                        <a:pt x="360" y="30"/>
                      </a:lnTo>
                      <a:lnTo>
                        <a:pt x="360" y="30"/>
                      </a:lnTo>
                      <a:lnTo>
                        <a:pt x="361" y="29"/>
                      </a:lnTo>
                      <a:lnTo>
                        <a:pt x="363" y="31"/>
                      </a:lnTo>
                      <a:lnTo>
                        <a:pt x="361" y="25"/>
                      </a:lnTo>
                      <a:lnTo>
                        <a:pt x="363" y="25"/>
                      </a:lnTo>
                      <a:lnTo>
                        <a:pt x="365" y="25"/>
                      </a:lnTo>
                      <a:lnTo>
                        <a:pt x="366" y="26"/>
                      </a:lnTo>
                      <a:lnTo>
                        <a:pt x="369" y="27"/>
                      </a:lnTo>
                      <a:lnTo>
                        <a:pt x="372" y="27"/>
                      </a:lnTo>
                      <a:lnTo>
                        <a:pt x="372" y="27"/>
                      </a:lnTo>
                      <a:lnTo>
                        <a:pt x="372" y="27"/>
                      </a:lnTo>
                      <a:lnTo>
                        <a:pt x="373" y="27"/>
                      </a:lnTo>
                      <a:lnTo>
                        <a:pt x="373" y="27"/>
                      </a:lnTo>
                      <a:lnTo>
                        <a:pt x="374" y="27"/>
                      </a:lnTo>
                      <a:lnTo>
                        <a:pt x="374" y="26"/>
                      </a:lnTo>
                      <a:lnTo>
                        <a:pt x="372" y="26"/>
                      </a:lnTo>
                      <a:lnTo>
                        <a:pt x="370" y="25"/>
                      </a:lnTo>
                      <a:lnTo>
                        <a:pt x="370" y="25"/>
                      </a:lnTo>
                      <a:lnTo>
                        <a:pt x="369" y="24"/>
                      </a:lnTo>
                      <a:lnTo>
                        <a:pt x="366" y="24"/>
                      </a:lnTo>
                      <a:lnTo>
                        <a:pt x="366" y="22"/>
                      </a:lnTo>
                      <a:lnTo>
                        <a:pt x="365" y="22"/>
                      </a:lnTo>
                      <a:lnTo>
                        <a:pt x="364" y="22"/>
                      </a:lnTo>
                      <a:lnTo>
                        <a:pt x="363" y="21"/>
                      </a:lnTo>
                      <a:lnTo>
                        <a:pt x="363" y="20"/>
                      </a:lnTo>
                      <a:lnTo>
                        <a:pt x="364" y="18"/>
                      </a:lnTo>
                      <a:lnTo>
                        <a:pt x="365" y="17"/>
                      </a:lnTo>
                      <a:lnTo>
                        <a:pt x="368" y="17"/>
                      </a:lnTo>
                      <a:lnTo>
                        <a:pt x="368" y="17"/>
                      </a:lnTo>
                      <a:lnTo>
                        <a:pt x="376" y="17"/>
                      </a:lnTo>
                      <a:lnTo>
                        <a:pt x="378" y="20"/>
                      </a:lnTo>
                      <a:lnTo>
                        <a:pt x="382" y="20"/>
                      </a:lnTo>
                      <a:lnTo>
                        <a:pt x="382" y="21"/>
                      </a:lnTo>
                      <a:lnTo>
                        <a:pt x="385" y="21"/>
                      </a:lnTo>
                      <a:lnTo>
                        <a:pt x="385" y="21"/>
                      </a:lnTo>
                      <a:lnTo>
                        <a:pt x="387" y="22"/>
                      </a:lnTo>
                      <a:lnTo>
                        <a:pt x="387" y="22"/>
                      </a:lnTo>
                      <a:lnTo>
                        <a:pt x="389" y="22"/>
                      </a:lnTo>
                      <a:lnTo>
                        <a:pt x="389" y="24"/>
                      </a:lnTo>
                      <a:lnTo>
                        <a:pt x="394" y="22"/>
                      </a:lnTo>
                      <a:lnTo>
                        <a:pt x="394" y="21"/>
                      </a:lnTo>
                      <a:lnTo>
                        <a:pt x="397" y="22"/>
                      </a:lnTo>
                      <a:lnTo>
                        <a:pt x="397" y="21"/>
                      </a:lnTo>
                      <a:lnTo>
                        <a:pt x="402" y="21"/>
                      </a:lnTo>
                      <a:lnTo>
                        <a:pt x="402" y="21"/>
                      </a:lnTo>
                      <a:lnTo>
                        <a:pt x="402" y="21"/>
                      </a:lnTo>
                      <a:lnTo>
                        <a:pt x="402" y="21"/>
                      </a:lnTo>
                      <a:lnTo>
                        <a:pt x="403" y="22"/>
                      </a:lnTo>
                      <a:lnTo>
                        <a:pt x="403" y="24"/>
                      </a:lnTo>
                      <a:lnTo>
                        <a:pt x="406" y="24"/>
                      </a:lnTo>
                      <a:lnTo>
                        <a:pt x="406" y="27"/>
                      </a:lnTo>
                      <a:lnTo>
                        <a:pt x="403" y="27"/>
                      </a:lnTo>
                      <a:lnTo>
                        <a:pt x="403" y="29"/>
                      </a:lnTo>
                      <a:lnTo>
                        <a:pt x="403" y="29"/>
                      </a:lnTo>
                      <a:lnTo>
                        <a:pt x="403" y="29"/>
                      </a:lnTo>
                      <a:lnTo>
                        <a:pt x="404" y="29"/>
                      </a:lnTo>
                      <a:lnTo>
                        <a:pt x="406" y="29"/>
                      </a:lnTo>
                      <a:lnTo>
                        <a:pt x="407" y="29"/>
                      </a:lnTo>
                      <a:lnTo>
                        <a:pt x="407" y="29"/>
                      </a:lnTo>
                      <a:lnTo>
                        <a:pt x="408" y="31"/>
                      </a:lnTo>
                      <a:lnTo>
                        <a:pt x="410" y="33"/>
                      </a:lnTo>
                      <a:lnTo>
                        <a:pt x="410" y="37"/>
                      </a:lnTo>
                      <a:lnTo>
                        <a:pt x="407" y="37"/>
                      </a:lnTo>
                      <a:lnTo>
                        <a:pt x="406" y="37"/>
                      </a:lnTo>
                      <a:lnTo>
                        <a:pt x="403" y="38"/>
                      </a:lnTo>
                      <a:lnTo>
                        <a:pt x="404" y="38"/>
                      </a:lnTo>
                      <a:lnTo>
                        <a:pt x="404" y="39"/>
                      </a:lnTo>
                      <a:lnTo>
                        <a:pt x="404" y="39"/>
                      </a:lnTo>
                      <a:lnTo>
                        <a:pt x="406" y="39"/>
                      </a:lnTo>
                      <a:lnTo>
                        <a:pt x="407" y="41"/>
                      </a:lnTo>
                      <a:lnTo>
                        <a:pt x="406" y="43"/>
                      </a:lnTo>
                      <a:lnTo>
                        <a:pt x="407" y="43"/>
                      </a:lnTo>
                      <a:lnTo>
                        <a:pt x="407" y="43"/>
                      </a:lnTo>
                      <a:lnTo>
                        <a:pt x="407" y="43"/>
                      </a:lnTo>
                      <a:lnTo>
                        <a:pt x="408" y="44"/>
                      </a:lnTo>
                      <a:lnTo>
                        <a:pt x="408" y="43"/>
                      </a:lnTo>
                      <a:lnTo>
                        <a:pt x="411" y="38"/>
                      </a:lnTo>
                      <a:lnTo>
                        <a:pt x="414" y="38"/>
                      </a:lnTo>
                      <a:lnTo>
                        <a:pt x="412" y="41"/>
                      </a:lnTo>
                      <a:lnTo>
                        <a:pt x="414" y="41"/>
                      </a:lnTo>
                      <a:lnTo>
                        <a:pt x="414" y="44"/>
                      </a:lnTo>
                      <a:lnTo>
                        <a:pt x="415" y="44"/>
                      </a:lnTo>
                      <a:lnTo>
                        <a:pt x="415" y="43"/>
                      </a:lnTo>
                      <a:lnTo>
                        <a:pt x="416" y="43"/>
                      </a:lnTo>
                      <a:lnTo>
                        <a:pt x="416" y="43"/>
                      </a:lnTo>
                      <a:lnTo>
                        <a:pt x="419" y="43"/>
                      </a:lnTo>
                      <a:lnTo>
                        <a:pt x="419" y="46"/>
                      </a:lnTo>
                      <a:lnTo>
                        <a:pt x="419" y="46"/>
                      </a:lnTo>
                      <a:lnTo>
                        <a:pt x="419" y="44"/>
                      </a:lnTo>
                      <a:lnTo>
                        <a:pt x="420" y="44"/>
                      </a:lnTo>
                      <a:lnTo>
                        <a:pt x="419" y="41"/>
                      </a:lnTo>
                      <a:lnTo>
                        <a:pt x="420" y="41"/>
                      </a:lnTo>
                      <a:lnTo>
                        <a:pt x="420" y="39"/>
                      </a:lnTo>
                      <a:lnTo>
                        <a:pt x="424" y="38"/>
                      </a:lnTo>
                      <a:lnTo>
                        <a:pt x="427" y="43"/>
                      </a:lnTo>
                      <a:lnTo>
                        <a:pt x="428" y="43"/>
                      </a:lnTo>
                      <a:lnTo>
                        <a:pt x="428" y="43"/>
                      </a:lnTo>
                      <a:lnTo>
                        <a:pt x="428" y="43"/>
                      </a:lnTo>
                      <a:lnTo>
                        <a:pt x="431" y="43"/>
                      </a:lnTo>
                      <a:lnTo>
                        <a:pt x="432" y="43"/>
                      </a:lnTo>
                      <a:lnTo>
                        <a:pt x="432" y="44"/>
                      </a:lnTo>
                      <a:lnTo>
                        <a:pt x="431" y="46"/>
                      </a:lnTo>
                      <a:lnTo>
                        <a:pt x="429" y="46"/>
                      </a:lnTo>
                      <a:lnTo>
                        <a:pt x="428" y="46"/>
                      </a:lnTo>
                      <a:lnTo>
                        <a:pt x="428" y="47"/>
                      </a:lnTo>
                      <a:lnTo>
                        <a:pt x="428" y="47"/>
                      </a:lnTo>
                      <a:lnTo>
                        <a:pt x="427" y="47"/>
                      </a:lnTo>
                      <a:lnTo>
                        <a:pt x="427" y="47"/>
                      </a:lnTo>
                      <a:lnTo>
                        <a:pt x="427" y="47"/>
                      </a:lnTo>
                      <a:lnTo>
                        <a:pt x="427" y="48"/>
                      </a:lnTo>
                      <a:lnTo>
                        <a:pt x="428" y="48"/>
                      </a:lnTo>
                      <a:lnTo>
                        <a:pt x="429" y="48"/>
                      </a:lnTo>
                      <a:lnTo>
                        <a:pt x="429" y="48"/>
                      </a:lnTo>
                      <a:lnTo>
                        <a:pt x="431" y="48"/>
                      </a:lnTo>
                      <a:lnTo>
                        <a:pt x="431" y="48"/>
                      </a:lnTo>
                      <a:lnTo>
                        <a:pt x="433" y="47"/>
                      </a:lnTo>
                      <a:lnTo>
                        <a:pt x="432" y="46"/>
                      </a:lnTo>
                      <a:lnTo>
                        <a:pt x="433" y="46"/>
                      </a:lnTo>
                      <a:lnTo>
                        <a:pt x="433" y="44"/>
                      </a:lnTo>
                      <a:lnTo>
                        <a:pt x="433" y="44"/>
                      </a:lnTo>
                      <a:lnTo>
                        <a:pt x="435" y="44"/>
                      </a:lnTo>
                      <a:lnTo>
                        <a:pt x="433" y="47"/>
                      </a:lnTo>
                      <a:lnTo>
                        <a:pt x="436" y="47"/>
                      </a:lnTo>
                      <a:lnTo>
                        <a:pt x="436" y="46"/>
                      </a:lnTo>
                      <a:lnTo>
                        <a:pt x="437" y="46"/>
                      </a:lnTo>
                      <a:lnTo>
                        <a:pt x="437" y="46"/>
                      </a:lnTo>
                      <a:lnTo>
                        <a:pt x="438" y="46"/>
                      </a:lnTo>
                      <a:lnTo>
                        <a:pt x="438" y="48"/>
                      </a:lnTo>
                      <a:lnTo>
                        <a:pt x="437" y="48"/>
                      </a:lnTo>
                      <a:lnTo>
                        <a:pt x="436" y="50"/>
                      </a:lnTo>
                      <a:lnTo>
                        <a:pt x="435" y="50"/>
                      </a:lnTo>
                      <a:lnTo>
                        <a:pt x="435" y="54"/>
                      </a:lnTo>
                      <a:lnTo>
                        <a:pt x="436" y="54"/>
                      </a:lnTo>
                      <a:lnTo>
                        <a:pt x="436" y="51"/>
                      </a:lnTo>
                      <a:lnTo>
                        <a:pt x="438" y="50"/>
                      </a:lnTo>
                      <a:lnTo>
                        <a:pt x="441" y="50"/>
                      </a:lnTo>
                      <a:lnTo>
                        <a:pt x="441" y="50"/>
                      </a:lnTo>
                      <a:lnTo>
                        <a:pt x="442" y="50"/>
                      </a:lnTo>
                      <a:lnTo>
                        <a:pt x="442" y="50"/>
                      </a:lnTo>
                      <a:lnTo>
                        <a:pt x="442" y="50"/>
                      </a:lnTo>
                      <a:lnTo>
                        <a:pt x="441" y="51"/>
                      </a:lnTo>
                      <a:lnTo>
                        <a:pt x="440" y="52"/>
                      </a:lnTo>
                      <a:lnTo>
                        <a:pt x="438" y="54"/>
                      </a:lnTo>
                      <a:lnTo>
                        <a:pt x="438" y="54"/>
                      </a:lnTo>
                      <a:lnTo>
                        <a:pt x="440" y="52"/>
                      </a:lnTo>
                      <a:lnTo>
                        <a:pt x="441" y="52"/>
                      </a:lnTo>
                      <a:lnTo>
                        <a:pt x="441" y="52"/>
                      </a:lnTo>
                      <a:lnTo>
                        <a:pt x="442" y="51"/>
                      </a:lnTo>
                      <a:lnTo>
                        <a:pt x="444" y="50"/>
                      </a:lnTo>
                      <a:lnTo>
                        <a:pt x="445" y="50"/>
                      </a:lnTo>
                      <a:lnTo>
                        <a:pt x="448" y="50"/>
                      </a:lnTo>
                      <a:lnTo>
                        <a:pt x="450" y="54"/>
                      </a:lnTo>
                      <a:lnTo>
                        <a:pt x="452" y="54"/>
                      </a:lnTo>
                      <a:lnTo>
                        <a:pt x="452" y="54"/>
                      </a:lnTo>
                      <a:lnTo>
                        <a:pt x="453" y="54"/>
                      </a:lnTo>
                      <a:lnTo>
                        <a:pt x="454" y="54"/>
                      </a:lnTo>
                      <a:lnTo>
                        <a:pt x="454" y="54"/>
                      </a:lnTo>
                      <a:lnTo>
                        <a:pt x="454" y="54"/>
                      </a:lnTo>
                      <a:lnTo>
                        <a:pt x="454" y="56"/>
                      </a:lnTo>
                      <a:lnTo>
                        <a:pt x="452" y="55"/>
                      </a:lnTo>
                      <a:lnTo>
                        <a:pt x="450" y="56"/>
                      </a:lnTo>
                      <a:lnTo>
                        <a:pt x="449" y="58"/>
                      </a:lnTo>
                      <a:lnTo>
                        <a:pt x="448" y="59"/>
                      </a:lnTo>
                      <a:lnTo>
                        <a:pt x="448" y="59"/>
                      </a:lnTo>
                      <a:lnTo>
                        <a:pt x="452" y="59"/>
                      </a:lnTo>
                      <a:lnTo>
                        <a:pt x="452" y="60"/>
                      </a:lnTo>
                      <a:lnTo>
                        <a:pt x="452" y="60"/>
                      </a:lnTo>
                      <a:lnTo>
                        <a:pt x="452" y="63"/>
                      </a:lnTo>
                      <a:lnTo>
                        <a:pt x="454" y="61"/>
                      </a:lnTo>
                      <a:lnTo>
                        <a:pt x="455" y="59"/>
                      </a:lnTo>
                      <a:lnTo>
                        <a:pt x="457" y="58"/>
                      </a:lnTo>
                      <a:lnTo>
                        <a:pt x="457" y="56"/>
                      </a:lnTo>
                      <a:lnTo>
                        <a:pt x="458" y="56"/>
                      </a:lnTo>
                      <a:lnTo>
                        <a:pt x="458" y="56"/>
                      </a:lnTo>
                      <a:lnTo>
                        <a:pt x="459" y="58"/>
                      </a:lnTo>
                      <a:lnTo>
                        <a:pt x="461" y="59"/>
                      </a:lnTo>
                      <a:lnTo>
                        <a:pt x="462" y="60"/>
                      </a:lnTo>
                      <a:lnTo>
                        <a:pt x="463" y="63"/>
                      </a:lnTo>
                      <a:lnTo>
                        <a:pt x="462" y="63"/>
                      </a:lnTo>
                      <a:lnTo>
                        <a:pt x="462" y="65"/>
                      </a:lnTo>
                      <a:lnTo>
                        <a:pt x="459" y="65"/>
                      </a:lnTo>
                      <a:lnTo>
                        <a:pt x="458" y="65"/>
                      </a:lnTo>
                      <a:lnTo>
                        <a:pt x="457" y="67"/>
                      </a:lnTo>
                      <a:lnTo>
                        <a:pt x="457" y="67"/>
                      </a:lnTo>
                      <a:lnTo>
                        <a:pt x="452" y="67"/>
                      </a:lnTo>
                      <a:lnTo>
                        <a:pt x="452" y="68"/>
                      </a:lnTo>
                      <a:lnTo>
                        <a:pt x="453" y="68"/>
                      </a:lnTo>
                      <a:lnTo>
                        <a:pt x="454" y="69"/>
                      </a:lnTo>
                      <a:lnTo>
                        <a:pt x="455" y="69"/>
                      </a:lnTo>
                      <a:lnTo>
                        <a:pt x="455" y="71"/>
                      </a:lnTo>
                      <a:lnTo>
                        <a:pt x="455" y="71"/>
                      </a:lnTo>
                      <a:lnTo>
                        <a:pt x="455" y="71"/>
                      </a:lnTo>
                      <a:lnTo>
                        <a:pt x="459" y="71"/>
                      </a:lnTo>
                      <a:lnTo>
                        <a:pt x="459" y="71"/>
                      </a:lnTo>
                      <a:lnTo>
                        <a:pt x="462" y="71"/>
                      </a:lnTo>
                      <a:lnTo>
                        <a:pt x="462" y="72"/>
                      </a:lnTo>
                      <a:lnTo>
                        <a:pt x="463" y="72"/>
                      </a:lnTo>
                      <a:lnTo>
                        <a:pt x="465" y="73"/>
                      </a:lnTo>
                      <a:lnTo>
                        <a:pt x="466" y="75"/>
                      </a:lnTo>
                      <a:lnTo>
                        <a:pt x="467" y="76"/>
                      </a:lnTo>
                      <a:lnTo>
                        <a:pt x="466" y="76"/>
                      </a:lnTo>
                      <a:lnTo>
                        <a:pt x="466" y="76"/>
                      </a:lnTo>
                      <a:lnTo>
                        <a:pt x="465" y="76"/>
                      </a:lnTo>
                      <a:lnTo>
                        <a:pt x="463" y="76"/>
                      </a:lnTo>
                      <a:lnTo>
                        <a:pt x="463" y="76"/>
                      </a:lnTo>
                      <a:lnTo>
                        <a:pt x="462" y="76"/>
                      </a:lnTo>
                      <a:lnTo>
                        <a:pt x="461" y="76"/>
                      </a:lnTo>
                      <a:lnTo>
                        <a:pt x="459" y="76"/>
                      </a:lnTo>
                      <a:lnTo>
                        <a:pt x="459" y="75"/>
                      </a:lnTo>
                      <a:lnTo>
                        <a:pt x="455" y="75"/>
                      </a:lnTo>
                      <a:lnTo>
                        <a:pt x="455" y="75"/>
                      </a:lnTo>
                      <a:lnTo>
                        <a:pt x="457" y="75"/>
                      </a:lnTo>
                      <a:lnTo>
                        <a:pt x="457" y="79"/>
                      </a:lnTo>
                      <a:lnTo>
                        <a:pt x="459" y="79"/>
                      </a:lnTo>
                      <a:lnTo>
                        <a:pt x="461" y="80"/>
                      </a:lnTo>
                      <a:lnTo>
                        <a:pt x="461" y="81"/>
                      </a:lnTo>
                      <a:lnTo>
                        <a:pt x="459" y="81"/>
                      </a:lnTo>
                      <a:lnTo>
                        <a:pt x="458" y="84"/>
                      </a:lnTo>
                      <a:lnTo>
                        <a:pt x="457" y="84"/>
                      </a:lnTo>
                      <a:lnTo>
                        <a:pt x="455" y="85"/>
                      </a:lnTo>
                      <a:lnTo>
                        <a:pt x="454" y="84"/>
                      </a:lnTo>
                      <a:lnTo>
                        <a:pt x="452" y="84"/>
                      </a:lnTo>
                      <a:lnTo>
                        <a:pt x="452" y="85"/>
                      </a:lnTo>
                      <a:lnTo>
                        <a:pt x="454" y="86"/>
                      </a:lnTo>
                      <a:lnTo>
                        <a:pt x="455" y="86"/>
                      </a:lnTo>
                      <a:lnTo>
                        <a:pt x="454" y="88"/>
                      </a:lnTo>
                      <a:lnTo>
                        <a:pt x="455" y="88"/>
                      </a:lnTo>
                      <a:lnTo>
                        <a:pt x="455" y="88"/>
                      </a:lnTo>
                      <a:lnTo>
                        <a:pt x="461" y="89"/>
                      </a:lnTo>
                      <a:lnTo>
                        <a:pt x="461" y="89"/>
                      </a:lnTo>
                      <a:lnTo>
                        <a:pt x="462" y="88"/>
                      </a:lnTo>
                      <a:lnTo>
                        <a:pt x="462" y="88"/>
                      </a:lnTo>
                      <a:lnTo>
                        <a:pt x="463" y="89"/>
                      </a:lnTo>
                      <a:lnTo>
                        <a:pt x="463" y="92"/>
                      </a:lnTo>
                      <a:lnTo>
                        <a:pt x="463" y="92"/>
                      </a:lnTo>
                      <a:lnTo>
                        <a:pt x="463" y="90"/>
                      </a:lnTo>
                      <a:lnTo>
                        <a:pt x="465" y="90"/>
                      </a:lnTo>
                      <a:lnTo>
                        <a:pt x="466" y="90"/>
                      </a:lnTo>
                      <a:lnTo>
                        <a:pt x="466" y="90"/>
                      </a:lnTo>
                      <a:lnTo>
                        <a:pt x="467" y="92"/>
                      </a:lnTo>
                      <a:lnTo>
                        <a:pt x="467" y="92"/>
                      </a:lnTo>
                      <a:lnTo>
                        <a:pt x="467" y="93"/>
                      </a:lnTo>
                      <a:lnTo>
                        <a:pt x="466" y="93"/>
                      </a:lnTo>
                      <a:lnTo>
                        <a:pt x="466" y="94"/>
                      </a:lnTo>
                      <a:lnTo>
                        <a:pt x="465" y="94"/>
                      </a:lnTo>
                      <a:lnTo>
                        <a:pt x="466" y="94"/>
                      </a:lnTo>
                      <a:lnTo>
                        <a:pt x="466" y="94"/>
                      </a:lnTo>
                      <a:lnTo>
                        <a:pt x="469" y="94"/>
                      </a:lnTo>
                      <a:lnTo>
                        <a:pt x="469" y="96"/>
                      </a:lnTo>
                      <a:lnTo>
                        <a:pt x="471" y="96"/>
                      </a:lnTo>
                      <a:lnTo>
                        <a:pt x="471" y="98"/>
                      </a:lnTo>
                      <a:lnTo>
                        <a:pt x="472" y="98"/>
                      </a:lnTo>
                      <a:lnTo>
                        <a:pt x="472" y="96"/>
                      </a:lnTo>
                      <a:lnTo>
                        <a:pt x="474" y="97"/>
                      </a:lnTo>
                      <a:lnTo>
                        <a:pt x="472" y="98"/>
                      </a:lnTo>
                      <a:lnTo>
                        <a:pt x="472" y="101"/>
                      </a:lnTo>
                      <a:lnTo>
                        <a:pt x="472" y="102"/>
                      </a:lnTo>
                      <a:lnTo>
                        <a:pt x="474" y="102"/>
                      </a:lnTo>
                      <a:lnTo>
                        <a:pt x="474" y="101"/>
                      </a:lnTo>
                      <a:lnTo>
                        <a:pt x="475" y="99"/>
                      </a:lnTo>
                      <a:lnTo>
                        <a:pt x="476" y="99"/>
                      </a:lnTo>
                      <a:lnTo>
                        <a:pt x="478" y="101"/>
                      </a:lnTo>
                      <a:lnTo>
                        <a:pt x="478" y="101"/>
                      </a:lnTo>
                      <a:lnTo>
                        <a:pt x="478" y="99"/>
                      </a:lnTo>
                      <a:lnTo>
                        <a:pt x="479" y="98"/>
                      </a:lnTo>
                      <a:lnTo>
                        <a:pt x="479" y="97"/>
                      </a:lnTo>
                      <a:lnTo>
                        <a:pt x="480" y="97"/>
                      </a:lnTo>
                      <a:lnTo>
                        <a:pt x="480" y="98"/>
                      </a:lnTo>
                      <a:lnTo>
                        <a:pt x="480" y="98"/>
                      </a:lnTo>
                      <a:lnTo>
                        <a:pt x="480" y="101"/>
                      </a:lnTo>
                      <a:lnTo>
                        <a:pt x="482" y="101"/>
                      </a:lnTo>
                      <a:lnTo>
                        <a:pt x="482" y="101"/>
                      </a:lnTo>
                      <a:lnTo>
                        <a:pt x="483" y="99"/>
                      </a:lnTo>
                      <a:lnTo>
                        <a:pt x="483" y="98"/>
                      </a:lnTo>
                      <a:lnTo>
                        <a:pt x="482" y="97"/>
                      </a:lnTo>
                      <a:lnTo>
                        <a:pt x="483" y="97"/>
                      </a:lnTo>
                      <a:lnTo>
                        <a:pt x="484" y="96"/>
                      </a:lnTo>
                      <a:lnTo>
                        <a:pt x="487" y="96"/>
                      </a:lnTo>
                      <a:lnTo>
                        <a:pt x="487" y="96"/>
                      </a:lnTo>
                      <a:lnTo>
                        <a:pt x="487" y="96"/>
                      </a:lnTo>
                      <a:lnTo>
                        <a:pt x="487" y="98"/>
                      </a:lnTo>
                      <a:lnTo>
                        <a:pt x="486" y="98"/>
                      </a:lnTo>
                      <a:lnTo>
                        <a:pt x="486" y="99"/>
                      </a:lnTo>
                      <a:lnTo>
                        <a:pt x="486" y="101"/>
                      </a:lnTo>
                      <a:lnTo>
                        <a:pt x="487" y="101"/>
                      </a:lnTo>
                      <a:lnTo>
                        <a:pt x="487" y="102"/>
                      </a:lnTo>
                      <a:lnTo>
                        <a:pt x="486" y="102"/>
                      </a:lnTo>
                      <a:lnTo>
                        <a:pt x="486" y="103"/>
                      </a:lnTo>
                      <a:lnTo>
                        <a:pt x="488" y="103"/>
                      </a:lnTo>
                      <a:lnTo>
                        <a:pt x="488" y="103"/>
                      </a:lnTo>
                      <a:lnTo>
                        <a:pt x="488" y="103"/>
                      </a:lnTo>
                      <a:lnTo>
                        <a:pt x="488" y="102"/>
                      </a:lnTo>
                      <a:lnTo>
                        <a:pt x="488" y="102"/>
                      </a:lnTo>
                      <a:lnTo>
                        <a:pt x="488" y="99"/>
                      </a:lnTo>
                      <a:lnTo>
                        <a:pt x="490" y="99"/>
                      </a:lnTo>
                      <a:lnTo>
                        <a:pt x="491" y="101"/>
                      </a:lnTo>
                      <a:lnTo>
                        <a:pt x="492" y="101"/>
                      </a:lnTo>
                      <a:lnTo>
                        <a:pt x="492" y="101"/>
                      </a:lnTo>
                      <a:lnTo>
                        <a:pt x="493" y="102"/>
                      </a:lnTo>
                      <a:lnTo>
                        <a:pt x="493" y="102"/>
                      </a:lnTo>
                      <a:lnTo>
                        <a:pt x="493" y="103"/>
                      </a:lnTo>
                      <a:lnTo>
                        <a:pt x="493" y="105"/>
                      </a:lnTo>
                      <a:lnTo>
                        <a:pt x="493" y="105"/>
                      </a:lnTo>
                      <a:lnTo>
                        <a:pt x="495" y="105"/>
                      </a:lnTo>
                      <a:lnTo>
                        <a:pt x="495" y="105"/>
                      </a:lnTo>
                      <a:lnTo>
                        <a:pt x="493" y="106"/>
                      </a:lnTo>
                      <a:lnTo>
                        <a:pt x="493" y="106"/>
                      </a:lnTo>
                      <a:lnTo>
                        <a:pt x="492" y="106"/>
                      </a:lnTo>
                      <a:lnTo>
                        <a:pt x="492" y="107"/>
                      </a:lnTo>
                      <a:lnTo>
                        <a:pt x="491" y="107"/>
                      </a:lnTo>
                      <a:lnTo>
                        <a:pt x="491" y="107"/>
                      </a:lnTo>
                      <a:lnTo>
                        <a:pt x="491" y="107"/>
                      </a:lnTo>
                      <a:lnTo>
                        <a:pt x="492" y="107"/>
                      </a:lnTo>
                      <a:lnTo>
                        <a:pt x="492" y="109"/>
                      </a:lnTo>
                      <a:lnTo>
                        <a:pt x="495" y="107"/>
                      </a:lnTo>
                      <a:lnTo>
                        <a:pt x="495" y="109"/>
                      </a:lnTo>
                      <a:lnTo>
                        <a:pt x="500" y="109"/>
                      </a:lnTo>
                      <a:lnTo>
                        <a:pt x="500" y="110"/>
                      </a:lnTo>
                      <a:lnTo>
                        <a:pt x="501" y="110"/>
                      </a:lnTo>
                      <a:lnTo>
                        <a:pt x="501" y="111"/>
                      </a:lnTo>
                      <a:lnTo>
                        <a:pt x="503" y="111"/>
                      </a:lnTo>
                      <a:lnTo>
                        <a:pt x="503" y="109"/>
                      </a:lnTo>
                      <a:lnTo>
                        <a:pt x="503" y="106"/>
                      </a:lnTo>
                      <a:lnTo>
                        <a:pt x="504" y="106"/>
                      </a:lnTo>
                      <a:lnTo>
                        <a:pt x="505" y="107"/>
                      </a:lnTo>
                      <a:lnTo>
                        <a:pt x="507" y="106"/>
                      </a:lnTo>
                      <a:lnTo>
                        <a:pt x="507" y="107"/>
                      </a:lnTo>
                      <a:lnTo>
                        <a:pt x="505" y="109"/>
                      </a:lnTo>
                      <a:lnTo>
                        <a:pt x="504" y="111"/>
                      </a:lnTo>
                      <a:lnTo>
                        <a:pt x="504" y="114"/>
                      </a:lnTo>
                      <a:lnTo>
                        <a:pt x="507" y="114"/>
                      </a:lnTo>
                      <a:lnTo>
                        <a:pt x="507" y="110"/>
                      </a:lnTo>
                      <a:lnTo>
                        <a:pt x="508" y="110"/>
                      </a:lnTo>
                      <a:lnTo>
                        <a:pt x="508" y="109"/>
                      </a:lnTo>
                      <a:lnTo>
                        <a:pt x="508" y="109"/>
                      </a:lnTo>
                      <a:lnTo>
                        <a:pt x="508" y="110"/>
                      </a:lnTo>
                      <a:lnTo>
                        <a:pt x="509" y="110"/>
                      </a:lnTo>
                      <a:lnTo>
                        <a:pt x="509" y="110"/>
                      </a:lnTo>
                      <a:lnTo>
                        <a:pt x="509" y="111"/>
                      </a:lnTo>
                      <a:lnTo>
                        <a:pt x="510" y="111"/>
                      </a:lnTo>
                      <a:lnTo>
                        <a:pt x="510" y="109"/>
                      </a:lnTo>
                      <a:lnTo>
                        <a:pt x="512" y="110"/>
                      </a:lnTo>
                      <a:lnTo>
                        <a:pt x="513" y="110"/>
                      </a:lnTo>
                      <a:lnTo>
                        <a:pt x="514" y="110"/>
                      </a:lnTo>
                      <a:lnTo>
                        <a:pt x="513" y="109"/>
                      </a:lnTo>
                      <a:lnTo>
                        <a:pt x="513" y="106"/>
                      </a:lnTo>
                      <a:lnTo>
                        <a:pt x="514" y="105"/>
                      </a:lnTo>
                      <a:lnTo>
                        <a:pt x="514" y="106"/>
                      </a:lnTo>
                      <a:lnTo>
                        <a:pt x="514" y="106"/>
                      </a:lnTo>
                      <a:lnTo>
                        <a:pt x="514" y="106"/>
                      </a:lnTo>
                      <a:lnTo>
                        <a:pt x="514" y="107"/>
                      </a:lnTo>
                      <a:lnTo>
                        <a:pt x="518" y="109"/>
                      </a:lnTo>
                      <a:lnTo>
                        <a:pt x="520" y="113"/>
                      </a:lnTo>
                      <a:lnTo>
                        <a:pt x="522" y="113"/>
                      </a:lnTo>
                      <a:lnTo>
                        <a:pt x="521" y="116"/>
                      </a:lnTo>
                      <a:lnTo>
                        <a:pt x="517" y="115"/>
                      </a:lnTo>
                      <a:lnTo>
                        <a:pt x="517" y="115"/>
                      </a:lnTo>
                      <a:lnTo>
                        <a:pt x="518" y="116"/>
                      </a:lnTo>
                      <a:lnTo>
                        <a:pt x="518" y="118"/>
                      </a:lnTo>
                      <a:lnTo>
                        <a:pt x="518" y="119"/>
                      </a:lnTo>
                      <a:lnTo>
                        <a:pt x="518" y="119"/>
                      </a:lnTo>
                      <a:lnTo>
                        <a:pt x="518" y="119"/>
                      </a:lnTo>
                      <a:lnTo>
                        <a:pt x="520" y="120"/>
                      </a:lnTo>
                      <a:lnTo>
                        <a:pt x="520" y="120"/>
                      </a:lnTo>
                      <a:lnTo>
                        <a:pt x="518" y="120"/>
                      </a:lnTo>
                      <a:lnTo>
                        <a:pt x="518" y="122"/>
                      </a:lnTo>
                      <a:lnTo>
                        <a:pt x="517" y="122"/>
                      </a:lnTo>
                      <a:lnTo>
                        <a:pt x="516" y="120"/>
                      </a:lnTo>
                      <a:lnTo>
                        <a:pt x="516" y="120"/>
                      </a:lnTo>
                      <a:lnTo>
                        <a:pt x="516" y="120"/>
                      </a:lnTo>
                      <a:lnTo>
                        <a:pt x="516" y="119"/>
                      </a:lnTo>
                      <a:lnTo>
                        <a:pt x="514" y="119"/>
                      </a:lnTo>
                      <a:lnTo>
                        <a:pt x="514" y="118"/>
                      </a:lnTo>
                      <a:lnTo>
                        <a:pt x="512" y="118"/>
                      </a:lnTo>
                      <a:lnTo>
                        <a:pt x="510" y="120"/>
                      </a:lnTo>
                      <a:lnTo>
                        <a:pt x="512" y="120"/>
                      </a:lnTo>
                      <a:lnTo>
                        <a:pt x="512" y="122"/>
                      </a:lnTo>
                      <a:lnTo>
                        <a:pt x="512" y="122"/>
                      </a:lnTo>
                      <a:lnTo>
                        <a:pt x="510" y="123"/>
                      </a:lnTo>
                      <a:lnTo>
                        <a:pt x="509" y="123"/>
                      </a:lnTo>
                      <a:lnTo>
                        <a:pt x="508" y="123"/>
                      </a:lnTo>
                      <a:lnTo>
                        <a:pt x="508" y="124"/>
                      </a:lnTo>
                      <a:lnTo>
                        <a:pt x="508" y="126"/>
                      </a:lnTo>
                      <a:lnTo>
                        <a:pt x="508" y="127"/>
                      </a:lnTo>
                      <a:lnTo>
                        <a:pt x="509" y="127"/>
                      </a:lnTo>
                      <a:lnTo>
                        <a:pt x="509" y="128"/>
                      </a:lnTo>
                      <a:lnTo>
                        <a:pt x="508" y="128"/>
                      </a:lnTo>
                      <a:lnTo>
                        <a:pt x="507" y="127"/>
                      </a:lnTo>
                      <a:lnTo>
                        <a:pt x="507" y="128"/>
                      </a:lnTo>
                      <a:lnTo>
                        <a:pt x="507" y="128"/>
                      </a:lnTo>
                      <a:lnTo>
                        <a:pt x="507" y="130"/>
                      </a:lnTo>
                      <a:lnTo>
                        <a:pt x="507" y="130"/>
                      </a:lnTo>
                      <a:lnTo>
                        <a:pt x="509" y="131"/>
                      </a:lnTo>
                      <a:lnTo>
                        <a:pt x="509" y="132"/>
                      </a:lnTo>
                      <a:lnTo>
                        <a:pt x="505" y="132"/>
                      </a:lnTo>
                      <a:lnTo>
                        <a:pt x="505" y="133"/>
                      </a:lnTo>
                      <a:lnTo>
                        <a:pt x="503" y="133"/>
                      </a:lnTo>
                      <a:lnTo>
                        <a:pt x="501" y="131"/>
                      </a:lnTo>
                      <a:lnTo>
                        <a:pt x="501" y="131"/>
                      </a:lnTo>
                      <a:lnTo>
                        <a:pt x="500" y="133"/>
                      </a:lnTo>
                      <a:lnTo>
                        <a:pt x="501" y="133"/>
                      </a:lnTo>
                      <a:lnTo>
                        <a:pt x="501" y="133"/>
                      </a:lnTo>
                      <a:lnTo>
                        <a:pt x="501" y="135"/>
                      </a:lnTo>
                      <a:lnTo>
                        <a:pt x="503" y="135"/>
                      </a:lnTo>
                      <a:lnTo>
                        <a:pt x="503" y="136"/>
                      </a:lnTo>
                      <a:lnTo>
                        <a:pt x="503" y="137"/>
                      </a:lnTo>
                      <a:lnTo>
                        <a:pt x="504" y="140"/>
                      </a:lnTo>
                      <a:lnTo>
                        <a:pt x="504" y="140"/>
                      </a:lnTo>
                      <a:lnTo>
                        <a:pt x="504" y="141"/>
                      </a:lnTo>
                      <a:lnTo>
                        <a:pt x="503" y="141"/>
                      </a:lnTo>
                      <a:lnTo>
                        <a:pt x="503" y="143"/>
                      </a:lnTo>
                      <a:lnTo>
                        <a:pt x="500" y="143"/>
                      </a:lnTo>
                      <a:lnTo>
                        <a:pt x="500" y="141"/>
                      </a:lnTo>
                      <a:lnTo>
                        <a:pt x="496" y="143"/>
                      </a:lnTo>
                      <a:lnTo>
                        <a:pt x="496" y="141"/>
                      </a:lnTo>
                      <a:lnTo>
                        <a:pt x="496" y="141"/>
                      </a:lnTo>
                      <a:lnTo>
                        <a:pt x="496" y="141"/>
                      </a:lnTo>
                      <a:lnTo>
                        <a:pt x="496" y="140"/>
                      </a:lnTo>
                      <a:lnTo>
                        <a:pt x="495" y="140"/>
                      </a:lnTo>
                      <a:lnTo>
                        <a:pt x="495" y="139"/>
                      </a:lnTo>
                      <a:lnTo>
                        <a:pt x="493" y="139"/>
                      </a:lnTo>
                      <a:lnTo>
                        <a:pt x="493" y="139"/>
                      </a:lnTo>
                      <a:lnTo>
                        <a:pt x="492" y="140"/>
                      </a:lnTo>
                      <a:lnTo>
                        <a:pt x="492" y="140"/>
                      </a:lnTo>
                      <a:lnTo>
                        <a:pt x="491" y="140"/>
                      </a:lnTo>
                      <a:lnTo>
                        <a:pt x="491" y="140"/>
                      </a:lnTo>
                      <a:lnTo>
                        <a:pt x="491" y="140"/>
                      </a:lnTo>
                      <a:lnTo>
                        <a:pt x="491" y="137"/>
                      </a:lnTo>
                      <a:lnTo>
                        <a:pt x="493" y="137"/>
                      </a:lnTo>
                      <a:lnTo>
                        <a:pt x="493" y="136"/>
                      </a:lnTo>
                      <a:lnTo>
                        <a:pt x="487" y="136"/>
                      </a:lnTo>
                      <a:lnTo>
                        <a:pt x="488" y="135"/>
                      </a:lnTo>
                      <a:lnTo>
                        <a:pt x="488" y="133"/>
                      </a:lnTo>
                      <a:lnTo>
                        <a:pt x="490" y="132"/>
                      </a:lnTo>
                      <a:lnTo>
                        <a:pt x="488" y="132"/>
                      </a:lnTo>
                      <a:lnTo>
                        <a:pt x="487" y="132"/>
                      </a:lnTo>
                      <a:lnTo>
                        <a:pt x="484" y="133"/>
                      </a:lnTo>
                      <a:lnTo>
                        <a:pt x="486" y="132"/>
                      </a:lnTo>
                      <a:lnTo>
                        <a:pt x="486" y="131"/>
                      </a:lnTo>
                      <a:lnTo>
                        <a:pt x="486" y="131"/>
                      </a:lnTo>
                      <a:lnTo>
                        <a:pt x="484" y="131"/>
                      </a:lnTo>
                      <a:lnTo>
                        <a:pt x="484" y="131"/>
                      </a:lnTo>
                      <a:lnTo>
                        <a:pt x="480" y="131"/>
                      </a:lnTo>
                      <a:lnTo>
                        <a:pt x="480" y="130"/>
                      </a:lnTo>
                      <a:lnTo>
                        <a:pt x="483" y="130"/>
                      </a:lnTo>
                      <a:lnTo>
                        <a:pt x="484" y="128"/>
                      </a:lnTo>
                      <a:lnTo>
                        <a:pt x="484" y="127"/>
                      </a:lnTo>
                      <a:lnTo>
                        <a:pt x="483" y="127"/>
                      </a:lnTo>
                      <a:lnTo>
                        <a:pt x="483" y="128"/>
                      </a:lnTo>
                      <a:lnTo>
                        <a:pt x="480" y="128"/>
                      </a:lnTo>
                      <a:lnTo>
                        <a:pt x="480" y="128"/>
                      </a:lnTo>
                      <a:lnTo>
                        <a:pt x="479" y="128"/>
                      </a:lnTo>
                      <a:lnTo>
                        <a:pt x="478" y="128"/>
                      </a:lnTo>
                      <a:lnTo>
                        <a:pt x="476" y="128"/>
                      </a:lnTo>
                      <a:lnTo>
                        <a:pt x="476" y="127"/>
                      </a:lnTo>
                      <a:lnTo>
                        <a:pt x="475" y="127"/>
                      </a:lnTo>
                      <a:lnTo>
                        <a:pt x="475" y="127"/>
                      </a:lnTo>
                      <a:lnTo>
                        <a:pt x="474" y="126"/>
                      </a:lnTo>
                      <a:lnTo>
                        <a:pt x="472" y="126"/>
                      </a:lnTo>
                      <a:lnTo>
                        <a:pt x="471" y="124"/>
                      </a:lnTo>
                      <a:lnTo>
                        <a:pt x="471" y="123"/>
                      </a:lnTo>
                      <a:lnTo>
                        <a:pt x="471" y="123"/>
                      </a:lnTo>
                      <a:lnTo>
                        <a:pt x="470" y="122"/>
                      </a:lnTo>
                      <a:lnTo>
                        <a:pt x="469" y="120"/>
                      </a:lnTo>
                      <a:lnTo>
                        <a:pt x="469" y="120"/>
                      </a:lnTo>
                      <a:lnTo>
                        <a:pt x="469" y="119"/>
                      </a:lnTo>
                      <a:lnTo>
                        <a:pt x="469" y="118"/>
                      </a:lnTo>
                      <a:lnTo>
                        <a:pt x="469" y="118"/>
                      </a:lnTo>
                      <a:lnTo>
                        <a:pt x="469" y="118"/>
                      </a:lnTo>
                      <a:lnTo>
                        <a:pt x="467" y="118"/>
                      </a:lnTo>
                      <a:lnTo>
                        <a:pt x="466" y="118"/>
                      </a:lnTo>
                      <a:lnTo>
                        <a:pt x="466" y="118"/>
                      </a:lnTo>
                      <a:lnTo>
                        <a:pt x="463" y="116"/>
                      </a:lnTo>
                      <a:lnTo>
                        <a:pt x="463" y="118"/>
                      </a:lnTo>
                      <a:lnTo>
                        <a:pt x="465" y="118"/>
                      </a:lnTo>
                      <a:lnTo>
                        <a:pt x="465" y="118"/>
                      </a:lnTo>
                      <a:lnTo>
                        <a:pt x="465" y="118"/>
                      </a:lnTo>
                      <a:lnTo>
                        <a:pt x="466" y="118"/>
                      </a:lnTo>
                      <a:lnTo>
                        <a:pt x="466" y="120"/>
                      </a:lnTo>
                      <a:lnTo>
                        <a:pt x="465" y="120"/>
                      </a:lnTo>
                      <a:lnTo>
                        <a:pt x="465" y="122"/>
                      </a:lnTo>
                      <a:lnTo>
                        <a:pt x="466" y="123"/>
                      </a:lnTo>
                      <a:lnTo>
                        <a:pt x="463" y="123"/>
                      </a:lnTo>
                      <a:lnTo>
                        <a:pt x="463" y="120"/>
                      </a:lnTo>
                      <a:lnTo>
                        <a:pt x="462" y="119"/>
                      </a:lnTo>
                      <a:lnTo>
                        <a:pt x="461" y="119"/>
                      </a:lnTo>
                      <a:lnTo>
                        <a:pt x="461" y="119"/>
                      </a:lnTo>
                      <a:lnTo>
                        <a:pt x="461" y="119"/>
                      </a:lnTo>
                      <a:lnTo>
                        <a:pt x="461" y="123"/>
                      </a:lnTo>
                      <a:lnTo>
                        <a:pt x="462" y="123"/>
                      </a:lnTo>
                      <a:lnTo>
                        <a:pt x="462" y="124"/>
                      </a:lnTo>
                      <a:lnTo>
                        <a:pt x="463" y="126"/>
                      </a:lnTo>
                      <a:lnTo>
                        <a:pt x="463" y="127"/>
                      </a:lnTo>
                      <a:lnTo>
                        <a:pt x="465" y="128"/>
                      </a:lnTo>
                      <a:lnTo>
                        <a:pt x="461" y="128"/>
                      </a:lnTo>
                      <a:lnTo>
                        <a:pt x="461" y="127"/>
                      </a:lnTo>
                      <a:lnTo>
                        <a:pt x="459" y="127"/>
                      </a:lnTo>
                      <a:lnTo>
                        <a:pt x="459" y="127"/>
                      </a:lnTo>
                      <a:lnTo>
                        <a:pt x="457" y="127"/>
                      </a:lnTo>
                      <a:lnTo>
                        <a:pt x="457" y="128"/>
                      </a:lnTo>
                      <a:lnTo>
                        <a:pt x="458" y="128"/>
                      </a:lnTo>
                      <a:lnTo>
                        <a:pt x="458" y="131"/>
                      </a:lnTo>
                      <a:lnTo>
                        <a:pt x="461" y="132"/>
                      </a:lnTo>
                      <a:lnTo>
                        <a:pt x="461" y="133"/>
                      </a:lnTo>
                      <a:lnTo>
                        <a:pt x="462" y="133"/>
                      </a:lnTo>
                      <a:lnTo>
                        <a:pt x="463" y="132"/>
                      </a:lnTo>
                      <a:lnTo>
                        <a:pt x="465" y="132"/>
                      </a:lnTo>
                      <a:lnTo>
                        <a:pt x="465" y="132"/>
                      </a:lnTo>
                      <a:lnTo>
                        <a:pt x="465" y="133"/>
                      </a:lnTo>
                      <a:lnTo>
                        <a:pt x="465" y="133"/>
                      </a:lnTo>
                      <a:lnTo>
                        <a:pt x="465" y="136"/>
                      </a:lnTo>
                      <a:lnTo>
                        <a:pt x="466" y="136"/>
                      </a:lnTo>
                      <a:lnTo>
                        <a:pt x="467" y="140"/>
                      </a:lnTo>
                      <a:lnTo>
                        <a:pt x="469" y="140"/>
                      </a:lnTo>
                      <a:lnTo>
                        <a:pt x="470" y="141"/>
                      </a:lnTo>
                      <a:lnTo>
                        <a:pt x="470" y="141"/>
                      </a:lnTo>
                      <a:lnTo>
                        <a:pt x="470" y="143"/>
                      </a:lnTo>
                      <a:lnTo>
                        <a:pt x="470" y="144"/>
                      </a:lnTo>
                      <a:lnTo>
                        <a:pt x="474" y="144"/>
                      </a:lnTo>
                      <a:lnTo>
                        <a:pt x="475" y="145"/>
                      </a:lnTo>
                      <a:lnTo>
                        <a:pt x="476" y="145"/>
                      </a:lnTo>
                      <a:lnTo>
                        <a:pt x="476" y="147"/>
                      </a:lnTo>
                      <a:lnTo>
                        <a:pt x="476" y="148"/>
                      </a:lnTo>
                      <a:lnTo>
                        <a:pt x="478" y="148"/>
                      </a:lnTo>
                      <a:lnTo>
                        <a:pt x="478" y="147"/>
                      </a:lnTo>
                      <a:lnTo>
                        <a:pt x="479" y="147"/>
                      </a:lnTo>
                      <a:lnTo>
                        <a:pt x="479" y="149"/>
                      </a:lnTo>
                      <a:lnTo>
                        <a:pt x="480" y="149"/>
                      </a:lnTo>
                      <a:lnTo>
                        <a:pt x="480" y="149"/>
                      </a:lnTo>
                      <a:lnTo>
                        <a:pt x="482" y="151"/>
                      </a:lnTo>
                      <a:lnTo>
                        <a:pt x="480" y="147"/>
                      </a:lnTo>
                      <a:lnTo>
                        <a:pt x="482" y="147"/>
                      </a:lnTo>
                      <a:lnTo>
                        <a:pt x="483" y="147"/>
                      </a:lnTo>
                      <a:lnTo>
                        <a:pt x="484" y="148"/>
                      </a:lnTo>
                      <a:lnTo>
                        <a:pt x="484" y="149"/>
                      </a:lnTo>
                      <a:lnTo>
                        <a:pt x="486" y="151"/>
                      </a:lnTo>
                      <a:lnTo>
                        <a:pt x="486" y="153"/>
                      </a:lnTo>
                      <a:lnTo>
                        <a:pt x="487" y="153"/>
                      </a:lnTo>
                      <a:lnTo>
                        <a:pt x="487" y="154"/>
                      </a:lnTo>
                      <a:lnTo>
                        <a:pt x="486" y="156"/>
                      </a:lnTo>
                      <a:lnTo>
                        <a:pt x="484" y="156"/>
                      </a:lnTo>
                      <a:lnTo>
                        <a:pt x="482" y="154"/>
                      </a:lnTo>
                      <a:lnTo>
                        <a:pt x="482" y="156"/>
                      </a:lnTo>
                      <a:lnTo>
                        <a:pt x="483" y="157"/>
                      </a:lnTo>
                      <a:lnTo>
                        <a:pt x="484" y="160"/>
                      </a:lnTo>
                      <a:lnTo>
                        <a:pt x="479" y="160"/>
                      </a:lnTo>
                      <a:lnTo>
                        <a:pt x="479" y="162"/>
                      </a:lnTo>
                      <a:lnTo>
                        <a:pt x="482" y="162"/>
                      </a:lnTo>
                      <a:lnTo>
                        <a:pt x="483" y="164"/>
                      </a:lnTo>
                      <a:lnTo>
                        <a:pt x="484" y="168"/>
                      </a:lnTo>
                      <a:lnTo>
                        <a:pt x="487" y="166"/>
                      </a:lnTo>
                      <a:lnTo>
                        <a:pt x="487" y="168"/>
                      </a:lnTo>
                      <a:lnTo>
                        <a:pt x="487" y="168"/>
                      </a:lnTo>
                      <a:lnTo>
                        <a:pt x="487" y="168"/>
                      </a:lnTo>
                      <a:lnTo>
                        <a:pt x="487" y="168"/>
                      </a:lnTo>
                      <a:lnTo>
                        <a:pt x="487" y="169"/>
                      </a:lnTo>
                      <a:lnTo>
                        <a:pt x="483" y="169"/>
                      </a:lnTo>
                      <a:lnTo>
                        <a:pt x="483" y="168"/>
                      </a:lnTo>
                      <a:lnTo>
                        <a:pt x="482" y="168"/>
                      </a:lnTo>
                      <a:lnTo>
                        <a:pt x="482" y="165"/>
                      </a:lnTo>
                      <a:lnTo>
                        <a:pt x="482" y="165"/>
                      </a:lnTo>
                      <a:lnTo>
                        <a:pt x="480" y="164"/>
                      </a:lnTo>
                      <a:lnTo>
                        <a:pt x="479" y="164"/>
                      </a:lnTo>
                      <a:lnTo>
                        <a:pt x="479" y="164"/>
                      </a:lnTo>
                      <a:lnTo>
                        <a:pt x="478" y="165"/>
                      </a:lnTo>
                      <a:lnTo>
                        <a:pt x="478" y="162"/>
                      </a:lnTo>
                      <a:lnTo>
                        <a:pt x="474" y="162"/>
                      </a:lnTo>
                      <a:lnTo>
                        <a:pt x="474" y="161"/>
                      </a:lnTo>
                      <a:lnTo>
                        <a:pt x="474" y="161"/>
                      </a:lnTo>
                      <a:lnTo>
                        <a:pt x="471" y="161"/>
                      </a:lnTo>
                      <a:lnTo>
                        <a:pt x="470" y="162"/>
                      </a:lnTo>
                      <a:lnTo>
                        <a:pt x="469" y="162"/>
                      </a:lnTo>
                      <a:lnTo>
                        <a:pt x="469" y="164"/>
                      </a:lnTo>
                      <a:lnTo>
                        <a:pt x="469" y="164"/>
                      </a:lnTo>
                      <a:lnTo>
                        <a:pt x="467" y="162"/>
                      </a:lnTo>
                      <a:lnTo>
                        <a:pt x="466" y="162"/>
                      </a:lnTo>
                      <a:lnTo>
                        <a:pt x="465" y="161"/>
                      </a:lnTo>
                      <a:lnTo>
                        <a:pt x="463" y="160"/>
                      </a:lnTo>
                      <a:lnTo>
                        <a:pt x="461" y="160"/>
                      </a:lnTo>
                      <a:lnTo>
                        <a:pt x="461" y="160"/>
                      </a:lnTo>
                      <a:lnTo>
                        <a:pt x="461" y="161"/>
                      </a:lnTo>
                      <a:lnTo>
                        <a:pt x="461" y="162"/>
                      </a:lnTo>
                      <a:lnTo>
                        <a:pt x="461" y="162"/>
                      </a:lnTo>
                      <a:lnTo>
                        <a:pt x="458" y="161"/>
                      </a:lnTo>
                      <a:lnTo>
                        <a:pt x="455" y="160"/>
                      </a:lnTo>
                      <a:lnTo>
                        <a:pt x="452" y="160"/>
                      </a:lnTo>
                      <a:lnTo>
                        <a:pt x="452" y="158"/>
                      </a:lnTo>
                      <a:lnTo>
                        <a:pt x="449" y="160"/>
                      </a:lnTo>
                      <a:lnTo>
                        <a:pt x="449" y="160"/>
                      </a:lnTo>
                      <a:lnTo>
                        <a:pt x="448" y="160"/>
                      </a:lnTo>
                      <a:lnTo>
                        <a:pt x="448" y="161"/>
                      </a:lnTo>
                      <a:lnTo>
                        <a:pt x="448" y="161"/>
                      </a:lnTo>
                      <a:lnTo>
                        <a:pt x="448" y="161"/>
                      </a:lnTo>
                      <a:lnTo>
                        <a:pt x="449" y="162"/>
                      </a:lnTo>
                      <a:lnTo>
                        <a:pt x="449" y="164"/>
                      </a:lnTo>
                      <a:lnTo>
                        <a:pt x="450" y="164"/>
                      </a:lnTo>
                      <a:lnTo>
                        <a:pt x="450" y="164"/>
                      </a:lnTo>
                      <a:lnTo>
                        <a:pt x="450" y="164"/>
                      </a:lnTo>
                      <a:lnTo>
                        <a:pt x="452" y="164"/>
                      </a:lnTo>
                      <a:lnTo>
                        <a:pt x="452" y="164"/>
                      </a:lnTo>
                      <a:lnTo>
                        <a:pt x="453" y="166"/>
                      </a:lnTo>
                      <a:lnTo>
                        <a:pt x="455" y="168"/>
                      </a:lnTo>
                      <a:lnTo>
                        <a:pt x="458" y="169"/>
                      </a:lnTo>
                      <a:lnTo>
                        <a:pt x="461" y="170"/>
                      </a:lnTo>
                      <a:lnTo>
                        <a:pt x="461" y="171"/>
                      </a:lnTo>
                      <a:lnTo>
                        <a:pt x="462" y="171"/>
                      </a:lnTo>
                      <a:lnTo>
                        <a:pt x="463" y="171"/>
                      </a:lnTo>
                      <a:lnTo>
                        <a:pt x="465" y="171"/>
                      </a:lnTo>
                      <a:lnTo>
                        <a:pt x="467" y="173"/>
                      </a:lnTo>
                      <a:lnTo>
                        <a:pt x="469" y="173"/>
                      </a:lnTo>
                      <a:lnTo>
                        <a:pt x="469" y="174"/>
                      </a:lnTo>
                      <a:lnTo>
                        <a:pt x="470" y="174"/>
                      </a:lnTo>
                      <a:lnTo>
                        <a:pt x="470" y="177"/>
                      </a:lnTo>
                      <a:lnTo>
                        <a:pt x="471" y="177"/>
                      </a:lnTo>
                      <a:lnTo>
                        <a:pt x="475" y="178"/>
                      </a:lnTo>
                      <a:lnTo>
                        <a:pt x="479" y="178"/>
                      </a:lnTo>
                      <a:lnTo>
                        <a:pt x="479" y="181"/>
                      </a:lnTo>
                      <a:lnTo>
                        <a:pt x="479" y="182"/>
                      </a:lnTo>
                      <a:lnTo>
                        <a:pt x="479" y="183"/>
                      </a:lnTo>
                      <a:lnTo>
                        <a:pt x="479" y="185"/>
                      </a:lnTo>
                      <a:lnTo>
                        <a:pt x="478" y="185"/>
                      </a:lnTo>
                      <a:lnTo>
                        <a:pt x="476" y="185"/>
                      </a:lnTo>
                      <a:lnTo>
                        <a:pt x="475" y="185"/>
                      </a:lnTo>
                      <a:lnTo>
                        <a:pt x="472" y="183"/>
                      </a:lnTo>
                      <a:lnTo>
                        <a:pt x="472" y="183"/>
                      </a:lnTo>
                      <a:lnTo>
                        <a:pt x="472" y="183"/>
                      </a:lnTo>
                      <a:lnTo>
                        <a:pt x="471" y="183"/>
                      </a:lnTo>
                      <a:lnTo>
                        <a:pt x="471" y="183"/>
                      </a:lnTo>
                      <a:lnTo>
                        <a:pt x="471" y="183"/>
                      </a:lnTo>
                      <a:lnTo>
                        <a:pt x="471" y="183"/>
                      </a:lnTo>
                      <a:lnTo>
                        <a:pt x="470" y="183"/>
                      </a:lnTo>
                      <a:lnTo>
                        <a:pt x="469" y="183"/>
                      </a:lnTo>
                      <a:lnTo>
                        <a:pt x="469" y="182"/>
                      </a:lnTo>
                      <a:lnTo>
                        <a:pt x="467" y="182"/>
                      </a:lnTo>
                      <a:lnTo>
                        <a:pt x="467" y="182"/>
                      </a:lnTo>
                      <a:lnTo>
                        <a:pt x="466" y="182"/>
                      </a:lnTo>
                      <a:lnTo>
                        <a:pt x="466" y="181"/>
                      </a:lnTo>
                      <a:lnTo>
                        <a:pt x="459" y="182"/>
                      </a:lnTo>
                      <a:lnTo>
                        <a:pt x="459" y="181"/>
                      </a:lnTo>
                      <a:lnTo>
                        <a:pt x="457" y="181"/>
                      </a:lnTo>
                      <a:lnTo>
                        <a:pt x="457" y="181"/>
                      </a:lnTo>
                      <a:lnTo>
                        <a:pt x="455" y="179"/>
                      </a:lnTo>
                      <a:lnTo>
                        <a:pt x="454" y="182"/>
                      </a:lnTo>
                      <a:lnTo>
                        <a:pt x="454" y="182"/>
                      </a:lnTo>
                      <a:lnTo>
                        <a:pt x="452" y="182"/>
                      </a:lnTo>
                      <a:lnTo>
                        <a:pt x="452" y="181"/>
                      </a:lnTo>
                      <a:lnTo>
                        <a:pt x="446" y="179"/>
                      </a:lnTo>
                      <a:lnTo>
                        <a:pt x="445" y="181"/>
                      </a:lnTo>
                      <a:lnTo>
                        <a:pt x="445" y="179"/>
                      </a:lnTo>
                      <a:lnTo>
                        <a:pt x="442" y="178"/>
                      </a:lnTo>
                      <a:lnTo>
                        <a:pt x="442" y="181"/>
                      </a:lnTo>
                      <a:lnTo>
                        <a:pt x="441" y="182"/>
                      </a:lnTo>
                      <a:lnTo>
                        <a:pt x="438" y="182"/>
                      </a:lnTo>
                      <a:lnTo>
                        <a:pt x="436" y="182"/>
                      </a:lnTo>
                      <a:lnTo>
                        <a:pt x="435" y="179"/>
                      </a:lnTo>
                      <a:lnTo>
                        <a:pt x="433" y="181"/>
                      </a:lnTo>
                      <a:lnTo>
                        <a:pt x="432" y="182"/>
                      </a:lnTo>
                      <a:lnTo>
                        <a:pt x="431" y="182"/>
                      </a:lnTo>
                      <a:lnTo>
                        <a:pt x="431" y="182"/>
                      </a:lnTo>
                      <a:lnTo>
                        <a:pt x="429" y="181"/>
                      </a:lnTo>
                      <a:lnTo>
                        <a:pt x="428" y="179"/>
                      </a:lnTo>
                      <a:lnTo>
                        <a:pt x="424" y="179"/>
                      </a:lnTo>
                      <a:lnTo>
                        <a:pt x="425" y="177"/>
                      </a:lnTo>
                      <a:lnTo>
                        <a:pt x="428" y="177"/>
                      </a:lnTo>
                      <a:lnTo>
                        <a:pt x="431" y="177"/>
                      </a:lnTo>
                      <a:lnTo>
                        <a:pt x="431" y="175"/>
                      </a:lnTo>
                      <a:lnTo>
                        <a:pt x="432" y="174"/>
                      </a:lnTo>
                      <a:lnTo>
                        <a:pt x="431" y="174"/>
                      </a:lnTo>
                      <a:lnTo>
                        <a:pt x="431" y="173"/>
                      </a:lnTo>
                      <a:lnTo>
                        <a:pt x="428" y="173"/>
                      </a:lnTo>
                      <a:lnTo>
                        <a:pt x="428" y="173"/>
                      </a:lnTo>
                      <a:lnTo>
                        <a:pt x="427" y="171"/>
                      </a:lnTo>
                      <a:lnTo>
                        <a:pt x="427" y="174"/>
                      </a:lnTo>
                      <a:lnTo>
                        <a:pt x="424" y="175"/>
                      </a:lnTo>
                      <a:lnTo>
                        <a:pt x="423" y="171"/>
                      </a:lnTo>
                      <a:lnTo>
                        <a:pt x="423" y="171"/>
                      </a:lnTo>
                      <a:lnTo>
                        <a:pt x="421" y="173"/>
                      </a:lnTo>
                      <a:lnTo>
                        <a:pt x="421" y="173"/>
                      </a:lnTo>
                      <a:lnTo>
                        <a:pt x="420" y="173"/>
                      </a:lnTo>
                      <a:lnTo>
                        <a:pt x="420" y="168"/>
                      </a:lnTo>
                      <a:lnTo>
                        <a:pt x="418" y="166"/>
                      </a:lnTo>
                      <a:lnTo>
                        <a:pt x="416" y="166"/>
                      </a:lnTo>
                      <a:lnTo>
                        <a:pt x="415" y="162"/>
                      </a:lnTo>
                      <a:lnTo>
                        <a:pt x="414" y="162"/>
                      </a:lnTo>
                      <a:lnTo>
                        <a:pt x="414" y="160"/>
                      </a:lnTo>
                      <a:lnTo>
                        <a:pt x="414" y="160"/>
                      </a:lnTo>
                      <a:lnTo>
                        <a:pt x="414" y="158"/>
                      </a:lnTo>
                      <a:lnTo>
                        <a:pt x="411" y="158"/>
                      </a:lnTo>
                      <a:lnTo>
                        <a:pt x="410" y="161"/>
                      </a:lnTo>
                      <a:lnTo>
                        <a:pt x="408" y="161"/>
                      </a:lnTo>
                      <a:lnTo>
                        <a:pt x="408" y="158"/>
                      </a:lnTo>
                      <a:lnTo>
                        <a:pt x="407" y="158"/>
                      </a:lnTo>
                      <a:lnTo>
                        <a:pt x="406" y="157"/>
                      </a:lnTo>
                      <a:lnTo>
                        <a:pt x="406" y="156"/>
                      </a:lnTo>
                      <a:lnTo>
                        <a:pt x="406" y="156"/>
                      </a:lnTo>
                      <a:lnTo>
                        <a:pt x="404" y="154"/>
                      </a:lnTo>
                      <a:lnTo>
                        <a:pt x="404" y="154"/>
                      </a:lnTo>
                      <a:lnTo>
                        <a:pt x="403" y="154"/>
                      </a:lnTo>
                      <a:lnTo>
                        <a:pt x="404" y="157"/>
                      </a:lnTo>
                      <a:lnTo>
                        <a:pt x="403" y="157"/>
                      </a:lnTo>
                      <a:lnTo>
                        <a:pt x="403" y="157"/>
                      </a:lnTo>
                      <a:lnTo>
                        <a:pt x="402" y="158"/>
                      </a:lnTo>
                      <a:lnTo>
                        <a:pt x="402" y="157"/>
                      </a:lnTo>
                      <a:lnTo>
                        <a:pt x="402" y="157"/>
                      </a:lnTo>
                      <a:lnTo>
                        <a:pt x="400" y="157"/>
                      </a:lnTo>
                      <a:lnTo>
                        <a:pt x="400" y="156"/>
                      </a:lnTo>
                      <a:lnTo>
                        <a:pt x="399" y="154"/>
                      </a:lnTo>
                      <a:lnTo>
                        <a:pt x="399" y="153"/>
                      </a:lnTo>
                      <a:lnTo>
                        <a:pt x="398" y="153"/>
                      </a:lnTo>
                      <a:lnTo>
                        <a:pt x="398" y="153"/>
                      </a:lnTo>
                      <a:lnTo>
                        <a:pt x="397" y="154"/>
                      </a:lnTo>
                      <a:lnTo>
                        <a:pt x="395" y="154"/>
                      </a:lnTo>
                      <a:lnTo>
                        <a:pt x="395" y="156"/>
                      </a:lnTo>
                      <a:lnTo>
                        <a:pt x="399" y="158"/>
                      </a:lnTo>
                      <a:lnTo>
                        <a:pt x="399" y="161"/>
                      </a:lnTo>
                      <a:lnTo>
                        <a:pt x="399" y="161"/>
                      </a:lnTo>
                      <a:lnTo>
                        <a:pt x="398" y="161"/>
                      </a:lnTo>
                      <a:lnTo>
                        <a:pt x="397" y="162"/>
                      </a:lnTo>
                      <a:lnTo>
                        <a:pt x="395" y="161"/>
                      </a:lnTo>
                      <a:lnTo>
                        <a:pt x="395" y="161"/>
                      </a:lnTo>
                      <a:lnTo>
                        <a:pt x="394" y="161"/>
                      </a:lnTo>
                      <a:lnTo>
                        <a:pt x="393" y="158"/>
                      </a:lnTo>
                      <a:lnTo>
                        <a:pt x="393" y="158"/>
                      </a:lnTo>
                      <a:lnTo>
                        <a:pt x="393" y="158"/>
                      </a:lnTo>
                      <a:lnTo>
                        <a:pt x="391" y="160"/>
                      </a:lnTo>
                      <a:lnTo>
                        <a:pt x="390" y="160"/>
                      </a:lnTo>
                      <a:lnTo>
                        <a:pt x="390" y="161"/>
                      </a:lnTo>
                      <a:lnTo>
                        <a:pt x="389" y="161"/>
                      </a:lnTo>
                      <a:lnTo>
                        <a:pt x="389" y="164"/>
                      </a:lnTo>
                      <a:lnTo>
                        <a:pt x="385" y="164"/>
                      </a:lnTo>
                      <a:lnTo>
                        <a:pt x="385" y="166"/>
                      </a:lnTo>
                      <a:lnTo>
                        <a:pt x="378" y="166"/>
                      </a:lnTo>
                      <a:lnTo>
                        <a:pt x="378" y="165"/>
                      </a:lnTo>
                      <a:lnTo>
                        <a:pt x="374" y="166"/>
                      </a:lnTo>
                      <a:lnTo>
                        <a:pt x="374" y="165"/>
                      </a:lnTo>
                      <a:lnTo>
                        <a:pt x="372" y="165"/>
                      </a:lnTo>
                      <a:lnTo>
                        <a:pt x="370" y="162"/>
                      </a:lnTo>
                      <a:lnTo>
                        <a:pt x="369" y="161"/>
                      </a:lnTo>
                      <a:lnTo>
                        <a:pt x="370" y="158"/>
                      </a:lnTo>
                      <a:lnTo>
                        <a:pt x="372" y="157"/>
                      </a:lnTo>
                      <a:lnTo>
                        <a:pt x="372" y="154"/>
                      </a:lnTo>
                      <a:lnTo>
                        <a:pt x="370" y="154"/>
                      </a:lnTo>
                      <a:lnTo>
                        <a:pt x="372" y="152"/>
                      </a:lnTo>
                      <a:lnTo>
                        <a:pt x="372" y="152"/>
                      </a:lnTo>
                      <a:lnTo>
                        <a:pt x="373" y="151"/>
                      </a:lnTo>
                      <a:lnTo>
                        <a:pt x="373" y="147"/>
                      </a:lnTo>
                      <a:lnTo>
                        <a:pt x="373" y="147"/>
                      </a:lnTo>
                      <a:lnTo>
                        <a:pt x="376" y="147"/>
                      </a:lnTo>
                      <a:lnTo>
                        <a:pt x="377" y="147"/>
                      </a:lnTo>
                      <a:lnTo>
                        <a:pt x="378" y="147"/>
                      </a:lnTo>
                      <a:lnTo>
                        <a:pt x="380" y="147"/>
                      </a:lnTo>
                      <a:lnTo>
                        <a:pt x="380" y="147"/>
                      </a:lnTo>
                      <a:lnTo>
                        <a:pt x="380" y="147"/>
                      </a:lnTo>
                      <a:lnTo>
                        <a:pt x="381" y="147"/>
                      </a:lnTo>
                      <a:lnTo>
                        <a:pt x="381" y="147"/>
                      </a:lnTo>
                      <a:lnTo>
                        <a:pt x="381" y="147"/>
                      </a:lnTo>
                      <a:lnTo>
                        <a:pt x="382" y="147"/>
                      </a:lnTo>
                      <a:lnTo>
                        <a:pt x="382" y="147"/>
                      </a:lnTo>
                      <a:lnTo>
                        <a:pt x="386" y="148"/>
                      </a:lnTo>
                      <a:lnTo>
                        <a:pt x="386" y="147"/>
                      </a:lnTo>
                      <a:lnTo>
                        <a:pt x="390" y="147"/>
                      </a:lnTo>
                      <a:lnTo>
                        <a:pt x="390" y="145"/>
                      </a:lnTo>
                      <a:lnTo>
                        <a:pt x="393" y="144"/>
                      </a:lnTo>
                      <a:lnTo>
                        <a:pt x="393" y="145"/>
                      </a:lnTo>
                      <a:lnTo>
                        <a:pt x="395" y="145"/>
                      </a:lnTo>
                      <a:lnTo>
                        <a:pt x="395" y="144"/>
                      </a:lnTo>
                      <a:lnTo>
                        <a:pt x="398" y="144"/>
                      </a:lnTo>
                      <a:lnTo>
                        <a:pt x="398" y="144"/>
                      </a:lnTo>
                      <a:lnTo>
                        <a:pt x="402" y="145"/>
                      </a:lnTo>
                      <a:lnTo>
                        <a:pt x="402" y="144"/>
                      </a:lnTo>
                      <a:lnTo>
                        <a:pt x="404" y="144"/>
                      </a:lnTo>
                      <a:lnTo>
                        <a:pt x="404" y="143"/>
                      </a:lnTo>
                      <a:lnTo>
                        <a:pt x="410" y="143"/>
                      </a:lnTo>
                      <a:lnTo>
                        <a:pt x="410" y="143"/>
                      </a:lnTo>
                      <a:lnTo>
                        <a:pt x="414" y="143"/>
                      </a:lnTo>
                      <a:lnTo>
                        <a:pt x="414" y="143"/>
                      </a:lnTo>
                      <a:lnTo>
                        <a:pt x="415" y="143"/>
                      </a:lnTo>
                      <a:lnTo>
                        <a:pt x="415" y="140"/>
                      </a:lnTo>
                      <a:lnTo>
                        <a:pt x="414" y="137"/>
                      </a:lnTo>
                      <a:lnTo>
                        <a:pt x="411" y="136"/>
                      </a:lnTo>
                      <a:lnTo>
                        <a:pt x="410" y="135"/>
                      </a:lnTo>
                      <a:lnTo>
                        <a:pt x="410" y="132"/>
                      </a:lnTo>
                      <a:lnTo>
                        <a:pt x="407" y="132"/>
                      </a:lnTo>
                      <a:lnTo>
                        <a:pt x="406" y="131"/>
                      </a:lnTo>
                      <a:lnTo>
                        <a:pt x="404" y="130"/>
                      </a:lnTo>
                      <a:lnTo>
                        <a:pt x="404" y="128"/>
                      </a:lnTo>
                      <a:lnTo>
                        <a:pt x="403" y="126"/>
                      </a:lnTo>
                      <a:lnTo>
                        <a:pt x="406" y="126"/>
                      </a:lnTo>
                      <a:lnTo>
                        <a:pt x="406" y="126"/>
                      </a:lnTo>
                      <a:lnTo>
                        <a:pt x="407" y="124"/>
                      </a:lnTo>
                      <a:lnTo>
                        <a:pt x="407" y="124"/>
                      </a:lnTo>
                      <a:lnTo>
                        <a:pt x="408" y="124"/>
                      </a:lnTo>
                      <a:lnTo>
                        <a:pt x="410" y="123"/>
                      </a:lnTo>
                      <a:lnTo>
                        <a:pt x="410" y="123"/>
                      </a:lnTo>
                      <a:lnTo>
                        <a:pt x="410" y="122"/>
                      </a:lnTo>
                      <a:lnTo>
                        <a:pt x="411" y="122"/>
                      </a:lnTo>
                      <a:lnTo>
                        <a:pt x="411" y="120"/>
                      </a:lnTo>
                      <a:lnTo>
                        <a:pt x="412" y="119"/>
                      </a:lnTo>
                      <a:lnTo>
                        <a:pt x="412" y="118"/>
                      </a:lnTo>
                      <a:lnTo>
                        <a:pt x="414" y="118"/>
                      </a:lnTo>
                      <a:lnTo>
                        <a:pt x="414" y="116"/>
                      </a:lnTo>
                      <a:lnTo>
                        <a:pt x="415" y="116"/>
                      </a:lnTo>
                      <a:lnTo>
                        <a:pt x="415" y="115"/>
                      </a:lnTo>
                      <a:lnTo>
                        <a:pt x="416" y="115"/>
                      </a:lnTo>
                      <a:lnTo>
                        <a:pt x="416" y="116"/>
                      </a:lnTo>
                      <a:lnTo>
                        <a:pt x="418" y="116"/>
                      </a:lnTo>
                      <a:lnTo>
                        <a:pt x="419" y="116"/>
                      </a:lnTo>
                      <a:lnTo>
                        <a:pt x="420" y="115"/>
                      </a:lnTo>
                      <a:lnTo>
                        <a:pt x="419" y="115"/>
                      </a:lnTo>
                      <a:lnTo>
                        <a:pt x="418" y="114"/>
                      </a:lnTo>
                      <a:lnTo>
                        <a:pt x="416" y="114"/>
                      </a:lnTo>
                      <a:lnTo>
                        <a:pt x="415" y="113"/>
                      </a:lnTo>
                      <a:lnTo>
                        <a:pt x="415" y="111"/>
                      </a:lnTo>
                      <a:lnTo>
                        <a:pt x="415" y="110"/>
                      </a:lnTo>
                      <a:lnTo>
                        <a:pt x="415" y="109"/>
                      </a:lnTo>
                      <a:lnTo>
                        <a:pt x="415" y="109"/>
                      </a:lnTo>
                      <a:lnTo>
                        <a:pt x="416" y="107"/>
                      </a:lnTo>
                      <a:lnTo>
                        <a:pt x="418" y="107"/>
                      </a:lnTo>
                      <a:lnTo>
                        <a:pt x="418" y="106"/>
                      </a:lnTo>
                      <a:lnTo>
                        <a:pt x="418" y="106"/>
                      </a:lnTo>
                      <a:lnTo>
                        <a:pt x="419" y="107"/>
                      </a:lnTo>
                      <a:lnTo>
                        <a:pt x="420" y="107"/>
                      </a:lnTo>
                      <a:lnTo>
                        <a:pt x="421" y="103"/>
                      </a:lnTo>
                      <a:lnTo>
                        <a:pt x="419" y="103"/>
                      </a:lnTo>
                      <a:lnTo>
                        <a:pt x="419" y="103"/>
                      </a:lnTo>
                      <a:lnTo>
                        <a:pt x="419" y="103"/>
                      </a:lnTo>
                      <a:lnTo>
                        <a:pt x="419" y="101"/>
                      </a:lnTo>
                      <a:lnTo>
                        <a:pt x="419" y="101"/>
                      </a:lnTo>
                      <a:lnTo>
                        <a:pt x="419" y="101"/>
                      </a:lnTo>
                      <a:lnTo>
                        <a:pt x="419" y="99"/>
                      </a:lnTo>
                      <a:lnTo>
                        <a:pt x="418" y="99"/>
                      </a:lnTo>
                      <a:lnTo>
                        <a:pt x="418" y="97"/>
                      </a:lnTo>
                      <a:lnTo>
                        <a:pt x="416" y="97"/>
                      </a:lnTo>
                      <a:lnTo>
                        <a:pt x="416" y="96"/>
                      </a:lnTo>
                      <a:lnTo>
                        <a:pt x="416" y="94"/>
                      </a:lnTo>
                      <a:lnTo>
                        <a:pt x="418" y="93"/>
                      </a:lnTo>
                      <a:lnTo>
                        <a:pt x="415" y="93"/>
                      </a:lnTo>
                      <a:lnTo>
                        <a:pt x="414" y="92"/>
                      </a:lnTo>
                      <a:lnTo>
                        <a:pt x="414" y="90"/>
                      </a:lnTo>
                      <a:lnTo>
                        <a:pt x="414" y="89"/>
                      </a:lnTo>
                      <a:lnTo>
                        <a:pt x="412" y="89"/>
                      </a:lnTo>
                      <a:lnTo>
                        <a:pt x="411" y="89"/>
                      </a:lnTo>
                      <a:lnTo>
                        <a:pt x="411" y="89"/>
                      </a:lnTo>
                      <a:lnTo>
                        <a:pt x="410" y="89"/>
                      </a:lnTo>
                      <a:lnTo>
                        <a:pt x="408" y="84"/>
                      </a:lnTo>
                      <a:lnTo>
                        <a:pt x="410" y="84"/>
                      </a:lnTo>
                      <a:lnTo>
                        <a:pt x="411" y="81"/>
                      </a:lnTo>
                      <a:lnTo>
                        <a:pt x="411" y="79"/>
                      </a:lnTo>
                      <a:lnTo>
                        <a:pt x="410" y="79"/>
                      </a:lnTo>
                      <a:lnTo>
                        <a:pt x="410" y="79"/>
                      </a:lnTo>
                      <a:lnTo>
                        <a:pt x="408" y="79"/>
                      </a:lnTo>
                      <a:lnTo>
                        <a:pt x="408" y="81"/>
                      </a:lnTo>
                      <a:lnTo>
                        <a:pt x="406" y="80"/>
                      </a:lnTo>
                      <a:lnTo>
                        <a:pt x="404" y="81"/>
                      </a:lnTo>
                      <a:lnTo>
                        <a:pt x="403" y="81"/>
                      </a:lnTo>
                      <a:lnTo>
                        <a:pt x="403" y="82"/>
                      </a:lnTo>
                      <a:lnTo>
                        <a:pt x="402" y="84"/>
                      </a:lnTo>
                      <a:lnTo>
                        <a:pt x="400" y="85"/>
                      </a:lnTo>
                      <a:lnTo>
                        <a:pt x="399" y="86"/>
                      </a:lnTo>
                      <a:lnTo>
                        <a:pt x="395" y="88"/>
                      </a:lnTo>
                      <a:lnTo>
                        <a:pt x="395" y="84"/>
                      </a:lnTo>
                      <a:lnTo>
                        <a:pt x="393" y="84"/>
                      </a:lnTo>
                      <a:lnTo>
                        <a:pt x="393" y="80"/>
                      </a:lnTo>
                      <a:lnTo>
                        <a:pt x="394" y="80"/>
                      </a:lnTo>
                      <a:lnTo>
                        <a:pt x="394" y="76"/>
                      </a:lnTo>
                      <a:lnTo>
                        <a:pt x="397" y="76"/>
                      </a:lnTo>
                      <a:lnTo>
                        <a:pt x="397" y="76"/>
                      </a:lnTo>
                      <a:lnTo>
                        <a:pt x="398" y="77"/>
                      </a:lnTo>
                      <a:lnTo>
                        <a:pt x="398" y="75"/>
                      </a:lnTo>
                      <a:lnTo>
                        <a:pt x="398" y="75"/>
                      </a:lnTo>
                      <a:lnTo>
                        <a:pt x="397" y="75"/>
                      </a:lnTo>
                      <a:lnTo>
                        <a:pt x="397" y="73"/>
                      </a:lnTo>
                      <a:lnTo>
                        <a:pt x="395" y="73"/>
                      </a:lnTo>
                      <a:lnTo>
                        <a:pt x="394" y="73"/>
                      </a:lnTo>
                      <a:lnTo>
                        <a:pt x="394" y="75"/>
                      </a:lnTo>
                      <a:lnTo>
                        <a:pt x="393" y="73"/>
                      </a:lnTo>
                      <a:lnTo>
                        <a:pt x="393" y="72"/>
                      </a:lnTo>
                      <a:lnTo>
                        <a:pt x="391" y="72"/>
                      </a:lnTo>
                      <a:lnTo>
                        <a:pt x="391" y="68"/>
                      </a:lnTo>
                      <a:lnTo>
                        <a:pt x="391" y="68"/>
                      </a:lnTo>
                      <a:lnTo>
                        <a:pt x="391" y="68"/>
                      </a:lnTo>
                      <a:lnTo>
                        <a:pt x="393" y="67"/>
                      </a:lnTo>
                      <a:lnTo>
                        <a:pt x="395" y="68"/>
                      </a:lnTo>
                      <a:lnTo>
                        <a:pt x="395" y="65"/>
                      </a:lnTo>
                      <a:lnTo>
                        <a:pt x="395" y="65"/>
                      </a:lnTo>
                      <a:lnTo>
                        <a:pt x="395" y="65"/>
                      </a:lnTo>
                      <a:lnTo>
                        <a:pt x="391" y="65"/>
                      </a:lnTo>
                      <a:lnTo>
                        <a:pt x="391" y="64"/>
                      </a:lnTo>
                      <a:lnTo>
                        <a:pt x="390" y="67"/>
                      </a:lnTo>
                      <a:lnTo>
                        <a:pt x="389" y="68"/>
                      </a:lnTo>
                      <a:lnTo>
                        <a:pt x="386" y="68"/>
                      </a:lnTo>
                      <a:lnTo>
                        <a:pt x="386" y="68"/>
                      </a:lnTo>
                      <a:lnTo>
                        <a:pt x="386" y="65"/>
                      </a:lnTo>
                      <a:lnTo>
                        <a:pt x="387" y="65"/>
                      </a:lnTo>
                      <a:lnTo>
                        <a:pt x="387" y="64"/>
                      </a:lnTo>
                      <a:lnTo>
                        <a:pt x="385" y="64"/>
                      </a:lnTo>
                      <a:lnTo>
                        <a:pt x="385" y="64"/>
                      </a:lnTo>
                      <a:lnTo>
                        <a:pt x="385" y="64"/>
                      </a:lnTo>
                      <a:lnTo>
                        <a:pt x="385" y="63"/>
                      </a:lnTo>
                      <a:lnTo>
                        <a:pt x="383" y="61"/>
                      </a:lnTo>
                      <a:lnTo>
                        <a:pt x="383" y="61"/>
                      </a:lnTo>
                      <a:lnTo>
                        <a:pt x="383" y="61"/>
                      </a:lnTo>
                      <a:lnTo>
                        <a:pt x="382" y="61"/>
                      </a:lnTo>
                      <a:lnTo>
                        <a:pt x="381" y="63"/>
                      </a:lnTo>
                      <a:lnTo>
                        <a:pt x="381" y="63"/>
                      </a:lnTo>
                      <a:lnTo>
                        <a:pt x="380" y="63"/>
                      </a:lnTo>
                      <a:lnTo>
                        <a:pt x="380" y="63"/>
                      </a:lnTo>
                      <a:lnTo>
                        <a:pt x="378" y="63"/>
                      </a:lnTo>
                      <a:lnTo>
                        <a:pt x="378" y="65"/>
                      </a:lnTo>
                      <a:lnTo>
                        <a:pt x="378" y="67"/>
                      </a:lnTo>
                      <a:lnTo>
                        <a:pt x="377" y="67"/>
                      </a:lnTo>
                      <a:lnTo>
                        <a:pt x="376" y="61"/>
                      </a:lnTo>
                      <a:lnTo>
                        <a:pt x="374" y="56"/>
                      </a:lnTo>
                      <a:lnTo>
                        <a:pt x="372" y="56"/>
                      </a:lnTo>
                      <a:lnTo>
                        <a:pt x="372" y="59"/>
                      </a:lnTo>
                      <a:lnTo>
                        <a:pt x="369" y="58"/>
                      </a:lnTo>
                      <a:lnTo>
                        <a:pt x="368" y="55"/>
                      </a:lnTo>
                      <a:lnTo>
                        <a:pt x="366" y="52"/>
                      </a:lnTo>
                      <a:lnTo>
                        <a:pt x="365" y="54"/>
                      </a:lnTo>
                      <a:lnTo>
                        <a:pt x="364" y="54"/>
                      </a:lnTo>
                      <a:lnTo>
                        <a:pt x="361" y="55"/>
                      </a:lnTo>
                      <a:lnTo>
                        <a:pt x="361" y="58"/>
                      </a:lnTo>
                      <a:lnTo>
                        <a:pt x="363" y="56"/>
                      </a:lnTo>
                      <a:lnTo>
                        <a:pt x="364" y="56"/>
                      </a:lnTo>
                      <a:lnTo>
                        <a:pt x="364" y="55"/>
                      </a:lnTo>
                      <a:lnTo>
                        <a:pt x="366" y="55"/>
                      </a:lnTo>
                      <a:lnTo>
                        <a:pt x="366" y="56"/>
                      </a:lnTo>
                      <a:lnTo>
                        <a:pt x="366" y="58"/>
                      </a:lnTo>
                      <a:lnTo>
                        <a:pt x="368" y="60"/>
                      </a:lnTo>
                      <a:lnTo>
                        <a:pt x="366" y="60"/>
                      </a:lnTo>
                      <a:lnTo>
                        <a:pt x="365" y="61"/>
                      </a:lnTo>
                      <a:lnTo>
                        <a:pt x="364" y="61"/>
                      </a:lnTo>
                      <a:lnTo>
                        <a:pt x="363" y="61"/>
                      </a:lnTo>
                      <a:lnTo>
                        <a:pt x="361" y="61"/>
                      </a:lnTo>
                      <a:lnTo>
                        <a:pt x="359" y="63"/>
                      </a:lnTo>
                      <a:lnTo>
                        <a:pt x="359" y="61"/>
                      </a:lnTo>
                      <a:lnTo>
                        <a:pt x="359" y="61"/>
                      </a:lnTo>
                      <a:lnTo>
                        <a:pt x="357" y="61"/>
                      </a:lnTo>
                      <a:lnTo>
                        <a:pt x="357" y="61"/>
                      </a:lnTo>
                      <a:lnTo>
                        <a:pt x="356" y="60"/>
                      </a:lnTo>
                      <a:lnTo>
                        <a:pt x="355" y="58"/>
                      </a:lnTo>
                      <a:lnTo>
                        <a:pt x="352" y="56"/>
                      </a:lnTo>
                      <a:lnTo>
                        <a:pt x="348" y="56"/>
                      </a:lnTo>
                      <a:lnTo>
                        <a:pt x="348" y="58"/>
                      </a:lnTo>
                      <a:lnTo>
                        <a:pt x="344" y="58"/>
                      </a:lnTo>
                      <a:lnTo>
                        <a:pt x="343" y="58"/>
                      </a:lnTo>
                      <a:lnTo>
                        <a:pt x="343" y="59"/>
                      </a:lnTo>
                      <a:lnTo>
                        <a:pt x="343" y="60"/>
                      </a:lnTo>
                      <a:lnTo>
                        <a:pt x="344" y="61"/>
                      </a:lnTo>
                      <a:lnTo>
                        <a:pt x="346" y="61"/>
                      </a:lnTo>
                      <a:lnTo>
                        <a:pt x="346" y="63"/>
                      </a:lnTo>
                      <a:lnTo>
                        <a:pt x="346" y="63"/>
                      </a:lnTo>
                      <a:lnTo>
                        <a:pt x="346" y="64"/>
                      </a:lnTo>
                      <a:lnTo>
                        <a:pt x="347" y="64"/>
                      </a:lnTo>
                      <a:lnTo>
                        <a:pt x="347" y="67"/>
                      </a:lnTo>
                      <a:lnTo>
                        <a:pt x="348" y="67"/>
                      </a:lnTo>
                      <a:lnTo>
                        <a:pt x="348" y="67"/>
                      </a:lnTo>
                      <a:lnTo>
                        <a:pt x="347" y="67"/>
                      </a:lnTo>
                      <a:lnTo>
                        <a:pt x="347" y="68"/>
                      </a:lnTo>
                      <a:lnTo>
                        <a:pt x="346" y="68"/>
                      </a:lnTo>
                      <a:lnTo>
                        <a:pt x="346" y="68"/>
                      </a:lnTo>
                      <a:lnTo>
                        <a:pt x="344" y="67"/>
                      </a:lnTo>
                      <a:lnTo>
                        <a:pt x="344" y="67"/>
                      </a:lnTo>
                      <a:lnTo>
                        <a:pt x="344" y="65"/>
                      </a:lnTo>
                      <a:lnTo>
                        <a:pt x="343" y="64"/>
                      </a:lnTo>
                      <a:lnTo>
                        <a:pt x="343" y="64"/>
                      </a:lnTo>
                      <a:lnTo>
                        <a:pt x="342" y="64"/>
                      </a:lnTo>
                      <a:lnTo>
                        <a:pt x="340" y="63"/>
                      </a:lnTo>
                      <a:lnTo>
                        <a:pt x="339" y="63"/>
                      </a:lnTo>
                      <a:lnTo>
                        <a:pt x="338" y="61"/>
                      </a:lnTo>
                      <a:lnTo>
                        <a:pt x="338" y="61"/>
                      </a:lnTo>
                      <a:lnTo>
                        <a:pt x="336" y="60"/>
                      </a:lnTo>
                      <a:lnTo>
                        <a:pt x="335" y="59"/>
                      </a:lnTo>
                      <a:lnTo>
                        <a:pt x="334" y="59"/>
                      </a:lnTo>
                      <a:lnTo>
                        <a:pt x="334" y="58"/>
                      </a:lnTo>
                      <a:lnTo>
                        <a:pt x="334" y="58"/>
                      </a:lnTo>
                      <a:lnTo>
                        <a:pt x="332" y="56"/>
                      </a:lnTo>
                      <a:lnTo>
                        <a:pt x="331" y="56"/>
                      </a:lnTo>
                      <a:lnTo>
                        <a:pt x="330" y="56"/>
                      </a:lnTo>
                      <a:lnTo>
                        <a:pt x="330" y="58"/>
                      </a:lnTo>
                      <a:lnTo>
                        <a:pt x="334" y="60"/>
                      </a:lnTo>
                      <a:lnTo>
                        <a:pt x="335" y="63"/>
                      </a:lnTo>
                      <a:lnTo>
                        <a:pt x="335" y="63"/>
                      </a:lnTo>
                      <a:lnTo>
                        <a:pt x="336" y="64"/>
                      </a:lnTo>
                      <a:lnTo>
                        <a:pt x="338" y="64"/>
                      </a:lnTo>
                      <a:lnTo>
                        <a:pt x="339" y="64"/>
                      </a:lnTo>
                      <a:lnTo>
                        <a:pt x="339" y="65"/>
                      </a:lnTo>
                      <a:lnTo>
                        <a:pt x="339" y="65"/>
                      </a:lnTo>
                      <a:lnTo>
                        <a:pt x="339" y="65"/>
                      </a:lnTo>
                      <a:lnTo>
                        <a:pt x="339" y="65"/>
                      </a:lnTo>
                      <a:lnTo>
                        <a:pt x="339" y="65"/>
                      </a:lnTo>
                      <a:lnTo>
                        <a:pt x="335" y="65"/>
                      </a:lnTo>
                      <a:lnTo>
                        <a:pt x="332" y="65"/>
                      </a:lnTo>
                      <a:lnTo>
                        <a:pt x="331" y="65"/>
                      </a:lnTo>
                      <a:lnTo>
                        <a:pt x="328" y="64"/>
                      </a:lnTo>
                      <a:lnTo>
                        <a:pt x="328" y="64"/>
                      </a:lnTo>
                      <a:lnTo>
                        <a:pt x="327" y="63"/>
                      </a:lnTo>
                      <a:lnTo>
                        <a:pt x="326" y="63"/>
                      </a:lnTo>
                      <a:lnTo>
                        <a:pt x="326" y="63"/>
                      </a:lnTo>
                      <a:lnTo>
                        <a:pt x="326" y="63"/>
                      </a:lnTo>
                      <a:lnTo>
                        <a:pt x="317" y="64"/>
                      </a:lnTo>
                      <a:lnTo>
                        <a:pt x="315" y="63"/>
                      </a:lnTo>
                      <a:lnTo>
                        <a:pt x="310" y="63"/>
                      </a:lnTo>
                      <a:lnTo>
                        <a:pt x="309" y="61"/>
                      </a:lnTo>
                      <a:lnTo>
                        <a:pt x="308" y="60"/>
                      </a:lnTo>
                      <a:lnTo>
                        <a:pt x="305" y="60"/>
                      </a:lnTo>
                      <a:lnTo>
                        <a:pt x="306" y="61"/>
                      </a:lnTo>
                      <a:lnTo>
                        <a:pt x="306" y="63"/>
                      </a:lnTo>
                      <a:lnTo>
                        <a:pt x="304" y="63"/>
                      </a:lnTo>
                      <a:lnTo>
                        <a:pt x="304" y="63"/>
                      </a:lnTo>
                      <a:lnTo>
                        <a:pt x="304" y="63"/>
                      </a:lnTo>
                      <a:lnTo>
                        <a:pt x="304" y="63"/>
                      </a:lnTo>
                      <a:lnTo>
                        <a:pt x="300" y="63"/>
                      </a:lnTo>
                      <a:lnTo>
                        <a:pt x="300" y="63"/>
                      </a:lnTo>
                      <a:lnTo>
                        <a:pt x="300" y="63"/>
                      </a:lnTo>
                      <a:lnTo>
                        <a:pt x="300" y="60"/>
                      </a:lnTo>
                      <a:lnTo>
                        <a:pt x="298" y="60"/>
                      </a:lnTo>
                      <a:lnTo>
                        <a:pt x="296" y="56"/>
                      </a:lnTo>
                      <a:lnTo>
                        <a:pt x="294" y="56"/>
                      </a:lnTo>
                      <a:lnTo>
                        <a:pt x="294" y="55"/>
                      </a:lnTo>
                      <a:lnTo>
                        <a:pt x="289" y="54"/>
                      </a:lnTo>
                      <a:lnTo>
                        <a:pt x="289" y="56"/>
                      </a:lnTo>
                      <a:lnTo>
                        <a:pt x="288" y="56"/>
                      </a:lnTo>
                      <a:lnTo>
                        <a:pt x="288" y="56"/>
                      </a:lnTo>
                      <a:lnTo>
                        <a:pt x="287" y="56"/>
                      </a:lnTo>
                      <a:lnTo>
                        <a:pt x="285" y="58"/>
                      </a:lnTo>
                      <a:lnTo>
                        <a:pt x="284" y="56"/>
                      </a:lnTo>
                      <a:lnTo>
                        <a:pt x="284" y="56"/>
                      </a:lnTo>
                      <a:lnTo>
                        <a:pt x="284" y="56"/>
                      </a:lnTo>
                      <a:lnTo>
                        <a:pt x="284" y="55"/>
                      </a:lnTo>
                      <a:lnTo>
                        <a:pt x="284" y="55"/>
                      </a:lnTo>
                      <a:lnTo>
                        <a:pt x="285" y="54"/>
                      </a:lnTo>
                      <a:lnTo>
                        <a:pt x="281" y="54"/>
                      </a:lnTo>
                      <a:lnTo>
                        <a:pt x="281" y="52"/>
                      </a:lnTo>
                      <a:lnTo>
                        <a:pt x="279" y="52"/>
                      </a:lnTo>
                      <a:lnTo>
                        <a:pt x="279" y="52"/>
                      </a:lnTo>
                      <a:lnTo>
                        <a:pt x="279" y="52"/>
                      </a:lnTo>
                      <a:lnTo>
                        <a:pt x="279" y="50"/>
                      </a:lnTo>
                      <a:lnTo>
                        <a:pt x="277" y="50"/>
                      </a:lnTo>
                      <a:lnTo>
                        <a:pt x="277" y="48"/>
                      </a:lnTo>
                      <a:lnTo>
                        <a:pt x="277" y="48"/>
                      </a:lnTo>
                      <a:lnTo>
                        <a:pt x="276" y="47"/>
                      </a:lnTo>
                      <a:lnTo>
                        <a:pt x="277" y="46"/>
                      </a:lnTo>
                      <a:lnTo>
                        <a:pt x="279" y="46"/>
                      </a:lnTo>
                      <a:lnTo>
                        <a:pt x="279" y="47"/>
                      </a:lnTo>
                      <a:lnTo>
                        <a:pt x="283" y="47"/>
                      </a:lnTo>
                      <a:lnTo>
                        <a:pt x="283" y="44"/>
                      </a:lnTo>
                      <a:lnTo>
                        <a:pt x="281" y="44"/>
                      </a:lnTo>
                      <a:lnTo>
                        <a:pt x="280" y="43"/>
                      </a:lnTo>
                      <a:lnTo>
                        <a:pt x="277" y="43"/>
                      </a:lnTo>
                      <a:lnTo>
                        <a:pt x="274" y="43"/>
                      </a:lnTo>
                      <a:lnTo>
                        <a:pt x="270" y="44"/>
                      </a:lnTo>
                      <a:lnTo>
                        <a:pt x="268" y="42"/>
                      </a:lnTo>
                      <a:lnTo>
                        <a:pt x="267" y="41"/>
                      </a:lnTo>
                      <a:lnTo>
                        <a:pt x="266" y="39"/>
                      </a:lnTo>
                      <a:lnTo>
                        <a:pt x="267" y="39"/>
                      </a:lnTo>
                      <a:lnTo>
                        <a:pt x="267" y="38"/>
                      </a:lnTo>
                      <a:lnTo>
                        <a:pt x="266" y="38"/>
                      </a:lnTo>
                      <a:lnTo>
                        <a:pt x="264" y="37"/>
                      </a:lnTo>
                      <a:lnTo>
                        <a:pt x="262" y="35"/>
                      </a:lnTo>
                      <a:lnTo>
                        <a:pt x="260" y="35"/>
                      </a:lnTo>
                      <a:lnTo>
                        <a:pt x="260" y="33"/>
                      </a:lnTo>
                      <a:lnTo>
                        <a:pt x="262" y="33"/>
                      </a:lnTo>
                      <a:lnTo>
                        <a:pt x="262" y="31"/>
                      </a:lnTo>
                      <a:lnTo>
                        <a:pt x="263" y="31"/>
                      </a:lnTo>
                      <a:lnTo>
                        <a:pt x="263" y="30"/>
                      </a:lnTo>
                      <a:lnTo>
                        <a:pt x="264" y="29"/>
                      </a:lnTo>
                      <a:lnTo>
                        <a:pt x="264" y="26"/>
                      </a:lnTo>
                      <a:lnTo>
                        <a:pt x="264" y="26"/>
                      </a:lnTo>
                      <a:lnTo>
                        <a:pt x="263" y="25"/>
                      </a:lnTo>
                      <a:lnTo>
                        <a:pt x="266" y="22"/>
                      </a:lnTo>
                      <a:lnTo>
                        <a:pt x="266" y="21"/>
                      </a:lnTo>
                      <a:lnTo>
                        <a:pt x="268" y="20"/>
                      </a:lnTo>
                      <a:lnTo>
                        <a:pt x="270" y="18"/>
                      </a:lnTo>
                      <a:lnTo>
                        <a:pt x="270" y="17"/>
                      </a:lnTo>
                      <a:lnTo>
                        <a:pt x="272" y="16"/>
                      </a:lnTo>
                      <a:lnTo>
                        <a:pt x="271" y="16"/>
                      </a:lnTo>
                      <a:lnTo>
                        <a:pt x="271" y="14"/>
                      </a:lnTo>
                      <a:lnTo>
                        <a:pt x="271" y="13"/>
                      </a:lnTo>
                      <a:lnTo>
                        <a:pt x="276" y="10"/>
                      </a:lnTo>
                      <a:lnTo>
                        <a:pt x="276" y="9"/>
                      </a:lnTo>
                      <a:lnTo>
                        <a:pt x="275" y="9"/>
                      </a:lnTo>
                      <a:lnTo>
                        <a:pt x="275" y="7"/>
                      </a:lnTo>
                      <a:lnTo>
                        <a:pt x="275" y="7"/>
                      </a:lnTo>
                      <a:lnTo>
                        <a:pt x="276" y="5"/>
                      </a:lnTo>
                      <a:lnTo>
                        <a:pt x="279" y="5"/>
                      </a:lnTo>
                      <a:lnTo>
                        <a:pt x="279" y="3"/>
                      </a:lnTo>
                      <a:lnTo>
                        <a:pt x="280" y="3"/>
                      </a:lnTo>
                      <a:lnTo>
                        <a:pt x="283" y="3"/>
                      </a:lnTo>
                      <a:lnTo>
                        <a:pt x="284" y="3"/>
                      </a:lnTo>
                      <a:lnTo>
                        <a:pt x="287" y="3"/>
                      </a:lnTo>
                      <a:lnTo>
                        <a:pt x="288" y="1"/>
                      </a:lnTo>
                      <a:lnTo>
                        <a:pt x="291" y="1"/>
                      </a:lnTo>
                      <a:lnTo>
                        <a:pt x="292" y="1"/>
                      </a:lnTo>
                      <a:lnTo>
                        <a:pt x="293" y="1"/>
                      </a:lnTo>
                      <a:lnTo>
                        <a:pt x="294" y="3"/>
                      </a:lnTo>
                      <a:lnTo>
                        <a:pt x="298" y="1"/>
                      </a:lnTo>
                      <a:lnTo>
                        <a:pt x="313" y="1"/>
                      </a:lnTo>
                      <a:lnTo>
                        <a:pt x="313" y="1"/>
                      </a:lnTo>
                      <a:lnTo>
                        <a:pt x="3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7" name="Freeform 27">
                  <a:extLst>
                    <a:ext uri="{FF2B5EF4-FFF2-40B4-BE49-F238E27FC236}">
                      <a16:creationId xmlns:a16="http://schemas.microsoft.com/office/drawing/2014/main" id="{6299B5DB-3C90-462F-9D06-1732A221BC80}"/>
                    </a:ext>
                  </a:extLst>
                </p:cNvPr>
                <p:cNvSpPr>
                  <a:spLocks noEditPoints="1"/>
                </p:cNvSpPr>
                <p:nvPr/>
              </p:nvSpPr>
              <p:spPr bwMode="auto">
                <a:xfrm>
                  <a:off x="4670425" y="1418092"/>
                  <a:ext cx="3144838" cy="38100"/>
                </a:xfrm>
                <a:custGeom>
                  <a:avLst/>
                  <a:gdLst>
                    <a:gd name="T0" fmla="*/ 1979 w 1981"/>
                    <a:gd name="T1" fmla="*/ 2 h 24"/>
                    <a:gd name="T2" fmla="*/ 1979 w 1981"/>
                    <a:gd name="T3" fmla="*/ 2 h 24"/>
                    <a:gd name="T4" fmla="*/ 1979 w 1981"/>
                    <a:gd name="T5" fmla="*/ 7 h 24"/>
                    <a:gd name="T6" fmla="*/ 1978 w 1981"/>
                    <a:gd name="T7" fmla="*/ 7 h 24"/>
                    <a:gd name="T8" fmla="*/ 1977 w 1981"/>
                    <a:gd name="T9" fmla="*/ 6 h 24"/>
                    <a:gd name="T10" fmla="*/ 1975 w 1981"/>
                    <a:gd name="T11" fmla="*/ 3 h 24"/>
                    <a:gd name="T12" fmla="*/ 1977 w 1981"/>
                    <a:gd name="T13" fmla="*/ 2 h 24"/>
                    <a:gd name="T14" fmla="*/ 1733 w 1981"/>
                    <a:gd name="T15" fmla="*/ 0 h 24"/>
                    <a:gd name="T16" fmla="*/ 1732 w 1981"/>
                    <a:gd name="T17" fmla="*/ 4 h 24"/>
                    <a:gd name="T18" fmla="*/ 1729 w 1981"/>
                    <a:gd name="T19" fmla="*/ 7 h 24"/>
                    <a:gd name="T20" fmla="*/ 1727 w 1981"/>
                    <a:gd name="T21" fmla="*/ 4 h 24"/>
                    <a:gd name="T22" fmla="*/ 1728 w 1981"/>
                    <a:gd name="T23" fmla="*/ 2 h 24"/>
                    <a:gd name="T24" fmla="*/ 1732 w 1981"/>
                    <a:gd name="T25" fmla="*/ 0 h 24"/>
                    <a:gd name="T26" fmla="*/ 30 w 1981"/>
                    <a:gd name="T27" fmla="*/ 2 h 24"/>
                    <a:gd name="T28" fmla="*/ 31 w 1981"/>
                    <a:gd name="T29" fmla="*/ 3 h 24"/>
                    <a:gd name="T30" fmla="*/ 31 w 1981"/>
                    <a:gd name="T31" fmla="*/ 2 h 24"/>
                    <a:gd name="T32" fmla="*/ 34 w 1981"/>
                    <a:gd name="T33" fmla="*/ 4 h 24"/>
                    <a:gd name="T34" fmla="*/ 35 w 1981"/>
                    <a:gd name="T35" fmla="*/ 6 h 24"/>
                    <a:gd name="T36" fmla="*/ 37 w 1981"/>
                    <a:gd name="T37" fmla="*/ 10 h 24"/>
                    <a:gd name="T38" fmla="*/ 38 w 1981"/>
                    <a:gd name="T39" fmla="*/ 11 h 24"/>
                    <a:gd name="T40" fmla="*/ 39 w 1981"/>
                    <a:gd name="T41" fmla="*/ 12 h 24"/>
                    <a:gd name="T42" fmla="*/ 39 w 1981"/>
                    <a:gd name="T43" fmla="*/ 15 h 24"/>
                    <a:gd name="T44" fmla="*/ 38 w 1981"/>
                    <a:gd name="T45" fmla="*/ 16 h 24"/>
                    <a:gd name="T46" fmla="*/ 37 w 1981"/>
                    <a:gd name="T47" fmla="*/ 16 h 24"/>
                    <a:gd name="T48" fmla="*/ 33 w 1981"/>
                    <a:gd name="T49" fmla="*/ 16 h 24"/>
                    <a:gd name="T50" fmla="*/ 31 w 1981"/>
                    <a:gd name="T51" fmla="*/ 17 h 24"/>
                    <a:gd name="T52" fmla="*/ 24 w 1981"/>
                    <a:gd name="T53" fmla="*/ 21 h 24"/>
                    <a:gd name="T54" fmla="*/ 22 w 1981"/>
                    <a:gd name="T55" fmla="*/ 21 h 24"/>
                    <a:gd name="T56" fmla="*/ 21 w 1981"/>
                    <a:gd name="T57" fmla="*/ 23 h 24"/>
                    <a:gd name="T58" fmla="*/ 17 w 1981"/>
                    <a:gd name="T59" fmla="*/ 23 h 24"/>
                    <a:gd name="T60" fmla="*/ 13 w 1981"/>
                    <a:gd name="T61" fmla="*/ 23 h 24"/>
                    <a:gd name="T62" fmla="*/ 12 w 1981"/>
                    <a:gd name="T63" fmla="*/ 21 h 24"/>
                    <a:gd name="T64" fmla="*/ 9 w 1981"/>
                    <a:gd name="T65" fmla="*/ 23 h 24"/>
                    <a:gd name="T66" fmla="*/ 5 w 1981"/>
                    <a:gd name="T67" fmla="*/ 24 h 24"/>
                    <a:gd name="T68" fmla="*/ 1 w 1981"/>
                    <a:gd name="T69" fmla="*/ 21 h 24"/>
                    <a:gd name="T70" fmla="*/ 0 w 1981"/>
                    <a:gd name="T71" fmla="*/ 17 h 24"/>
                    <a:gd name="T72" fmla="*/ 1 w 1981"/>
                    <a:gd name="T73" fmla="*/ 12 h 24"/>
                    <a:gd name="T74" fmla="*/ 1 w 1981"/>
                    <a:gd name="T75" fmla="*/ 11 h 24"/>
                    <a:gd name="T76" fmla="*/ 1 w 1981"/>
                    <a:gd name="T77" fmla="*/ 10 h 24"/>
                    <a:gd name="T78" fmla="*/ 3 w 1981"/>
                    <a:gd name="T79" fmla="*/ 7 h 24"/>
                    <a:gd name="T80" fmla="*/ 5 w 1981"/>
                    <a:gd name="T81" fmla="*/ 4 h 24"/>
                    <a:gd name="T82" fmla="*/ 7 w 1981"/>
                    <a:gd name="T83" fmla="*/ 3 h 24"/>
                    <a:gd name="T84" fmla="*/ 9 w 1981"/>
                    <a:gd name="T85" fmla="*/ 2 h 24"/>
                    <a:gd name="T86" fmla="*/ 14 w 1981"/>
                    <a:gd name="T87" fmla="*/ 2 h 24"/>
                    <a:gd name="T88" fmla="*/ 16 w 1981"/>
                    <a:gd name="T89" fmla="*/ 3 h 24"/>
                    <a:gd name="T90" fmla="*/ 17 w 1981"/>
                    <a:gd name="T91" fmla="*/ 3 h 24"/>
                    <a:gd name="T92" fmla="*/ 18 w 1981"/>
                    <a:gd name="T93" fmla="*/ 4 h 24"/>
                    <a:gd name="T94" fmla="*/ 21 w 1981"/>
                    <a:gd name="T95" fmla="*/ 4 h 24"/>
                    <a:gd name="T96" fmla="*/ 21 w 1981"/>
                    <a:gd name="T97" fmla="*/ 3 h 24"/>
                    <a:gd name="T98" fmla="*/ 24 w 1981"/>
                    <a:gd name="T99" fmla="*/ 2 h 24"/>
                    <a:gd name="T100" fmla="*/ 26 w 1981"/>
                    <a:gd name="T101" fmla="*/ 2 h 24"/>
                    <a:gd name="T102" fmla="*/ 29 w 1981"/>
                    <a:gd name="T10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1" h="24">
                      <a:moveTo>
                        <a:pt x="1977" y="2"/>
                      </a:moveTo>
                      <a:lnTo>
                        <a:pt x="1979" y="2"/>
                      </a:lnTo>
                      <a:lnTo>
                        <a:pt x="1979" y="2"/>
                      </a:lnTo>
                      <a:lnTo>
                        <a:pt x="1979" y="2"/>
                      </a:lnTo>
                      <a:lnTo>
                        <a:pt x="1981" y="6"/>
                      </a:lnTo>
                      <a:lnTo>
                        <a:pt x="1979" y="7"/>
                      </a:lnTo>
                      <a:lnTo>
                        <a:pt x="1978" y="7"/>
                      </a:lnTo>
                      <a:lnTo>
                        <a:pt x="1978" y="7"/>
                      </a:lnTo>
                      <a:lnTo>
                        <a:pt x="1978" y="7"/>
                      </a:lnTo>
                      <a:lnTo>
                        <a:pt x="1977" y="6"/>
                      </a:lnTo>
                      <a:lnTo>
                        <a:pt x="1975" y="6"/>
                      </a:lnTo>
                      <a:lnTo>
                        <a:pt x="1975" y="3"/>
                      </a:lnTo>
                      <a:lnTo>
                        <a:pt x="1977" y="3"/>
                      </a:lnTo>
                      <a:lnTo>
                        <a:pt x="1977" y="2"/>
                      </a:lnTo>
                      <a:close/>
                      <a:moveTo>
                        <a:pt x="1732" y="0"/>
                      </a:moveTo>
                      <a:lnTo>
                        <a:pt x="1733" y="0"/>
                      </a:lnTo>
                      <a:lnTo>
                        <a:pt x="1733" y="3"/>
                      </a:lnTo>
                      <a:lnTo>
                        <a:pt x="1732" y="4"/>
                      </a:lnTo>
                      <a:lnTo>
                        <a:pt x="1732" y="6"/>
                      </a:lnTo>
                      <a:lnTo>
                        <a:pt x="1729" y="7"/>
                      </a:lnTo>
                      <a:lnTo>
                        <a:pt x="1727" y="7"/>
                      </a:lnTo>
                      <a:lnTo>
                        <a:pt x="1727" y="4"/>
                      </a:lnTo>
                      <a:lnTo>
                        <a:pt x="1727" y="3"/>
                      </a:lnTo>
                      <a:lnTo>
                        <a:pt x="1728" y="2"/>
                      </a:lnTo>
                      <a:lnTo>
                        <a:pt x="1731" y="2"/>
                      </a:lnTo>
                      <a:lnTo>
                        <a:pt x="1732" y="0"/>
                      </a:lnTo>
                      <a:close/>
                      <a:moveTo>
                        <a:pt x="29" y="0"/>
                      </a:moveTo>
                      <a:lnTo>
                        <a:pt x="30" y="2"/>
                      </a:lnTo>
                      <a:lnTo>
                        <a:pt x="30" y="2"/>
                      </a:lnTo>
                      <a:lnTo>
                        <a:pt x="31" y="3"/>
                      </a:lnTo>
                      <a:lnTo>
                        <a:pt x="31" y="3"/>
                      </a:lnTo>
                      <a:lnTo>
                        <a:pt x="31" y="2"/>
                      </a:lnTo>
                      <a:lnTo>
                        <a:pt x="34" y="2"/>
                      </a:lnTo>
                      <a:lnTo>
                        <a:pt x="34" y="4"/>
                      </a:lnTo>
                      <a:lnTo>
                        <a:pt x="35" y="6"/>
                      </a:lnTo>
                      <a:lnTo>
                        <a:pt x="35" y="6"/>
                      </a:lnTo>
                      <a:lnTo>
                        <a:pt x="37" y="10"/>
                      </a:lnTo>
                      <a:lnTo>
                        <a:pt x="37" y="10"/>
                      </a:lnTo>
                      <a:lnTo>
                        <a:pt x="37" y="11"/>
                      </a:lnTo>
                      <a:lnTo>
                        <a:pt x="38" y="11"/>
                      </a:lnTo>
                      <a:lnTo>
                        <a:pt x="38" y="12"/>
                      </a:lnTo>
                      <a:lnTo>
                        <a:pt x="39" y="12"/>
                      </a:lnTo>
                      <a:lnTo>
                        <a:pt x="39" y="13"/>
                      </a:lnTo>
                      <a:lnTo>
                        <a:pt x="39" y="15"/>
                      </a:lnTo>
                      <a:lnTo>
                        <a:pt x="38" y="15"/>
                      </a:lnTo>
                      <a:lnTo>
                        <a:pt x="38" y="16"/>
                      </a:lnTo>
                      <a:lnTo>
                        <a:pt x="37" y="16"/>
                      </a:lnTo>
                      <a:lnTo>
                        <a:pt x="37" y="16"/>
                      </a:lnTo>
                      <a:lnTo>
                        <a:pt x="34" y="16"/>
                      </a:lnTo>
                      <a:lnTo>
                        <a:pt x="33" y="16"/>
                      </a:lnTo>
                      <a:lnTo>
                        <a:pt x="33" y="16"/>
                      </a:lnTo>
                      <a:lnTo>
                        <a:pt x="31" y="17"/>
                      </a:lnTo>
                      <a:lnTo>
                        <a:pt x="27" y="17"/>
                      </a:lnTo>
                      <a:lnTo>
                        <a:pt x="24" y="21"/>
                      </a:lnTo>
                      <a:lnTo>
                        <a:pt x="22" y="21"/>
                      </a:lnTo>
                      <a:lnTo>
                        <a:pt x="22" y="21"/>
                      </a:lnTo>
                      <a:lnTo>
                        <a:pt x="21" y="21"/>
                      </a:lnTo>
                      <a:lnTo>
                        <a:pt x="21" y="23"/>
                      </a:lnTo>
                      <a:lnTo>
                        <a:pt x="20" y="23"/>
                      </a:lnTo>
                      <a:lnTo>
                        <a:pt x="17" y="23"/>
                      </a:lnTo>
                      <a:lnTo>
                        <a:pt x="14" y="23"/>
                      </a:lnTo>
                      <a:lnTo>
                        <a:pt x="13" y="23"/>
                      </a:lnTo>
                      <a:lnTo>
                        <a:pt x="13" y="21"/>
                      </a:lnTo>
                      <a:lnTo>
                        <a:pt x="12" y="21"/>
                      </a:lnTo>
                      <a:lnTo>
                        <a:pt x="10" y="21"/>
                      </a:lnTo>
                      <a:lnTo>
                        <a:pt x="9" y="23"/>
                      </a:lnTo>
                      <a:lnTo>
                        <a:pt x="8" y="24"/>
                      </a:lnTo>
                      <a:lnTo>
                        <a:pt x="5" y="24"/>
                      </a:lnTo>
                      <a:lnTo>
                        <a:pt x="3" y="23"/>
                      </a:lnTo>
                      <a:lnTo>
                        <a:pt x="1" y="21"/>
                      </a:lnTo>
                      <a:lnTo>
                        <a:pt x="0" y="19"/>
                      </a:lnTo>
                      <a:lnTo>
                        <a:pt x="0" y="17"/>
                      </a:lnTo>
                      <a:lnTo>
                        <a:pt x="1" y="16"/>
                      </a:lnTo>
                      <a:lnTo>
                        <a:pt x="1" y="12"/>
                      </a:lnTo>
                      <a:lnTo>
                        <a:pt x="1" y="12"/>
                      </a:lnTo>
                      <a:lnTo>
                        <a:pt x="1" y="11"/>
                      </a:lnTo>
                      <a:lnTo>
                        <a:pt x="1" y="10"/>
                      </a:lnTo>
                      <a:lnTo>
                        <a:pt x="1" y="10"/>
                      </a:lnTo>
                      <a:lnTo>
                        <a:pt x="1" y="8"/>
                      </a:lnTo>
                      <a:lnTo>
                        <a:pt x="3" y="7"/>
                      </a:lnTo>
                      <a:lnTo>
                        <a:pt x="5" y="6"/>
                      </a:lnTo>
                      <a:lnTo>
                        <a:pt x="5" y="4"/>
                      </a:lnTo>
                      <a:lnTo>
                        <a:pt x="7" y="4"/>
                      </a:lnTo>
                      <a:lnTo>
                        <a:pt x="7" y="3"/>
                      </a:lnTo>
                      <a:lnTo>
                        <a:pt x="9" y="3"/>
                      </a:lnTo>
                      <a:lnTo>
                        <a:pt x="9" y="2"/>
                      </a:lnTo>
                      <a:lnTo>
                        <a:pt x="14" y="2"/>
                      </a:lnTo>
                      <a:lnTo>
                        <a:pt x="14" y="2"/>
                      </a:lnTo>
                      <a:lnTo>
                        <a:pt x="16" y="2"/>
                      </a:lnTo>
                      <a:lnTo>
                        <a:pt x="16" y="3"/>
                      </a:lnTo>
                      <a:lnTo>
                        <a:pt x="17" y="3"/>
                      </a:lnTo>
                      <a:lnTo>
                        <a:pt x="17" y="3"/>
                      </a:lnTo>
                      <a:lnTo>
                        <a:pt x="18" y="3"/>
                      </a:lnTo>
                      <a:lnTo>
                        <a:pt x="18" y="4"/>
                      </a:lnTo>
                      <a:lnTo>
                        <a:pt x="20" y="4"/>
                      </a:lnTo>
                      <a:lnTo>
                        <a:pt x="21" y="4"/>
                      </a:lnTo>
                      <a:lnTo>
                        <a:pt x="21" y="3"/>
                      </a:lnTo>
                      <a:lnTo>
                        <a:pt x="21" y="3"/>
                      </a:lnTo>
                      <a:lnTo>
                        <a:pt x="24" y="3"/>
                      </a:lnTo>
                      <a:lnTo>
                        <a:pt x="24" y="2"/>
                      </a:lnTo>
                      <a:lnTo>
                        <a:pt x="26" y="2"/>
                      </a:lnTo>
                      <a:lnTo>
                        <a:pt x="26" y="2"/>
                      </a:lnTo>
                      <a:lnTo>
                        <a:pt x="29" y="2"/>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288" name="Freeform 145">
              <a:extLst>
                <a:ext uri="{FF2B5EF4-FFF2-40B4-BE49-F238E27FC236}">
                  <a16:creationId xmlns:a16="http://schemas.microsoft.com/office/drawing/2014/main" id="{DE127DF3-2DCF-467E-B2F4-B0429FC0E235}"/>
                </a:ext>
              </a:extLst>
            </p:cNvPr>
            <p:cNvSpPr>
              <a:spLocks/>
            </p:cNvSpPr>
            <p:nvPr/>
          </p:nvSpPr>
          <p:spPr bwMode="auto">
            <a:xfrm>
              <a:off x="6879568" y="1935190"/>
              <a:ext cx="178878" cy="202467"/>
            </a:xfrm>
            <a:custGeom>
              <a:avLst/>
              <a:gdLst>
                <a:gd name="T0" fmla="*/ 6 w 91"/>
                <a:gd name="T1" fmla="*/ 0 h 103"/>
                <a:gd name="T2" fmla="*/ 7 w 91"/>
                <a:gd name="T3" fmla="*/ 2 h 103"/>
                <a:gd name="T4" fmla="*/ 11 w 91"/>
                <a:gd name="T5" fmla="*/ 8 h 103"/>
                <a:gd name="T6" fmla="*/ 16 w 91"/>
                <a:gd name="T7" fmla="*/ 13 h 103"/>
                <a:gd name="T8" fmla="*/ 33 w 91"/>
                <a:gd name="T9" fmla="*/ 23 h 103"/>
                <a:gd name="T10" fmla="*/ 49 w 91"/>
                <a:gd name="T11" fmla="*/ 34 h 103"/>
                <a:gd name="T12" fmla="*/ 55 w 91"/>
                <a:gd name="T13" fmla="*/ 39 h 103"/>
                <a:gd name="T14" fmla="*/ 59 w 91"/>
                <a:gd name="T15" fmla="*/ 40 h 103"/>
                <a:gd name="T16" fmla="*/ 62 w 91"/>
                <a:gd name="T17" fmla="*/ 38 h 103"/>
                <a:gd name="T18" fmla="*/ 62 w 91"/>
                <a:gd name="T19" fmla="*/ 33 h 103"/>
                <a:gd name="T20" fmla="*/ 63 w 91"/>
                <a:gd name="T21" fmla="*/ 29 h 103"/>
                <a:gd name="T22" fmla="*/ 66 w 91"/>
                <a:gd name="T23" fmla="*/ 22 h 103"/>
                <a:gd name="T24" fmla="*/ 67 w 91"/>
                <a:gd name="T25" fmla="*/ 14 h 103"/>
                <a:gd name="T26" fmla="*/ 68 w 91"/>
                <a:gd name="T27" fmla="*/ 13 h 103"/>
                <a:gd name="T28" fmla="*/ 72 w 91"/>
                <a:gd name="T29" fmla="*/ 30 h 103"/>
                <a:gd name="T30" fmla="*/ 74 w 91"/>
                <a:gd name="T31" fmla="*/ 33 h 103"/>
                <a:gd name="T32" fmla="*/ 75 w 91"/>
                <a:gd name="T33" fmla="*/ 38 h 103"/>
                <a:gd name="T34" fmla="*/ 83 w 91"/>
                <a:gd name="T35" fmla="*/ 57 h 103"/>
                <a:gd name="T36" fmla="*/ 88 w 91"/>
                <a:gd name="T37" fmla="*/ 81 h 103"/>
                <a:gd name="T38" fmla="*/ 91 w 91"/>
                <a:gd name="T39" fmla="*/ 101 h 103"/>
                <a:gd name="T40" fmla="*/ 89 w 91"/>
                <a:gd name="T41" fmla="*/ 101 h 103"/>
                <a:gd name="T42" fmla="*/ 84 w 91"/>
                <a:gd name="T43" fmla="*/ 89 h 103"/>
                <a:gd name="T44" fmla="*/ 79 w 91"/>
                <a:gd name="T45" fmla="*/ 76 h 103"/>
                <a:gd name="T46" fmla="*/ 75 w 91"/>
                <a:gd name="T47" fmla="*/ 61 h 103"/>
                <a:gd name="T48" fmla="*/ 71 w 91"/>
                <a:gd name="T49" fmla="*/ 47 h 103"/>
                <a:gd name="T50" fmla="*/ 78 w 91"/>
                <a:gd name="T51" fmla="*/ 53 h 103"/>
                <a:gd name="T52" fmla="*/ 76 w 91"/>
                <a:gd name="T53" fmla="*/ 51 h 103"/>
                <a:gd name="T54" fmla="*/ 72 w 91"/>
                <a:gd name="T55" fmla="*/ 44 h 103"/>
                <a:gd name="T56" fmla="*/ 71 w 91"/>
                <a:gd name="T57" fmla="*/ 40 h 103"/>
                <a:gd name="T58" fmla="*/ 71 w 91"/>
                <a:gd name="T59" fmla="*/ 36 h 103"/>
                <a:gd name="T60" fmla="*/ 70 w 91"/>
                <a:gd name="T61" fmla="*/ 33 h 103"/>
                <a:gd name="T62" fmla="*/ 67 w 91"/>
                <a:gd name="T63" fmla="*/ 33 h 103"/>
                <a:gd name="T64" fmla="*/ 66 w 91"/>
                <a:gd name="T65" fmla="*/ 36 h 103"/>
                <a:gd name="T66" fmla="*/ 64 w 91"/>
                <a:gd name="T67" fmla="*/ 40 h 103"/>
                <a:gd name="T68" fmla="*/ 64 w 91"/>
                <a:gd name="T69" fmla="*/ 44 h 103"/>
                <a:gd name="T70" fmla="*/ 64 w 91"/>
                <a:gd name="T71" fmla="*/ 46 h 103"/>
                <a:gd name="T72" fmla="*/ 61 w 91"/>
                <a:gd name="T73" fmla="*/ 47 h 103"/>
                <a:gd name="T74" fmla="*/ 57 w 91"/>
                <a:gd name="T75" fmla="*/ 47 h 103"/>
                <a:gd name="T76" fmla="*/ 55 w 91"/>
                <a:gd name="T77" fmla="*/ 44 h 103"/>
                <a:gd name="T78" fmla="*/ 51 w 91"/>
                <a:gd name="T79" fmla="*/ 42 h 103"/>
                <a:gd name="T80" fmla="*/ 50 w 91"/>
                <a:gd name="T81" fmla="*/ 39 h 103"/>
                <a:gd name="T82" fmla="*/ 49 w 91"/>
                <a:gd name="T83" fmla="*/ 42 h 103"/>
                <a:gd name="T84" fmla="*/ 46 w 91"/>
                <a:gd name="T85" fmla="*/ 47 h 103"/>
                <a:gd name="T86" fmla="*/ 43 w 91"/>
                <a:gd name="T87" fmla="*/ 51 h 103"/>
                <a:gd name="T88" fmla="*/ 42 w 91"/>
                <a:gd name="T89" fmla="*/ 55 h 103"/>
                <a:gd name="T90" fmla="*/ 45 w 91"/>
                <a:gd name="T91" fmla="*/ 52 h 103"/>
                <a:gd name="T92" fmla="*/ 49 w 91"/>
                <a:gd name="T93" fmla="*/ 51 h 103"/>
                <a:gd name="T94" fmla="*/ 53 w 91"/>
                <a:gd name="T95" fmla="*/ 52 h 103"/>
                <a:gd name="T96" fmla="*/ 55 w 91"/>
                <a:gd name="T97" fmla="*/ 53 h 103"/>
                <a:gd name="T98" fmla="*/ 59 w 91"/>
                <a:gd name="T99" fmla="*/ 63 h 103"/>
                <a:gd name="T100" fmla="*/ 66 w 91"/>
                <a:gd name="T101" fmla="*/ 81 h 103"/>
                <a:gd name="T102" fmla="*/ 72 w 91"/>
                <a:gd name="T103" fmla="*/ 95 h 103"/>
                <a:gd name="T104" fmla="*/ 71 w 91"/>
                <a:gd name="T105" fmla="*/ 94 h 103"/>
                <a:gd name="T106" fmla="*/ 59 w 91"/>
                <a:gd name="T107" fmla="*/ 80 h 103"/>
                <a:gd name="T108" fmla="*/ 43 w 91"/>
                <a:gd name="T109" fmla="*/ 60 h 103"/>
                <a:gd name="T110" fmla="*/ 32 w 91"/>
                <a:gd name="T111" fmla="*/ 44 h 103"/>
                <a:gd name="T112" fmla="*/ 24 w 91"/>
                <a:gd name="T113" fmla="*/ 36 h 103"/>
                <a:gd name="T114" fmla="*/ 9 w 91"/>
                <a:gd name="T115" fmla="*/ 26 h 103"/>
                <a:gd name="T116" fmla="*/ 2 w 91"/>
                <a:gd name="T117" fmla="*/ 18 h 103"/>
                <a:gd name="T118" fmla="*/ 0 w 91"/>
                <a:gd name="T119" fmla="*/ 14 h 103"/>
                <a:gd name="T120" fmla="*/ 0 w 91"/>
                <a:gd name="T121" fmla="*/ 12 h 103"/>
                <a:gd name="T122" fmla="*/ 2 w 91"/>
                <a:gd name="T123" fmla="*/ 12 h 103"/>
                <a:gd name="T124" fmla="*/ 6 w 91"/>
                <a:gd name="T12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103">
                  <a:moveTo>
                    <a:pt x="6" y="0"/>
                  </a:moveTo>
                  <a:lnTo>
                    <a:pt x="6" y="0"/>
                  </a:lnTo>
                  <a:lnTo>
                    <a:pt x="6" y="1"/>
                  </a:lnTo>
                  <a:lnTo>
                    <a:pt x="7" y="2"/>
                  </a:lnTo>
                  <a:lnTo>
                    <a:pt x="8" y="5"/>
                  </a:lnTo>
                  <a:lnTo>
                    <a:pt x="11" y="8"/>
                  </a:lnTo>
                  <a:lnTo>
                    <a:pt x="13" y="12"/>
                  </a:lnTo>
                  <a:lnTo>
                    <a:pt x="16" y="13"/>
                  </a:lnTo>
                  <a:lnTo>
                    <a:pt x="24" y="18"/>
                  </a:lnTo>
                  <a:lnTo>
                    <a:pt x="33" y="23"/>
                  </a:lnTo>
                  <a:lnTo>
                    <a:pt x="42" y="30"/>
                  </a:lnTo>
                  <a:lnTo>
                    <a:pt x="49" y="34"/>
                  </a:lnTo>
                  <a:lnTo>
                    <a:pt x="53" y="36"/>
                  </a:lnTo>
                  <a:lnTo>
                    <a:pt x="55" y="39"/>
                  </a:lnTo>
                  <a:lnTo>
                    <a:pt x="58" y="40"/>
                  </a:lnTo>
                  <a:lnTo>
                    <a:pt x="59" y="40"/>
                  </a:lnTo>
                  <a:lnTo>
                    <a:pt x="61" y="39"/>
                  </a:lnTo>
                  <a:lnTo>
                    <a:pt x="62" y="38"/>
                  </a:lnTo>
                  <a:lnTo>
                    <a:pt x="62" y="35"/>
                  </a:lnTo>
                  <a:lnTo>
                    <a:pt x="62" y="33"/>
                  </a:lnTo>
                  <a:lnTo>
                    <a:pt x="63" y="31"/>
                  </a:lnTo>
                  <a:lnTo>
                    <a:pt x="63" y="29"/>
                  </a:lnTo>
                  <a:lnTo>
                    <a:pt x="64" y="26"/>
                  </a:lnTo>
                  <a:lnTo>
                    <a:pt x="66" y="22"/>
                  </a:lnTo>
                  <a:lnTo>
                    <a:pt x="66" y="18"/>
                  </a:lnTo>
                  <a:lnTo>
                    <a:pt x="67" y="14"/>
                  </a:lnTo>
                  <a:lnTo>
                    <a:pt x="68" y="12"/>
                  </a:lnTo>
                  <a:lnTo>
                    <a:pt x="68" y="13"/>
                  </a:lnTo>
                  <a:lnTo>
                    <a:pt x="72" y="30"/>
                  </a:lnTo>
                  <a:lnTo>
                    <a:pt x="72" y="30"/>
                  </a:lnTo>
                  <a:lnTo>
                    <a:pt x="74" y="31"/>
                  </a:lnTo>
                  <a:lnTo>
                    <a:pt x="74" y="33"/>
                  </a:lnTo>
                  <a:lnTo>
                    <a:pt x="74" y="34"/>
                  </a:lnTo>
                  <a:lnTo>
                    <a:pt x="75" y="38"/>
                  </a:lnTo>
                  <a:lnTo>
                    <a:pt x="79" y="47"/>
                  </a:lnTo>
                  <a:lnTo>
                    <a:pt x="83" y="57"/>
                  </a:lnTo>
                  <a:lnTo>
                    <a:pt x="85" y="70"/>
                  </a:lnTo>
                  <a:lnTo>
                    <a:pt x="88" y="81"/>
                  </a:lnTo>
                  <a:lnTo>
                    <a:pt x="89" y="94"/>
                  </a:lnTo>
                  <a:lnTo>
                    <a:pt x="91" y="101"/>
                  </a:lnTo>
                  <a:lnTo>
                    <a:pt x="91" y="103"/>
                  </a:lnTo>
                  <a:lnTo>
                    <a:pt x="89" y="101"/>
                  </a:lnTo>
                  <a:lnTo>
                    <a:pt x="87" y="95"/>
                  </a:lnTo>
                  <a:lnTo>
                    <a:pt x="84" y="89"/>
                  </a:lnTo>
                  <a:lnTo>
                    <a:pt x="81" y="81"/>
                  </a:lnTo>
                  <a:lnTo>
                    <a:pt x="79" y="76"/>
                  </a:lnTo>
                  <a:lnTo>
                    <a:pt x="78" y="69"/>
                  </a:lnTo>
                  <a:lnTo>
                    <a:pt x="75" y="61"/>
                  </a:lnTo>
                  <a:lnTo>
                    <a:pt x="72" y="52"/>
                  </a:lnTo>
                  <a:lnTo>
                    <a:pt x="71" y="47"/>
                  </a:lnTo>
                  <a:lnTo>
                    <a:pt x="70" y="44"/>
                  </a:lnTo>
                  <a:lnTo>
                    <a:pt x="78" y="53"/>
                  </a:lnTo>
                  <a:lnTo>
                    <a:pt x="78" y="52"/>
                  </a:lnTo>
                  <a:lnTo>
                    <a:pt x="76" y="51"/>
                  </a:lnTo>
                  <a:lnTo>
                    <a:pt x="74" y="48"/>
                  </a:lnTo>
                  <a:lnTo>
                    <a:pt x="72" y="44"/>
                  </a:lnTo>
                  <a:lnTo>
                    <a:pt x="71" y="43"/>
                  </a:lnTo>
                  <a:lnTo>
                    <a:pt x="71" y="40"/>
                  </a:lnTo>
                  <a:lnTo>
                    <a:pt x="71" y="38"/>
                  </a:lnTo>
                  <a:lnTo>
                    <a:pt x="71" y="36"/>
                  </a:lnTo>
                  <a:lnTo>
                    <a:pt x="70" y="34"/>
                  </a:lnTo>
                  <a:lnTo>
                    <a:pt x="70" y="33"/>
                  </a:lnTo>
                  <a:lnTo>
                    <a:pt x="68" y="31"/>
                  </a:lnTo>
                  <a:lnTo>
                    <a:pt x="67" y="33"/>
                  </a:lnTo>
                  <a:lnTo>
                    <a:pt x="66" y="35"/>
                  </a:lnTo>
                  <a:lnTo>
                    <a:pt x="66" y="36"/>
                  </a:lnTo>
                  <a:lnTo>
                    <a:pt x="64" y="38"/>
                  </a:lnTo>
                  <a:lnTo>
                    <a:pt x="64" y="40"/>
                  </a:lnTo>
                  <a:lnTo>
                    <a:pt x="64" y="42"/>
                  </a:lnTo>
                  <a:lnTo>
                    <a:pt x="64" y="44"/>
                  </a:lnTo>
                  <a:lnTo>
                    <a:pt x="64" y="46"/>
                  </a:lnTo>
                  <a:lnTo>
                    <a:pt x="64" y="46"/>
                  </a:lnTo>
                  <a:lnTo>
                    <a:pt x="62" y="46"/>
                  </a:lnTo>
                  <a:lnTo>
                    <a:pt x="61" y="47"/>
                  </a:lnTo>
                  <a:lnTo>
                    <a:pt x="58" y="47"/>
                  </a:lnTo>
                  <a:lnTo>
                    <a:pt x="57" y="47"/>
                  </a:lnTo>
                  <a:lnTo>
                    <a:pt x="57" y="47"/>
                  </a:lnTo>
                  <a:lnTo>
                    <a:pt x="55" y="44"/>
                  </a:lnTo>
                  <a:lnTo>
                    <a:pt x="53" y="43"/>
                  </a:lnTo>
                  <a:lnTo>
                    <a:pt x="51" y="42"/>
                  </a:lnTo>
                  <a:lnTo>
                    <a:pt x="50" y="40"/>
                  </a:lnTo>
                  <a:lnTo>
                    <a:pt x="50" y="39"/>
                  </a:lnTo>
                  <a:lnTo>
                    <a:pt x="50" y="40"/>
                  </a:lnTo>
                  <a:lnTo>
                    <a:pt x="49" y="42"/>
                  </a:lnTo>
                  <a:lnTo>
                    <a:pt x="47" y="44"/>
                  </a:lnTo>
                  <a:lnTo>
                    <a:pt x="46" y="47"/>
                  </a:lnTo>
                  <a:lnTo>
                    <a:pt x="45" y="50"/>
                  </a:lnTo>
                  <a:lnTo>
                    <a:pt x="43" y="51"/>
                  </a:lnTo>
                  <a:lnTo>
                    <a:pt x="43" y="53"/>
                  </a:lnTo>
                  <a:lnTo>
                    <a:pt x="42" y="55"/>
                  </a:lnTo>
                  <a:lnTo>
                    <a:pt x="42" y="53"/>
                  </a:lnTo>
                  <a:lnTo>
                    <a:pt x="45" y="52"/>
                  </a:lnTo>
                  <a:lnTo>
                    <a:pt x="46" y="51"/>
                  </a:lnTo>
                  <a:lnTo>
                    <a:pt x="49" y="51"/>
                  </a:lnTo>
                  <a:lnTo>
                    <a:pt x="50" y="51"/>
                  </a:lnTo>
                  <a:lnTo>
                    <a:pt x="53" y="52"/>
                  </a:lnTo>
                  <a:lnTo>
                    <a:pt x="54" y="53"/>
                  </a:lnTo>
                  <a:lnTo>
                    <a:pt x="55" y="53"/>
                  </a:lnTo>
                  <a:lnTo>
                    <a:pt x="57" y="56"/>
                  </a:lnTo>
                  <a:lnTo>
                    <a:pt x="59" y="63"/>
                  </a:lnTo>
                  <a:lnTo>
                    <a:pt x="62" y="72"/>
                  </a:lnTo>
                  <a:lnTo>
                    <a:pt x="66" y="81"/>
                  </a:lnTo>
                  <a:lnTo>
                    <a:pt x="70" y="90"/>
                  </a:lnTo>
                  <a:lnTo>
                    <a:pt x="72" y="95"/>
                  </a:lnTo>
                  <a:lnTo>
                    <a:pt x="72" y="98"/>
                  </a:lnTo>
                  <a:lnTo>
                    <a:pt x="71" y="94"/>
                  </a:lnTo>
                  <a:lnTo>
                    <a:pt x="66" y="89"/>
                  </a:lnTo>
                  <a:lnTo>
                    <a:pt x="59" y="80"/>
                  </a:lnTo>
                  <a:lnTo>
                    <a:pt x="51" y="70"/>
                  </a:lnTo>
                  <a:lnTo>
                    <a:pt x="43" y="60"/>
                  </a:lnTo>
                  <a:lnTo>
                    <a:pt x="37" y="51"/>
                  </a:lnTo>
                  <a:lnTo>
                    <a:pt x="32" y="44"/>
                  </a:lnTo>
                  <a:lnTo>
                    <a:pt x="28" y="40"/>
                  </a:lnTo>
                  <a:lnTo>
                    <a:pt x="24" y="36"/>
                  </a:lnTo>
                  <a:lnTo>
                    <a:pt x="17" y="31"/>
                  </a:lnTo>
                  <a:lnTo>
                    <a:pt x="9" y="26"/>
                  </a:lnTo>
                  <a:lnTo>
                    <a:pt x="4" y="21"/>
                  </a:lnTo>
                  <a:lnTo>
                    <a:pt x="2" y="18"/>
                  </a:lnTo>
                  <a:lnTo>
                    <a:pt x="0" y="15"/>
                  </a:lnTo>
                  <a:lnTo>
                    <a:pt x="0" y="14"/>
                  </a:lnTo>
                  <a:lnTo>
                    <a:pt x="0" y="13"/>
                  </a:lnTo>
                  <a:lnTo>
                    <a:pt x="0" y="12"/>
                  </a:lnTo>
                  <a:lnTo>
                    <a:pt x="2" y="12"/>
                  </a:lnTo>
                  <a:lnTo>
                    <a:pt x="2" y="12"/>
                  </a:lnTo>
                  <a:lnTo>
                    <a:pt x="4" y="1"/>
                  </a:lnTo>
                  <a:lnTo>
                    <a:pt x="6"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 name="Freeform 146">
              <a:extLst>
                <a:ext uri="{FF2B5EF4-FFF2-40B4-BE49-F238E27FC236}">
                  <a16:creationId xmlns:a16="http://schemas.microsoft.com/office/drawing/2014/main" id="{C13DE695-E1A5-4E6D-9DD1-758B37DB86F4}"/>
                </a:ext>
              </a:extLst>
            </p:cNvPr>
            <p:cNvSpPr>
              <a:spLocks/>
            </p:cNvSpPr>
            <p:nvPr/>
          </p:nvSpPr>
          <p:spPr bwMode="auto">
            <a:xfrm>
              <a:off x="7062377" y="2259529"/>
              <a:ext cx="41280" cy="100251"/>
            </a:xfrm>
            <a:custGeom>
              <a:avLst/>
              <a:gdLst>
                <a:gd name="T0" fmla="*/ 7 w 21"/>
                <a:gd name="T1" fmla="*/ 0 h 51"/>
                <a:gd name="T2" fmla="*/ 9 w 21"/>
                <a:gd name="T3" fmla="*/ 0 h 51"/>
                <a:gd name="T4" fmla="*/ 12 w 21"/>
                <a:gd name="T5" fmla="*/ 0 h 51"/>
                <a:gd name="T6" fmla="*/ 13 w 21"/>
                <a:gd name="T7" fmla="*/ 1 h 51"/>
                <a:gd name="T8" fmla="*/ 15 w 21"/>
                <a:gd name="T9" fmla="*/ 4 h 51"/>
                <a:gd name="T10" fmla="*/ 17 w 21"/>
                <a:gd name="T11" fmla="*/ 13 h 51"/>
                <a:gd name="T12" fmla="*/ 20 w 21"/>
                <a:gd name="T13" fmla="*/ 22 h 51"/>
                <a:gd name="T14" fmla="*/ 21 w 21"/>
                <a:gd name="T15" fmla="*/ 31 h 51"/>
                <a:gd name="T16" fmla="*/ 21 w 21"/>
                <a:gd name="T17" fmla="*/ 36 h 51"/>
                <a:gd name="T18" fmla="*/ 21 w 21"/>
                <a:gd name="T19" fmla="*/ 40 h 51"/>
                <a:gd name="T20" fmla="*/ 20 w 21"/>
                <a:gd name="T21" fmla="*/ 44 h 51"/>
                <a:gd name="T22" fmla="*/ 20 w 21"/>
                <a:gd name="T23" fmla="*/ 48 h 51"/>
                <a:gd name="T24" fmla="*/ 19 w 21"/>
                <a:gd name="T25" fmla="*/ 49 h 51"/>
                <a:gd name="T26" fmla="*/ 19 w 21"/>
                <a:gd name="T27" fmla="*/ 51 h 51"/>
                <a:gd name="T28" fmla="*/ 8 w 21"/>
                <a:gd name="T29" fmla="*/ 49 h 51"/>
                <a:gd name="T30" fmla="*/ 9 w 21"/>
                <a:gd name="T31" fmla="*/ 47 h 51"/>
                <a:gd name="T32" fmla="*/ 9 w 21"/>
                <a:gd name="T33" fmla="*/ 40 h 51"/>
                <a:gd name="T34" fmla="*/ 9 w 21"/>
                <a:gd name="T35" fmla="*/ 31 h 51"/>
                <a:gd name="T36" fmla="*/ 8 w 21"/>
                <a:gd name="T37" fmla="*/ 21 h 51"/>
                <a:gd name="T38" fmla="*/ 5 w 21"/>
                <a:gd name="T39" fmla="*/ 13 h 51"/>
                <a:gd name="T40" fmla="*/ 4 w 21"/>
                <a:gd name="T41" fmla="*/ 8 h 51"/>
                <a:gd name="T42" fmla="*/ 2 w 21"/>
                <a:gd name="T43" fmla="*/ 4 h 51"/>
                <a:gd name="T44" fmla="*/ 0 w 21"/>
                <a:gd name="T45" fmla="*/ 1 h 51"/>
                <a:gd name="T46" fmla="*/ 0 w 21"/>
                <a:gd name="T47" fmla="*/ 1 h 51"/>
                <a:gd name="T48" fmla="*/ 3 w 21"/>
                <a:gd name="T49" fmla="*/ 0 h 51"/>
                <a:gd name="T50" fmla="*/ 4 w 21"/>
                <a:gd name="T51" fmla="*/ 0 h 51"/>
                <a:gd name="T52" fmla="*/ 7 w 21"/>
                <a:gd name="T5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51">
                  <a:moveTo>
                    <a:pt x="7" y="0"/>
                  </a:moveTo>
                  <a:lnTo>
                    <a:pt x="9" y="0"/>
                  </a:lnTo>
                  <a:lnTo>
                    <a:pt x="12" y="0"/>
                  </a:lnTo>
                  <a:lnTo>
                    <a:pt x="13" y="1"/>
                  </a:lnTo>
                  <a:lnTo>
                    <a:pt x="15" y="4"/>
                  </a:lnTo>
                  <a:lnTo>
                    <a:pt x="17" y="13"/>
                  </a:lnTo>
                  <a:lnTo>
                    <a:pt x="20" y="22"/>
                  </a:lnTo>
                  <a:lnTo>
                    <a:pt x="21" y="31"/>
                  </a:lnTo>
                  <a:lnTo>
                    <a:pt x="21" y="36"/>
                  </a:lnTo>
                  <a:lnTo>
                    <a:pt x="21" y="40"/>
                  </a:lnTo>
                  <a:lnTo>
                    <a:pt x="20" y="44"/>
                  </a:lnTo>
                  <a:lnTo>
                    <a:pt x="20" y="48"/>
                  </a:lnTo>
                  <a:lnTo>
                    <a:pt x="19" y="49"/>
                  </a:lnTo>
                  <a:lnTo>
                    <a:pt x="19" y="51"/>
                  </a:lnTo>
                  <a:lnTo>
                    <a:pt x="8" y="49"/>
                  </a:lnTo>
                  <a:lnTo>
                    <a:pt x="9" y="47"/>
                  </a:lnTo>
                  <a:lnTo>
                    <a:pt x="9" y="40"/>
                  </a:lnTo>
                  <a:lnTo>
                    <a:pt x="9" y="31"/>
                  </a:lnTo>
                  <a:lnTo>
                    <a:pt x="8" y="21"/>
                  </a:lnTo>
                  <a:lnTo>
                    <a:pt x="5" y="13"/>
                  </a:lnTo>
                  <a:lnTo>
                    <a:pt x="4" y="8"/>
                  </a:lnTo>
                  <a:lnTo>
                    <a:pt x="2" y="4"/>
                  </a:lnTo>
                  <a:lnTo>
                    <a:pt x="0" y="1"/>
                  </a:lnTo>
                  <a:lnTo>
                    <a:pt x="0" y="1"/>
                  </a:lnTo>
                  <a:lnTo>
                    <a:pt x="3" y="0"/>
                  </a:lnTo>
                  <a:lnTo>
                    <a:pt x="4" y="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 name="Freeform 148">
              <a:extLst>
                <a:ext uri="{FF2B5EF4-FFF2-40B4-BE49-F238E27FC236}">
                  <a16:creationId xmlns:a16="http://schemas.microsoft.com/office/drawing/2014/main" id="{CFBE1A51-1BD0-4F7F-9B9C-71C23134AB8A}"/>
                </a:ext>
              </a:extLst>
            </p:cNvPr>
            <p:cNvSpPr>
              <a:spLocks/>
            </p:cNvSpPr>
            <p:nvPr/>
          </p:nvSpPr>
          <p:spPr bwMode="auto">
            <a:xfrm>
              <a:off x="4988575" y="1943053"/>
              <a:ext cx="273231" cy="241780"/>
            </a:xfrm>
            <a:custGeom>
              <a:avLst/>
              <a:gdLst>
                <a:gd name="T0" fmla="*/ 56 w 139"/>
                <a:gd name="T1" fmla="*/ 0 h 123"/>
                <a:gd name="T2" fmla="*/ 52 w 139"/>
                <a:gd name="T3" fmla="*/ 15 h 123"/>
                <a:gd name="T4" fmla="*/ 47 w 139"/>
                <a:gd name="T5" fmla="*/ 27 h 123"/>
                <a:gd name="T6" fmla="*/ 45 w 139"/>
                <a:gd name="T7" fmla="*/ 31 h 123"/>
                <a:gd name="T8" fmla="*/ 45 w 139"/>
                <a:gd name="T9" fmla="*/ 38 h 123"/>
                <a:gd name="T10" fmla="*/ 46 w 139"/>
                <a:gd name="T11" fmla="*/ 40 h 123"/>
                <a:gd name="T12" fmla="*/ 51 w 139"/>
                <a:gd name="T13" fmla="*/ 49 h 123"/>
                <a:gd name="T14" fmla="*/ 55 w 139"/>
                <a:gd name="T15" fmla="*/ 59 h 123"/>
                <a:gd name="T16" fmla="*/ 58 w 139"/>
                <a:gd name="T17" fmla="*/ 68 h 123"/>
                <a:gd name="T18" fmla="*/ 60 w 139"/>
                <a:gd name="T19" fmla="*/ 74 h 123"/>
                <a:gd name="T20" fmla="*/ 73 w 139"/>
                <a:gd name="T21" fmla="*/ 60 h 123"/>
                <a:gd name="T22" fmla="*/ 90 w 139"/>
                <a:gd name="T23" fmla="*/ 40 h 123"/>
                <a:gd name="T24" fmla="*/ 100 w 139"/>
                <a:gd name="T25" fmla="*/ 29 h 123"/>
                <a:gd name="T26" fmla="*/ 104 w 139"/>
                <a:gd name="T27" fmla="*/ 23 h 123"/>
                <a:gd name="T28" fmla="*/ 113 w 139"/>
                <a:gd name="T29" fmla="*/ 19 h 123"/>
                <a:gd name="T30" fmla="*/ 118 w 139"/>
                <a:gd name="T31" fmla="*/ 15 h 123"/>
                <a:gd name="T32" fmla="*/ 121 w 139"/>
                <a:gd name="T33" fmla="*/ 17 h 123"/>
                <a:gd name="T34" fmla="*/ 127 w 139"/>
                <a:gd name="T35" fmla="*/ 23 h 123"/>
                <a:gd name="T36" fmla="*/ 136 w 139"/>
                <a:gd name="T37" fmla="*/ 29 h 123"/>
                <a:gd name="T38" fmla="*/ 139 w 139"/>
                <a:gd name="T39" fmla="*/ 32 h 123"/>
                <a:gd name="T40" fmla="*/ 136 w 139"/>
                <a:gd name="T41" fmla="*/ 44 h 123"/>
                <a:gd name="T42" fmla="*/ 128 w 139"/>
                <a:gd name="T43" fmla="*/ 70 h 123"/>
                <a:gd name="T44" fmla="*/ 121 w 139"/>
                <a:gd name="T45" fmla="*/ 65 h 123"/>
                <a:gd name="T46" fmla="*/ 110 w 139"/>
                <a:gd name="T47" fmla="*/ 51 h 123"/>
                <a:gd name="T48" fmla="*/ 110 w 139"/>
                <a:gd name="T49" fmla="*/ 55 h 123"/>
                <a:gd name="T50" fmla="*/ 102 w 139"/>
                <a:gd name="T51" fmla="*/ 60 h 123"/>
                <a:gd name="T52" fmla="*/ 97 w 139"/>
                <a:gd name="T53" fmla="*/ 61 h 123"/>
                <a:gd name="T54" fmla="*/ 92 w 139"/>
                <a:gd name="T55" fmla="*/ 64 h 123"/>
                <a:gd name="T56" fmla="*/ 85 w 139"/>
                <a:gd name="T57" fmla="*/ 66 h 123"/>
                <a:gd name="T58" fmla="*/ 88 w 139"/>
                <a:gd name="T59" fmla="*/ 66 h 123"/>
                <a:gd name="T60" fmla="*/ 97 w 139"/>
                <a:gd name="T61" fmla="*/ 68 h 123"/>
                <a:gd name="T62" fmla="*/ 89 w 139"/>
                <a:gd name="T63" fmla="*/ 77 h 123"/>
                <a:gd name="T64" fmla="*/ 67 w 139"/>
                <a:gd name="T65" fmla="*/ 106 h 123"/>
                <a:gd name="T66" fmla="*/ 52 w 139"/>
                <a:gd name="T67" fmla="*/ 123 h 123"/>
                <a:gd name="T68" fmla="*/ 42 w 139"/>
                <a:gd name="T69" fmla="*/ 66 h 123"/>
                <a:gd name="T70" fmla="*/ 26 w 139"/>
                <a:gd name="T71" fmla="*/ 52 h 123"/>
                <a:gd name="T72" fmla="*/ 20 w 139"/>
                <a:gd name="T73" fmla="*/ 43 h 123"/>
                <a:gd name="T74" fmla="*/ 22 w 139"/>
                <a:gd name="T75" fmla="*/ 36 h 123"/>
                <a:gd name="T76" fmla="*/ 16 w 139"/>
                <a:gd name="T77" fmla="*/ 40 h 123"/>
                <a:gd name="T78" fmla="*/ 1 w 139"/>
                <a:gd name="T79" fmla="*/ 49 h 123"/>
                <a:gd name="T80" fmla="*/ 15 w 139"/>
                <a:gd name="T81" fmla="*/ 32 h 123"/>
                <a:gd name="T82" fmla="*/ 34 w 139"/>
                <a:gd name="T83" fmla="*/ 11 h 123"/>
                <a:gd name="T84" fmla="*/ 54 w 139"/>
                <a:gd name="T8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23">
                  <a:moveTo>
                    <a:pt x="54" y="0"/>
                  </a:moveTo>
                  <a:lnTo>
                    <a:pt x="56" y="0"/>
                  </a:lnTo>
                  <a:lnTo>
                    <a:pt x="56" y="0"/>
                  </a:lnTo>
                  <a:lnTo>
                    <a:pt x="56" y="2"/>
                  </a:lnTo>
                  <a:lnTo>
                    <a:pt x="55" y="9"/>
                  </a:lnTo>
                  <a:lnTo>
                    <a:pt x="52" y="15"/>
                  </a:lnTo>
                  <a:lnTo>
                    <a:pt x="50" y="22"/>
                  </a:lnTo>
                  <a:lnTo>
                    <a:pt x="49" y="25"/>
                  </a:lnTo>
                  <a:lnTo>
                    <a:pt x="47" y="27"/>
                  </a:lnTo>
                  <a:lnTo>
                    <a:pt x="46" y="29"/>
                  </a:lnTo>
                  <a:lnTo>
                    <a:pt x="45" y="30"/>
                  </a:lnTo>
                  <a:lnTo>
                    <a:pt x="45" y="31"/>
                  </a:lnTo>
                  <a:lnTo>
                    <a:pt x="45" y="34"/>
                  </a:lnTo>
                  <a:lnTo>
                    <a:pt x="45" y="35"/>
                  </a:lnTo>
                  <a:lnTo>
                    <a:pt x="45" y="38"/>
                  </a:lnTo>
                  <a:lnTo>
                    <a:pt x="45" y="38"/>
                  </a:lnTo>
                  <a:lnTo>
                    <a:pt x="46" y="39"/>
                  </a:lnTo>
                  <a:lnTo>
                    <a:pt x="46" y="40"/>
                  </a:lnTo>
                  <a:lnTo>
                    <a:pt x="49" y="43"/>
                  </a:lnTo>
                  <a:lnTo>
                    <a:pt x="50" y="47"/>
                  </a:lnTo>
                  <a:lnTo>
                    <a:pt x="51" y="49"/>
                  </a:lnTo>
                  <a:lnTo>
                    <a:pt x="54" y="53"/>
                  </a:lnTo>
                  <a:lnTo>
                    <a:pt x="55" y="56"/>
                  </a:lnTo>
                  <a:lnTo>
                    <a:pt x="55" y="59"/>
                  </a:lnTo>
                  <a:lnTo>
                    <a:pt x="56" y="61"/>
                  </a:lnTo>
                  <a:lnTo>
                    <a:pt x="56" y="65"/>
                  </a:lnTo>
                  <a:lnTo>
                    <a:pt x="58" y="68"/>
                  </a:lnTo>
                  <a:lnTo>
                    <a:pt x="59" y="72"/>
                  </a:lnTo>
                  <a:lnTo>
                    <a:pt x="59" y="73"/>
                  </a:lnTo>
                  <a:lnTo>
                    <a:pt x="60" y="74"/>
                  </a:lnTo>
                  <a:lnTo>
                    <a:pt x="63" y="72"/>
                  </a:lnTo>
                  <a:lnTo>
                    <a:pt x="67" y="66"/>
                  </a:lnTo>
                  <a:lnTo>
                    <a:pt x="73" y="60"/>
                  </a:lnTo>
                  <a:lnTo>
                    <a:pt x="80" y="53"/>
                  </a:lnTo>
                  <a:lnTo>
                    <a:pt x="87" y="46"/>
                  </a:lnTo>
                  <a:lnTo>
                    <a:pt x="90" y="40"/>
                  </a:lnTo>
                  <a:lnTo>
                    <a:pt x="94" y="36"/>
                  </a:lnTo>
                  <a:lnTo>
                    <a:pt x="97" y="32"/>
                  </a:lnTo>
                  <a:lnTo>
                    <a:pt x="100" y="29"/>
                  </a:lnTo>
                  <a:lnTo>
                    <a:pt x="102" y="26"/>
                  </a:lnTo>
                  <a:lnTo>
                    <a:pt x="104" y="23"/>
                  </a:lnTo>
                  <a:lnTo>
                    <a:pt x="104" y="23"/>
                  </a:lnTo>
                  <a:lnTo>
                    <a:pt x="106" y="22"/>
                  </a:lnTo>
                  <a:lnTo>
                    <a:pt x="109" y="22"/>
                  </a:lnTo>
                  <a:lnTo>
                    <a:pt x="113" y="19"/>
                  </a:lnTo>
                  <a:lnTo>
                    <a:pt x="115" y="18"/>
                  </a:lnTo>
                  <a:lnTo>
                    <a:pt x="117" y="17"/>
                  </a:lnTo>
                  <a:lnTo>
                    <a:pt x="118" y="15"/>
                  </a:lnTo>
                  <a:lnTo>
                    <a:pt x="119" y="15"/>
                  </a:lnTo>
                  <a:lnTo>
                    <a:pt x="119" y="17"/>
                  </a:lnTo>
                  <a:lnTo>
                    <a:pt x="121" y="17"/>
                  </a:lnTo>
                  <a:lnTo>
                    <a:pt x="123" y="19"/>
                  </a:lnTo>
                  <a:lnTo>
                    <a:pt x="124" y="21"/>
                  </a:lnTo>
                  <a:lnTo>
                    <a:pt x="127" y="23"/>
                  </a:lnTo>
                  <a:lnTo>
                    <a:pt x="130" y="25"/>
                  </a:lnTo>
                  <a:lnTo>
                    <a:pt x="134" y="27"/>
                  </a:lnTo>
                  <a:lnTo>
                    <a:pt x="136" y="29"/>
                  </a:lnTo>
                  <a:lnTo>
                    <a:pt x="138" y="30"/>
                  </a:lnTo>
                  <a:lnTo>
                    <a:pt x="138" y="31"/>
                  </a:lnTo>
                  <a:lnTo>
                    <a:pt x="139" y="32"/>
                  </a:lnTo>
                  <a:lnTo>
                    <a:pt x="139" y="34"/>
                  </a:lnTo>
                  <a:lnTo>
                    <a:pt x="138" y="36"/>
                  </a:lnTo>
                  <a:lnTo>
                    <a:pt x="136" y="44"/>
                  </a:lnTo>
                  <a:lnTo>
                    <a:pt x="134" y="53"/>
                  </a:lnTo>
                  <a:lnTo>
                    <a:pt x="131" y="64"/>
                  </a:lnTo>
                  <a:lnTo>
                    <a:pt x="128" y="70"/>
                  </a:lnTo>
                  <a:lnTo>
                    <a:pt x="126" y="73"/>
                  </a:lnTo>
                  <a:lnTo>
                    <a:pt x="124" y="70"/>
                  </a:lnTo>
                  <a:lnTo>
                    <a:pt x="121" y="65"/>
                  </a:lnTo>
                  <a:lnTo>
                    <a:pt x="117" y="57"/>
                  </a:lnTo>
                  <a:lnTo>
                    <a:pt x="113" y="52"/>
                  </a:lnTo>
                  <a:lnTo>
                    <a:pt x="110" y="51"/>
                  </a:lnTo>
                  <a:lnTo>
                    <a:pt x="110" y="52"/>
                  </a:lnTo>
                  <a:lnTo>
                    <a:pt x="110" y="53"/>
                  </a:lnTo>
                  <a:lnTo>
                    <a:pt x="110" y="55"/>
                  </a:lnTo>
                  <a:lnTo>
                    <a:pt x="109" y="57"/>
                  </a:lnTo>
                  <a:lnTo>
                    <a:pt x="106" y="59"/>
                  </a:lnTo>
                  <a:lnTo>
                    <a:pt x="102" y="60"/>
                  </a:lnTo>
                  <a:lnTo>
                    <a:pt x="101" y="61"/>
                  </a:lnTo>
                  <a:lnTo>
                    <a:pt x="98" y="61"/>
                  </a:lnTo>
                  <a:lnTo>
                    <a:pt x="97" y="61"/>
                  </a:lnTo>
                  <a:lnTo>
                    <a:pt x="97" y="61"/>
                  </a:lnTo>
                  <a:lnTo>
                    <a:pt x="94" y="63"/>
                  </a:lnTo>
                  <a:lnTo>
                    <a:pt x="92" y="64"/>
                  </a:lnTo>
                  <a:lnTo>
                    <a:pt x="89" y="65"/>
                  </a:lnTo>
                  <a:lnTo>
                    <a:pt x="88" y="65"/>
                  </a:lnTo>
                  <a:lnTo>
                    <a:pt x="85" y="66"/>
                  </a:lnTo>
                  <a:lnTo>
                    <a:pt x="85" y="66"/>
                  </a:lnTo>
                  <a:lnTo>
                    <a:pt x="85" y="66"/>
                  </a:lnTo>
                  <a:lnTo>
                    <a:pt x="88" y="66"/>
                  </a:lnTo>
                  <a:lnTo>
                    <a:pt x="92" y="66"/>
                  </a:lnTo>
                  <a:lnTo>
                    <a:pt x="94" y="68"/>
                  </a:lnTo>
                  <a:lnTo>
                    <a:pt x="97" y="68"/>
                  </a:lnTo>
                  <a:lnTo>
                    <a:pt x="97" y="68"/>
                  </a:lnTo>
                  <a:lnTo>
                    <a:pt x="94" y="70"/>
                  </a:lnTo>
                  <a:lnTo>
                    <a:pt x="89" y="77"/>
                  </a:lnTo>
                  <a:lnTo>
                    <a:pt x="83" y="85"/>
                  </a:lnTo>
                  <a:lnTo>
                    <a:pt x="75" y="95"/>
                  </a:lnTo>
                  <a:lnTo>
                    <a:pt x="67" y="106"/>
                  </a:lnTo>
                  <a:lnTo>
                    <a:pt x="59" y="115"/>
                  </a:lnTo>
                  <a:lnTo>
                    <a:pt x="55" y="121"/>
                  </a:lnTo>
                  <a:lnTo>
                    <a:pt x="52" y="123"/>
                  </a:lnTo>
                  <a:lnTo>
                    <a:pt x="25" y="64"/>
                  </a:lnTo>
                  <a:lnTo>
                    <a:pt x="45" y="68"/>
                  </a:lnTo>
                  <a:lnTo>
                    <a:pt x="42" y="66"/>
                  </a:lnTo>
                  <a:lnTo>
                    <a:pt x="38" y="63"/>
                  </a:lnTo>
                  <a:lnTo>
                    <a:pt x="33" y="57"/>
                  </a:lnTo>
                  <a:lnTo>
                    <a:pt x="26" y="52"/>
                  </a:lnTo>
                  <a:lnTo>
                    <a:pt x="21" y="47"/>
                  </a:lnTo>
                  <a:lnTo>
                    <a:pt x="20" y="44"/>
                  </a:lnTo>
                  <a:lnTo>
                    <a:pt x="20" y="43"/>
                  </a:lnTo>
                  <a:lnTo>
                    <a:pt x="20" y="40"/>
                  </a:lnTo>
                  <a:lnTo>
                    <a:pt x="21" y="38"/>
                  </a:lnTo>
                  <a:lnTo>
                    <a:pt x="22" y="36"/>
                  </a:lnTo>
                  <a:lnTo>
                    <a:pt x="22" y="36"/>
                  </a:lnTo>
                  <a:lnTo>
                    <a:pt x="21" y="38"/>
                  </a:lnTo>
                  <a:lnTo>
                    <a:pt x="16" y="40"/>
                  </a:lnTo>
                  <a:lnTo>
                    <a:pt x="11" y="44"/>
                  </a:lnTo>
                  <a:lnTo>
                    <a:pt x="5" y="47"/>
                  </a:lnTo>
                  <a:lnTo>
                    <a:pt x="1" y="49"/>
                  </a:lnTo>
                  <a:lnTo>
                    <a:pt x="0" y="49"/>
                  </a:lnTo>
                  <a:lnTo>
                    <a:pt x="9" y="40"/>
                  </a:lnTo>
                  <a:lnTo>
                    <a:pt x="15" y="32"/>
                  </a:lnTo>
                  <a:lnTo>
                    <a:pt x="20" y="26"/>
                  </a:lnTo>
                  <a:lnTo>
                    <a:pt x="26" y="19"/>
                  </a:lnTo>
                  <a:lnTo>
                    <a:pt x="34" y="11"/>
                  </a:lnTo>
                  <a:lnTo>
                    <a:pt x="47" y="1"/>
                  </a:lnTo>
                  <a:lnTo>
                    <a:pt x="51" y="0"/>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 name="Freeform 150">
              <a:extLst>
                <a:ext uri="{FF2B5EF4-FFF2-40B4-BE49-F238E27FC236}">
                  <a16:creationId xmlns:a16="http://schemas.microsoft.com/office/drawing/2014/main" id="{A1451A8D-BAE3-4ADA-812A-CF6494CD62F9}"/>
                </a:ext>
              </a:extLst>
            </p:cNvPr>
            <p:cNvSpPr>
              <a:spLocks/>
            </p:cNvSpPr>
            <p:nvPr/>
          </p:nvSpPr>
          <p:spPr bwMode="auto">
            <a:xfrm>
              <a:off x="5770919" y="2644804"/>
              <a:ext cx="106147" cy="51108"/>
            </a:xfrm>
            <a:custGeom>
              <a:avLst/>
              <a:gdLst>
                <a:gd name="T0" fmla="*/ 3 w 54"/>
                <a:gd name="T1" fmla="*/ 0 h 26"/>
                <a:gd name="T2" fmla="*/ 5 w 54"/>
                <a:gd name="T3" fmla="*/ 0 h 26"/>
                <a:gd name="T4" fmla="*/ 13 w 54"/>
                <a:gd name="T5" fmla="*/ 1 h 26"/>
                <a:gd name="T6" fmla="*/ 22 w 54"/>
                <a:gd name="T7" fmla="*/ 4 h 26"/>
                <a:gd name="T8" fmla="*/ 31 w 54"/>
                <a:gd name="T9" fmla="*/ 5 h 26"/>
                <a:gd name="T10" fmla="*/ 39 w 54"/>
                <a:gd name="T11" fmla="*/ 8 h 26"/>
                <a:gd name="T12" fmla="*/ 45 w 54"/>
                <a:gd name="T13" fmla="*/ 11 h 26"/>
                <a:gd name="T14" fmla="*/ 50 w 54"/>
                <a:gd name="T15" fmla="*/ 12 h 26"/>
                <a:gd name="T16" fmla="*/ 52 w 54"/>
                <a:gd name="T17" fmla="*/ 12 h 26"/>
                <a:gd name="T18" fmla="*/ 54 w 54"/>
                <a:gd name="T19" fmla="*/ 12 h 26"/>
                <a:gd name="T20" fmla="*/ 54 w 54"/>
                <a:gd name="T21" fmla="*/ 13 h 26"/>
                <a:gd name="T22" fmla="*/ 54 w 54"/>
                <a:gd name="T23" fmla="*/ 16 h 26"/>
                <a:gd name="T24" fmla="*/ 52 w 54"/>
                <a:gd name="T25" fmla="*/ 18 h 26"/>
                <a:gd name="T26" fmla="*/ 52 w 54"/>
                <a:gd name="T27" fmla="*/ 21 h 26"/>
                <a:gd name="T28" fmla="*/ 52 w 54"/>
                <a:gd name="T29" fmla="*/ 24 h 26"/>
                <a:gd name="T30" fmla="*/ 52 w 54"/>
                <a:gd name="T31" fmla="*/ 25 h 26"/>
                <a:gd name="T32" fmla="*/ 51 w 54"/>
                <a:gd name="T33" fmla="*/ 26 h 26"/>
                <a:gd name="T34" fmla="*/ 50 w 54"/>
                <a:gd name="T35" fmla="*/ 25 h 26"/>
                <a:gd name="T36" fmla="*/ 49 w 54"/>
                <a:gd name="T37" fmla="*/ 25 h 26"/>
                <a:gd name="T38" fmla="*/ 47 w 54"/>
                <a:gd name="T39" fmla="*/ 25 h 26"/>
                <a:gd name="T40" fmla="*/ 46 w 54"/>
                <a:gd name="T41" fmla="*/ 24 h 26"/>
                <a:gd name="T42" fmla="*/ 43 w 54"/>
                <a:gd name="T43" fmla="*/ 22 h 26"/>
                <a:gd name="T44" fmla="*/ 37 w 54"/>
                <a:gd name="T45" fmla="*/ 20 h 26"/>
                <a:gd name="T46" fmla="*/ 29 w 54"/>
                <a:gd name="T47" fmla="*/ 16 h 26"/>
                <a:gd name="T48" fmla="*/ 20 w 54"/>
                <a:gd name="T49" fmla="*/ 12 h 26"/>
                <a:gd name="T50" fmla="*/ 13 w 54"/>
                <a:gd name="T51" fmla="*/ 11 h 26"/>
                <a:gd name="T52" fmla="*/ 8 w 54"/>
                <a:gd name="T53" fmla="*/ 9 h 26"/>
                <a:gd name="T54" fmla="*/ 3 w 54"/>
                <a:gd name="T55" fmla="*/ 9 h 26"/>
                <a:gd name="T56" fmla="*/ 0 w 54"/>
                <a:gd name="T57" fmla="*/ 9 h 26"/>
                <a:gd name="T58" fmla="*/ 0 w 54"/>
                <a:gd name="T59" fmla="*/ 8 h 26"/>
                <a:gd name="T60" fmla="*/ 0 w 54"/>
                <a:gd name="T61" fmla="*/ 7 h 26"/>
                <a:gd name="T62" fmla="*/ 0 w 54"/>
                <a:gd name="T63" fmla="*/ 5 h 26"/>
                <a:gd name="T64" fmla="*/ 1 w 54"/>
                <a:gd name="T65" fmla="*/ 3 h 26"/>
                <a:gd name="T66" fmla="*/ 3 w 54"/>
                <a:gd name="T67" fmla="*/ 0 h 26"/>
                <a:gd name="T68" fmla="*/ 3 w 54"/>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26">
                  <a:moveTo>
                    <a:pt x="3" y="0"/>
                  </a:moveTo>
                  <a:lnTo>
                    <a:pt x="5" y="0"/>
                  </a:lnTo>
                  <a:lnTo>
                    <a:pt x="13" y="1"/>
                  </a:lnTo>
                  <a:lnTo>
                    <a:pt x="22" y="4"/>
                  </a:lnTo>
                  <a:lnTo>
                    <a:pt x="31" y="5"/>
                  </a:lnTo>
                  <a:lnTo>
                    <a:pt x="39" y="8"/>
                  </a:lnTo>
                  <a:lnTo>
                    <a:pt x="45" y="11"/>
                  </a:lnTo>
                  <a:lnTo>
                    <a:pt x="50" y="12"/>
                  </a:lnTo>
                  <a:lnTo>
                    <a:pt x="52" y="12"/>
                  </a:lnTo>
                  <a:lnTo>
                    <a:pt x="54" y="12"/>
                  </a:lnTo>
                  <a:lnTo>
                    <a:pt x="54" y="13"/>
                  </a:lnTo>
                  <a:lnTo>
                    <a:pt x="54" y="16"/>
                  </a:lnTo>
                  <a:lnTo>
                    <a:pt x="52" y="18"/>
                  </a:lnTo>
                  <a:lnTo>
                    <a:pt x="52" y="21"/>
                  </a:lnTo>
                  <a:lnTo>
                    <a:pt x="52" y="24"/>
                  </a:lnTo>
                  <a:lnTo>
                    <a:pt x="52" y="25"/>
                  </a:lnTo>
                  <a:lnTo>
                    <a:pt x="51" y="26"/>
                  </a:lnTo>
                  <a:lnTo>
                    <a:pt x="50" y="25"/>
                  </a:lnTo>
                  <a:lnTo>
                    <a:pt x="49" y="25"/>
                  </a:lnTo>
                  <a:lnTo>
                    <a:pt x="47" y="25"/>
                  </a:lnTo>
                  <a:lnTo>
                    <a:pt x="46" y="24"/>
                  </a:lnTo>
                  <a:lnTo>
                    <a:pt x="43" y="22"/>
                  </a:lnTo>
                  <a:lnTo>
                    <a:pt x="37" y="20"/>
                  </a:lnTo>
                  <a:lnTo>
                    <a:pt x="29" y="16"/>
                  </a:lnTo>
                  <a:lnTo>
                    <a:pt x="20" y="12"/>
                  </a:lnTo>
                  <a:lnTo>
                    <a:pt x="13" y="11"/>
                  </a:lnTo>
                  <a:lnTo>
                    <a:pt x="8" y="9"/>
                  </a:lnTo>
                  <a:lnTo>
                    <a:pt x="3" y="9"/>
                  </a:lnTo>
                  <a:lnTo>
                    <a:pt x="0" y="9"/>
                  </a:lnTo>
                  <a:lnTo>
                    <a:pt x="0" y="8"/>
                  </a:lnTo>
                  <a:lnTo>
                    <a:pt x="0" y="7"/>
                  </a:lnTo>
                  <a:lnTo>
                    <a:pt x="0" y="5"/>
                  </a:lnTo>
                  <a:lnTo>
                    <a:pt x="1" y="3"/>
                  </a:lnTo>
                  <a:lnTo>
                    <a:pt x="3"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2" name="Freeform 151">
              <a:extLst>
                <a:ext uri="{FF2B5EF4-FFF2-40B4-BE49-F238E27FC236}">
                  <a16:creationId xmlns:a16="http://schemas.microsoft.com/office/drawing/2014/main" id="{7D834A88-8CAD-47A3-881A-47C9C005F848}"/>
                </a:ext>
              </a:extLst>
            </p:cNvPr>
            <p:cNvSpPr>
              <a:spLocks/>
            </p:cNvSpPr>
            <p:nvPr/>
          </p:nvSpPr>
          <p:spPr bwMode="auto">
            <a:xfrm>
              <a:off x="5326673" y="2636942"/>
              <a:ext cx="68800" cy="33417"/>
            </a:xfrm>
            <a:custGeom>
              <a:avLst/>
              <a:gdLst>
                <a:gd name="T0" fmla="*/ 5 w 35"/>
                <a:gd name="T1" fmla="*/ 0 h 17"/>
                <a:gd name="T2" fmla="*/ 10 w 35"/>
                <a:gd name="T3" fmla="*/ 1 h 17"/>
                <a:gd name="T4" fmla="*/ 18 w 35"/>
                <a:gd name="T5" fmla="*/ 3 h 17"/>
                <a:gd name="T6" fmla="*/ 26 w 35"/>
                <a:gd name="T7" fmla="*/ 5 h 17"/>
                <a:gd name="T8" fmla="*/ 32 w 35"/>
                <a:gd name="T9" fmla="*/ 8 h 17"/>
                <a:gd name="T10" fmla="*/ 34 w 35"/>
                <a:gd name="T11" fmla="*/ 9 h 17"/>
                <a:gd name="T12" fmla="*/ 35 w 35"/>
                <a:gd name="T13" fmla="*/ 11 h 17"/>
                <a:gd name="T14" fmla="*/ 35 w 35"/>
                <a:gd name="T15" fmla="*/ 12 h 17"/>
                <a:gd name="T16" fmla="*/ 35 w 35"/>
                <a:gd name="T17" fmla="*/ 12 h 17"/>
                <a:gd name="T18" fmla="*/ 35 w 35"/>
                <a:gd name="T19" fmla="*/ 12 h 17"/>
                <a:gd name="T20" fmla="*/ 35 w 35"/>
                <a:gd name="T21" fmla="*/ 15 h 17"/>
                <a:gd name="T22" fmla="*/ 34 w 35"/>
                <a:gd name="T23" fmla="*/ 16 h 17"/>
                <a:gd name="T24" fmla="*/ 32 w 35"/>
                <a:gd name="T25" fmla="*/ 16 h 17"/>
                <a:gd name="T26" fmla="*/ 31 w 35"/>
                <a:gd name="T27" fmla="*/ 17 h 17"/>
                <a:gd name="T28" fmla="*/ 31 w 35"/>
                <a:gd name="T29" fmla="*/ 17 h 17"/>
                <a:gd name="T30" fmla="*/ 30 w 35"/>
                <a:gd name="T31" fmla="*/ 16 h 17"/>
                <a:gd name="T32" fmla="*/ 30 w 35"/>
                <a:gd name="T33" fmla="*/ 15 h 17"/>
                <a:gd name="T34" fmla="*/ 28 w 35"/>
                <a:gd name="T35" fmla="*/ 12 h 17"/>
                <a:gd name="T36" fmla="*/ 26 w 35"/>
                <a:gd name="T37" fmla="*/ 9 h 17"/>
                <a:gd name="T38" fmla="*/ 22 w 35"/>
                <a:gd name="T39" fmla="*/ 8 h 17"/>
                <a:gd name="T40" fmla="*/ 18 w 35"/>
                <a:gd name="T41" fmla="*/ 7 h 17"/>
                <a:gd name="T42" fmla="*/ 14 w 35"/>
                <a:gd name="T43" fmla="*/ 7 h 17"/>
                <a:gd name="T44" fmla="*/ 10 w 35"/>
                <a:gd name="T45" fmla="*/ 5 h 17"/>
                <a:gd name="T46" fmla="*/ 6 w 35"/>
                <a:gd name="T47" fmla="*/ 7 h 17"/>
                <a:gd name="T48" fmla="*/ 4 w 35"/>
                <a:gd name="T49" fmla="*/ 8 h 17"/>
                <a:gd name="T50" fmla="*/ 2 w 35"/>
                <a:gd name="T51" fmla="*/ 9 h 17"/>
                <a:gd name="T52" fmla="*/ 1 w 35"/>
                <a:gd name="T53" fmla="*/ 11 h 17"/>
                <a:gd name="T54" fmla="*/ 1 w 35"/>
                <a:gd name="T55" fmla="*/ 12 h 17"/>
                <a:gd name="T56" fmla="*/ 1 w 35"/>
                <a:gd name="T57" fmla="*/ 12 h 17"/>
                <a:gd name="T58" fmla="*/ 0 w 35"/>
                <a:gd name="T59" fmla="*/ 11 h 17"/>
                <a:gd name="T60" fmla="*/ 0 w 35"/>
                <a:gd name="T61" fmla="*/ 11 h 17"/>
                <a:gd name="T62" fmla="*/ 0 w 35"/>
                <a:gd name="T63" fmla="*/ 8 h 17"/>
                <a:gd name="T64" fmla="*/ 0 w 35"/>
                <a:gd name="T65" fmla="*/ 7 h 17"/>
                <a:gd name="T66" fmla="*/ 0 w 35"/>
                <a:gd name="T67" fmla="*/ 5 h 17"/>
                <a:gd name="T68" fmla="*/ 1 w 35"/>
                <a:gd name="T69" fmla="*/ 4 h 17"/>
                <a:gd name="T70" fmla="*/ 1 w 35"/>
                <a:gd name="T71" fmla="*/ 4 h 17"/>
                <a:gd name="T72" fmla="*/ 2 w 35"/>
                <a:gd name="T73" fmla="*/ 3 h 17"/>
                <a:gd name="T74" fmla="*/ 5 w 35"/>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7">
                  <a:moveTo>
                    <a:pt x="5" y="0"/>
                  </a:moveTo>
                  <a:lnTo>
                    <a:pt x="10" y="1"/>
                  </a:lnTo>
                  <a:lnTo>
                    <a:pt x="18" y="3"/>
                  </a:lnTo>
                  <a:lnTo>
                    <a:pt x="26" y="5"/>
                  </a:lnTo>
                  <a:lnTo>
                    <a:pt x="32" y="8"/>
                  </a:lnTo>
                  <a:lnTo>
                    <a:pt x="34" y="9"/>
                  </a:lnTo>
                  <a:lnTo>
                    <a:pt x="35" y="11"/>
                  </a:lnTo>
                  <a:lnTo>
                    <a:pt x="35" y="12"/>
                  </a:lnTo>
                  <a:lnTo>
                    <a:pt x="35" y="12"/>
                  </a:lnTo>
                  <a:lnTo>
                    <a:pt x="35" y="12"/>
                  </a:lnTo>
                  <a:lnTo>
                    <a:pt x="35" y="15"/>
                  </a:lnTo>
                  <a:lnTo>
                    <a:pt x="34" y="16"/>
                  </a:lnTo>
                  <a:lnTo>
                    <a:pt x="32" y="16"/>
                  </a:lnTo>
                  <a:lnTo>
                    <a:pt x="31" y="17"/>
                  </a:lnTo>
                  <a:lnTo>
                    <a:pt x="31" y="17"/>
                  </a:lnTo>
                  <a:lnTo>
                    <a:pt x="30" y="16"/>
                  </a:lnTo>
                  <a:lnTo>
                    <a:pt x="30" y="15"/>
                  </a:lnTo>
                  <a:lnTo>
                    <a:pt x="28" y="12"/>
                  </a:lnTo>
                  <a:lnTo>
                    <a:pt x="26" y="9"/>
                  </a:lnTo>
                  <a:lnTo>
                    <a:pt x="22" y="8"/>
                  </a:lnTo>
                  <a:lnTo>
                    <a:pt x="18" y="7"/>
                  </a:lnTo>
                  <a:lnTo>
                    <a:pt x="14" y="7"/>
                  </a:lnTo>
                  <a:lnTo>
                    <a:pt x="10" y="5"/>
                  </a:lnTo>
                  <a:lnTo>
                    <a:pt x="6" y="7"/>
                  </a:lnTo>
                  <a:lnTo>
                    <a:pt x="4" y="8"/>
                  </a:lnTo>
                  <a:lnTo>
                    <a:pt x="2" y="9"/>
                  </a:lnTo>
                  <a:lnTo>
                    <a:pt x="1" y="11"/>
                  </a:lnTo>
                  <a:lnTo>
                    <a:pt x="1" y="12"/>
                  </a:lnTo>
                  <a:lnTo>
                    <a:pt x="1" y="12"/>
                  </a:lnTo>
                  <a:lnTo>
                    <a:pt x="0" y="11"/>
                  </a:lnTo>
                  <a:lnTo>
                    <a:pt x="0" y="11"/>
                  </a:lnTo>
                  <a:lnTo>
                    <a:pt x="0" y="8"/>
                  </a:lnTo>
                  <a:lnTo>
                    <a:pt x="0" y="7"/>
                  </a:lnTo>
                  <a:lnTo>
                    <a:pt x="0" y="5"/>
                  </a:lnTo>
                  <a:lnTo>
                    <a:pt x="1" y="4"/>
                  </a:lnTo>
                  <a:lnTo>
                    <a:pt x="1" y="4"/>
                  </a:lnTo>
                  <a:lnTo>
                    <a:pt x="2"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3" name="Freeform 152">
              <a:extLst>
                <a:ext uri="{FF2B5EF4-FFF2-40B4-BE49-F238E27FC236}">
                  <a16:creationId xmlns:a16="http://schemas.microsoft.com/office/drawing/2014/main" id="{DF923FBB-9C76-4751-991D-81BAE96EF20F}"/>
                </a:ext>
              </a:extLst>
            </p:cNvPr>
            <p:cNvSpPr>
              <a:spLocks noEditPoints="1"/>
            </p:cNvSpPr>
            <p:nvPr/>
          </p:nvSpPr>
          <p:spPr bwMode="auto">
            <a:xfrm>
              <a:off x="5511448" y="1897843"/>
              <a:ext cx="161187" cy="283059"/>
            </a:xfrm>
            <a:custGeom>
              <a:avLst/>
              <a:gdLst>
                <a:gd name="T0" fmla="*/ 14 w 82"/>
                <a:gd name="T1" fmla="*/ 65 h 144"/>
                <a:gd name="T2" fmla="*/ 14 w 82"/>
                <a:gd name="T3" fmla="*/ 63 h 144"/>
                <a:gd name="T4" fmla="*/ 12 w 82"/>
                <a:gd name="T5" fmla="*/ 28 h 144"/>
                <a:gd name="T6" fmla="*/ 16 w 82"/>
                <a:gd name="T7" fmla="*/ 33 h 144"/>
                <a:gd name="T8" fmla="*/ 21 w 82"/>
                <a:gd name="T9" fmla="*/ 38 h 144"/>
                <a:gd name="T10" fmla="*/ 25 w 82"/>
                <a:gd name="T11" fmla="*/ 44 h 144"/>
                <a:gd name="T12" fmla="*/ 27 w 82"/>
                <a:gd name="T13" fmla="*/ 44 h 144"/>
                <a:gd name="T14" fmla="*/ 25 w 82"/>
                <a:gd name="T15" fmla="*/ 46 h 144"/>
                <a:gd name="T16" fmla="*/ 21 w 82"/>
                <a:gd name="T17" fmla="*/ 50 h 144"/>
                <a:gd name="T18" fmla="*/ 14 w 82"/>
                <a:gd name="T19" fmla="*/ 59 h 144"/>
                <a:gd name="T20" fmla="*/ 9 w 82"/>
                <a:gd name="T21" fmla="*/ 74 h 144"/>
                <a:gd name="T22" fmla="*/ 8 w 82"/>
                <a:gd name="T23" fmla="*/ 78 h 144"/>
                <a:gd name="T24" fmla="*/ 10 w 82"/>
                <a:gd name="T25" fmla="*/ 75 h 144"/>
                <a:gd name="T26" fmla="*/ 12 w 82"/>
                <a:gd name="T27" fmla="*/ 70 h 144"/>
                <a:gd name="T28" fmla="*/ 14 w 82"/>
                <a:gd name="T29" fmla="*/ 65 h 144"/>
                <a:gd name="T30" fmla="*/ 14 w 82"/>
                <a:gd name="T31" fmla="*/ 65 h 144"/>
                <a:gd name="T32" fmla="*/ 14 w 82"/>
                <a:gd name="T33" fmla="*/ 67 h 144"/>
                <a:gd name="T34" fmla="*/ 14 w 82"/>
                <a:gd name="T35" fmla="*/ 70 h 144"/>
                <a:gd name="T36" fmla="*/ 14 w 82"/>
                <a:gd name="T37" fmla="*/ 71 h 144"/>
                <a:gd name="T38" fmla="*/ 16 w 82"/>
                <a:gd name="T39" fmla="*/ 75 h 144"/>
                <a:gd name="T40" fmla="*/ 17 w 82"/>
                <a:gd name="T41" fmla="*/ 78 h 144"/>
                <a:gd name="T42" fmla="*/ 14 w 82"/>
                <a:gd name="T43" fmla="*/ 89 h 144"/>
                <a:gd name="T44" fmla="*/ 9 w 82"/>
                <a:gd name="T45" fmla="*/ 117 h 144"/>
                <a:gd name="T46" fmla="*/ 4 w 82"/>
                <a:gd name="T47" fmla="*/ 144 h 144"/>
                <a:gd name="T48" fmla="*/ 0 w 82"/>
                <a:gd name="T49" fmla="*/ 120 h 144"/>
                <a:gd name="T50" fmla="*/ 1 w 82"/>
                <a:gd name="T51" fmla="*/ 96 h 144"/>
                <a:gd name="T52" fmla="*/ 8 w 82"/>
                <a:gd name="T53" fmla="*/ 69 h 144"/>
                <a:gd name="T54" fmla="*/ 10 w 82"/>
                <a:gd name="T55" fmla="*/ 52 h 144"/>
                <a:gd name="T56" fmla="*/ 10 w 82"/>
                <a:gd name="T57" fmla="*/ 42 h 144"/>
                <a:gd name="T58" fmla="*/ 10 w 82"/>
                <a:gd name="T59" fmla="*/ 38 h 144"/>
                <a:gd name="T60" fmla="*/ 10 w 82"/>
                <a:gd name="T61" fmla="*/ 33 h 144"/>
                <a:gd name="T62" fmla="*/ 12 w 82"/>
                <a:gd name="T63" fmla="*/ 28 h 144"/>
                <a:gd name="T64" fmla="*/ 71 w 82"/>
                <a:gd name="T65" fmla="*/ 0 h 144"/>
                <a:gd name="T66" fmla="*/ 73 w 82"/>
                <a:gd name="T67" fmla="*/ 2 h 144"/>
                <a:gd name="T68" fmla="*/ 74 w 82"/>
                <a:gd name="T69" fmla="*/ 6 h 144"/>
                <a:gd name="T70" fmla="*/ 78 w 82"/>
                <a:gd name="T71" fmla="*/ 11 h 144"/>
                <a:gd name="T72" fmla="*/ 81 w 82"/>
                <a:gd name="T73" fmla="*/ 16 h 144"/>
                <a:gd name="T74" fmla="*/ 81 w 82"/>
                <a:gd name="T75" fmla="*/ 20 h 144"/>
                <a:gd name="T76" fmla="*/ 72 w 82"/>
                <a:gd name="T77" fmla="*/ 40 h 144"/>
                <a:gd name="T78" fmla="*/ 61 w 82"/>
                <a:gd name="T79" fmla="*/ 62 h 144"/>
                <a:gd name="T80" fmla="*/ 50 w 82"/>
                <a:gd name="T81" fmla="*/ 89 h 144"/>
                <a:gd name="T82" fmla="*/ 35 w 82"/>
                <a:gd name="T83" fmla="*/ 125 h 144"/>
                <a:gd name="T84" fmla="*/ 34 w 82"/>
                <a:gd name="T85" fmla="*/ 79 h 144"/>
                <a:gd name="T86" fmla="*/ 35 w 82"/>
                <a:gd name="T87" fmla="*/ 78 h 144"/>
                <a:gd name="T88" fmla="*/ 38 w 82"/>
                <a:gd name="T89" fmla="*/ 72 h 144"/>
                <a:gd name="T90" fmla="*/ 39 w 82"/>
                <a:gd name="T91" fmla="*/ 67 h 144"/>
                <a:gd name="T92" fmla="*/ 39 w 82"/>
                <a:gd name="T93" fmla="*/ 61 h 144"/>
                <a:gd name="T94" fmla="*/ 40 w 82"/>
                <a:gd name="T95" fmla="*/ 61 h 144"/>
                <a:gd name="T96" fmla="*/ 44 w 82"/>
                <a:gd name="T97" fmla="*/ 63 h 144"/>
                <a:gd name="T98" fmla="*/ 48 w 82"/>
                <a:gd name="T99" fmla="*/ 67 h 144"/>
                <a:gd name="T100" fmla="*/ 52 w 82"/>
                <a:gd name="T101" fmla="*/ 70 h 144"/>
                <a:gd name="T102" fmla="*/ 47 w 82"/>
                <a:gd name="T103" fmla="*/ 63 h 144"/>
                <a:gd name="T104" fmla="*/ 37 w 82"/>
                <a:gd name="T105" fmla="*/ 52 h 144"/>
                <a:gd name="T106" fmla="*/ 31 w 82"/>
                <a:gd name="T107" fmla="*/ 45 h 144"/>
                <a:gd name="T108" fmla="*/ 44 w 82"/>
                <a:gd name="T109" fmla="*/ 33 h 144"/>
                <a:gd name="T110" fmla="*/ 61 w 82"/>
                <a:gd name="T111" fmla="*/ 19 h 144"/>
                <a:gd name="T112" fmla="*/ 68 w 82"/>
                <a:gd name="T113" fmla="*/ 12 h 144"/>
                <a:gd name="T114" fmla="*/ 69 w 82"/>
                <a:gd name="T115" fmla="*/ 6 h 144"/>
                <a:gd name="T116" fmla="*/ 71 w 82"/>
                <a:gd name="T117"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44">
                  <a:moveTo>
                    <a:pt x="14" y="63"/>
                  </a:moveTo>
                  <a:lnTo>
                    <a:pt x="14" y="65"/>
                  </a:lnTo>
                  <a:lnTo>
                    <a:pt x="14" y="65"/>
                  </a:lnTo>
                  <a:lnTo>
                    <a:pt x="14" y="63"/>
                  </a:lnTo>
                  <a:close/>
                  <a:moveTo>
                    <a:pt x="12" y="28"/>
                  </a:moveTo>
                  <a:lnTo>
                    <a:pt x="12" y="28"/>
                  </a:lnTo>
                  <a:lnTo>
                    <a:pt x="13" y="31"/>
                  </a:lnTo>
                  <a:lnTo>
                    <a:pt x="16" y="33"/>
                  </a:lnTo>
                  <a:lnTo>
                    <a:pt x="18" y="36"/>
                  </a:lnTo>
                  <a:lnTo>
                    <a:pt x="21" y="38"/>
                  </a:lnTo>
                  <a:lnTo>
                    <a:pt x="23" y="41"/>
                  </a:lnTo>
                  <a:lnTo>
                    <a:pt x="25" y="44"/>
                  </a:lnTo>
                  <a:lnTo>
                    <a:pt x="26" y="44"/>
                  </a:lnTo>
                  <a:lnTo>
                    <a:pt x="27" y="44"/>
                  </a:lnTo>
                  <a:lnTo>
                    <a:pt x="26" y="45"/>
                  </a:lnTo>
                  <a:lnTo>
                    <a:pt x="25" y="46"/>
                  </a:lnTo>
                  <a:lnTo>
                    <a:pt x="23" y="48"/>
                  </a:lnTo>
                  <a:lnTo>
                    <a:pt x="21" y="50"/>
                  </a:lnTo>
                  <a:lnTo>
                    <a:pt x="17" y="54"/>
                  </a:lnTo>
                  <a:lnTo>
                    <a:pt x="14" y="59"/>
                  </a:lnTo>
                  <a:lnTo>
                    <a:pt x="10" y="67"/>
                  </a:lnTo>
                  <a:lnTo>
                    <a:pt x="9" y="74"/>
                  </a:lnTo>
                  <a:lnTo>
                    <a:pt x="8" y="78"/>
                  </a:lnTo>
                  <a:lnTo>
                    <a:pt x="8" y="78"/>
                  </a:lnTo>
                  <a:lnTo>
                    <a:pt x="9" y="76"/>
                  </a:lnTo>
                  <a:lnTo>
                    <a:pt x="10" y="75"/>
                  </a:lnTo>
                  <a:lnTo>
                    <a:pt x="10" y="72"/>
                  </a:lnTo>
                  <a:lnTo>
                    <a:pt x="12" y="70"/>
                  </a:lnTo>
                  <a:lnTo>
                    <a:pt x="13" y="67"/>
                  </a:lnTo>
                  <a:lnTo>
                    <a:pt x="14" y="65"/>
                  </a:lnTo>
                  <a:lnTo>
                    <a:pt x="14" y="65"/>
                  </a:lnTo>
                  <a:lnTo>
                    <a:pt x="14" y="65"/>
                  </a:lnTo>
                  <a:lnTo>
                    <a:pt x="14" y="66"/>
                  </a:lnTo>
                  <a:lnTo>
                    <a:pt x="14" y="67"/>
                  </a:lnTo>
                  <a:lnTo>
                    <a:pt x="14" y="69"/>
                  </a:lnTo>
                  <a:lnTo>
                    <a:pt x="14" y="70"/>
                  </a:lnTo>
                  <a:lnTo>
                    <a:pt x="14" y="71"/>
                  </a:lnTo>
                  <a:lnTo>
                    <a:pt x="14" y="71"/>
                  </a:lnTo>
                  <a:lnTo>
                    <a:pt x="16" y="74"/>
                  </a:lnTo>
                  <a:lnTo>
                    <a:pt x="16" y="75"/>
                  </a:lnTo>
                  <a:lnTo>
                    <a:pt x="17" y="76"/>
                  </a:lnTo>
                  <a:lnTo>
                    <a:pt x="17" y="78"/>
                  </a:lnTo>
                  <a:lnTo>
                    <a:pt x="16" y="82"/>
                  </a:lnTo>
                  <a:lnTo>
                    <a:pt x="14" y="89"/>
                  </a:lnTo>
                  <a:lnTo>
                    <a:pt x="12" y="103"/>
                  </a:lnTo>
                  <a:lnTo>
                    <a:pt x="9" y="117"/>
                  </a:lnTo>
                  <a:lnTo>
                    <a:pt x="6" y="131"/>
                  </a:lnTo>
                  <a:lnTo>
                    <a:pt x="4" y="144"/>
                  </a:lnTo>
                  <a:lnTo>
                    <a:pt x="1" y="131"/>
                  </a:lnTo>
                  <a:lnTo>
                    <a:pt x="0" y="120"/>
                  </a:lnTo>
                  <a:lnTo>
                    <a:pt x="0" y="110"/>
                  </a:lnTo>
                  <a:lnTo>
                    <a:pt x="1" y="96"/>
                  </a:lnTo>
                  <a:lnTo>
                    <a:pt x="4" y="82"/>
                  </a:lnTo>
                  <a:lnTo>
                    <a:pt x="8" y="69"/>
                  </a:lnTo>
                  <a:lnTo>
                    <a:pt x="9" y="58"/>
                  </a:lnTo>
                  <a:lnTo>
                    <a:pt x="10" y="52"/>
                  </a:lnTo>
                  <a:lnTo>
                    <a:pt x="10" y="46"/>
                  </a:lnTo>
                  <a:lnTo>
                    <a:pt x="10" y="42"/>
                  </a:lnTo>
                  <a:lnTo>
                    <a:pt x="10" y="38"/>
                  </a:lnTo>
                  <a:lnTo>
                    <a:pt x="10" y="38"/>
                  </a:lnTo>
                  <a:lnTo>
                    <a:pt x="10" y="36"/>
                  </a:lnTo>
                  <a:lnTo>
                    <a:pt x="10" y="33"/>
                  </a:lnTo>
                  <a:lnTo>
                    <a:pt x="10" y="31"/>
                  </a:lnTo>
                  <a:lnTo>
                    <a:pt x="12" y="28"/>
                  </a:lnTo>
                  <a:lnTo>
                    <a:pt x="12" y="28"/>
                  </a:lnTo>
                  <a:close/>
                  <a:moveTo>
                    <a:pt x="71" y="0"/>
                  </a:moveTo>
                  <a:lnTo>
                    <a:pt x="72" y="0"/>
                  </a:lnTo>
                  <a:lnTo>
                    <a:pt x="73" y="2"/>
                  </a:lnTo>
                  <a:lnTo>
                    <a:pt x="74" y="4"/>
                  </a:lnTo>
                  <a:lnTo>
                    <a:pt x="74" y="6"/>
                  </a:lnTo>
                  <a:lnTo>
                    <a:pt x="76" y="8"/>
                  </a:lnTo>
                  <a:lnTo>
                    <a:pt x="78" y="11"/>
                  </a:lnTo>
                  <a:lnTo>
                    <a:pt x="80" y="14"/>
                  </a:lnTo>
                  <a:lnTo>
                    <a:pt x="81" y="16"/>
                  </a:lnTo>
                  <a:lnTo>
                    <a:pt x="82" y="17"/>
                  </a:lnTo>
                  <a:lnTo>
                    <a:pt x="81" y="20"/>
                  </a:lnTo>
                  <a:lnTo>
                    <a:pt x="77" y="28"/>
                  </a:lnTo>
                  <a:lnTo>
                    <a:pt x="72" y="40"/>
                  </a:lnTo>
                  <a:lnTo>
                    <a:pt x="67" y="52"/>
                  </a:lnTo>
                  <a:lnTo>
                    <a:pt x="61" y="62"/>
                  </a:lnTo>
                  <a:lnTo>
                    <a:pt x="56" y="74"/>
                  </a:lnTo>
                  <a:lnTo>
                    <a:pt x="50" y="89"/>
                  </a:lnTo>
                  <a:lnTo>
                    <a:pt x="43" y="106"/>
                  </a:lnTo>
                  <a:lnTo>
                    <a:pt x="35" y="125"/>
                  </a:lnTo>
                  <a:lnTo>
                    <a:pt x="29" y="143"/>
                  </a:lnTo>
                  <a:lnTo>
                    <a:pt x="34" y="79"/>
                  </a:lnTo>
                  <a:lnTo>
                    <a:pt x="34" y="79"/>
                  </a:lnTo>
                  <a:lnTo>
                    <a:pt x="35" y="78"/>
                  </a:lnTo>
                  <a:lnTo>
                    <a:pt x="37" y="75"/>
                  </a:lnTo>
                  <a:lnTo>
                    <a:pt x="38" y="72"/>
                  </a:lnTo>
                  <a:lnTo>
                    <a:pt x="39" y="70"/>
                  </a:lnTo>
                  <a:lnTo>
                    <a:pt x="39" y="67"/>
                  </a:lnTo>
                  <a:lnTo>
                    <a:pt x="39" y="63"/>
                  </a:lnTo>
                  <a:lnTo>
                    <a:pt x="39" y="61"/>
                  </a:lnTo>
                  <a:lnTo>
                    <a:pt x="39" y="61"/>
                  </a:lnTo>
                  <a:lnTo>
                    <a:pt x="40" y="61"/>
                  </a:lnTo>
                  <a:lnTo>
                    <a:pt x="42" y="62"/>
                  </a:lnTo>
                  <a:lnTo>
                    <a:pt x="44" y="63"/>
                  </a:lnTo>
                  <a:lnTo>
                    <a:pt x="47" y="66"/>
                  </a:lnTo>
                  <a:lnTo>
                    <a:pt x="48" y="67"/>
                  </a:lnTo>
                  <a:lnTo>
                    <a:pt x="51" y="69"/>
                  </a:lnTo>
                  <a:lnTo>
                    <a:pt x="52" y="70"/>
                  </a:lnTo>
                  <a:lnTo>
                    <a:pt x="51" y="67"/>
                  </a:lnTo>
                  <a:lnTo>
                    <a:pt x="47" y="63"/>
                  </a:lnTo>
                  <a:lnTo>
                    <a:pt x="42" y="58"/>
                  </a:lnTo>
                  <a:lnTo>
                    <a:pt x="37" y="52"/>
                  </a:lnTo>
                  <a:lnTo>
                    <a:pt x="31" y="45"/>
                  </a:lnTo>
                  <a:lnTo>
                    <a:pt x="31" y="45"/>
                  </a:lnTo>
                  <a:lnTo>
                    <a:pt x="37" y="41"/>
                  </a:lnTo>
                  <a:lnTo>
                    <a:pt x="44" y="33"/>
                  </a:lnTo>
                  <a:lnTo>
                    <a:pt x="54" y="27"/>
                  </a:lnTo>
                  <a:lnTo>
                    <a:pt x="61" y="19"/>
                  </a:lnTo>
                  <a:lnTo>
                    <a:pt x="65" y="15"/>
                  </a:lnTo>
                  <a:lnTo>
                    <a:pt x="68" y="12"/>
                  </a:lnTo>
                  <a:lnTo>
                    <a:pt x="69" y="10"/>
                  </a:lnTo>
                  <a:lnTo>
                    <a:pt x="69" y="6"/>
                  </a:lnTo>
                  <a:lnTo>
                    <a:pt x="71" y="3"/>
                  </a:lnTo>
                  <a:lnTo>
                    <a:pt x="71"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4" name="Freeform 154">
              <a:extLst>
                <a:ext uri="{FF2B5EF4-FFF2-40B4-BE49-F238E27FC236}">
                  <a16:creationId xmlns:a16="http://schemas.microsoft.com/office/drawing/2014/main" id="{B3F756B5-C5E7-4EF6-A3CC-E900BB7AC6D8}"/>
                </a:ext>
              </a:extLst>
            </p:cNvPr>
            <p:cNvSpPr>
              <a:spLocks noEditPoints="1"/>
            </p:cNvSpPr>
            <p:nvPr/>
          </p:nvSpPr>
          <p:spPr bwMode="auto">
            <a:xfrm>
              <a:off x="6020562" y="1964676"/>
              <a:ext cx="159221" cy="214261"/>
            </a:xfrm>
            <a:custGeom>
              <a:avLst/>
              <a:gdLst>
                <a:gd name="T0" fmla="*/ 4 w 81"/>
                <a:gd name="T1" fmla="*/ 4 h 109"/>
                <a:gd name="T2" fmla="*/ 7 w 81"/>
                <a:gd name="T3" fmla="*/ 8 h 109"/>
                <a:gd name="T4" fmla="*/ 12 w 81"/>
                <a:gd name="T5" fmla="*/ 12 h 109"/>
                <a:gd name="T6" fmla="*/ 17 w 81"/>
                <a:gd name="T7" fmla="*/ 16 h 109"/>
                <a:gd name="T8" fmla="*/ 25 w 81"/>
                <a:gd name="T9" fmla="*/ 21 h 109"/>
                <a:gd name="T10" fmla="*/ 28 w 81"/>
                <a:gd name="T11" fmla="*/ 24 h 109"/>
                <a:gd name="T12" fmla="*/ 25 w 81"/>
                <a:gd name="T13" fmla="*/ 28 h 109"/>
                <a:gd name="T14" fmla="*/ 22 w 81"/>
                <a:gd name="T15" fmla="*/ 35 h 109"/>
                <a:gd name="T16" fmla="*/ 20 w 81"/>
                <a:gd name="T17" fmla="*/ 42 h 109"/>
                <a:gd name="T18" fmla="*/ 17 w 81"/>
                <a:gd name="T19" fmla="*/ 49 h 109"/>
                <a:gd name="T20" fmla="*/ 17 w 81"/>
                <a:gd name="T21" fmla="*/ 53 h 109"/>
                <a:gd name="T22" fmla="*/ 17 w 81"/>
                <a:gd name="T23" fmla="*/ 53 h 109"/>
                <a:gd name="T24" fmla="*/ 17 w 81"/>
                <a:gd name="T25" fmla="*/ 52 h 109"/>
                <a:gd name="T26" fmla="*/ 18 w 81"/>
                <a:gd name="T27" fmla="*/ 46 h 109"/>
                <a:gd name="T28" fmla="*/ 21 w 81"/>
                <a:gd name="T29" fmla="*/ 40 h 109"/>
                <a:gd name="T30" fmla="*/ 24 w 81"/>
                <a:gd name="T31" fmla="*/ 36 h 109"/>
                <a:gd name="T32" fmla="*/ 25 w 81"/>
                <a:gd name="T33" fmla="*/ 33 h 109"/>
                <a:gd name="T34" fmla="*/ 25 w 81"/>
                <a:gd name="T35" fmla="*/ 35 h 109"/>
                <a:gd name="T36" fmla="*/ 28 w 81"/>
                <a:gd name="T37" fmla="*/ 38 h 109"/>
                <a:gd name="T38" fmla="*/ 30 w 81"/>
                <a:gd name="T39" fmla="*/ 42 h 109"/>
                <a:gd name="T40" fmla="*/ 31 w 81"/>
                <a:gd name="T41" fmla="*/ 45 h 109"/>
                <a:gd name="T42" fmla="*/ 29 w 81"/>
                <a:gd name="T43" fmla="*/ 109 h 109"/>
                <a:gd name="T44" fmla="*/ 26 w 81"/>
                <a:gd name="T45" fmla="*/ 104 h 109"/>
                <a:gd name="T46" fmla="*/ 21 w 81"/>
                <a:gd name="T47" fmla="*/ 88 h 109"/>
                <a:gd name="T48" fmla="*/ 12 w 81"/>
                <a:gd name="T49" fmla="*/ 59 h 109"/>
                <a:gd name="T50" fmla="*/ 4 w 81"/>
                <a:gd name="T51" fmla="*/ 32 h 109"/>
                <a:gd name="T52" fmla="*/ 0 w 81"/>
                <a:gd name="T53" fmla="*/ 19 h 109"/>
                <a:gd name="T54" fmla="*/ 0 w 81"/>
                <a:gd name="T55" fmla="*/ 16 h 109"/>
                <a:gd name="T56" fmla="*/ 1 w 81"/>
                <a:gd name="T57" fmla="*/ 10 h 109"/>
                <a:gd name="T58" fmla="*/ 3 w 81"/>
                <a:gd name="T59" fmla="*/ 4 h 109"/>
                <a:gd name="T60" fmla="*/ 76 w 81"/>
                <a:gd name="T61" fmla="*/ 0 h 109"/>
                <a:gd name="T62" fmla="*/ 77 w 81"/>
                <a:gd name="T63" fmla="*/ 3 h 109"/>
                <a:gd name="T64" fmla="*/ 79 w 81"/>
                <a:gd name="T65" fmla="*/ 7 h 109"/>
                <a:gd name="T66" fmla="*/ 81 w 81"/>
                <a:gd name="T67" fmla="*/ 12 h 109"/>
                <a:gd name="T68" fmla="*/ 79 w 81"/>
                <a:gd name="T69" fmla="*/ 25 h 109"/>
                <a:gd name="T70" fmla="*/ 71 w 81"/>
                <a:gd name="T71" fmla="*/ 53 h 109"/>
                <a:gd name="T72" fmla="*/ 60 w 81"/>
                <a:gd name="T73" fmla="*/ 87 h 109"/>
                <a:gd name="T74" fmla="*/ 54 w 81"/>
                <a:gd name="T75" fmla="*/ 91 h 109"/>
                <a:gd name="T76" fmla="*/ 52 w 81"/>
                <a:gd name="T77" fmla="*/ 62 h 109"/>
                <a:gd name="T78" fmla="*/ 51 w 81"/>
                <a:gd name="T79" fmla="*/ 48 h 109"/>
                <a:gd name="T80" fmla="*/ 52 w 81"/>
                <a:gd name="T81" fmla="*/ 44 h 109"/>
                <a:gd name="T82" fmla="*/ 59 w 81"/>
                <a:gd name="T83" fmla="*/ 35 h 109"/>
                <a:gd name="T84" fmla="*/ 62 w 81"/>
                <a:gd name="T85" fmla="*/ 37 h 109"/>
                <a:gd name="T86" fmla="*/ 64 w 81"/>
                <a:gd name="T87" fmla="*/ 42 h 109"/>
                <a:gd name="T88" fmla="*/ 68 w 81"/>
                <a:gd name="T89" fmla="*/ 48 h 109"/>
                <a:gd name="T90" fmla="*/ 69 w 81"/>
                <a:gd name="T91" fmla="*/ 50 h 109"/>
                <a:gd name="T92" fmla="*/ 69 w 81"/>
                <a:gd name="T93" fmla="*/ 49 h 109"/>
                <a:gd name="T94" fmla="*/ 67 w 81"/>
                <a:gd name="T95" fmla="*/ 42 h 109"/>
                <a:gd name="T96" fmla="*/ 62 w 81"/>
                <a:gd name="T97" fmla="*/ 35 h 109"/>
                <a:gd name="T98" fmla="*/ 56 w 81"/>
                <a:gd name="T99" fmla="*/ 27 h 109"/>
                <a:gd name="T100" fmla="*/ 52 w 81"/>
                <a:gd name="T101" fmla="*/ 24 h 109"/>
                <a:gd name="T102" fmla="*/ 58 w 81"/>
                <a:gd name="T103" fmla="*/ 19 h 109"/>
                <a:gd name="T104" fmla="*/ 69 w 81"/>
                <a:gd name="T105" fmla="*/ 7 h 109"/>
                <a:gd name="T106" fmla="*/ 76 w 81"/>
                <a:gd name="T10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 h="109">
                  <a:moveTo>
                    <a:pt x="3" y="3"/>
                  </a:moveTo>
                  <a:lnTo>
                    <a:pt x="4" y="4"/>
                  </a:lnTo>
                  <a:lnTo>
                    <a:pt x="4" y="6"/>
                  </a:lnTo>
                  <a:lnTo>
                    <a:pt x="7" y="8"/>
                  </a:lnTo>
                  <a:lnTo>
                    <a:pt x="9" y="10"/>
                  </a:lnTo>
                  <a:lnTo>
                    <a:pt x="12" y="12"/>
                  </a:lnTo>
                  <a:lnTo>
                    <a:pt x="14" y="15"/>
                  </a:lnTo>
                  <a:lnTo>
                    <a:pt x="17" y="16"/>
                  </a:lnTo>
                  <a:lnTo>
                    <a:pt x="21" y="19"/>
                  </a:lnTo>
                  <a:lnTo>
                    <a:pt x="25" y="21"/>
                  </a:lnTo>
                  <a:lnTo>
                    <a:pt x="28" y="24"/>
                  </a:lnTo>
                  <a:lnTo>
                    <a:pt x="28" y="24"/>
                  </a:lnTo>
                  <a:lnTo>
                    <a:pt x="26" y="25"/>
                  </a:lnTo>
                  <a:lnTo>
                    <a:pt x="25" y="28"/>
                  </a:lnTo>
                  <a:lnTo>
                    <a:pt x="24" y="31"/>
                  </a:lnTo>
                  <a:lnTo>
                    <a:pt x="22" y="35"/>
                  </a:lnTo>
                  <a:lnTo>
                    <a:pt x="21" y="38"/>
                  </a:lnTo>
                  <a:lnTo>
                    <a:pt x="20" y="42"/>
                  </a:lnTo>
                  <a:lnTo>
                    <a:pt x="18" y="45"/>
                  </a:lnTo>
                  <a:lnTo>
                    <a:pt x="17" y="49"/>
                  </a:lnTo>
                  <a:lnTo>
                    <a:pt x="17" y="52"/>
                  </a:lnTo>
                  <a:lnTo>
                    <a:pt x="17" y="53"/>
                  </a:lnTo>
                  <a:lnTo>
                    <a:pt x="17" y="53"/>
                  </a:lnTo>
                  <a:lnTo>
                    <a:pt x="17" y="53"/>
                  </a:lnTo>
                  <a:lnTo>
                    <a:pt x="17" y="53"/>
                  </a:lnTo>
                  <a:lnTo>
                    <a:pt x="17" y="52"/>
                  </a:lnTo>
                  <a:lnTo>
                    <a:pt x="18" y="50"/>
                  </a:lnTo>
                  <a:lnTo>
                    <a:pt x="18" y="46"/>
                  </a:lnTo>
                  <a:lnTo>
                    <a:pt x="20" y="44"/>
                  </a:lnTo>
                  <a:lnTo>
                    <a:pt x="21" y="40"/>
                  </a:lnTo>
                  <a:lnTo>
                    <a:pt x="22" y="37"/>
                  </a:lnTo>
                  <a:lnTo>
                    <a:pt x="24" y="36"/>
                  </a:lnTo>
                  <a:lnTo>
                    <a:pt x="24" y="35"/>
                  </a:lnTo>
                  <a:lnTo>
                    <a:pt x="25" y="33"/>
                  </a:lnTo>
                  <a:lnTo>
                    <a:pt x="25" y="33"/>
                  </a:lnTo>
                  <a:lnTo>
                    <a:pt x="25" y="35"/>
                  </a:lnTo>
                  <a:lnTo>
                    <a:pt x="26" y="36"/>
                  </a:lnTo>
                  <a:lnTo>
                    <a:pt x="28" y="38"/>
                  </a:lnTo>
                  <a:lnTo>
                    <a:pt x="29" y="40"/>
                  </a:lnTo>
                  <a:lnTo>
                    <a:pt x="30" y="42"/>
                  </a:lnTo>
                  <a:lnTo>
                    <a:pt x="31" y="44"/>
                  </a:lnTo>
                  <a:lnTo>
                    <a:pt x="31" y="45"/>
                  </a:lnTo>
                  <a:lnTo>
                    <a:pt x="31" y="45"/>
                  </a:lnTo>
                  <a:lnTo>
                    <a:pt x="29" y="109"/>
                  </a:lnTo>
                  <a:lnTo>
                    <a:pt x="28" y="107"/>
                  </a:lnTo>
                  <a:lnTo>
                    <a:pt x="26" y="104"/>
                  </a:lnTo>
                  <a:lnTo>
                    <a:pt x="25" y="99"/>
                  </a:lnTo>
                  <a:lnTo>
                    <a:pt x="21" y="88"/>
                  </a:lnTo>
                  <a:lnTo>
                    <a:pt x="17" y="74"/>
                  </a:lnTo>
                  <a:lnTo>
                    <a:pt x="12" y="59"/>
                  </a:lnTo>
                  <a:lnTo>
                    <a:pt x="8" y="45"/>
                  </a:lnTo>
                  <a:lnTo>
                    <a:pt x="4" y="32"/>
                  </a:lnTo>
                  <a:lnTo>
                    <a:pt x="1" y="23"/>
                  </a:lnTo>
                  <a:lnTo>
                    <a:pt x="0" y="19"/>
                  </a:lnTo>
                  <a:lnTo>
                    <a:pt x="0" y="18"/>
                  </a:lnTo>
                  <a:lnTo>
                    <a:pt x="0" y="16"/>
                  </a:lnTo>
                  <a:lnTo>
                    <a:pt x="0" y="12"/>
                  </a:lnTo>
                  <a:lnTo>
                    <a:pt x="1" y="10"/>
                  </a:lnTo>
                  <a:lnTo>
                    <a:pt x="3" y="7"/>
                  </a:lnTo>
                  <a:lnTo>
                    <a:pt x="3" y="4"/>
                  </a:lnTo>
                  <a:lnTo>
                    <a:pt x="3" y="3"/>
                  </a:lnTo>
                  <a:close/>
                  <a:moveTo>
                    <a:pt x="76" y="0"/>
                  </a:moveTo>
                  <a:lnTo>
                    <a:pt x="77" y="0"/>
                  </a:lnTo>
                  <a:lnTo>
                    <a:pt x="77" y="3"/>
                  </a:lnTo>
                  <a:lnTo>
                    <a:pt x="79" y="4"/>
                  </a:lnTo>
                  <a:lnTo>
                    <a:pt x="79" y="7"/>
                  </a:lnTo>
                  <a:lnTo>
                    <a:pt x="80" y="10"/>
                  </a:lnTo>
                  <a:lnTo>
                    <a:pt x="81" y="12"/>
                  </a:lnTo>
                  <a:lnTo>
                    <a:pt x="81" y="18"/>
                  </a:lnTo>
                  <a:lnTo>
                    <a:pt x="79" y="25"/>
                  </a:lnTo>
                  <a:lnTo>
                    <a:pt x="75" y="38"/>
                  </a:lnTo>
                  <a:lnTo>
                    <a:pt x="71" y="53"/>
                  </a:lnTo>
                  <a:lnTo>
                    <a:pt x="66" y="69"/>
                  </a:lnTo>
                  <a:lnTo>
                    <a:pt x="60" y="87"/>
                  </a:lnTo>
                  <a:lnTo>
                    <a:pt x="55" y="107"/>
                  </a:lnTo>
                  <a:lnTo>
                    <a:pt x="54" y="91"/>
                  </a:lnTo>
                  <a:lnTo>
                    <a:pt x="54" y="75"/>
                  </a:lnTo>
                  <a:lnTo>
                    <a:pt x="52" y="62"/>
                  </a:lnTo>
                  <a:lnTo>
                    <a:pt x="52" y="52"/>
                  </a:lnTo>
                  <a:lnTo>
                    <a:pt x="51" y="48"/>
                  </a:lnTo>
                  <a:lnTo>
                    <a:pt x="52" y="45"/>
                  </a:lnTo>
                  <a:lnTo>
                    <a:pt x="52" y="44"/>
                  </a:lnTo>
                  <a:lnTo>
                    <a:pt x="52" y="44"/>
                  </a:lnTo>
                  <a:lnTo>
                    <a:pt x="59" y="35"/>
                  </a:lnTo>
                  <a:lnTo>
                    <a:pt x="60" y="36"/>
                  </a:lnTo>
                  <a:lnTo>
                    <a:pt x="62" y="37"/>
                  </a:lnTo>
                  <a:lnTo>
                    <a:pt x="63" y="40"/>
                  </a:lnTo>
                  <a:lnTo>
                    <a:pt x="64" y="42"/>
                  </a:lnTo>
                  <a:lnTo>
                    <a:pt x="67" y="45"/>
                  </a:lnTo>
                  <a:lnTo>
                    <a:pt x="68" y="48"/>
                  </a:lnTo>
                  <a:lnTo>
                    <a:pt x="69" y="49"/>
                  </a:lnTo>
                  <a:lnTo>
                    <a:pt x="69" y="50"/>
                  </a:lnTo>
                  <a:lnTo>
                    <a:pt x="69" y="50"/>
                  </a:lnTo>
                  <a:lnTo>
                    <a:pt x="69" y="49"/>
                  </a:lnTo>
                  <a:lnTo>
                    <a:pt x="68" y="46"/>
                  </a:lnTo>
                  <a:lnTo>
                    <a:pt x="67" y="42"/>
                  </a:lnTo>
                  <a:lnTo>
                    <a:pt x="64" y="38"/>
                  </a:lnTo>
                  <a:lnTo>
                    <a:pt x="62" y="35"/>
                  </a:lnTo>
                  <a:lnTo>
                    <a:pt x="59" y="31"/>
                  </a:lnTo>
                  <a:lnTo>
                    <a:pt x="56" y="27"/>
                  </a:lnTo>
                  <a:lnTo>
                    <a:pt x="54" y="25"/>
                  </a:lnTo>
                  <a:lnTo>
                    <a:pt x="52" y="24"/>
                  </a:lnTo>
                  <a:lnTo>
                    <a:pt x="54" y="23"/>
                  </a:lnTo>
                  <a:lnTo>
                    <a:pt x="58" y="19"/>
                  </a:lnTo>
                  <a:lnTo>
                    <a:pt x="63" y="14"/>
                  </a:lnTo>
                  <a:lnTo>
                    <a:pt x="69" y="7"/>
                  </a:lnTo>
                  <a:lnTo>
                    <a:pt x="75" y="3"/>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5" name="Freeform 156">
              <a:extLst>
                <a:ext uri="{FF2B5EF4-FFF2-40B4-BE49-F238E27FC236}">
                  <a16:creationId xmlns:a16="http://schemas.microsoft.com/office/drawing/2014/main" id="{88CFCDE2-48AD-4570-9C8A-0400C5ABCC16}"/>
                </a:ext>
              </a:extLst>
            </p:cNvPr>
            <p:cNvSpPr>
              <a:spLocks/>
            </p:cNvSpPr>
            <p:nvPr/>
          </p:nvSpPr>
          <p:spPr bwMode="auto">
            <a:xfrm>
              <a:off x="6568989" y="2055098"/>
              <a:ext cx="78628" cy="157255"/>
            </a:xfrm>
            <a:custGeom>
              <a:avLst/>
              <a:gdLst>
                <a:gd name="T0" fmla="*/ 39 w 40"/>
                <a:gd name="T1" fmla="*/ 0 h 80"/>
                <a:gd name="T2" fmla="*/ 40 w 40"/>
                <a:gd name="T3" fmla="*/ 23 h 80"/>
                <a:gd name="T4" fmla="*/ 40 w 40"/>
                <a:gd name="T5" fmla="*/ 42 h 80"/>
                <a:gd name="T6" fmla="*/ 40 w 40"/>
                <a:gd name="T7" fmla="*/ 61 h 80"/>
                <a:gd name="T8" fmla="*/ 40 w 40"/>
                <a:gd name="T9" fmla="*/ 80 h 80"/>
                <a:gd name="T10" fmla="*/ 0 w 40"/>
                <a:gd name="T11" fmla="*/ 6 h 80"/>
                <a:gd name="T12" fmla="*/ 4 w 40"/>
                <a:gd name="T13" fmla="*/ 7 h 80"/>
                <a:gd name="T14" fmla="*/ 12 w 40"/>
                <a:gd name="T15" fmla="*/ 7 h 80"/>
                <a:gd name="T16" fmla="*/ 22 w 40"/>
                <a:gd name="T17" fmla="*/ 7 h 80"/>
                <a:gd name="T18" fmla="*/ 31 w 40"/>
                <a:gd name="T19" fmla="*/ 6 h 80"/>
                <a:gd name="T20" fmla="*/ 35 w 40"/>
                <a:gd name="T21" fmla="*/ 4 h 80"/>
                <a:gd name="T22" fmla="*/ 38 w 40"/>
                <a:gd name="T23" fmla="*/ 2 h 80"/>
                <a:gd name="T24" fmla="*/ 39 w 40"/>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0">
                  <a:moveTo>
                    <a:pt x="39" y="0"/>
                  </a:moveTo>
                  <a:lnTo>
                    <a:pt x="40" y="23"/>
                  </a:lnTo>
                  <a:lnTo>
                    <a:pt x="40" y="42"/>
                  </a:lnTo>
                  <a:lnTo>
                    <a:pt x="40" y="61"/>
                  </a:lnTo>
                  <a:lnTo>
                    <a:pt x="40" y="80"/>
                  </a:lnTo>
                  <a:lnTo>
                    <a:pt x="0" y="6"/>
                  </a:lnTo>
                  <a:lnTo>
                    <a:pt x="4" y="7"/>
                  </a:lnTo>
                  <a:lnTo>
                    <a:pt x="12" y="7"/>
                  </a:lnTo>
                  <a:lnTo>
                    <a:pt x="22" y="7"/>
                  </a:lnTo>
                  <a:lnTo>
                    <a:pt x="31" y="6"/>
                  </a:lnTo>
                  <a:lnTo>
                    <a:pt x="35" y="4"/>
                  </a:lnTo>
                  <a:lnTo>
                    <a:pt x="38" y="2"/>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5">
            <a:extLst>
              <a:ext uri="{FF2B5EF4-FFF2-40B4-BE49-F238E27FC236}">
                <a16:creationId xmlns:a16="http://schemas.microsoft.com/office/drawing/2014/main" id="{D4FF9626-6867-4A66-B841-E127B6D8461C}"/>
              </a:ext>
            </a:extLst>
          </p:cNvPr>
          <p:cNvGrpSpPr/>
          <p:nvPr/>
        </p:nvGrpSpPr>
        <p:grpSpPr>
          <a:xfrm>
            <a:off x="1865456" y="2331212"/>
            <a:ext cx="310207" cy="450523"/>
            <a:chOff x="1199941" y="2562301"/>
            <a:chExt cx="310207" cy="450523"/>
          </a:xfrm>
        </p:grpSpPr>
        <p:sp>
          <p:nvSpPr>
            <p:cNvPr id="320" name="Freeform 32">
              <a:extLst>
                <a:ext uri="{FF2B5EF4-FFF2-40B4-BE49-F238E27FC236}">
                  <a16:creationId xmlns:a16="http://schemas.microsoft.com/office/drawing/2014/main" id="{EB0D3336-66E5-4A0F-B53C-855F023BAC69}"/>
                </a:ext>
              </a:extLst>
            </p:cNvPr>
            <p:cNvSpPr>
              <a:spLocks/>
            </p:cNvSpPr>
            <p:nvPr/>
          </p:nvSpPr>
          <p:spPr bwMode="auto">
            <a:xfrm>
              <a:off x="1199941" y="2562301"/>
              <a:ext cx="310207" cy="450523"/>
            </a:xfrm>
            <a:custGeom>
              <a:avLst/>
              <a:gdLst>
                <a:gd name="T0" fmla="*/ 225 w 451"/>
                <a:gd name="T1" fmla="*/ 0 h 655"/>
                <a:gd name="T2" fmla="*/ 266 w 451"/>
                <a:gd name="T3" fmla="*/ 2 h 655"/>
                <a:gd name="T4" fmla="*/ 304 w 451"/>
                <a:gd name="T5" fmla="*/ 13 h 655"/>
                <a:gd name="T6" fmla="*/ 339 w 451"/>
                <a:gd name="T7" fmla="*/ 28 h 655"/>
                <a:gd name="T8" fmla="*/ 371 w 451"/>
                <a:gd name="T9" fmla="*/ 51 h 655"/>
                <a:gd name="T10" fmla="*/ 398 w 451"/>
                <a:gd name="T11" fmla="*/ 77 h 655"/>
                <a:gd name="T12" fmla="*/ 421 w 451"/>
                <a:gd name="T13" fmla="*/ 107 h 655"/>
                <a:gd name="T14" fmla="*/ 436 w 451"/>
                <a:gd name="T15" fmla="*/ 141 h 655"/>
                <a:gd name="T16" fmla="*/ 447 w 451"/>
                <a:gd name="T17" fmla="*/ 178 h 655"/>
                <a:gd name="T18" fmla="*/ 451 w 451"/>
                <a:gd name="T19" fmla="*/ 217 h 655"/>
                <a:gd name="T20" fmla="*/ 449 w 451"/>
                <a:gd name="T21" fmla="*/ 240 h 655"/>
                <a:gd name="T22" fmla="*/ 443 w 451"/>
                <a:gd name="T23" fmla="*/ 269 h 655"/>
                <a:gd name="T24" fmla="*/ 432 w 451"/>
                <a:gd name="T25" fmla="*/ 301 h 655"/>
                <a:gd name="T26" fmla="*/ 421 w 451"/>
                <a:gd name="T27" fmla="*/ 335 h 655"/>
                <a:gd name="T28" fmla="*/ 405 w 451"/>
                <a:gd name="T29" fmla="*/ 371 h 655"/>
                <a:gd name="T30" fmla="*/ 388 w 451"/>
                <a:gd name="T31" fmla="*/ 409 h 655"/>
                <a:gd name="T32" fmla="*/ 369 w 451"/>
                <a:gd name="T33" fmla="*/ 449 h 655"/>
                <a:gd name="T34" fmla="*/ 350 w 451"/>
                <a:gd name="T35" fmla="*/ 488 h 655"/>
                <a:gd name="T36" fmla="*/ 330 w 451"/>
                <a:gd name="T37" fmla="*/ 526 h 655"/>
                <a:gd name="T38" fmla="*/ 311 w 451"/>
                <a:gd name="T39" fmla="*/ 562 h 655"/>
                <a:gd name="T40" fmla="*/ 292 w 451"/>
                <a:gd name="T41" fmla="*/ 597 h 655"/>
                <a:gd name="T42" fmla="*/ 275 w 451"/>
                <a:gd name="T43" fmla="*/ 628 h 655"/>
                <a:gd name="T44" fmla="*/ 263 w 451"/>
                <a:gd name="T45" fmla="*/ 642 h 655"/>
                <a:gd name="T46" fmla="*/ 250 w 451"/>
                <a:gd name="T47" fmla="*/ 651 h 655"/>
                <a:gd name="T48" fmla="*/ 235 w 451"/>
                <a:gd name="T49" fmla="*/ 655 h 655"/>
                <a:gd name="T50" fmla="*/ 218 w 451"/>
                <a:gd name="T51" fmla="*/ 655 h 655"/>
                <a:gd name="T52" fmla="*/ 202 w 451"/>
                <a:gd name="T53" fmla="*/ 651 h 655"/>
                <a:gd name="T54" fmla="*/ 188 w 451"/>
                <a:gd name="T55" fmla="*/ 642 h 655"/>
                <a:gd name="T56" fmla="*/ 177 w 451"/>
                <a:gd name="T57" fmla="*/ 628 h 655"/>
                <a:gd name="T58" fmla="*/ 159 w 451"/>
                <a:gd name="T59" fmla="*/ 597 h 655"/>
                <a:gd name="T60" fmla="*/ 140 w 451"/>
                <a:gd name="T61" fmla="*/ 562 h 655"/>
                <a:gd name="T62" fmla="*/ 121 w 451"/>
                <a:gd name="T63" fmla="*/ 526 h 655"/>
                <a:gd name="T64" fmla="*/ 101 w 451"/>
                <a:gd name="T65" fmla="*/ 488 h 655"/>
                <a:gd name="T66" fmla="*/ 83 w 451"/>
                <a:gd name="T67" fmla="*/ 449 h 655"/>
                <a:gd name="T68" fmla="*/ 64 w 451"/>
                <a:gd name="T69" fmla="*/ 409 h 655"/>
                <a:gd name="T70" fmla="*/ 47 w 451"/>
                <a:gd name="T71" fmla="*/ 371 h 655"/>
                <a:gd name="T72" fmla="*/ 32 w 451"/>
                <a:gd name="T73" fmla="*/ 335 h 655"/>
                <a:gd name="T74" fmla="*/ 19 w 451"/>
                <a:gd name="T75" fmla="*/ 301 h 655"/>
                <a:gd name="T76" fmla="*/ 9 w 451"/>
                <a:gd name="T77" fmla="*/ 269 h 655"/>
                <a:gd name="T78" fmla="*/ 3 w 451"/>
                <a:gd name="T79" fmla="*/ 240 h 655"/>
                <a:gd name="T80" fmla="*/ 0 w 451"/>
                <a:gd name="T81" fmla="*/ 217 h 655"/>
                <a:gd name="T82" fmla="*/ 4 w 451"/>
                <a:gd name="T83" fmla="*/ 178 h 655"/>
                <a:gd name="T84" fmla="*/ 15 w 451"/>
                <a:gd name="T85" fmla="*/ 141 h 655"/>
                <a:gd name="T86" fmla="*/ 32 w 451"/>
                <a:gd name="T87" fmla="*/ 107 h 655"/>
                <a:gd name="T88" fmla="*/ 54 w 451"/>
                <a:gd name="T89" fmla="*/ 77 h 655"/>
                <a:gd name="T90" fmla="*/ 80 w 451"/>
                <a:gd name="T91" fmla="*/ 51 h 655"/>
                <a:gd name="T92" fmla="*/ 112 w 451"/>
                <a:gd name="T93" fmla="*/ 28 h 655"/>
                <a:gd name="T94" fmla="*/ 147 w 451"/>
                <a:gd name="T95" fmla="*/ 13 h 655"/>
                <a:gd name="T96" fmla="*/ 185 w 451"/>
                <a:gd name="T97" fmla="*/ 2 h 655"/>
                <a:gd name="T98" fmla="*/ 225 w 451"/>
                <a:gd name="T99"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1" h="655">
                  <a:moveTo>
                    <a:pt x="225" y="0"/>
                  </a:moveTo>
                  <a:lnTo>
                    <a:pt x="266" y="2"/>
                  </a:lnTo>
                  <a:lnTo>
                    <a:pt x="304" y="13"/>
                  </a:lnTo>
                  <a:lnTo>
                    <a:pt x="339" y="28"/>
                  </a:lnTo>
                  <a:lnTo>
                    <a:pt x="371" y="51"/>
                  </a:lnTo>
                  <a:lnTo>
                    <a:pt x="398" y="77"/>
                  </a:lnTo>
                  <a:lnTo>
                    <a:pt x="421" y="107"/>
                  </a:lnTo>
                  <a:lnTo>
                    <a:pt x="436" y="141"/>
                  </a:lnTo>
                  <a:lnTo>
                    <a:pt x="447" y="178"/>
                  </a:lnTo>
                  <a:lnTo>
                    <a:pt x="451" y="217"/>
                  </a:lnTo>
                  <a:lnTo>
                    <a:pt x="449" y="240"/>
                  </a:lnTo>
                  <a:lnTo>
                    <a:pt x="443" y="269"/>
                  </a:lnTo>
                  <a:lnTo>
                    <a:pt x="432" y="301"/>
                  </a:lnTo>
                  <a:lnTo>
                    <a:pt x="421" y="335"/>
                  </a:lnTo>
                  <a:lnTo>
                    <a:pt x="405" y="371"/>
                  </a:lnTo>
                  <a:lnTo>
                    <a:pt x="388" y="409"/>
                  </a:lnTo>
                  <a:lnTo>
                    <a:pt x="369" y="449"/>
                  </a:lnTo>
                  <a:lnTo>
                    <a:pt x="350" y="488"/>
                  </a:lnTo>
                  <a:lnTo>
                    <a:pt x="330" y="526"/>
                  </a:lnTo>
                  <a:lnTo>
                    <a:pt x="311" y="562"/>
                  </a:lnTo>
                  <a:lnTo>
                    <a:pt x="292" y="597"/>
                  </a:lnTo>
                  <a:lnTo>
                    <a:pt x="275" y="628"/>
                  </a:lnTo>
                  <a:lnTo>
                    <a:pt x="263" y="642"/>
                  </a:lnTo>
                  <a:lnTo>
                    <a:pt x="250" y="651"/>
                  </a:lnTo>
                  <a:lnTo>
                    <a:pt x="235" y="655"/>
                  </a:lnTo>
                  <a:lnTo>
                    <a:pt x="218" y="655"/>
                  </a:lnTo>
                  <a:lnTo>
                    <a:pt x="202" y="651"/>
                  </a:lnTo>
                  <a:lnTo>
                    <a:pt x="188" y="642"/>
                  </a:lnTo>
                  <a:lnTo>
                    <a:pt x="177" y="628"/>
                  </a:lnTo>
                  <a:lnTo>
                    <a:pt x="159" y="597"/>
                  </a:lnTo>
                  <a:lnTo>
                    <a:pt x="140" y="562"/>
                  </a:lnTo>
                  <a:lnTo>
                    <a:pt x="121" y="526"/>
                  </a:lnTo>
                  <a:lnTo>
                    <a:pt x="101" y="488"/>
                  </a:lnTo>
                  <a:lnTo>
                    <a:pt x="83" y="449"/>
                  </a:lnTo>
                  <a:lnTo>
                    <a:pt x="64" y="409"/>
                  </a:lnTo>
                  <a:lnTo>
                    <a:pt x="47" y="371"/>
                  </a:lnTo>
                  <a:lnTo>
                    <a:pt x="32" y="335"/>
                  </a:lnTo>
                  <a:lnTo>
                    <a:pt x="19" y="301"/>
                  </a:lnTo>
                  <a:lnTo>
                    <a:pt x="9" y="269"/>
                  </a:lnTo>
                  <a:lnTo>
                    <a:pt x="3" y="240"/>
                  </a:lnTo>
                  <a:lnTo>
                    <a:pt x="0" y="217"/>
                  </a:lnTo>
                  <a:lnTo>
                    <a:pt x="4" y="178"/>
                  </a:lnTo>
                  <a:lnTo>
                    <a:pt x="15" y="141"/>
                  </a:lnTo>
                  <a:lnTo>
                    <a:pt x="32" y="107"/>
                  </a:lnTo>
                  <a:lnTo>
                    <a:pt x="54" y="77"/>
                  </a:lnTo>
                  <a:lnTo>
                    <a:pt x="80" y="51"/>
                  </a:lnTo>
                  <a:lnTo>
                    <a:pt x="112" y="28"/>
                  </a:lnTo>
                  <a:lnTo>
                    <a:pt x="147" y="13"/>
                  </a:lnTo>
                  <a:lnTo>
                    <a:pt x="185" y="2"/>
                  </a:lnTo>
                  <a:lnTo>
                    <a:pt x="22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1" name="Freeform 33">
              <a:extLst>
                <a:ext uri="{FF2B5EF4-FFF2-40B4-BE49-F238E27FC236}">
                  <a16:creationId xmlns:a16="http://schemas.microsoft.com/office/drawing/2014/main" id="{9B9E3ADB-DB4E-4F71-BA06-CCD6D45DF812}"/>
                </a:ext>
              </a:extLst>
            </p:cNvPr>
            <p:cNvSpPr>
              <a:spLocks/>
            </p:cNvSpPr>
            <p:nvPr/>
          </p:nvSpPr>
          <p:spPr bwMode="auto">
            <a:xfrm>
              <a:off x="1246713" y="2601507"/>
              <a:ext cx="217351" cy="217352"/>
            </a:xfrm>
            <a:custGeom>
              <a:avLst/>
              <a:gdLst>
                <a:gd name="T0" fmla="*/ 157 w 316"/>
                <a:gd name="T1" fmla="*/ 0 h 316"/>
                <a:gd name="T2" fmla="*/ 189 w 316"/>
                <a:gd name="T3" fmla="*/ 4 h 316"/>
                <a:gd name="T4" fmla="*/ 219 w 316"/>
                <a:gd name="T5" fmla="*/ 13 h 316"/>
                <a:gd name="T6" fmla="*/ 247 w 316"/>
                <a:gd name="T7" fmla="*/ 28 h 316"/>
                <a:gd name="T8" fmla="*/ 269 w 316"/>
                <a:gd name="T9" fmla="*/ 47 h 316"/>
                <a:gd name="T10" fmla="*/ 288 w 316"/>
                <a:gd name="T11" fmla="*/ 70 h 316"/>
                <a:gd name="T12" fmla="*/ 303 w 316"/>
                <a:gd name="T13" fmla="*/ 97 h 316"/>
                <a:gd name="T14" fmla="*/ 312 w 316"/>
                <a:gd name="T15" fmla="*/ 126 h 316"/>
                <a:gd name="T16" fmla="*/ 316 w 316"/>
                <a:gd name="T17" fmla="*/ 159 h 316"/>
                <a:gd name="T18" fmla="*/ 312 w 316"/>
                <a:gd name="T19" fmla="*/ 190 h 316"/>
                <a:gd name="T20" fmla="*/ 303 w 316"/>
                <a:gd name="T21" fmla="*/ 219 h 316"/>
                <a:gd name="T22" fmla="*/ 288 w 316"/>
                <a:gd name="T23" fmla="*/ 246 h 316"/>
                <a:gd name="T24" fmla="*/ 269 w 316"/>
                <a:gd name="T25" fmla="*/ 270 h 316"/>
                <a:gd name="T26" fmla="*/ 247 w 316"/>
                <a:gd name="T27" fmla="*/ 288 h 316"/>
                <a:gd name="T28" fmla="*/ 219 w 316"/>
                <a:gd name="T29" fmla="*/ 304 h 316"/>
                <a:gd name="T30" fmla="*/ 189 w 316"/>
                <a:gd name="T31" fmla="*/ 313 h 316"/>
                <a:gd name="T32" fmla="*/ 157 w 316"/>
                <a:gd name="T33" fmla="*/ 316 h 316"/>
                <a:gd name="T34" fmla="*/ 126 w 316"/>
                <a:gd name="T35" fmla="*/ 313 h 316"/>
                <a:gd name="T36" fmla="*/ 96 w 316"/>
                <a:gd name="T37" fmla="*/ 304 h 316"/>
                <a:gd name="T38" fmla="*/ 70 w 316"/>
                <a:gd name="T39" fmla="*/ 288 h 316"/>
                <a:gd name="T40" fmla="*/ 46 w 316"/>
                <a:gd name="T41" fmla="*/ 270 h 316"/>
                <a:gd name="T42" fmla="*/ 27 w 316"/>
                <a:gd name="T43" fmla="*/ 246 h 316"/>
                <a:gd name="T44" fmla="*/ 12 w 316"/>
                <a:gd name="T45" fmla="*/ 219 h 316"/>
                <a:gd name="T46" fmla="*/ 3 w 316"/>
                <a:gd name="T47" fmla="*/ 190 h 316"/>
                <a:gd name="T48" fmla="*/ 0 w 316"/>
                <a:gd name="T49" fmla="*/ 159 h 316"/>
                <a:gd name="T50" fmla="*/ 3 w 316"/>
                <a:gd name="T51" fmla="*/ 126 h 316"/>
                <a:gd name="T52" fmla="*/ 12 w 316"/>
                <a:gd name="T53" fmla="*/ 97 h 316"/>
                <a:gd name="T54" fmla="*/ 27 w 316"/>
                <a:gd name="T55" fmla="*/ 70 h 316"/>
                <a:gd name="T56" fmla="*/ 46 w 316"/>
                <a:gd name="T57" fmla="*/ 47 h 316"/>
                <a:gd name="T58" fmla="*/ 70 w 316"/>
                <a:gd name="T59" fmla="*/ 28 h 316"/>
                <a:gd name="T60" fmla="*/ 96 w 316"/>
                <a:gd name="T61" fmla="*/ 13 h 316"/>
                <a:gd name="T62" fmla="*/ 126 w 316"/>
                <a:gd name="T63" fmla="*/ 4 h 316"/>
                <a:gd name="T64" fmla="*/ 157 w 316"/>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316">
                  <a:moveTo>
                    <a:pt x="157" y="0"/>
                  </a:moveTo>
                  <a:lnTo>
                    <a:pt x="189" y="4"/>
                  </a:lnTo>
                  <a:lnTo>
                    <a:pt x="219" y="13"/>
                  </a:lnTo>
                  <a:lnTo>
                    <a:pt x="247" y="28"/>
                  </a:lnTo>
                  <a:lnTo>
                    <a:pt x="269" y="47"/>
                  </a:lnTo>
                  <a:lnTo>
                    <a:pt x="288" y="70"/>
                  </a:lnTo>
                  <a:lnTo>
                    <a:pt x="303" y="97"/>
                  </a:lnTo>
                  <a:lnTo>
                    <a:pt x="312" y="126"/>
                  </a:lnTo>
                  <a:lnTo>
                    <a:pt x="316" y="159"/>
                  </a:lnTo>
                  <a:lnTo>
                    <a:pt x="312" y="190"/>
                  </a:lnTo>
                  <a:lnTo>
                    <a:pt x="303" y="219"/>
                  </a:lnTo>
                  <a:lnTo>
                    <a:pt x="288" y="246"/>
                  </a:lnTo>
                  <a:lnTo>
                    <a:pt x="269" y="270"/>
                  </a:lnTo>
                  <a:lnTo>
                    <a:pt x="247" y="288"/>
                  </a:lnTo>
                  <a:lnTo>
                    <a:pt x="219" y="304"/>
                  </a:lnTo>
                  <a:lnTo>
                    <a:pt x="189" y="313"/>
                  </a:lnTo>
                  <a:lnTo>
                    <a:pt x="157" y="316"/>
                  </a:lnTo>
                  <a:lnTo>
                    <a:pt x="126" y="313"/>
                  </a:lnTo>
                  <a:lnTo>
                    <a:pt x="96" y="304"/>
                  </a:lnTo>
                  <a:lnTo>
                    <a:pt x="70" y="288"/>
                  </a:lnTo>
                  <a:lnTo>
                    <a:pt x="46" y="270"/>
                  </a:lnTo>
                  <a:lnTo>
                    <a:pt x="27" y="246"/>
                  </a:lnTo>
                  <a:lnTo>
                    <a:pt x="12" y="219"/>
                  </a:lnTo>
                  <a:lnTo>
                    <a:pt x="3" y="190"/>
                  </a:lnTo>
                  <a:lnTo>
                    <a:pt x="0" y="159"/>
                  </a:lnTo>
                  <a:lnTo>
                    <a:pt x="3" y="126"/>
                  </a:lnTo>
                  <a:lnTo>
                    <a:pt x="12" y="97"/>
                  </a:lnTo>
                  <a:lnTo>
                    <a:pt x="27" y="70"/>
                  </a:lnTo>
                  <a:lnTo>
                    <a:pt x="46" y="47"/>
                  </a:lnTo>
                  <a:lnTo>
                    <a:pt x="70" y="28"/>
                  </a:lnTo>
                  <a:lnTo>
                    <a:pt x="96" y="13"/>
                  </a:lnTo>
                  <a:lnTo>
                    <a:pt x="126" y="4"/>
                  </a:lnTo>
                  <a:lnTo>
                    <a:pt x="15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 name="Group 2">
            <a:extLst>
              <a:ext uri="{FF2B5EF4-FFF2-40B4-BE49-F238E27FC236}">
                <a16:creationId xmlns:a16="http://schemas.microsoft.com/office/drawing/2014/main" id="{D1668C06-8D8A-4F88-BA0B-5D11F23CDC56}"/>
              </a:ext>
            </a:extLst>
          </p:cNvPr>
          <p:cNvGrpSpPr/>
          <p:nvPr/>
        </p:nvGrpSpPr>
        <p:grpSpPr>
          <a:xfrm>
            <a:off x="4275573" y="2330432"/>
            <a:ext cx="309519" cy="451210"/>
            <a:chOff x="5859835" y="2778965"/>
            <a:chExt cx="309519" cy="451210"/>
          </a:xfrm>
        </p:grpSpPr>
        <p:sp>
          <p:nvSpPr>
            <p:cNvPr id="322" name="Freeform 34">
              <a:extLst>
                <a:ext uri="{FF2B5EF4-FFF2-40B4-BE49-F238E27FC236}">
                  <a16:creationId xmlns:a16="http://schemas.microsoft.com/office/drawing/2014/main" id="{37C81DB5-E104-4BD5-99A6-5D7F6824CD04}"/>
                </a:ext>
              </a:extLst>
            </p:cNvPr>
            <p:cNvSpPr>
              <a:spLocks/>
            </p:cNvSpPr>
            <p:nvPr/>
          </p:nvSpPr>
          <p:spPr bwMode="auto">
            <a:xfrm>
              <a:off x="5859835" y="2778965"/>
              <a:ext cx="309519" cy="451210"/>
            </a:xfrm>
            <a:custGeom>
              <a:avLst/>
              <a:gdLst>
                <a:gd name="T0" fmla="*/ 225 w 450"/>
                <a:gd name="T1" fmla="*/ 0 h 656"/>
                <a:gd name="T2" fmla="*/ 265 w 450"/>
                <a:gd name="T3" fmla="*/ 3 h 656"/>
                <a:gd name="T4" fmla="*/ 303 w 450"/>
                <a:gd name="T5" fmla="*/ 14 h 656"/>
                <a:gd name="T6" fmla="*/ 339 w 450"/>
                <a:gd name="T7" fmla="*/ 29 h 656"/>
                <a:gd name="T8" fmla="*/ 370 w 450"/>
                <a:gd name="T9" fmla="*/ 51 h 656"/>
                <a:gd name="T10" fmla="*/ 396 w 450"/>
                <a:gd name="T11" fmla="*/ 78 h 656"/>
                <a:gd name="T12" fmla="*/ 418 w 450"/>
                <a:gd name="T13" fmla="*/ 108 h 656"/>
                <a:gd name="T14" fmla="*/ 436 w 450"/>
                <a:gd name="T15" fmla="*/ 142 h 656"/>
                <a:gd name="T16" fmla="*/ 446 w 450"/>
                <a:gd name="T17" fmla="*/ 178 h 656"/>
                <a:gd name="T18" fmla="*/ 450 w 450"/>
                <a:gd name="T19" fmla="*/ 218 h 656"/>
                <a:gd name="T20" fmla="*/ 447 w 450"/>
                <a:gd name="T21" fmla="*/ 241 h 656"/>
                <a:gd name="T22" fmla="*/ 441 w 450"/>
                <a:gd name="T23" fmla="*/ 270 h 656"/>
                <a:gd name="T24" fmla="*/ 432 w 450"/>
                <a:gd name="T25" fmla="*/ 302 h 656"/>
                <a:gd name="T26" fmla="*/ 418 w 450"/>
                <a:gd name="T27" fmla="*/ 336 h 656"/>
                <a:gd name="T28" fmla="*/ 404 w 450"/>
                <a:gd name="T29" fmla="*/ 372 h 656"/>
                <a:gd name="T30" fmla="*/ 387 w 450"/>
                <a:gd name="T31" fmla="*/ 410 h 656"/>
                <a:gd name="T32" fmla="*/ 369 w 450"/>
                <a:gd name="T33" fmla="*/ 449 h 656"/>
                <a:gd name="T34" fmla="*/ 349 w 450"/>
                <a:gd name="T35" fmla="*/ 489 h 656"/>
                <a:gd name="T36" fmla="*/ 329 w 450"/>
                <a:gd name="T37" fmla="*/ 527 h 656"/>
                <a:gd name="T38" fmla="*/ 310 w 450"/>
                <a:gd name="T39" fmla="*/ 563 h 656"/>
                <a:gd name="T40" fmla="*/ 291 w 450"/>
                <a:gd name="T41" fmla="*/ 597 h 656"/>
                <a:gd name="T42" fmla="*/ 273 w 450"/>
                <a:gd name="T43" fmla="*/ 629 h 656"/>
                <a:gd name="T44" fmla="*/ 263 w 450"/>
                <a:gd name="T45" fmla="*/ 643 h 656"/>
                <a:gd name="T46" fmla="*/ 248 w 450"/>
                <a:gd name="T47" fmla="*/ 652 h 656"/>
                <a:gd name="T48" fmla="*/ 233 w 450"/>
                <a:gd name="T49" fmla="*/ 656 h 656"/>
                <a:gd name="T50" fmla="*/ 217 w 450"/>
                <a:gd name="T51" fmla="*/ 656 h 656"/>
                <a:gd name="T52" fmla="*/ 201 w 450"/>
                <a:gd name="T53" fmla="*/ 652 h 656"/>
                <a:gd name="T54" fmla="*/ 187 w 450"/>
                <a:gd name="T55" fmla="*/ 643 h 656"/>
                <a:gd name="T56" fmla="*/ 175 w 450"/>
                <a:gd name="T57" fmla="*/ 629 h 656"/>
                <a:gd name="T58" fmla="*/ 158 w 450"/>
                <a:gd name="T59" fmla="*/ 597 h 656"/>
                <a:gd name="T60" fmla="*/ 140 w 450"/>
                <a:gd name="T61" fmla="*/ 563 h 656"/>
                <a:gd name="T62" fmla="*/ 120 w 450"/>
                <a:gd name="T63" fmla="*/ 527 h 656"/>
                <a:gd name="T64" fmla="*/ 100 w 450"/>
                <a:gd name="T65" fmla="*/ 489 h 656"/>
                <a:gd name="T66" fmla="*/ 81 w 450"/>
                <a:gd name="T67" fmla="*/ 449 h 656"/>
                <a:gd name="T68" fmla="*/ 62 w 450"/>
                <a:gd name="T69" fmla="*/ 410 h 656"/>
                <a:gd name="T70" fmla="*/ 45 w 450"/>
                <a:gd name="T71" fmla="*/ 372 h 656"/>
                <a:gd name="T72" fmla="*/ 31 w 450"/>
                <a:gd name="T73" fmla="*/ 336 h 656"/>
                <a:gd name="T74" fmla="*/ 18 w 450"/>
                <a:gd name="T75" fmla="*/ 302 h 656"/>
                <a:gd name="T76" fmla="*/ 7 w 450"/>
                <a:gd name="T77" fmla="*/ 270 h 656"/>
                <a:gd name="T78" fmla="*/ 2 w 450"/>
                <a:gd name="T79" fmla="*/ 241 h 656"/>
                <a:gd name="T80" fmla="*/ 0 w 450"/>
                <a:gd name="T81" fmla="*/ 218 h 656"/>
                <a:gd name="T82" fmla="*/ 3 w 450"/>
                <a:gd name="T83" fmla="*/ 178 h 656"/>
                <a:gd name="T84" fmla="*/ 14 w 450"/>
                <a:gd name="T85" fmla="*/ 142 h 656"/>
                <a:gd name="T86" fmla="*/ 30 w 450"/>
                <a:gd name="T87" fmla="*/ 108 h 656"/>
                <a:gd name="T88" fmla="*/ 52 w 450"/>
                <a:gd name="T89" fmla="*/ 78 h 656"/>
                <a:gd name="T90" fmla="*/ 79 w 450"/>
                <a:gd name="T91" fmla="*/ 51 h 656"/>
                <a:gd name="T92" fmla="*/ 111 w 450"/>
                <a:gd name="T93" fmla="*/ 29 h 656"/>
                <a:gd name="T94" fmla="*/ 146 w 450"/>
                <a:gd name="T95" fmla="*/ 14 h 656"/>
                <a:gd name="T96" fmla="*/ 184 w 450"/>
                <a:gd name="T97" fmla="*/ 3 h 656"/>
                <a:gd name="T98" fmla="*/ 225 w 450"/>
                <a:gd name="T99"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0" h="656">
                  <a:moveTo>
                    <a:pt x="225" y="0"/>
                  </a:moveTo>
                  <a:lnTo>
                    <a:pt x="265" y="3"/>
                  </a:lnTo>
                  <a:lnTo>
                    <a:pt x="303" y="14"/>
                  </a:lnTo>
                  <a:lnTo>
                    <a:pt x="339" y="29"/>
                  </a:lnTo>
                  <a:lnTo>
                    <a:pt x="370" y="51"/>
                  </a:lnTo>
                  <a:lnTo>
                    <a:pt x="396" y="78"/>
                  </a:lnTo>
                  <a:lnTo>
                    <a:pt x="418" y="108"/>
                  </a:lnTo>
                  <a:lnTo>
                    <a:pt x="436" y="142"/>
                  </a:lnTo>
                  <a:lnTo>
                    <a:pt x="446" y="178"/>
                  </a:lnTo>
                  <a:lnTo>
                    <a:pt x="450" y="218"/>
                  </a:lnTo>
                  <a:lnTo>
                    <a:pt x="447" y="241"/>
                  </a:lnTo>
                  <a:lnTo>
                    <a:pt x="441" y="270"/>
                  </a:lnTo>
                  <a:lnTo>
                    <a:pt x="432" y="302"/>
                  </a:lnTo>
                  <a:lnTo>
                    <a:pt x="418" y="336"/>
                  </a:lnTo>
                  <a:lnTo>
                    <a:pt x="404" y="372"/>
                  </a:lnTo>
                  <a:lnTo>
                    <a:pt x="387" y="410"/>
                  </a:lnTo>
                  <a:lnTo>
                    <a:pt x="369" y="449"/>
                  </a:lnTo>
                  <a:lnTo>
                    <a:pt x="349" y="489"/>
                  </a:lnTo>
                  <a:lnTo>
                    <a:pt x="329" y="527"/>
                  </a:lnTo>
                  <a:lnTo>
                    <a:pt x="310" y="563"/>
                  </a:lnTo>
                  <a:lnTo>
                    <a:pt x="291" y="597"/>
                  </a:lnTo>
                  <a:lnTo>
                    <a:pt x="273" y="629"/>
                  </a:lnTo>
                  <a:lnTo>
                    <a:pt x="263" y="643"/>
                  </a:lnTo>
                  <a:lnTo>
                    <a:pt x="248" y="652"/>
                  </a:lnTo>
                  <a:lnTo>
                    <a:pt x="233" y="656"/>
                  </a:lnTo>
                  <a:lnTo>
                    <a:pt x="217" y="656"/>
                  </a:lnTo>
                  <a:lnTo>
                    <a:pt x="201" y="652"/>
                  </a:lnTo>
                  <a:lnTo>
                    <a:pt x="187" y="643"/>
                  </a:lnTo>
                  <a:lnTo>
                    <a:pt x="175" y="629"/>
                  </a:lnTo>
                  <a:lnTo>
                    <a:pt x="158" y="597"/>
                  </a:lnTo>
                  <a:lnTo>
                    <a:pt x="140" y="563"/>
                  </a:lnTo>
                  <a:lnTo>
                    <a:pt x="120" y="527"/>
                  </a:lnTo>
                  <a:lnTo>
                    <a:pt x="100" y="489"/>
                  </a:lnTo>
                  <a:lnTo>
                    <a:pt x="81" y="449"/>
                  </a:lnTo>
                  <a:lnTo>
                    <a:pt x="62" y="410"/>
                  </a:lnTo>
                  <a:lnTo>
                    <a:pt x="45" y="372"/>
                  </a:lnTo>
                  <a:lnTo>
                    <a:pt x="31" y="336"/>
                  </a:lnTo>
                  <a:lnTo>
                    <a:pt x="18" y="302"/>
                  </a:lnTo>
                  <a:lnTo>
                    <a:pt x="7" y="270"/>
                  </a:lnTo>
                  <a:lnTo>
                    <a:pt x="2" y="241"/>
                  </a:lnTo>
                  <a:lnTo>
                    <a:pt x="0" y="218"/>
                  </a:lnTo>
                  <a:lnTo>
                    <a:pt x="3" y="178"/>
                  </a:lnTo>
                  <a:lnTo>
                    <a:pt x="14" y="142"/>
                  </a:lnTo>
                  <a:lnTo>
                    <a:pt x="30" y="108"/>
                  </a:lnTo>
                  <a:lnTo>
                    <a:pt x="52" y="78"/>
                  </a:lnTo>
                  <a:lnTo>
                    <a:pt x="79" y="51"/>
                  </a:lnTo>
                  <a:lnTo>
                    <a:pt x="111" y="29"/>
                  </a:lnTo>
                  <a:lnTo>
                    <a:pt x="146" y="14"/>
                  </a:lnTo>
                  <a:lnTo>
                    <a:pt x="184" y="3"/>
                  </a:lnTo>
                  <a:lnTo>
                    <a:pt x="22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3" name="Freeform 35">
              <a:extLst>
                <a:ext uri="{FF2B5EF4-FFF2-40B4-BE49-F238E27FC236}">
                  <a16:creationId xmlns:a16="http://schemas.microsoft.com/office/drawing/2014/main" id="{31C2E6B0-ED1A-4BED-AB6F-BCFDCDC7D023}"/>
                </a:ext>
              </a:extLst>
            </p:cNvPr>
            <p:cNvSpPr>
              <a:spLocks/>
            </p:cNvSpPr>
            <p:nvPr/>
          </p:nvSpPr>
          <p:spPr bwMode="auto">
            <a:xfrm>
              <a:off x="5906606" y="2818859"/>
              <a:ext cx="215975" cy="217351"/>
            </a:xfrm>
            <a:custGeom>
              <a:avLst/>
              <a:gdLst>
                <a:gd name="T0" fmla="*/ 157 w 314"/>
                <a:gd name="T1" fmla="*/ 0 h 316"/>
                <a:gd name="T2" fmla="*/ 188 w 314"/>
                <a:gd name="T3" fmla="*/ 4 h 316"/>
                <a:gd name="T4" fmla="*/ 218 w 314"/>
                <a:gd name="T5" fmla="*/ 13 h 316"/>
                <a:gd name="T6" fmla="*/ 244 w 314"/>
                <a:gd name="T7" fmla="*/ 28 h 316"/>
                <a:gd name="T8" fmla="*/ 268 w 314"/>
                <a:gd name="T9" fmla="*/ 47 h 316"/>
                <a:gd name="T10" fmla="*/ 288 w 314"/>
                <a:gd name="T11" fmla="*/ 69 h 316"/>
                <a:gd name="T12" fmla="*/ 302 w 314"/>
                <a:gd name="T13" fmla="*/ 97 h 316"/>
                <a:gd name="T14" fmla="*/ 311 w 314"/>
                <a:gd name="T15" fmla="*/ 126 h 316"/>
                <a:gd name="T16" fmla="*/ 314 w 314"/>
                <a:gd name="T17" fmla="*/ 158 h 316"/>
                <a:gd name="T18" fmla="*/ 311 w 314"/>
                <a:gd name="T19" fmla="*/ 190 h 316"/>
                <a:gd name="T20" fmla="*/ 302 w 314"/>
                <a:gd name="T21" fmla="*/ 219 h 316"/>
                <a:gd name="T22" fmla="*/ 288 w 314"/>
                <a:gd name="T23" fmla="*/ 246 h 316"/>
                <a:gd name="T24" fmla="*/ 268 w 314"/>
                <a:gd name="T25" fmla="*/ 270 h 316"/>
                <a:gd name="T26" fmla="*/ 244 w 314"/>
                <a:gd name="T27" fmla="*/ 288 h 316"/>
                <a:gd name="T28" fmla="*/ 218 w 314"/>
                <a:gd name="T29" fmla="*/ 304 h 316"/>
                <a:gd name="T30" fmla="*/ 188 w 314"/>
                <a:gd name="T31" fmla="*/ 313 h 316"/>
                <a:gd name="T32" fmla="*/ 157 w 314"/>
                <a:gd name="T33" fmla="*/ 316 h 316"/>
                <a:gd name="T34" fmla="*/ 125 w 314"/>
                <a:gd name="T35" fmla="*/ 313 h 316"/>
                <a:gd name="T36" fmla="*/ 95 w 314"/>
                <a:gd name="T37" fmla="*/ 304 h 316"/>
                <a:gd name="T38" fmla="*/ 69 w 314"/>
                <a:gd name="T39" fmla="*/ 288 h 316"/>
                <a:gd name="T40" fmla="*/ 45 w 314"/>
                <a:gd name="T41" fmla="*/ 270 h 316"/>
                <a:gd name="T42" fmla="*/ 26 w 314"/>
                <a:gd name="T43" fmla="*/ 246 h 316"/>
                <a:gd name="T44" fmla="*/ 11 w 314"/>
                <a:gd name="T45" fmla="*/ 219 h 316"/>
                <a:gd name="T46" fmla="*/ 2 w 314"/>
                <a:gd name="T47" fmla="*/ 190 h 316"/>
                <a:gd name="T48" fmla="*/ 0 w 314"/>
                <a:gd name="T49" fmla="*/ 158 h 316"/>
                <a:gd name="T50" fmla="*/ 2 w 314"/>
                <a:gd name="T51" fmla="*/ 126 h 316"/>
                <a:gd name="T52" fmla="*/ 11 w 314"/>
                <a:gd name="T53" fmla="*/ 97 h 316"/>
                <a:gd name="T54" fmla="*/ 26 w 314"/>
                <a:gd name="T55" fmla="*/ 69 h 316"/>
                <a:gd name="T56" fmla="*/ 45 w 314"/>
                <a:gd name="T57" fmla="*/ 47 h 316"/>
                <a:gd name="T58" fmla="*/ 69 w 314"/>
                <a:gd name="T59" fmla="*/ 28 h 316"/>
                <a:gd name="T60" fmla="*/ 95 w 314"/>
                <a:gd name="T61" fmla="*/ 13 h 316"/>
                <a:gd name="T62" fmla="*/ 125 w 314"/>
                <a:gd name="T63" fmla="*/ 4 h 316"/>
                <a:gd name="T64" fmla="*/ 157 w 314"/>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4" h="316">
                  <a:moveTo>
                    <a:pt x="157" y="0"/>
                  </a:moveTo>
                  <a:lnTo>
                    <a:pt x="188" y="4"/>
                  </a:lnTo>
                  <a:lnTo>
                    <a:pt x="218" y="13"/>
                  </a:lnTo>
                  <a:lnTo>
                    <a:pt x="244" y="28"/>
                  </a:lnTo>
                  <a:lnTo>
                    <a:pt x="268" y="47"/>
                  </a:lnTo>
                  <a:lnTo>
                    <a:pt x="288" y="69"/>
                  </a:lnTo>
                  <a:lnTo>
                    <a:pt x="302" y="97"/>
                  </a:lnTo>
                  <a:lnTo>
                    <a:pt x="311" y="126"/>
                  </a:lnTo>
                  <a:lnTo>
                    <a:pt x="314" y="158"/>
                  </a:lnTo>
                  <a:lnTo>
                    <a:pt x="311" y="190"/>
                  </a:lnTo>
                  <a:lnTo>
                    <a:pt x="302" y="219"/>
                  </a:lnTo>
                  <a:lnTo>
                    <a:pt x="288" y="246"/>
                  </a:lnTo>
                  <a:lnTo>
                    <a:pt x="268" y="270"/>
                  </a:lnTo>
                  <a:lnTo>
                    <a:pt x="244" y="288"/>
                  </a:lnTo>
                  <a:lnTo>
                    <a:pt x="218" y="304"/>
                  </a:lnTo>
                  <a:lnTo>
                    <a:pt x="188" y="313"/>
                  </a:lnTo>
                  <a:lnTo>
                    <a:pt x="157" y="316"/>
                  </a:lnTo>
                  <a:lnTo>
                    <a:pt x="125" y="313"/>
                  </a:lnTo>
                  <a:lnTo>
                    <a:pt x="95" y="304"/>
                  </a:lnTo>
                  <a:lnTo>
                    <a:pt x="69" y="288"/>
                  </a:lnTo>
                  <a:lnTo>
                    <a:pt x="45" y="270"/>
                  </a:lnTo>
                  <a:lnTo>
                    <a:pt x="26" y="246"/>
                  </a:lnTo>
                  <a:lnTo>
                    <a:pt x="11" y="219"/>
                  </a:lnTo>
                  <a:lnTo>
                    <a:pt x="2" y="190"/>
                  </a:lnTo>
                  <a:lnTo>
                    <a:pt x="0" y="158"/>
                  </a:lnTo>
                  <a:lnTo>
                    <a:pt x="2" y="126"/>
                  </a:lnTo>
                  <a:lnTo>
                    <a:pt x="11" y="97"/>
                  </a:lnTo>
                  <a:lnTo>
                    <a:pt x="26" y="69"/>
                  </a:lnTo>
                  <a:lnTo>
                    <a:pt x="45" y="47"/>
                  </a:lnTo>
                  <a:lnTo>
                    <a:pt x="69" y="28"/>
                  </a:lnTo>
                  <a:lnTo>
                    <a:pt x="95" y="13"/>
                  </a:lnTo>
                  <a:lnTo>
                    <a:pt x="125" y="4"/>
                  </a:lnTo>
                  <a:lnTo>
                    <a:pt x="15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3">
            <a:extLst>
              <a:ext uri="{FF2B5EF4-FFF2-40B4-BE49-F238E27FC236}">
                <a16:creationId xmlns:a16="http://schemas.microsoft.com/office/drawing/2014/main" id="{8CD8FDE7-90BB-469D-9BCB-2F9861F8BD28}"/>
              </a:ext>
            </a:extLst>
          </p:cNvPr>
          <p:cNvGrpSpPr/>
          <p:nvPr/>
        </p:nvGrpSpPr>
        <p:grpSpPr>
          <a:xfrm>
            <a:off x="4560465" y="3856617"/>
            <a:ext cx="309519" cy="451210"/>
            <a:chOff x="4341933" y="3679511"/>
            <a:chExt cx="309519" cy="451210"/>
          </a:xfrm>
        </p:grpSpPr>
        <p:sp>
          <p:nvSpPr>
            <p:cNvPr id="324" name="Freeform 36">
              <a:extLst>
                <a:ext uri="{FF2B5EF4-FFF2-40B4-BE49-F238E27FC236}">
                  <a16:creationId xmlns:a16="http://schemas.microsoft.com/office/drawing/2014/main" id="{73A0BC04-5FA3-4AB3-BBB1-F6F7E5871978}"/>
                </a:ext>
              </a:extLst>
            </p:cNvPr>
            <p:cNvSpPr>
              <a:spLocks/>
            </p:cNvSpPr>
            <p:nvPr/>
          </p:nvSpPr>
          <p:spPr bwMode="auto">
            <a:xfrm>
              <a:off x="4341933" y="3679511"/>
              <a:ext cx="309519" cy="451210"/>
            </a:xfrm>
            <a:custGeom>
              <a:avLst/>
              <a:gdLst>
                <a:gd name="T0" fmla="*/ 225 w 450"/>
                <a:gd name="T1" fmla="*/ 0 h 656"/>
                <a:gd name="T2" fmla="*/ 266 w 450"/>
                <a:gd name="T3" fmla="*/ 3 h 656"/>
                <a:gd name="T4" fmla="*/ 304 w 450"/>
                <a:gd name="T5" fmla="*/ 13 h 656"/>
                <a:gd name="T6" fmla="*/ 339 w 450"/>
                <a:gd name="T7" fmla="*/ 29 h 656"/>
                <a:gd name="T8" fmla="*/ 370 w 450"/>
                <a:gd name="T9" fmla="*/ 51 h 656"/>
                <a:gd name="T10" fmla="*/ 398 w 450"/>
                <a:gd name="T11" fmla="*/ 77 h 656"/>
                <a:gd name="T12" fmla="*/ 420 w 450"/>
                <a:gd name="T13" fmla="*/ 107 h 656"/>
                <a:gd name="T14" fmla="*/ 436 w 450"/>
                <a:gd name="T15" fmla="*/ 141 h 656"/>
                <a:gd name="T16" fmla="*/ 446 w 450"/>
                <a:gd name="T17" fmla="*/ 178 h 656"/>
                <a:gd name="T18" fmla="*/ 450 w 450"/>
                <a:gd name="T19" fmla="*/ 217 h 656"/>
                <a:gd name="T20" fmla="*/ 448 w 450"/>
                <a:gd name="T21" fmla="*/ 241 h 656"/>
                <a:gd name="T22" fmla="*/ 442 w 450"/>
                <a:gd name="T23" fmla="*/ 270 h 656"/>
                <a:gd name="T24" fmla="*/ 432 w 450"/>
                <a:gd name="T25" fmla="*/ 301 h 656"/>
                <a:gd name="T26" fmla="*/ 420 w 450"/>
                <a:gd name="T27" fmla="*/ 335 h 656"/>
                <a:gd name="T28" fmla="*/ 404 w 450"/>
                <a:gd name="T29" fmla="*/ 372 h 656"/>
                <a:gd name="T30" fmla="*/ 387 w 450"/>
                <a:gd name="T31" fmla="*/ 410 h 656"/>
                <a:gd name="T32" fmla="*/ 369 w 450"/>
                <a:gd name="T33" fmla="*/ 449 h 656"/>
                <a:gd name="T34" fmla="*/ 349 w 450"/>
                <a:gd name="T35" fmla="*/ 488 h 656"/>
                <a:gd name="T36" fmla="*/ 330 w 450"/>
                <a:gd name="T37" fmla="*/ 526 h 656"/>
                <a:gd name="T38" fmla="*/ 310 w 450"/>
                <a:gd name="T39" fmla="*/ 563 h 656"/>
                <a:gd name="T40" fmla="*/ 292 w 450"/>
                <a:gd name="T41" fmla="*/ 597 h 656"/>
                <a:gd name="T42" fmla="*/ 275 w 450"/>
                <a:gd name="T43" fmla="*/ 628 h 656"/>
                <a:gd name="T44" fmla="*/ 263 w 450"/>
                <a:gd name="T45" fmla="*/ 643 h 656"/>
                <a:gd name="T46" fmla="*/ 249 w 450"/>
                <a:gd name="T47" fmla="*/ 652 h 656"/>
                <a:gd name="T48" fmla="*/ 233 w 450"/>
                <a:gd name="T49" fmla="*/ 656 h 656"/>
                <a:gd name="T50" fmla="*/ 217 w 450"/>
                <a:gd name="T51" fmla="*/ 656 h 656"/>
                <a:gd name="T52" fmla="*/ 202 w 450"/>
                <a:gd name="T53" fmla="*/ 652 h 656"/>
                <a:gd name="T54" fmla="*/ 187 w 450"/>
                <a:gd name="T55" fmla="*/ 643 h 656"/>
                <a:gd name="T56" fmla="*/ 177 w 450"/>
                <a:gd name="T57" fmla="*/ 628 h 656"/>
                <a:gd name="T58" fmla="*/ 158 w 450"/>
                <a:gd name="T59" fmla="*/ 597 h 656"/>
                <a:gd name="T60" fmla="*/ 140 w 450"/>
                <a:gd name="T61" fmla="*/ 563 h 656"/>
                <a:gd name="T62" fmla="*/ 120 w 450"/>
                <a:gd name="T63" fmla="*/ 526 h 656"/>
                <a:gd name="T64" fmla="*/ 101 w 450"/>
                <a:gd name="T65" fmla="*/ 488 h 656"/>
                <a:gd name="T66" fmla="*/ 82 w 450"/>
                <a:gd name="T67" fmla="*/ 449 h 656"/>
                <a:gd name="T68" fmla="*/ 63 w 450"/>
                <a:gd name="T69" fmla="*/ 410 h 656"/>
                <a:gd name="T70" fmla="*/ 46 w 450"/>
                <a:gd name="T71" fmla="*/ 372 h 656"/>
                <a:gd name="T72" fmla="*/ 31 w 450"/>
                <a:gd name="T73" fmla="*/ 335 h 656"/>
                <a:gd name="T74" fmla="*/ 18 w 450"/>
                <a:gd name="T75" fmla="*/ 301 h 656"/>
                <a:gd name="T76" fmla="*/ 9 w 450"/>
                <a:gd name="T77" fmla="*/ 270 h 656"/>
                <a:gd name="T78" fmla="*/ 3 w 450"/>
                <a:gd name="T79" fmla="*/ 241 h 656"/>
                <a:gd name="T80" fmla="*/ 0 w 450"/>
                <a:gd name="T81" fmla="*/ 217 h 656"/>
                <a:gd name="T82" fmla="*/ 4 w 450"/>
                <a:gd name="T83" fmla="*/ 178 h 656"/>
                <a:gd name="T84" fmla="*/ 14 w 450"/>
                <a:gd name="T85" fmla="*/ 141 h 656"/>
                <a:gd name="T86" fmla="*/ 31 w 450"/>
                <a:gd name="T87" fmla="*/ 107 h 656"/>
                <a:gd name="T88" fmla="*/ 54 w 450"/>
                <a:gd name="T89" fmla="*/ 77 h 656"/>
                <a:gd name="T90" fmla="*/ 80 w 450"/>
                <a:gd name="T91" fmla="*/ 51 h 656"/>
                <a:gd name="T92" fmla="*/ 111 w 450"/>
                <a:gd name="T93" fmla="*/ 29 h 656"/>
                <a:gd name="T94" fmla="*/ 147 w 450"/>
                <a:gd name="T95" fmla="*/ 13 h 656"/>
                <a:gd name="T96" fmla="*/ 185 w 450"/>
                <a:gd name="T97" fmla="*/ 3 h 656"/>
                <a:gd name="T98" fmla="*/ 225 w 450"/>
                <a:gd name="T99"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0" h="656">
                  <a:moveTo>
                    <a:pt x="225" y="0"/>
                  </a:moveTo>
                  <a:lnTo>
                    <a:pt x="266" y="3"/>
                  </a:lnTo>
                  <a:lnTo>
                    <a:pt x="304" y="13"/>
                  </a:lnTo>
                  <a:lnTo>
                    <a:pt x="339" y="29"/>
                  </a:lnTo>
                  <a:lnTo>
                    <a:pt x="370" y="51"/>
                  </a:lnTo>
                  <a:lnTo>
                    <a:pt x="398" y="77"/>
                  </a:lnTo>
                  <a:lnTo>
                    <a:pt x="420" y="107"/>
                  </a:lnTo>
                  <a:lnTo>
                    <a:pt x="436" y="141"/>
                  </a:lnTo>
                  <a:lnTo>
                    <a:pt x="446" y="178"/>
                  </a:lnTo>
                  <a:lnTo>
                    <a:pt x="450" y="217"/>
                  </a:lnTo>
                  <a:lnTo>
                    <a:pt x="448" y="241"/>
                  </a:lnTo>
                  <a:lnTo>
                    <a:pt x="442" y="270"/>
                  </a:lnTo>
                  <a:lnTo>
                    <a:pt x="432" y="301"/>
                  </a:lnTo>
                  <a:lnTo>
                    <a:pt x="420" y="335"/>
                  </a:lnTo>
                  <a:lnTo>
                    <a:pt x="404" y="372"/>
                  </a:lnTo>
                  <a:lnTo>
                    <a:pt x="387" y="410"/>
                  </a:lnTo>
                  <a:lnTo>
                    <a:pt x="369" y="449"/>
                  </a:lnTo>
                  <a:lnTo>
                    <a:pt x="349" y="488"/>
                  </a:lnTo>
                  <a:lnTo>
                    <a:pt x="330" y="526"/>
                  </a:lnTo>
                  <a:lnTo>
                    <a:pt x="310" y="563"/>
                  </a:lnTo>
                  <a:lnTo>
                    <a:pt x="292" y="597"/>
                  </a:lnTo>
                  <a:lnTo>
                    <a:pt x="275" y="628"/>
                  </a:lnTo>
                  <a:lnTo>
                    <a:pt x="263" y="643"/>
                  </a:lnTo>
                  <a:lnTo>
                    <a:pt x="249" y="652"/>
                  </a:lnTo>
                  <a:lnTo>
                    <a:pt x="233" y="656"/>
                  </a:lnTo>
                  <a:lnTo>
                    <a:pt x="217" y="656"/>
                  </a:lnTo>
                  <a:lnTo>
                    <a:pt x="202" y="652"/>
                  </a:lnTo>
                  <a:lnTo>
                    <a:pt x="187" y="643"/>
                  </a:lnTo>
                  <a:lnTo>
                    <a:pt x="177" y="628"/>
                  </a:lnTo>
                  <a:lnTo>
                    <a:pt x="158" y="597"/>
                  </a:lnTo>
                  <a:lnTo>
                    <a:pt x="140" y="563"/>
                  </a:lnTo>
                  <a:lnTo>
                    <a:pt x="120" y="526"/>
                  </a:lnTo>
                  <a:lnTo>
                    <a:pt x="101" y="488"/>
                  </a:lnTo>
                  <a:lnTo>
                    <a:pt x="82" y="449"/>
                  </a:lnTo>
                  <a:lnTo>
                    <a:pt x="63" y="410"/>
                  </a:lnTo>
                  <a:lnTo>
                    <a:pt x="46" y="372"/>
                  </a:lnTo>
                  <a:lnTo>
                    <a:pt x="31" y="335"/>
                  </a:lnTo>
                  <a:lnTo>
                    <a:pt x="18" y="301"/>
                  </a:lnTo>
                  <a:lnTo>
                    <a:pt x="9" y="270"/>
                  </a:lnTo>
                  <a:lnTo>
                    <a:pt x="3" y="241"/>
                  </a:lnTo>
                  <a:lnTo>
                    <a:pt x="0" y="217"/>
                  </a:lnTo>
                  <a:lnTo>
                    <a:pt x="4" y="178"/>
                  </a:lnTo>
                  <a:lnTo>
                    <a:pt x="14" y="141"/>
                  </a:lnTo>
                  <a:lnTo>
                    <a:pt x="31" y="107"/>
                  </a:lnTo>
                  <a:lnTo>
                    <a:pt x="54" y="77"/>
                  </a:lnTo>
                  <a:lnTo>
                    <a:pt x="80" y="51"/>
                  </a:lnTo>
                  <a:lnTo>
                    <a:pt x="111" y="29"/>
                  </a:lnTo>
                  <a:lnTo>
                    <a:pt x="147" y="13"/>
                  </a:lnTo>
                  <a:lnTo>
                    <a:pt x="185" y="3"/>
                  </a:lnTo>
                  <a:lnTo>
                    <a:pt x="22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5" name="Freeform 37">
              <a:extLst>
                <a:ext uri="{FF2B5EF4-FFF2-40B4-BE49-F238E27FC236}">
                  <a16:creationId xmlns:a16="http://schemas.microsoft.com/office/drawing/2014/main" id="{270D6ECD-8E36-42F0-BDB1-45AAEEA01BE6}"/>
                </a:ext>
              </a:extLst>
            </p:cNvPr>
            <p:cNvSpPr>
              <a:spLocks/>
            </p:cNvSpPr>
            <p:nvPr/>
          </p:nvSpPr>
          <p:spPr bwMode="auto">
            <a:xfrm>
              <a:off x="4388705" y="3719404"/>
              <a:ext cx="217351" cy="216664"/>
            </a:xfrm>
            <a:custGeom>
              <a:avLst/>
              <a:gdLst>
                <a:gd name="T0" fmla="*/ 157 w 316"/>
                <a:gd name="T1" fmla="*/ 0 h 315"/>
                <a:gd name="T2" fmla="*/ 189 w 316"/>
                <a:gd name="T3" fmla="*/ 3 h 315"/>
                <a:gd name="T4" fmla="*/ 219 w 316"/>
                <a:gd name="T5" fmla="*/ 13 h 315"/>
                <a:gd name="T6" fmla="*/ 245 w 316"/>
                <a:gd name="T7" fmla="*/ 27 h 315"/>
                <a:gd name="T8" fmla="*/ 268 w 316"/>
                <a:gd name="T9" fmla="*/ 47 h 315"/>
                <a:gd name="T10" fmla="*/ 288 w 316"/>
                <a:gd name="T11" fmla="*/ 69 h 315"/>
                <a:gd name="T12" fmla="*/ 302 w 316"/>
                <a:gd name="T13" fmla="*/ 96 h 315"/>
                <a:gd name="T14" fmla="*/ 312 w 316"/>
                <a:gd name="T15" fmla="*/ 125 h 315"/>
                <a:gd name="T16" fmla="*/ 316 w 316"/>
                <a:gd name="T17" fmla="*/ 158 h 315"/>
                <a:gd name="T18" fmla="*/ 312 w 316"/>
                <a:gd name="T19" fmla="*/ 189 h 315"/>
                <a:gd name="T20" fmla="*/ 302 w 316"/>
                <a:gd name="T21" fmla="*/ 219 h 315"/>
                <a:gd name="T22" fmla="*/ 288 w 316"/>
                <a:gd name="T23" fmla="*/ 246 h 315"/>
                <a:gd name="T24" fmla="*/ 268 w 316"/>
                <a:gd name="T25" fmla="*/ 269 h 315"/>
                <a:gd name="T26" fmla="*/ 245 w 316"/>
                <a:gd name="T27" fmla="*/ 288 h 315"/>
                <a:gd name="T28" fmla="*/ 219 w 316"/>
                <a:gd name="T29" fmla="*/ 303 h 315"/>
                <a:gd name="T30" fmla="*/ 189 w 316"/>
                <a:gd name="T31" fmla="*/ 312 h 315"/>
                <a:gd name="T32" fmla="*/ 157 w 316"/>
                <a:gd name="T33" fmla="*/ 315 h 315"/>
                <a:gd name="T34" fmla="*/ 126 w 316"/>
                <a:gd name="T35" fmla="*/ 312 h 315"/>
                <a:gd name="T36" fmla="*/ 96 w 316"/>
                <a:gd name="T37" fmla="*/ 303 h 315"/>
                <a:gd name="T38" fmla="*/ 69 w 316"/>
                <a:gd name="T39" fmla="*/ 288 h 315"/>
                <a:gd name="T40" fmla="*/ 46 w 316"/>
                <a:gd name="T41" fmla="*/ 269 h 315"/>
                <a:gd name="T42" fmla="*/ 26 w 316"/>
                <a:gd name="T43" fmla="*/ 246 h 315"/>
                <a:gd name="T44" fmla="*/ 12 w 316"/>
                <a:gd name="T45" fmla="*/ 219 h 315"/>
                <a:gd name="T46" fmla="*/ 3 w 316"/>
                <a:gd name="T47" fmla="*/ 189 h 315"/>
                <a:gd name="T48" fmla="*/ 0 w 316"/>
                <a:gd name="T49" fmla="*/ 158 h 315"/>
                <a:gd name="T50" fmla="*/ 3 w 316"/>
                <a:gd name="T51" fmla="*/ 125 h 315"/>
                <a:gd name="T52" fmla="*/ 12 w 316"/>
                <a:gd name="T53" fmla="*/ 96 h 315"/>
                <a:gd name="T54" fmla="*/ 26 w 316"/>
                <a:gd name="T55" fmla="*/ 69 h 315"/>
                <a:gd name="T56" fmla="*/ 46 w 316"/>
                <a:gd name="T57" fmla="*/ 47 h 315"/>
                <a:gd name="T58" fmla="*/ 69 w 316"/>
                <a:gd name="T59" fmla="*/ 27 h 315"/>
                <a:gd name="T60" fmla="*/ 96 w 316"/>
                <a:gd name="T61" fmla="*/ 13 h 315"/>
                <a:gd name="T62" fmla="*/ 126 w 316"/>
                <a:gd name="T63" fmla="*/ 3 h 315"/>
                <a:gd name="T64" fmla="*/ 157 w 316"/>
                <a:gd name="T6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315">
                  <a:moveTo>
                    <a:pt x="157" y="0"/>
                  </a:moveTo>
                  <a:lnTo>
                    <a:pt x="189" y="3"/>
                  </a:lnTo>
                  <a:lnTo>
                    <a:pt x="219" y="13"/>
                  </a:lnTo>
                  <a:lnTo>
                    <a:pt x="245" y="27"/>
                  </a:lnTo>
                  <a:lnTo>
                    <a:pt x="268" y="47"/>
                  </a:lnTo>
                  <a:lnTo>
                    <a:pt x="288" y="69"/>
                  </a:lnTo>
                  <a:lnTo>
                    <a:pt x="302" y="96"/>
                  </a:lnTo>
                  <a:lnTo>
                    <a:pt x="312" y="125"/>
                  </a:lnTo>
                  <a:lnTo>
                    <a:pt x="316" y="158"/>
                  </a:lnTo>
                  <a:lnTo>
                    <a:pt x="312" y="189"/>
                  </a:lnTo>
                  <a:lnTo>
                    <a:pt x="302" y="219"/>
                  </a:lnTo>
                  <a:lnTo>
                    <a:pt x="288" y="246"/>
                  </a:lnTo>
                  <a:lnTo>
                    <a:pt x="268" y="269"/>
                  </a:lnTo>
                  <a:lnTo>
                    <a:pt x="245" y="288"/>
                  </a:lnTo>
                  <a:lnTo>
                    <a:pt x="219" y="303"/>
                  </a:lnTo>
                  <a:lnTo>
                    <a:pt x="189" y="312"/>
                  </a:lnTo>
                  <a:lnTo>
                    <a:pt x="157" y="315"/>
                  </a:lnTo>
                  <a:lnTo>
                    <a:pt x="126" y="312"/>
                  </a:lnTo>
                  <a:lnTo>
                    <a:pt x="96" y="303"/>
                  </a:lnTo>
                  <a:lnTo>
                    <a:pt x="69" y="288"/>
                  </a:lnTo>
                  <a:lnTo>
                    <a:pt x="46" y="269"/>
                  </a:lnTo>
                  <a:lnTo>
                    <a:pt x="26" y="246"/>
                  </a:lnTo>
                  <a:lnTo>
                    <a:pt x="12" y="219"/>
                  </a:lnTo>
                  <a:lnTo>
                    <a:pt x="3" y="189"/>
                  </a:lnTo>
                  <a:lnTo>
                    <a:pt x="0" y="158"/>
                  </a:lnTo>
                  <a:lnTo>
                    <a:pt x="3" y="125"/>
                  </a:lnTo>
                  <a:lnTo>
                    <a:pt x="12" y="96"/>
                  </a:lnTo>
                  <a:lnTo>
                    <a:pt x="26" y="69"/>
                  </a:lnTo>
                  <a:lnTo>
                    <a:pt x="46" y="47"/>
                  </a:lnTo>
                  <a:lnTo>
                    <a:pt x="69" y="27"/>
                  </a:lnTo>
                  <a:lnTo>
                    <a:pt x="96" y="13"/>
                  </a:lnTo>
                  <a:lnTo>
                    <a:pt x="126" y="3"/>
                  </a:lnTo>
                  <a:lnTo>
                    <a:pt x="15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a:extLst>
              <a:ext uri="{FF2B5EF4-FFF2-40B4-BE49-F238E27FC236}">
                <a16:creationId xmlns:a16="http://schemas.microsoft.com/office/drawing/2014/main" id="{8BF5B3E8-6E0C-4BEE-AF8F-9C6D965D812E}"/>
              </a:ext>
            </a:extLst>
          </p:cNvPr>
          <p:cNvGrpSpPr/>
          <p:nvPr/>
        </p:nvGrpSpPr>
        <p:grpSpPr>
          <a:xfrm>
            <a:off x="7048031" y="3978526"/>
            <a:ext cx="310207" cy="451898"/>
            <a:chOff x="7048031" y="4711994"/>
            <a:chExt cx="310207" cy="451898"/>
          </a:xfrm>
        </p:grpSpPr>
        <p:sp>
          <p:nvSpPr>
            <p:cNvPr id="326" name="Freeform 38">
              <a:extLst>
                <a:ext uri="{FF2B5EF4-FFF2-40B4-BE49-F238E27FC236}">
                  <a16:creationId xmlns:a16="http://schemas.microsoft.com/office/drawing/2014/main" id="{D6ACF045-13BE-45B0-BEE3-7D7340B44531}"/>
                </a:ext>
              </a:extLst>
            </p:cNvPr>
            <p:cNvSpPr>
              <a:spLocks/>
            </p:cNvSpPr>
            <p:nvPr/>
          </p:nvSpPr>
          <p:spPr bwMode="auto">
            <a:xfrm>
              <a:off x="7048031" y="4711994"/>
              <a:ext cx="310207" cy="451898"/>
            </a:xfrm>
            <a:custGeom>
              <a:avLst/>
              <a:gdLst>
                <a:gd name="T0" fmla="*/ 225 w 451"/>
                <a:gd name="T1" fmla="*/ 0 h 657"/>
                <a:gd name="T2" fmla="*/ 266 w 451"/>
                <a:gd name="T3" fmla="*/ 4 h 657"/>
                <a:gd name="T4" fmla="*/ 304 w 451"/>
                <a:gd name="T5" fmla="*/ 14 h 657"/>
                <a:gd name="T6" fmla="*/ 339 w 451"/>
                <a:gd name="T7" fmla="*/ 30 h 657"/>
                <a:gd name="T8" fmla="*/ 371 w 451"/>
                <a:gd name="T9" fmla="*/ 52 h 657"/>
                <a:gd name="T10" fmla="*/ 398 w 451"/>
                <a:gd name="T11" fmla="*/ 79 h 657"/>
                <a:gd name="T12" fmla="*/ 420 w 451"/>
                <a:gd name="T13" fmla="*/ 109 h 657"/>
                <a:gd name="T14" fmla="*/ 436 w 451"/>
                <a:gd name="T15" fmla="*/ 143 h 657"/>
                <a:gd name="T16" fmla="*/ 447 w 451"/>
                <a:gd name="T17" fmla="*/ 179 h 657"/>
                <a:gd name="T18" fmla="*/ 451 w 451"/>
                <a:gd name="T19" fmla="*/ 219 h 657"/>
                <a:gd name="T20" fmla="*/ 449 w 451"/>
                <a:gd name="T21" fmla="*/ 242 h 657"/>
                <a:gd name="T22" fmla="*/ 443 w 451"/>
                <a:gd name="T23" fmla="*/ 271 h 657"/>
                <a:gd name="T24" fmla="*/ 432 w 451"/>
                <a:gd name="T25" fmla="*/ 302 h 657"/>
                <a:gd name="T26" fmla="*/ 420 w 451"/>
                <a:gd name="T27" fmla="*/ 336 h 657"/>
                <a:gd name="T28" fmla="*/ 405 w 451"/>
                <a:gd name="T29" fmla="*/ 373 h 657"/>
                <a:gd name="T30" fmla="*/ 388 w 451"/>
                <a:gd name="T31" fmla="*/ 411 h 657"/>
                <a:gd name="T32" fmla="*/ 369 w 451"/>
                <a:gd name="T33" fmla="*/ 450 h 657"/>
                <a:gd name="T34" fmla="*/ 350 w 451"/>
                <a:gd name="T35" fmla="*/ 490 h 657"/>
                <a:gd name="T36" fmla="*/ 330 w 451"/>
                <a:gd name="T37" fmla="*/ 528 h 657"/>
                <a:gd name="T38" fmla="*/ 310 w 451"/>
                <a:gd name="T39" fmla="*/ 564 h 657"/>
                <a:gd name="T40" fmla="*/ 292 w 451"/>
                <a:gd name="T41" fmla="*/ 598 h 657"/>
                <a:gd name="T42" fmla="*/ 275 w 451"/>
                <a:gd name="T43" fmla="*/ 630 h 657"/>
                <a:gd name="T44" fmla="*/ 263 w 451"/>
                <a:gd name="T45" fmla="*/ 643 h 657"/>
                <a:gd name="T46" fmla="*/ 250 w 451"/>
                <a:gd name="T47" fmla="*/ 653 h 657"/>
                <a:gd name="T48" fmla="*/ 235 w 451"/>
                <a:gd name="T49" fmla="*/ 657 h 657"/>
                <a:gd name="T50" fmla="*/ 217 w 451"/>
                <a:gd name="T51" fmla="*/ 657 h 657"/>
                <a:gd name="T52" fmla="*/ 202 w 451"/>
                <a:gd name="T53" fmla="*/ 653 h 657"/>
                <a:gd name="T54" fmla="*/ 187 w 451"/>
                <a:gd name="T55" fmla="*/ 643 h 657"/>
                <a:gd name="T56" fmla="*/ 177 w 451"/>
                <a:gd name="T57" fmla="*/ 630 h 657"/>
                <a:gd name="T58" fmla="*/ 159 w 451"/>
                <a:gd name="T59" fmla="*/ 598 h 657"/>
                <a:gd name="T60" fmla="*/ 140 w 451"/>
                <a:gd name="T61" fmla="*/ 564 h 657"/>
                <a:gd name="T62" fmla="*/ 121 w 451"/>
                <a:gd name="T63" fmla="*/ 528 h 657"/>
                <a:gd name="T64" fmla="*/ 101 w 451"/>
                <a:gd name="T65" fmla="*/ 490 h 657"/>
                <a:gd name="T66" fmla="*/ 83 w 451"/>
                <a:gd name="T67" fmla="*/ 450 h 657"/>
                <a:gd name="T68" fmla="*/ 64 w 451"/>
                <a:gd name="T69" fmla="*/ 411 h 657"/>
                <a:gd name="T70" fmla="*/ 47 w 451"/>
                <a:gd name="T71" fmla="*/ 373 h 657"/>
                <a:gd name="T72" fmla="*/ 32 w 451"/>
                <a:gd name="T73" fmla="*/ 336 h 657"/>
                <a:gd name="T74" fmla="*/ 18 w 451"/>
                <a:gd name="T75" fmla="*/ 302 h 657"/>
                <a:gd name="T76" fmla="*/ 9 w 451"/>
                <a:gd name="T77" fmla="*/ 271 h 657"/>
                <a:gd name="T78" fmla="*/ 3 w 451"/>
                <a:gd name="T79" fmla="*/ 242 h 657"/>
                <a:gd name="T80" fmla="*/ 0 w 451"/>
                <a:gd name="T81" fmla="*/ 219 h 657"/>
                <a:gd name="T82" fmla="*/ 4 w 451"/>
                <a:gd name="T83" fmla="*/ 179 h 657"/>
                <a:gd name="T84" fmla="*/ 15 w 451"/>
                <a:gd name="T85" fmla="*/ 143 h 657"/>
                <a:gd name="T86" fmla="*/ 32 w 451"/>
                <a:gd name="T87" fmla="*/ 109 h 657"/>
                <a:gd name="T88" fmla="*/ 54 w 451"/>
                <a:gd name="T89" fmla="*/ 79 h 657"/>
                <a:gd name="T90" fmla="*/ 80 w 451"/>
                <a:gd name="T91" fmla="*/ 52 h 657"/>
                <a:gd name="T92" fmla="*/ 111 w 451"/>
                <a:gd name="T93" fmla="*/ 30 h 657"/>
                <a:gd name="T94" fmla="*/ 147 w 451"/>
                <a:gd name="T95" fmla="*/ 14 h 657"/>
                <a:gd name="T96" fmla="*/ 185 w 451"/>
                <a:gd name="T97" fmla="*/ 4 h 657"/>
                <a:gd name="T98" fmla="*/ 225 w 451"/>
                <a:gd name="T99"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1" h="657">
                  <a:moveTo>
                    <a:pt x="225" y="0"/>
                  </a:moveTo>
                  <a:lnTo>
                    <a:pt x="266" y="4"/>
                  </a:lnTo>
                  <a:lnTo>
                    <a:pt x="304" y="14"/>
                  </a:lnTo>
                  <a:lnTo>
                    <a:pt x="339" y="30"/>
                  </a:lnTo>
                  <a:lnTo>
                    <a:pt x="371" y="52"/>
                  </a:lnTo>
                  <a:lnTo>
                    <a:pt x="398" y="79"/>
                  </a:lnTo>
                  <a:lnTo>
                    <a:pt x="420" y="109"/>
                  </a:lnTo>
                  <a:lnTo>
                    <a:pt x="436" y="143"/>
                  </a:lnTo>
                  <a:lnTo>
                    <a:pt x="447" y="179"/>
                  </a:lnTo>
                  <a:lnTo>
                    <a:pt x="451" y="219"/>
                  </a:lnTo>
                  <a:lnTo>
                    <a:pt x="449" y="242"/>
                  </a:lnTo>
                  <a:lnTo>
                    <a:pt x="443" y="271"/>
                  </a:lnTo>
                  <a:lnTo>
                    <a:pt x="432" y="302"/>
                  </a:lnTo>
                  <a:lnTo>
                    <a:pt x="420" y="336"/>
                  </a:lnTo>
                  <a:lnTo>
                    <a:pt x="405" y="373"/>
                  </a:lnTo>
                  <a:lnTo>
                    <a:pt x="388" y="411"/>
                  </a:lnTo>
                  <a:lnTo>
                    <a:pt x="369" y="450"/>
                  </a:lnTo>
                  <a:lnTo>
                    <a:pt x="350" y="490"/>
                  </a:lnTo>
                  <a:lnTo>
                    <a:pt x="330" y="528"/>
                  </a:lnTo>
                  <a:lnTo>
                    <a:pt x="310" y="564"/>
                  </a:lnTo>
                  <a:lnTo>
                    <a:pt x="292" y="598"/>
                  </a:lnTo>
                  <a:lnTo>
                    <a:pt x="275" y="630"/>
                  </a:lnTo>
                  <a:lnTo>
                    <a:pt x="263" y="643"/>
                  </a:lnTo>
                  <a:lnTo>
                    <a:pt x="250" y="653"/>
                  </a:lnTo>
                  <a:lnTo>
                    <a:pt x="235" y="657"/>
                  </a:lnTo>
                  <a:lnTo>
                    <a:pt x="217" y="657"/>
                  </a:lnTo>
                  <a:lnTo>
                    <a:pt x="202" y="653"/>
                  </a:lnTo>
                  <a:lnTo>
                    <a:pt x="187" y="643"/>
                  </a:lnTo>
                  <a:lnTo>
                    <a:pt x="177" y="630"/>
                  </a:lnTo>
                  <a:lnTo>
                    <a:pt x="159" y="598"/>
                  </a:lnTo>
                  <a:lnTo>
                    <a:pt x="140" y="564"/>
                  </a:lnTo>
                  <a:lnTo>
                    <a:pt x="121" y="528"/>
                  </a:lnTo>
                  <a:lnTo>
                    <a:pt x="101" y="490"/>
                  </a:lnTo>
                  <a:lnTo>
                    <a:pt x="83" y="450"/>
                  </a:lnTo>
                  <a:lnTo>
                    <a:pt x="64" y="411"/>
                  </a:lnTo>
                  <a:lnTo>
                    <a:pt x="47" y="373"/>
                  </a:lnTo>
                  <a:lnTo>
                    <a:pt x="32" y="336"/>
                  </a:lnTo>
                  <a:lnTo>
                    <a:pt x="18" y="302"/>
                  </a:lnTo>
                  <a:lnTo>
                    <a:pt x="9" y="271"/>
                  </a:lnTo>
                  <a:lnTo>
                    <a:pt x="3" y="242"/>
                  </a:lnTo>
                  <a:lnTo>
                    <a:pt x="0" y="219"/>
                  </a:lnTo>
                  <a:lnTo>
                    <a:pt x="4" y="179"/>
                  </a:lnTo>
                  <a:lnTo>
                    <a:pt x="15" y="143"/>
                  </a:lnTo>
                  <a:lnTo>
                    <a:pt x="32" y="109"/>
                  </a:lnTo>
                  <a:lnTo>
                    <a:pt x="54" y="79"/>
                  </a:lnTo>
                  <a:lnTo>
                    <a:pt x="80" y="52"/>
                  </a:lnTo>
                  <a:lnTo>
                    <a:pt x="111" y="30"/>
                  </a:lnTo>
                  <a:lnTo>
                    <a:pt x="147" y="14"/>
                  </a:lnTo>
                  <a:lnTo>
                    <a:pt x="185" y="4"/>
                  </a:lnTo>
                  <a:lnTo>
                    <a:pt x="22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 name="Freeform 39">
              <a:extLst>
                <a:ext uri="{FF2B5EF4-FFF2-40B4-BE49-F238E27FC236}">
                  <a16:creationId xmlns:a16="http://schemas.microsoft.com/office/drawing/2014/main" id="{E6D86F30-4A4B-45A7-B366-F67A8E1AC535}"/>
                </a:ext>
              </a:extLst>
            </p:cNvPr>
            <p:cNvSpPr>
              <a:spLocks/>
            </p:cNvSpPr>
            <p:nvPr/>
          </p:nvSpPr>
          <p:spPr bwMode="auto">
            <a:xfrm>
              <a:off x="7094803" y="4752576"/>
              <a:ext cx="217351" cy="216664"/>
            </a:xfrm>
            <a:custGeom>
              <a:avLst/>
              <a:gdLst>
                <a:gd name="T0" fmla="*/ 157 w 316"/>
                <a:gd name="T1" fmla="*/ 0 h 315"/>
                <a:gd name="T2" fmla="*/ 189 w 316"/>
                <a:gd name="T3" fmla="*/ 4 h 315"/>
                <a:gd name="T4" fmla="*/ 219 w 316"/>
                <a:gd name="T5" fmla="*/ 13 h 315"/>
                <a:gd name="T6" fmla="*/ 246 w 316"/>
                <a:gd name="T7" fmla="*/ 27 h 315"/>
                <a:gd name="T8" fmla="*/ 269 w 316"/>
                <a:gd name="T9" fmla="*/ 47 h 315"/>
                <a:gd name="T10" fmla="*/ 288 w 316"/>
                <a:gd name="T11" fmla="*/ 69 h 315"/>
                <a:gd name="T12" fmla="*/ 303 w 316"/>
                <a:gd name="T13" fmla="*/ 97 h 315"/>
                <a:gd name="T14" fmla="*/ 312 w 316"/>
                <a:gd name="T15" fmla="*/ 126 h 315"/>
                <a:gd name="T16" fmla="*/ 316 w 316"/>
                <a:gd name="T17" fmla="*/ 158 h 315"/>
                <a:gd name="T18" fmla="*/ 312 w 316"/>
                <a:gd name="T19" fmla="*/ 190 h 315"/>
                <a:gd name="T20" fmla="*/ 303 w 316"/>
                <a:gd name="T21" fmla="*/ 218 h 315"/>
                <a:gd name="T22" fmla="*/ 288 w 316"/>
                <a:gd name="T23" fmla="*/ 246 h 315"/>
                <a:gd name="T24" fmla="*/ 269 w 316"/>
                <a:gd name="T25" fmla="*/ 270 h 315"/>
                <a:gd name="T26" fmla="*/ 246 w 316"/>
                <a:gd name="T27" fmla="*/ 288 h 315"/>
                <a:gd name="T28" fmla="*/ 219 w 316"/>
                <a:gd name="T29" fmla="*/ 304 h 315"/>
                <a:gd name="T30" fmla="*/ 189 w 316"/>
                <a:gd name="T31" fmla="*/ 313 h 315"/>
                <a:gd name="T32" fmla="*/ 157 w 316"/>
                <a:gd name="T33" fmla="*/ 315 h 315"/>
                <a:gd name="T34" fmla="*/ 126 w 316"/>
                <a:gd name="T35" fmla="*/ 313 h 315"/>
                <a:gd name="T36" fmla="*/ 96 w 316"/>
                <a:gd name="T37" fmla="*/ 304 h 315"/>
                <a:gd name="T38" fmla="*/ 70 w 316"/>
                <a:gd name="T39" fmla="*/ 288 h 315"/>
                <a:gd name="T40" fmla="*/ 46 w 316"/>
                <a:gd name="T41" fmla="*/ 270 h 315"/>
                <a:gd name="T42" fmla="*/ 26 w 316"/>
                <a:gd name="T43" fmla="*/ 246 h 315"/>
                <a:gd name="T44" fmla="*/ 12 w 316"/>
                <a:gd name="T45" fmla="*/ 218 h 315"/>
                <a:gd name="T46" fmla="*/ 3 w 316"/>
                <a:gd name="T47" fmla="*/ 190 h 315"/>
                <a:gd name="T48" fmla="*/ 0 w 316"/>
                <a:gd name="T49" fmla="*/ 158 h 315"/>
                <a:gd name="T50" fmla="*/ 3 w 316"/>
                <a:gd name="T51" fmla="*/ 126 h 315"/>
                <a:gd name="T52" fmla="*/ 12 w 316"/>
                <a:gd name="T53" fmla="*/ 97 h 315"/>
                <a:gd name="T54" fmla="*/ 26 w 316"/>
                <a:gd name="T55" fmla="*/ 69 h 315"/>
                <a:gd name="T56" fmla="*/ 46 w 316"/>
                <a:gd name="T57" fmla="*/ 47 h 315"/>
                <a:gd name="T58" fmla="*/ 70 w 316"/>
                <a:gd name="T59" fmla="*/ 27 h 315"/>
                <a:gd name="T60" fmla="*/ 96 w 316"/>
                <a:gd name="T61" fmla="*/ 13 h 315"/>
                <a:gd name="T62" fmla="*/ 126 w 316"/>
                <a:gd name="T63" fmla="*/ 4 h 315"/>
                <a:gd name="T64" fmla="*/ 157 w 316"/>
                <a:gd name="T6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315">
                  <a:moveTo>
                    <a:pt x="157" y="0"/>
                  </a:moveTo>
                  <a:lnTo>
                    <a:pt x="189" y="4"/>
                  </a:lnTo>
                  <a:lnTo>
                    <a:pt x="219" y="13"/>
                  </a:lnTo>
                  <a:lnTo>
                    <a:pt x="246" y="27"/>
                  </a:lnTo>
                  <a:lnTo>
                    <a:pt x="269" y="47"/>
                  </a:lnTo>
                  <a:lnTo>
                    <a:pt x="288" y="69"/>
                  </a:lnTo>
                  <a:lnTo>
                    <a:pt x="303" y="97"/>
                  </a:lnTo>
                  <a:lnTo>
                    <a:pt x="312" y="126"/>
                  </a:lnTo>
                  <a:lnTo>
                    <a:pt x="316" y="158"/>
                  </a:lnTo>
                  <a:lnTo>
                    <a:pt x="312" y="190"/>
                  </a:lnTo>
                  <a:lnTo>
                    <a:pt x="303" y="218"/>
                  </a:lnTo>
                  <a:lnTo>
                    <a:pt x="288" y="246"/>
                  </a:lnTo>
                  <a:lnTo>
                    <a:pt x="269" y="270"/>
                  </a:lnTo>
                  <a:lnTo>
                    <a:pt x="246" y="288"/>
                  </a:lnTo>
                  <a:lnTo>
                    <a:pt x="219" y="304"/>
                  </a:lnTo>
                  <a:lnTo>
                    <a:pt x="189" y="313"/>
                  </a:lnTo>
                  <a:lnTo>
                    <a:pt x="157" y="315"/>
                  </a:lnTo>
                  <a:lnTo>
                    <a:pt x="126" y="313"/>
                  </a:lnTo>
                  <a:lnTo>
                    <a:pt x="96" y="304"/>
                  </a:lnTo>
                  <a:lnTo>
                    <a:pt x="70" y="288"/>
                  </a:lnTo>
                  <a:lnTo>
                    <a:pt x="46" y="270"/>
                  </a:lnTo>
                  <a:lnTo>
                    <a:pt x="26" y="246"/>
                  </a:lnTo>
                  <a:lnTo>
                    <a:pt x="12" y="218"/>
                  </a:lnTo>
                  <a:lnTo>
                    <a:pt x="3" y="190"/>
                  </a:lnTo>
                  <a:lnTo>
                    <a:pt x="0" y="158"/>
                  </a:lnTo>
                  <a:lnTo>
                    <a:pt x="3" y="126"/>
                  </a:lnTo>
                  <a:lnTo>
                    <a:pt x="12" y="97"/>
                  </a:lnTo>
                  <a:lnTo>
                    <a:pt x="26" y="69"/>
                  </a:lnTo>
                  <a:lnTo>
                    <a:pt x="46" y="47"/>
                  </a:lnTo>
                  <a:lnTo>
                    <a:pt x="70" y="27"/>
                  </a:lnTo>
                  <a:lnTo>
                    <a:pt x="96" y="13"/>
                  </a:lnTo>
                  <a:lnTo>
                    <a:pt x="126" y="4"/>
                  </a:lnTo>
                  <a:lnTo>
                    <a:pt x="157"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 name="Group 4">
            <a:extLst>
              <a:ext uri="{FF2B5EF4-FFF2-40B4-BE49-F238E27FC236}">
                <a16:creationId xmlns:a16="http://schemas.microsoft.com/office/drawing/2014/main" id="{D731B640-5B2C-4E04-AB35-6D8127D5D43F}"/>
              </a:ext>
            </a:extLst>
          </p:cNvPr>
          <p:cNvGrpSpPr/>
          <p:nvPr/>
        </p:nvGrpSpPr>
        <p:grpSpPr>
          <a:xfrm>
            <a:off x="6125469" y="2923921"/>
            <a:ext cx="310207" cy="451210"/>
            <a:chOff x="2958229" y="4410691"/>
            <a:chExt cx="310207" cy="451210"/>
          </a:xfrm>
        </p:grpSpPr>
        <p:sp>
          <p:nvSpPr>
            <p:cNvPr id="328" name="Freeform 40">
              <a:extLst>
                <a:ext uri="{FF2B5EF4-FFF2-40B4-BE49-F238E27FC236}">
                  <a16:creationId xmlns:a16="http://schemas.microsoft.com/office/drawing/2014/main" id="{4ED9A978-9137-4D5B-A621-0E5B015B0C3F}"/>
                </a:ext>
              </a:extLst>
            </p:cNvPr>
            <p:cNvSpPr>
              <a:spLocks/>
            </p:cNvSpPr>
            <p:nvPr/>
          </p:nvSpPr>
          <p:spPr bwMode="auto">
            <a:xfrm>
              <a:off x="2958229" y="4410691"/>
              <a:ext cx="310207" cy="451210"/>
            </a:xfrm>
            <a:custGeom>
              <a:avLst/>
              <a:gdLst>
                <a:gd name="T0" fmla="*/ 225 w 451"/>
                <a:gd name="T1" fmla="*/ 0 h 656"/>
                <a:gd name="T2" fmla="*/ 266 w 451"/>
                <a:gd name="T3" fmla="*/ 3 h 656"/>
                <a:gd name="T4" fmla="*/ 304 w 451"/>
                <a:gd name="T5" fmla="*/ 13 h 656"/>
                <a:gd name="T6" fmla="*/ 339 w 451"/>
                <a:gd name="T7" fmla="*/ 29 h 656"/>
                <a:gd name="T8" fmla="*/ 371 w 451"/>
                <a:gd name="T9" fmla="*/ 51 h 656"/>
                <a:gd name="T10" fmla="*/ 397 w 451"/>
                <a:gd name="T11" fmla="*/ 77 h 656"/>
                <a:gd name="T12" fmla="*/ 419 w 451"/>
                <a:gd name="T13" fmla="*/ 107 h 656"/>
                <a:gd name="T14" fmla="*/ 436 w 451"/>
                <a:gd name="T15" fmla="*/ 142 h 656"/>
                <a:gd name="T16" fmla="*/ 447 w 451"/>
                <a:gd name="T17" fmla="*/ 178 h 656"/>
                <a:gd name="T18" fmla="*/ 451 w 451"/>
                <a:gd name="T19" fmla="*/ 217 h 656"/>
                <a:gd name="T20" fmla="*/ 448 w 451"/>
                <a:gd name="T21" fmla="*/ 241 h 656"/>
                <a:gd name="T22" fmla="*/ 441 w 451"/>
                <a:gd name="T23" fmla="*/ 270 h 656"/>
                <a:gd name="T24" fmla="*/ 432 w 451"/>
                <a:gd name="T25" fmla="*/ 301 h 656"/>
                <a:gd name="T26" fmla="*/ 419 w 451"/>
                <a:gd name="T27" fmla="*/ 335 h 656"/>
                <a:gd name="T28" fmla="*/ 405 w 451"/>
                <a:gd name="T29" fmla="*/ 372 h 656"/>
                <a:gd name="T30" fmla="*/ 386 w 451"/>
                <a:gd name="T31" fmla="*/ 410 h 656"/>
                <a:gd name="T32" fmla="*/ 368 w 451"/>
                <a:gd name="T33" fmla="*/ 449 h 656"/>
                <a:gd name="T34" fmla="*/ 350 w 451"/>
                <a:gd name="T35" fmla="*/ 488 h 656"/>
                <a:gd name="T36" fmla="*/ 330 w 451"/>
                <a:gd name="T37" fmla="*/ 526 h 656"/>
                <a:gd name="T38" fmla="*/ 310 w 451"/>
                <a:gd name="T39" fmla="*/ 563 h 656"/>
                <a:gd name="T40" fmla="*/ 292 w 451"/>
                <a:gd name="T41" fmla="*/ 597 h 656"/>
                <a:gd name="T42" fmla="*/ 274 w 451"/>
                <a:gd name="T43" fmla="*/ 628 h 656"/>
                <a:gd name="T44" fmla="*/ 263 w 451"/>
                <a:gd name="T45" fmla="*/ 643 h 656"/>
                <a:gd name="T46" fmla="*/ 249 w 451"/>
                <a:gd name="T47" fmla="*/ 652 h 656"/>
                <a:gd name="T48" fmla="*/ 233 w 451"/>
                <a:gd name="T49" fmla="*/ 656 h 656"/>
                <a:gd name="T50" fmla="*/ 217 w 451"/>
                <a:gd name="T51" fmla="*/ 656 h 656"/>
                <a:gd name="T52" fmla="*/ 200 w 451"/>
                <a:gd name="T53" fmla="*/ 652 h 656"/>
                <a:gd name="T54" fmla="*/ 187 w 451"/>
                <a:gd name="T55" fmla="*/ 643 h 656"/>
                <a:gd name="T56" fmla="*/ 176 w 451"/>
                <a:gd name="T57" fmla="*/ 628 h 656"/>
                <a:gd name="T58" fmla="*/ 159 w 451"/>
                <a:gd name="T59" fmla="*/ 597 h 656"/>
                <a:gd name="T60" fmla="*/ 140 w 451"/>
                <a:gd name="T61" fmla="*/ 563 h 656"/>
                <a:gd name="T62" fmla="*/ 121 w 451"/>
                <a:gd name="T63" fmla="*/ 526 h 656"/>
                <a:gd name="T64" fmla="*/ 101 w 451"/>
                <a:gd name="T65" fmla="*/ 488 h 656"/>
                <a:gd name="T66" fmla="*/ 81 w 451"/>
                <a:gd name="T67" fmla="*/ 449 h 656"/>
                <a:gd name="T68" fmla="*/ 63 w 451"/>
                <a:gd name="T69" fmla="*/ 410 h 656"/>
                <a:gd name="T70" fmla="*/ 46 w 451"/>
                <a:gd name="T71" fmla="*/ 372 h 656"/>
                <a:gd name="T72" fmla="*/ 30 w 451"/>
                <a:gd name="T73" fmla="*/ 335 h 656"/>
                <a:gd name="T74" fmla="*/ 18 w 451"/>
                <a:gd name="T75" fmla="*/ 301 h 656"/>
                <a:gd name="T76" fmla="*/ 8 w 451"/>
                <a:gd name="T77" fmla="*/ 270 h 656"/>
                <a:gd name="T78" fmla="*/ 1 w 451"/>
                <a:gd name="T79" fmla="*/ 241 h 656"/>
                <a:gd name="T80" fmla="*/ 0 w 451"/>
                <a:gd name="T81" fmla="*/ 217 h 656"/>
                <a:gd name="T82" fmla="*/ 4 w 451"/>
                <a:gd name="T83" fmla="*/ 178 h 656"/>
                <a:gd name="T84" fmla="*/ 15 w 451"/>
                <a:gd name="T85" fmla="*/ 142 h 656"/>
                <a:gd name="T86" fmla="*/ 30 w 451"/>
                <a:gd name="T87" fmla="*/ 107 h 656"/>
                <a:gd name="T88" fmla="*/ 53 w 451"/>
                <a:gd name="T89" fmla="*/ 77 h 656"/>
                <a:gd name="T90" fmla="*/ 80 w 451"/>
                <a:gd name="T91" fmla="*/ 51 h 656"/>
                <a:gd name="T92" fmla="*/ 111 w 451"/>
                <a:gd name="T93" fmla="*/ 29 h 656"/>
                <a:gd name="T94" fmla="*/ 147 w 451"/>
                <a:gd name="T95" fmla="*/ 13 h 656"/>
                <a:gd name="T96" fmla="*/ 185 w 451"/>
                <a:gd name="T97" fmla="*/ 3 h 656"/>
                <a:gd name="T98" fmla="*/ 225 w 451"/>
                <a:gd name="T99"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1" h="656">
                  <a:moveTo>
                    <a:pt x="225" y="0"/>
                  </a:moveTo>
                  <a:lnTo>
                    <a:pt x="266" y="3"/>
                  </a:lnTo>
                  <a:lnTo>
                    <a:pt x="304" y="13"/>
                  </a:lnTo>
                  <a:lnTo>
                    <a:pt x="339" y="29"/>
                  </a:lnTo>
                  <a:lnTo>
                    <a:pt x="371" y="51"/>
                  </a:lnTo>
                  <a:lnTo>
                    <a:pt x="397" y="77"/>
                  </a:lnTo>
                  <a:lnTo>
                    <a:pt x="419" y="107"/>
                  </a:lnTo>
                  <a:lnTo>
                    <a:pt x="436" y="142"/>
                  </a:lnTo>
                  <a:lnTo>
                    <a:pt x="447" y="178"/>
                  </a:lnTo>
                  <a:lnTo>
                    <a:pt x="451" y="217"/>
                  </a:lnTo>
                  <a:lnTo>
                    <a:pt x="448" y="241"/>
                  </a:lnTo>
                  <a:lnTo>
                    <a:pt x="441" y="270"/>
                  </a:lnTo>
                  <a:lnTo>
                    <a:pt x="432" y="301"/>
                  </a:lnTo>
                  <a:lnTo>
                    <a:pt x="419" y="335"/>
                  </a:lnTo>
                  <a:lnTo>
                    <a:pt x="405" y="372"/>
                  </a:lnTo>
                  <a:lnTo>
                    <a:pt x="386" y="410"/>
                  </a:lnTo>
                  <a:lnTo>
                    <a:pt x="368" y="449"/>
                  </a:lnTo>
                  <a:lnTo>
                    <a:pt x="350" y="488"/>
                  </a:lnTo>
                  <a:lnTo>
                    <a:pt x="330" y="526"/>
                  </a:lnTo>
                  <a:lnTo>
                    <a:pt x="310" y="563"/>
                  </a:lnTo>
                  <a:lnTo>
                    <a:pt x="292" y="597"/>
                  </a:lnTo>
                  <a:lnTo>
                    <a:pt x="274" y="628"/>
                  </a:lnTo>
                  <a:lnTo>
                    <a:pt x="263" y="643"/>
                  </a:lnTo>
                  <a:lnTo>
                    <a:pt x="249" y="652"/>
                  </a:lnTo>
                  <a:lnTo>
                    <a:pt x="233" y="656"/>
                  </a:lnTo>
                  <a:lnTo>
                    <a:pt x="217" y="656"/>
                  </a:lnTo>
                  <a:lnTo>
                    <a:pt x="200" y="652"/>
                  </a:lnTo>
                  <a:lnTo>
                    <a:pt x="187" y="643"/>
                  </a:lnTo>
                  <a:lnTo>
                    <a:pt x="176" y="628"/>
                  </a:lnTo>
                  <a:lnTo>
                    <a:pt x="159" y="597"/>
                  </a:lnTo>
                  <a:lnTo>
                    <a:pt x="140" y="563"/>
                  </a:lnTo>
                  <a:lnTo>
                    <a:pt x="121" y="526"/>
                  </a:lnTo>
                  <a:lnTo>
                    <a:pt x="101" y="488"/>
                  </a:lnTo>
                  <a:lnTo>
                    <a:pt x="81" y="449"/>
                  </a:lnTo>
                  <a:lnTo>
                    <a:pt x="63" y="410"/>
                  </a:lnTo>
                  <a:lnTo>
                    <a:pt x="46" y="372"/>
                  </a:lnTo>
                  <a:lnTo>
                    <a:pt x="30" y="335"/>
                  </a:lnTo>
                  <a:lnTo>
                    <a:pt x="18" y="301"/>
                  </a:lnTo>
                  <a:lnTo>
                    <a:pt x="8" y="270"/>
                  </a:lnTo>
                  <a:lnTo>
                    <a:pt x="1" y="241"/>
                  </a:lnTo>
                  <a:lnTo>
                    <a:pt x="0" y="217"/>
                  </a:lnTo>
                  <a:lnTo>
                    <a:pt x="4" y="178"/>
                  </a:lnTo>
                  <a:lnTo>
                    <a:pt x="15" y="142"/>
                  </a:lnTo>
                  <a:lnTo>
                    <a:pt x="30" y="107"/>
                  </a:lnTo>
                  <a:lnTo>
                    <a:pt x="53" y="77"/>
                  </a:lnTo>
                  <a:lnTo>
                    <a:pt x="80" y="51"/>
                  </a:lnTo>
                  <a:lnTo>
                    <a:pt x="111" y="29"/>
                  </a:lnTo>
                  <a:lnTo>
                    <a:pt x="147" y="13"/>
                  </a:lnTo>
                  <a:lnTo>
                    <a:pt x="185" y="3"/>
                  </a:lnTo>
                  <a:lnTo>
                    <a:pt x="22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Freeform 41">
              <a:extLst>
                <a:ext uri="{FF2B5EF4-FFF2-40B4-BE49-F238E27FC236}">
                  <a16:creationId xmlns:a16="http://schemas.microsoft.com/office/drawing/2014/main" id="{D0599D74-BFE0-4200-BD6C-180E7A331174}"/>
                </a:ext>
              </a:extLst>
            </p:cNvPr>
            <p:cNvSpPr>
              <a:spLocks/>
            </p:cNvSpPr>
            <p:nvPr/>
          </p:nvSpPr>
          <p:spPr bwMode="auto">
            <a:xfrm>
              <a:off x="3004313" y="4450584"/>
              <a:ext cx="216664" cy="216664"/>
            </a:xfrm>
            <a:custGeom>
              <a:avLst/>
              <a:gdLst>
                <a:gd name="T0" fmla="*/ 158 w 315"/>
                <a:gd name="T1" fmla="*/ 0 h 315"/>
                <a:gd name="T2" fmla="*/ 190 w 315"/>
                <a:gd name="T3" fmla="*/ 4 h 315"/>
                <a:gd name="T4" fmla="*/ 220 w 315"/>
                <a:gd name="T5" fmla="*/ 13 h 315"/>
                <a:gd name="T6" fmla="*/ 246 w 315"/>
                <a:gd name="T7" fmla="*/ 27 h 315"/>
                <a:gd name="T8" fmla="*/ 270 w 315"/>
                <a:gd name="T9" fmla="*/ 47 h 315"/>
                <a:gd name="T10" fmla="*/ 289 w 315"/>
                <a:gd name="T11" fmla="*/ 69 h 315"/>
                <a:gd name="T12" fmla="*/ 304 w 315"/>
                <a:gd name="T13" fmla="*/ 97 h 315"/>
                <a:gd name="T14" fmla="*/ 313 w 315"/>
                <a:gd name="T15" fmla="*/ 125 h 315"/>
                <a:gd name="T16" fmla="*/ 315 w 315"/>
                <a:gd name="T17" fmla="*/ 158 h 315"/>
                <a:gd name="T18" fmla="*/ 313 w 315"/>
                <a:gd name="T19" fmla="*/ 190 h 315"/>
                <a:gd name="T20" fmla="*/ 304 w 315"/>
                <a:gd name="T21" fmla="*/ 220 h 315"/>
                <a:gd name="T22" fmla="*/ 289 w 315"/>
                <a:gd name="T23" fmla="*/ 246 h 315"/>
                <a:gd name="T24" fmla="*/ 270 w 315"/>
                <a:gd name="T25" fmla="*/ 269 h 315"/>
                <a:gd name="T26" fmla="*/ 246 w 315"/>
                <a:gd name="T27" fmla="*/ 288 h 315"/>
                <a:gd name="T28" fmla="*/ 220 w 315"/>
                <a:gd name="T29" fmla="*/ 303 h 315"/>
                <a:gd name="T30" fmla="*/ 190 w 315"/>
                <a:gd name="T31" fmla="*/ 313 h 315"/>
                <a:gd name="T32" fmla="*/ 158 w 315"/>
                <a:gd name="T33" fmla="*/ 315 h 315"/>
                <a:gd name="T34" fmla="*/ 127 w 315"/>
                <a:gd name="T35" fmla="*/ 313 h 315"/>
                <a:gd name="T36" fmla="*/ 97 w 315"/>
                <a:gd name="T37" fmla="*/ 303 h 315"/>
                <a:gd name="T38" fmla="*/ 71 w 315"/>
                <a:gd name="T39" fmla="*/ 288 h 315"/>
                <a:gd name="T40" fmla="*/ 47 w 315"/>
                <a:gd name="T41" fmla="*/ 269 h 315"/>
                <a:gd name="T42" fmla="*/ 27 w 315"/>
                <a:gd name="T43" fmla="*/ 246 h 315"/>
                <a:gd name="T44" fmla="*/ 13 w 315"/>
                <a:gd name="T45" fmla="*/ 220 h 315"/>
                <a:gd name="T46" fmla="*/ 4 w 315"/>
                <a:gd name="T47" fmla="*/ 190 h 315"/>
                <a:gd name="T48" fmla="*/ 0 w 315"/>
                <a:gd name="T49" fmla="*/ 158 h 315"/>
                <a:gd name="T50" fmla="*/ 4 w 315"/>
                <a:gd name="T51" fmla="*/ 125 h 315"/>
                <a:gd name="T52" fmla="*/ 13 w 315"/>
                <a:gd name="T53" fmla="*/ 97 h 315"/>
                <a:gd name="T54" fmla="*/ 27 w 315"/>
                <a:gd name="T55" fmla="*/ 69 h 315"/>
                <a:gd name="T56" fmla="*/ 47 w 315"/>
                <a:gd name="T57" fmla="*/ 47 h 315"/>
                <a:gd name="T58" fmla="*/ 71 w 315"/>
                <a:gd name="T59" fmla="*/ 27 h 315"/>
                <a:gd name="T60" fmla="*/ 97 w 315"/>
                <a:gd name="T61" fmla="*/ 13 h 315"/>
                <a:gd name="T62" fmla="*/ 127 w 315"/>
                <a:gd name="T63" fmla="*/ 4 h 315"/>
                <a:gd name="T64" fmla="*/ 158 w 315"/>
                <a:gd name="T6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15">
                  <a:moveTo>
                    <a:pt x="158" y="0"/>
                  </a:moveTo>
                  <a:lnTo>
                    <a:pt x="190" y="4"/>
                  </a:lnTo>
                  <a:lnTo>
                    <a:pt x="220" y="13"/>
                  </a:lnTo>
                  <a:lnTo>
                    <a:pt x="246" y="27"/>
                  </a:lnTo>
                  <a:lnTo>
                    <a:pt x="270" y="47"/>
                  </a:lnTo>
                  <a:lnTo>
                    <a:pt x="289" y="69"/>
                  </a:lnTo>
                  <a:lnTo>
                    <a:pt x="304" y="97"/>
                  </a:lnTo>
                  <a:lnTo>
                    <a:pt x="313" y="125"/>
                  </a:lnTo>
                  <a:lnTo>
                    <a:pt x="315" y="158"/>
                  </a:lnTo>
                  <a:lnTo>
                    <a:pt x="313" y="190"/>
                  </a:lnTo>
                  <a:lnTo>
                    <a:pt x="304" y="220"/>
                  </a:lnTo>
                  <a:lnTo>
                    <a:pt x="289" y="246"/>
                  </a:lnTo>
                  <a:lnTo>
                    <a:pt x="270" y="269"/>
                  </a:lnTo>
                  <a:lnTo>
                    <a:pt x="246" y="288"/>
                  </a:lnTo>
                  <a:lnTo>
                    <a:pt x="220" y="303"/>
                  </a:lnTo>
                  <a:lnTo>
                    <a:pt x="190" y="313"/>
                  </a:lnTo>
                  <a:lnTo>
                    <a:pt x="158" y="315"/>
                  </a:lnTo>
                  <a:lnTo>
                    <a:pt x="127" y="313"/>
                  </a:lnTo>
                  <a:lnTo>
                    <a:pt x="97" y="303"/>
                  </a:lnTo>
                  <a:lnTo>
                    <a:pt x="71" y="288"/>
                  </a:lnTo>
                  <a:lnTo>
                    <a:pt x="47" y="269"/>
                  </a:lnTo>
                  <a:lnTo>
                    <a:pt x="27" y="246"/>
                  </a:lnTo>
                  <a:lnTo>
                    <a:pt x="13" y="220"/>
                  </a:lnTo>
                  <a:lnTo>
                    <a:pt x="4" y="190"/>
                  </a:lnTo>
                  <a:lnTo>
                    <a:pt x="0" y="158"/>
                  </a:lnTo>
                  <a:lnTo>
                    <a:pt x="4" y="125"/>
                  </a:lnTo>
                  <a:lnTo>
                    <a:pt x="13" y="97"/>
                  </a:lnTo>
                  <a:lnTo>
                    <a:pt x="27" y="69"/>
                  </a:lnTo>
                  <a:lnTo>
                    <a:pt x="47" y="47"/>
                  </a:lnTo>
                  <a:lnTo>
                    <a:pt x="71" y="27"/>
                  </a:lnTo>
                  <a:lnTo>
                    <a:pt x="97" y="13"/>
                  </a:lnTo>
                  <a:lnTo>
                    <a:pt x="127" y="4"/>
                  </a:lnTo>
                  <a:lnTo>
                    <a:pt x="15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2" name="Group 51">
            <a:extLst>
              <a:ext uri="{FF2B5EF4-FFF2-40B4-BE49-F238E27FC236}">
                <a16:creationId xmlns:a16="http://schemas.microsoft.com/office/drawing/2014/main" id="{2488BEDD-9A3B-4CC5-A084-5FC53980351E}"/>
              </a:ext>
            </a:extLst>
          </p:cNvPr>
          <p:cNvGrpSpPr/>
          <p:nvPr/>
        </p:nvGrpSpPr>
        <p:grpSpPr>
          <a:xfrm>
            <a:off x="9503595" y="1741865"/>
            <a:ext cx="2046736" cy="1471317"/>
            <a:chOff x="9187322" y="4537247"/>
            <a:chExt cx="2046736" cy="1471317"/>
          </a:xfrm>
        </p:grpSpPr>
        <p:sp>
          <p:nvSpPr>
            <p:cNvPr id="53" name="Rounded Rectangle 22">
              <a:extLst>
                <a:ext uri="{FF2B5EF4-FFF2-40B4-BE49-F238E27FC236}">
                  <a16:creationId xmlns:a16="http://schemas.microsoft.com/office/drawing/2014/main" id="{4F3B1628-93B4-40D5-B6BB-F62DA8F7C7B9}"/>
                </a:ext>
              </a:extLst>
            </p:cNvPr>
            <p:cNvSpPr/>
            <p:nvPr/>
          </p:nvSpPr>
          <p:spPr>
            <a:xfrm>
              <a:off x="9187322" y="4537247"/>
              <a:ext cx="2046736" cy="1471317"/>
            </a:xfrm>
            <a:prstGeom prst="roundRect">
              <a:avLst>
                <a:gd name="adj" fmla="val 6501"/>
              </a:avLst>
            </a:prstGeom>
            <a:solidFill>
              <a:schemeClr val="bg1"/>
            </a:solidFill>
            <a:ln>
              <a:noFill/>
            </a:ln>
            <a:effectLst>
              <a:outerShdw blurRad="800100" dist="1905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5405E71-B21D-4F75-84D4-D24A997A838E}"/>
                </a:ext>
              </a:extLst>
            </p:cNvPr>
            <p:cNvSpPr txBox="1"/>
            <p:nvPr/>
          </p:nvSpPr>
          <p:spPr>
            <a:xfrm>
              <a:off x="9373400" y="4701883"/>
              <a:ext cx="1674579" cy="584775"/>
            </a:xfrm>
            <a:prstGeom prst="rect">
              <a:avLst/>
            </a:prstGeom>
            <a:noFill/>
          </p:spPr>
          <p:txBody>
            <a:bodyPr wrap="square" rtlCol="0" anchor="t">
              <a:spAutoFit/>
            </a:bodyPr>
            <a:lstStyle/>
            <a:p>
              <a:pPr algn="ctr"/>
              <a:r>
                <a:rPr lang="en-US" sz="3200" dirty="0">
                  <a:solidFill>
                    <a:schemeClr val="accent3"/>
                  </a:solidFill>
                </a:rPr>
                <a:t>454</a:t>
              </a:r>
              <a:r>
                <a:rPr lang="en-US" dirty="0">
                  <a:solidFill>
                    <a:schemeClr val="accent3"/>
                  </a:solidFill>
                </a:rPr>
                <a:t>K</a:t>
              </a:r>
            </a:p>
          </p:txBody>
        </p:sp>
        <p:sp>
          <p:nvSpPr>
            <p:cNvPr id="55" name="Rectangle 54">
              <a:extLst>
                <a:ext uri="{FF2B5EF4-FFF2-40B4-BE49-F238E27FC236}">
                  <a16:creationId xmlns:a16="http://schemas.microsoft.com/office/drawing/2014/main" id="{2F0F6A77-C1E1-4D08-AB3D-07A0A1860C04}"/>
                </a:ext>
              </a:extLst>
            </p:cNvPr>
            <p:cNvSpPr/>
            <p:nvPr/>
          </p:nvSpPr>
          <p:spPr>
            <a:xfrm>
              <a:off x="9314331" y="5241161"/>
              <a:ext cx="1792719" cy="553100"/>
            </a:xfrm>
            <a:prstGeom prst="rect">
              <a:avLst/>
            </a:prstGeom>
          </p:spPr>
          <p:txBody>
            <a:bodyPr wrap="square">
              <a:spAutoFit/>
            </a:bodyPr>
            <a:lstStyle/>
            <a:p>
              <a:pPr algn="ctr">
                <a:lnSpc>
                  <a:spcPct val="130000"/>
                </a:lnSpc>
              </a:pPr>
              <a:r>
                <a:rPr lang="id-ID" sz="1200" b="1" dirty="0">
                  <a:solidFill>
                    <a:schemeClr val="tx1">
                      <a:lumMod val="65000"/>
                      <a:lumOff val="35000"/>
                    </a:schemeClr>
                  </a:solidFill>
                  <a:cs typeface="Segoe UI Light" panose="020B0502040204020203" pitchFamily="34" charset="0"/>
                </a:rPr>
                <a:t>The quick</a:t>
              </a:r>
              <a:r>
                <a:rPr lang="id-ID" sz="1200" dirty="0">
                  <a:solidFill>
                    <a:schemeClr val="bg1">
                      <a:lumMod val="65000"/>
                    </a:schemeClr>
                  </a:solidFill>
                  <a:cs typeface="Segoe UI Light" panose="020B0502040204020203" pitchFamily="34" charset="0"/>
                </a:rPr>
                <a:t>, brown fox jumps over a lazy dog. </a:t>
              </a:r>
            </a:p>
          </p:txBody>
        </p:sp>
      </p:grpSp>
      <p:grpSp>
        <p:nvGrpSpPr>
          <p:cNvPr id="46" name="Group 45">
            <a:extLst>
              <a:ext uri="{FF2B5EF4-FFF2-40B4-BE49-F238E27FC236}">
                <a16:creationId xmlns:a16="http://schemas.microsoft.com/office/drawing/2014/main" id="{CA086103-C3A6-4EA4-9AAF-D2AAA4CA0029}"/>
              </a:ext>
            </a:extLst>
          </p:cNvPr>
          <p:cNvGrpSpPr/>
          <p:nvPr/>
        </p:nvGrpSpPr>
        <p:grpSpPr>
          <a:xfrm>
            <a:off x="9484127" y="3432801"/>
            <a:ext cx="2046736" cy="1471317"/>
            <a:chOff x="9187322" y="4537247"/>
            <a:chExt cx="2046736" cy="1471317"/>
          </a:xfrm>
        </p:grpSpPr>
        <p:sp>
          <p:nvSpPr>
            <p:cNvPr id="49" name="Rounded Rectangle 22">
              <a:extLst>
                <a:ext uri="{FF2B5EF4-FFF2-40B4-BE49-F238E27FC236}">
                  <a16:creationId xmlns:a16="http://schemas.microsoft.com/office/drawing/2014/main" id="{A87000A6-8F76-4665-88B4-8DF0AE448078}"/>
                </a:ext>
              </a:extLst>
            </p:cNvPr>
            <p:cNvSpPr/>
            <p:nvPr/>
          </p:nvSpPr>
          <p:spPr>
            <a:xfrm>
              <a:off x="9187322" y="4537247"/>
              <a:ext cx="2046736" cy="1471317"/>
            </a:xfrm>
            <a:prstGeom prst="roundRect">
              <a:avLst>
                <a:gd name="adj" fmla="val 6501"/>
              </a:avLst>
            </a:prstGeom>
            <a:solidFill>
              <a:schemeClr val="bg1"/>
            </a:solidFill>
            <a:ln>
              <a:noFill/>
            </a:ln>
            <a:effectLst>
              <a:outerShdw blurRad="800100" dist="1905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73F19AC-4BD4-4B9C-B4A8-AC931441B748}"/>
                </a:ext>
              </a:extLst>
            </p:cNvPr>
            <p:cNvSpPr txBox="1"/>
            <p:nvPr/>
          </p:nvSpPr>
          <p:spPr>
            <a:xfrm>
              <a:off x="9373400" y="4701883"/>
              <a:ext cx="1674579" cy="584775"/>
            </a:xfrm>
            <a:prstGeom prst="rect">
              <a:avLst/>
            </a:prstGeom>
            <a:noFill/>
          </p:spPr>
          <p:txBody>
            <a:bodyPr wrap="square" rtlCol="0" anchor="t">
              <a:spAutoFit/>
            </a:bodyPr>
            <a:lstStyle/>
            <a:p>
              <a:pPr algn="ctr"/>
              <a:r>
                <a:rPr lang="en-US" sz="3200" dirty="0">
                  <a:solidFill>
                    <a:schemeClr val="accent3"/>
                  </a:solidFill>
                </a:rPr>
                <a:t>454</a:t>
              </a:r>
              <a:r>
                <a:rPr lang="en-US" dirty="0">
                  <a:solidFill>
                    <a:schemeClr val="accent3"/>
                  </a:solidFill>
                </a:rPr>
                <a:t>K</a:t>
              </a:r>
            </a:p>
          </p:txBody>
        </p:sp>
        <p:sp>
          <p:nvSpPr>
            <p:cNvPr id="51" name="Rectangle 50">
              <a:extLst>
                <a:ext uri="{FF2B5EF4-FFF2-40B4-BE49-F238E27FC236}">
                  <a16:creationId xmlns:a16="http://schemas.microsoft.com/office/drawing/2014/main" id="{12473B86-41EF-47E0-9889-EAF6E1876695}"/>
                </a:ext>
              </a:extLst>
            </p:cNvPr>
            <p:cNvSpPr/>
            <p:nvPr/>
          </p:nvSpPr>
          <p:spPr>
            <a:xfrm>
              <a:off x="9314331" y="5241161"/>
              <a:ext cx="1792719" cy="553100"/>
            </a:xfrm>
            <a:prstGeom prst="rect">
              <a:avLst/>
            </a:prstGeom>
          </p:spPr>
          <p:txBody>
            <a:bodyPr wrap="square">
              <a:spAutoFit/>
            </a:bodyPr>
            <a:lstStyle/>
            <a:p>
              <a:pPr algn="ctr">
                <a:lnSpc>
                  <a:spcPct val="130000"/>
                </a:lnSpc>
              </a:pPr>
              <a:r>
                <a:rPr lang="id-ID" sz="1200" b="1" dirty="0">
                  <a:solidFill>
                    <a:schemeClr val="tx1">
                      <a:lumMod val="65000"/>
                      <a:lumOff val="35000"/>
                    </a:schemeClr>
                  </a:solidFill>
                  <a:cs typeface="Segoe UI Light" panose="020B0502040204020203" pitchFamily="34" charset="0"/>
                </a:rPr>
                <a:t>The quick</a:t>
              </a:r>
              <a:r>
                <a:rPr lang="id-ID" sz="1200" dirty="0">
                  <a:solidFill>
                    <a:schemeClr val="bg1">
                      <a:lumMod val="65000"/>
                    </a:schemeClr>
                  </a:solidFill>
                  <a:cs typeface="Segoe UI Light" panose="020B0502040204020203" pitchFamily="34" charset="0"/>
                </a:rPr>
                <a:t>, brown fox jumps over a lazy dog. </a:t>
              </a:r>
            </a:p>
          </p:txBody>
        </p:sp>
      </p:grpSp>
      <p:sp>
        <p:nvSpPr>
          <p:cNvPr id="56" name="TextBox 55">
            <a:extLst>
              <a:ext uri="{FF2B5EF4-FFF2-40B4-BE49-F238E27FC236}">
                <a16:creationId xmlns:a16="http://schemas.microsoft.com/office/drawing/2014/main" id="{43D6F1C4-DCB4-4CAC-8769-78DFC58406E9}"/>
              </a:ext>
            </a:extLst>
          </p:cNvPr>
          <p:cNvSpPr txBox="1"/>
          <p:nvPr/>
        </p:nvSpPr>
        <p:spPr>
          <a:xfrm>
            <a:off x="2839851" y="365764"/>
            <a:ext cx="6512299" cy="646331"/>
          </a:xfrm>
          <a:prstGeom prst="rect">
            <a:avLst/>
          </a:prstGeom>
          <a:noFill/>
        </p:spPr>
        <p:txBody>
          <a:bodyPr wrap="square" rtlCol="0" anchor="t">
            <a:spAutoFit/>
          </a:bodyPr>
          <a:lstStyle/>
          <a:p>
            <a:pPr algn="ctr"/>
            <a:r>
              <a:rPr lang="en-US" sz="3600" dirty="0">
                <a:solidFill>
                  <a:schemeClr val="tx1">
                    <a:lumMod val="65000"/>
                    <a:lumOff val="35000"/>
                  </a:schemeClr>
                </a:solidFill>
                <a:latin typeface="Montserrat" panose="00000500000000000000" pitchFamily="2" charset="0"/>
              </a:rPr>
              <a:t>THE </a:t>
            </a:r>
            <a:r>
              <a:rPr lang="en-US" sz="3600" b="1" dirty="0">
                <a:solidFill>
                  <a:schemeClr val="accent2"/>
                </a:solidFill>
                <a:latin typeface="Montserrat" panose="00000500000000000000" pitchFamily="2" charset="0"/>
              </a:rPr>
              <a:t>WORLD MAP</a:t>
            </a:r>
          </a:p>
        </p:txBody>
      </p:sp>
      <p:sp>
        <p:nvSpPr>
          <p:cNvPr id="60" name="Rectangle 59">
            <a:extLst>
              <a:ext uri="{FF2B5EF4-FFF2-40B4-BE49-F238E27FC236}">
                <a16:creationId xmlns:a16="http://schemas.microsoft.com/office/drawing/2014/main" id="{B1D174C3-6BC8-4CC8-8873-4B0DF32A7948}"/>
              </a:ext>
            </a:extLst>
          </p:cNvPr>
          <p:cNvSpPr/>
          <p:nvPr/>
        </p:nvSpPr>
        <p:spPr>
          <a:xfrm>
            <a:off x="744443" y="5532709"/>
            <a:ext cx="10703115" cy="615105"/>
          </a:xfrm>
          <a:prstGeom prst="rect">
            <a:avLst/>
          </a:prstGeom>
        </p:spPr>
        <p:txBody>
          <a:bodyPr wrap="square">
            <a:spAutoFit/>
          </a:bodyPr>
          <a:lstStyle/>
          <a:p>
            <a:pPr algn="ctr">
              <a:lnSpc>
                <a:spcPct val="150000"/>
              </a:lnSpc>
            </a:pP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DJs flock by when MTV ax</a:t>
            </a: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a:t>
            </a:r>
            <a:r>
              <a:rPr lang="en-US" sz="1200" dirty="0">
                <a:solidFill>
                  <a:schemeClr val="tx1">
                    <a:lumMod val="65000"/>
                    <a:lumOff val="35000"/>
                  </a:schemeClr>
                </a:solidFill>
                <a:cs typeface="Segoe UI Light" panose="020B0502040204020203" pitchFamily="34" charset="0"/>
              </a:rPr>
              <a:t> 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 DJs flock by when MTV ax</a:t>
            </a:r>
            <a:r>
              <a:rPr lang="en-US" sz="1200" dirty="0">
                <a:solidFill>
                  <a:schemeClr val="tx1">
                    <a:lumMod val="65000"/>
                    <a:lumOff val="35000"/>
                  </a:schemeClr>
                </a:solidFill>
                <a:cs typeface="Segoe UI Light" panose="020B0502040204020203" pitchFamily="34" charset="0"/>
              </a:rPr>
              <a:t>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a:t>
            </a:r>
            <a:r>
              <a:rPr lang="en-US" sz="1200" dirty="0">
                <a:solidFill>
                  <a:schemeClr val="tx1">
                    <a:lumMod val="65000"/>
                    <a:lumOff val="35000"/>
                  </a:schemeClr>
                </a:solidFill>
                <a:cs typeface="Segoe UI Light" panose="020B0502040204020203" pitchFamily="34" charset="0"/>
              </a:rPr>
              <a:t> Lorem ipsum dolor sit </a:t>
            </a:r>
            <a:r>
              <a:rPr lang="en-US" sz="1200" dirty="0" err="1">
                <a:solidFill>
                  <a:schemeClr val="tx1">
                    <a:lumMod val="65000"/>
                    <a:lumOff val="35000"/>
                  </a:schemeClr>
                </a:solidFill>
                <a:cs typeface="Segoe UI Light" panose="020B0502040204020203" pitchFamily="34" charset="0"/>
              </a:rPr>
              <a:t>amet</a:t>
            </a:r>
            <a:r>
              <a:rPr lang="en-US" sz="1200" dirty="0">
                <a:solidFill>
                  <a:schemeClr val="tx1">
                    <a:lumMod val="65000"/>
                    <a:lumOff val="35000"/>
                  </a:schemeClr>
                </a:solidFill>
                <a:cs typeface="Segoe UI Light" panose="020B0502040204020203" pitchFamily="34" charset="0"/>
              </a:rPr>
              <a:t> </a:t>
            </a:r>
            <a:r>
              <a:rPr lang="id-ID" sz="1200" dirty="0">
                <a:solidFill>
                  <a:schemeClr val="tx1">
                    <a:lumMod val="65000"/>
                    <a:lumOff val="35000"/>
                  </a:schemeClr>
                </a:solidFill>
                <a:cs typeface="Segoe UI Light" panose="020B0502040204020203" pitchFamily="34" charset="0"/>
              </a:rPr>
              <a:t>a lazy dog.</a:t>
            </a:r>
          </a:p>
        </p:txBody>
      </p:sp>
      <p:sp>
        <p:nvSpPr>
          <p:cNvPr id="7" name="Footer Placeholder 6">
            <a:extLst>
              <a:ext uri="{FF2B5EF4-FFF2-40B4-BE49-F238E27FC236}">
                <a16:creationId xmlns:a16="http://schemas.microsoft.com/office/drawing/2014/main" id="{3EB86B51-3DA3-4C0C-967F-FF7E9BE661A7}"/>
              </a:ext>
            </a:extLst>
          </p:cNvPr>
          <p:cNvSpPr>
            <a:spLocks noGrp="1"/>
          </p:cNvSpPr>
          <p:nvPr>
            <p:ph type="ftr" sz="quarter" idx="3"/>
          </p:nvPr>
        </p:nvSpPr>
        <p:spPr/>
        <p:txBody>
          <a:bodyPr/>
          <a:lstStyle/>
          <a:p>
            <a:r>
              <a:rPr lang="en-US"/>
              <a:t>FOOTER</a:t>
            </a:r>
            <a:endParaRPr lang="en-US" dirty="0"/>
          </a:p>
        </p:txBody>
      </p:sp>
      <p:sp>
        <p:nvSpPr>
          <p:cNvPr id="8" name="Slide Number Placeholder 7">
            <a:extLst>
              <a:ext uri="{FF2B5EF4-FFF2-40B4-BE49-F238E27FC236}">
                <a16:creationId xmlns:a16="http://schemas.microsoft.com/office/drawing/2014/main" id="{2B1CA136-774D-43AC-A816-0262757E3998}"/>
              </a:ext>
            </a:extLst>
          </p:cNvPr>
          <p:cNvSpPr>
            <a:spLocks noGrp="1"/>
          </p:cNvSpPr>
          <p:nvPr>
            <p:ph type="sldNum" sz="quarter" idx="4"/>
          </p:nvPr>
        </p:nvSpPr>
        <p:spPr/>
        <p:txBody>
          <a:bodyPr/>
          <a:lstStyle/>
          <a:p>
            <a:fld id="{92B485D1-D61A-494D-A8A9-04DC541B8AAB}" type="slidenum">
              <a:rPr lang="en-US" smtClean="0"/>
              <a:pPr/>
              <a:t>24</a:t>
            </a:fld>
            <a:endParaRPr lang="en-US" dirty="0"/>
          </a:p>
        </p:txBody>
      </p:sp>
    </p:spTree>
    <p:extLst>
      <p:ext uri="{BB962C8B-B14F-4D97-AF65-F5344CB8AC3E}">
        <p14:creationId xmlns:p14="http://schemas.microsoft.com/office/powerpoint/2010/main" val="82824934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9EEA1E-17D3-4357-AF3F-A27082DE1F88}"/>
              </a:ext>
            </a:extLst>
          </p:cNvPr>
          <p:cNvSpPr/>
          <p:nvPr/>
        </p:nvSpPr>
        <p:spPr>
          <a:xfrm>
            <a:off x="-2" y="0"/>
            <a:ext cx="12192002" cy="3115733"/>
          </a:xfrm>
          <a:prstGeom prst="rect">
            <a:avLst/>
          </a:prstGeom>
          <a:gradFill>
            <a:gsLst>
              <a:gs pos="0">
                <a:schemeClr val="accent2"/>
              </a:gs>
              <a:gs pos="100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21">
            <a:extLst>
              <a:ext uri="{FF2B5EF4-FFF2-40B4-BE49-F238E27FC236}">
                <a16:creationId xmlns:a16="http://schemas.microsoft.com/office/drawing/2014/main" id="{D52EC938-3D79-4DA0-B617-8234EA13D9AD}"/>
              </a:ext>
            </a:extLst>
          </p:cNvPr>
          <p:cNvSpPr txBox="1"/>
          <p:nvPr/>
        </p:nvSpPr>
        <p:spPr>
          <a:xfrm>
            <a:off x="6903874" y="666635"/>
            <a:ext cx="4924110" cy="1200329"/>
          </a:xfrm>
          <a:prstGeom prst="rect">
            <a:avLst/>
          </a:prstGeom>
          <a:noFill/>
        </p:spPr>
        <p:txBody>
          <a:bodyPr wrap="square" rtlCol="0">
            <a:spAutoFit/>
          </a:bodyPr>
          <a:lstStyle/>
          <a:p>
            <a:r>
              <a:rPr lang="en-US" sz="3600" b="1" dirty="0">
                <a:solidFill>
                  <a:schemeClr val="bg1"/>
                </a:solidFill>
                <a:latin typeface="+mj-lt"/>
                <a:cs typeface="Aharoni" panose="02010803020104030203" pitchFamily="2" charset="-79"/>
              </a:rPr>
              <a:t>PRODUCT </a:t>
            </a:r>
            <a:br>
              <a:rPr lang="en-US" sz="3600" b="1" dirty="0">
                <a:solidFill>
                  <a:schemeClr val="bg1"/>
                </a:solidFill>
                <a:latin typeface="+mj-lt"/>
                <a:cs typeface="Aharoni" panose="02010803020104030203" pitchFamily="2" charset="-79"/>
              </a:rPr>
            </a:br>
            <a:r>
              <a:rPr lang="en-US" sz="3600" b="1" dirty="0">
                <a:solidFill>
                  <a:schemeClr val="bg1"/>
                </a:solidFill>
                <a:latin typeface="+mj-lt"/>
                <a:cs typeface="Aharoni" panose="02010803020104030203" pitchFamily="2" charset="-79"/>
              </a:rPr>
              <a:t>OVERVIEW HERE</a:t>
            </a:r>
          </a:p>
        </p:txBody>
      </p:sp>
      <p:sp>
        <p:nvSpPr>
          <p:cNvPr id="24" name="Text Placeholder 4">
            <a:extLst>
              <a:ext uri="{FF2B5EF4-FFF2-40B4-BE49-F238E27FC236}">
                <a16:creationId xmlns:a16="http://schemas.microsoft.com/office/drawing/2014/main" id="{13D0CF84-D005-4948-9DF9-09EB4AC0AB5C}"/>
              </a:ext>
            </a:extLst>
          </p:cNvPr>
          <p:cNvSpPr txBox="1">
            <a:spLocks/>
          </p:cNvSpPr>
          <p:nvPr/>
        </p:nvSpPr>
        <p:spPr>
          <a:xfrm>
            <a:off x="6903875" y="1925628"/>
            <a:ext cx="4636358" cy="754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defRPr/>
            </a:pPr>
            <a:r>
              <a:rPr lang="id-ID" sz="1200" b="1" dirty="0">
                <a:solidFill>
                  <a:schemeClr val="bg1"/>
                </a:solidFill>
                <a:latin typeface="+mj-lt"/>
                <a:cs typeface="Segoe UI Light" panose="020B0502040204020203" pitchFamily="34" charset="0"/>
              </a:rPr>
              <a:t>Ut wisi enim </a:t>
            </a:r>
            <a:r>
              <a:rPr lang="id-ID" sz="1200" dirty="0">
                <a:solidFill>
                  <a:schemeClr val="bg1"/>
                </a:solidFill>
                <a:latin typeface="+mj-lt"/>
                <a:cs typeface="Segoe UI Light" panose="020B0502040204020203" pitchFamily="34" charset="0"/>
              </a:rPr>
              <a:t>ad minim veniam, quis nostrud exerci tation</a:t>
            </a:r>
            <a:r>
              <a:rPr lang="en-US" sz="1200" dirty="0">
                <a:solidFill>
                  <a:schemeClr val="bg1"/>
                </a:solidFill>
                <a:latin typeface="+mj-lt"/>
                <a:cs typeface="Segoe UI Light" panose="020B0502040204020203" pitchFamily="34" charset="0"/>
              </a:rPr>
              <a:t> </a:t>
            </a:r>
            <a:r>
              <a:rPr lang="id-ID" sz="1200" b="1" dirty="0">
                <a:solidFill>
                  <a:schemeClr val="bg1"/>
                </a:solidFill>
                <a:latin typeface="+mj-lt"/>
                <a:cs typeface="Segoe UI Light" panose="020B0502040204020203" pitchFamily="34" charset="0"/>
              </a:rPr>
              <a:t>Ut wisi enim </a:t>
            </a:r>
            <a:r>
              <a:rPr lang="id-ID" sz="1200" dirty="0">
                <a:solidFill>
                  <a:schemeClr val="bg1"/>
                </a:solidFill>
                <a:latin typeface="+mj-lt"/>
                <a:cs typeface="Segoe UI Light" panose="020B0502040204020203" pitchFamily="34" charset="0"/>
              </a:rPr>
              <a:t>ad minim veniam, quis nostrud exerci tation</a:t>
            </a:r>
            <a:r>
              <a:rPr lang="en-US" sz="1200" dirty="0">
                <a:solidFill>
                  <a:schemeClr val="bg1"/>
                </a:solidFill>
                <a:latin typeface="+mj-lt"/>
                <a:cs typeface="Segoe UI Light" panose="020B0502040204020203" pitchFamily="34" charset="0"/>
              </a:rPr>
              <a:t> </a:t>
            </a:r>
            <a:r>
              <a:rPr lang="id-ID" sz="1200" b="1" dirty="0">
                <a:solidFill>
                  <a:schemeClr val="bg1"/>
                </a:solidFill>
                <a:latin typeface="+mj-lt"/>
                <a:cs typeface="Segoe UI Light" panose="020B0502040204020203" pitchFamily="34" charset="0"/>
              </a:rPr>
              <a:t>Ut wisi enim </a:t>
            </a:r>
            <a:r>
              <a:rPr lang="id-ID" sz="1200" dirty="0">
                <a:solidFill>
                  <a:schemeClr val="bg1"/>
                </a:solidFill>
                <a:latin typeface="+mj-lt"/>
                <a:cs typeface="Segoe UI Light" panose="020B0502040204020203" pitchFamily="34" charset="0"/>
              </a:rPr>
              <a:t>ad minim veniam, quis</a:t>
            </a:r>
          </a:p>
        </p:txBody>
      </p:sp>
      <p:grpSp>
        <p:nvGrpSpPr>
          <p:cNvPr id="25" name="Group 24">
            <a:extLst>
              <a:ext uri="{FF2B5EF4-FFF2-40B4-BE49-F238E27FC236}">
                <a16:creationId xmlns:a16="http://schemas.microsoft.com/office/drawing/2014/main" id="{02C05F48-6740-457C-AE76-7F1358355640}"/>
              </a:ext>
            </a:extLst>
          </p:cNvPr>
          <p:cNvGrpSpPr/>
          <p:nvPr/>
        </p:nvGrpSpPr>
        <p:grpSpPr>
          <a:xfrm>
            <a:off x="6997802" y="3371236"/>
            <a:ext cx="4065814" cy="1782085"/>
            <a:chOff x="1708202" y="4344391"/>
            <a:chExt cx="4065814" cy="1782085"/>
          </a:xfrm>
        </p:grpSpPr>
        <p:sp>
          <p:nvSpPr>
            <p:cNvPr id="26" name="Rectangle: Rounded Corners 35">
              <a:extLst>
                <a:ext uri="{FF2B5EF4-FFF2-40B4-BE49-F238E27FC236}">
                  <a16:creationId xmlns:a16="http://schemas.microsoft.com/office/drawing/2014/main" id="{71EE43A8-1BFB-4BC9-9C85-CB1ABB1301FA}"/>
                </a:ext>
              </a:extLst>
            </p:cNvPr>
            <p:cNvSpPr/>
            <p:nvPr/>
          </p:nvSpPr>
          <p:spPr>
            <a:xfrm>
              <a:off x="1708202" y="4344391"/>
              <a:ext cx="4065814" cy="1782085"/>
            </a:xfrm>
            <a:prstGeom prst="roundRect">
              <a:avLst>
                <a:gd name="adj" fmla="val 897"/>
              </a:avLst>
            </a:prstGeom>
            <a:solidFill>
              <a:schemeClr val="bg1"/>
            </a:solidFill>
            <a:ln>
              <a:noFill/>
            </a:ln>
            <a:effectLst>
              <a:outerShdw blurRad="1270000" dist="266700" dir="5400000" sx="81000" sy="8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7" name="Straight Connector 26">
              <a:extLst>
                <a:ext uri="{FF2B5EF4-FFF2-40B4-BE49-F238E27FC236}">
                  <a16:creationId xmlns:a16="http://schemas.microsoft.com/office/drawing/2014/main" id="{A2A53D37-1693-4F7E-8C9E-2BCB315EFD17}"/>
                </a:ext>
              </a:extLst>
            </p:cNvPr>
            <p:cNvCxnSpPr>
              <a:cxnSpLocks/>
            </p:cNvCxnSpPr>
            <p:nvPr/>
          </p:nvCxnSpPr>
          <p:spPr>
            <a:xfrm>
              <a:off x="1708202" y="4930182"/>
              <a:ext cx="406581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CF5DE91-0057-4C91-B2B5-21CC2E7816F2}"/>
                </a:ext>
              </a:extLst>
            </p:cNvPr>
            <p:cNvSpPr/>
            <p:nvPr/>
          </p:nvSpPr>
          <p:spPr>
            <a:xfrm>
              <a:off x="1924316" y="4469568"/>
              <a:ext cx="2176560" cy="364587"/>
            </a:xfrm>
            <a:prstGeom prst="rect">
              <a:avLst/>
            </a:prstGeom>
          </p:spPr>
          <p:txBody>
            <a:bodyPr wrap="square">
              <a:spAutoFit/>
            </a:bodyPr>
            <a:lstStyle/>
            <a:p>
              <a:pPr>
                <a:lnSpc>
                  <a:spcPct val="120000"/>
                </a:lnSpc>
              </a:pPr>
              <a:r>
                <a:rPr lang="en-US" sz="1600" dirty="0">
                  <a:solidFill>
                    <a:schemeClr val="tx1">
                      <a:lumMod val="75000"/>
                      <a:lumOff val="25000"/>
                    </a:schemeClr>
                  </a:solidFill>
                  <a:latin typeface="+mj-lt"/>
                  <a:cs typeface="Segoe UI Light" panose="020B0502040204020203" pitchFamily="34" charset="0"/>
                </a:rPr>
                <a:t>GREAT FEATURE</a:t>
              </a:r>
            </a:p>
          </p:txBody>
        </p:sp>
        <p:sp>
          <p:nvSpPr>
            <p:cNvPr id="29" name="Rectangle 28">
              <a:extLst>
                <a:ext uri="{FF2B5EF4-FFF2-40B4-BE49-F238E27FC236}">
                  <a16:creationId xmlns:a16="http://schemas.microsoft.com/office/drawing/2014/main" id="{0B6DB1D1-DDCD-4F1F-BAD5-441F39E94616}"/>
                </a:ext>
              </a:extLst>
            </p:cNvPr>
            <p:cNvSpPr/>
            <p:nvPr/>
          </p:nvSpPr>
          <p:spPr>
            <a:xfrm>
              <a:off x="2332239" y="4984380"/>
              <a:ext cx="1993899" cy="781817"/>
            </a:xfrm>
            <a:prstGeom prst="rect">
              <a:avLst/>
            </a:prstGeom>
          </p:spPr>
          <p:txBody>
            <a:bodyPr wrap="square">
              <a:spAutoFit/>
            </a:bodyPr>
            <a:lstStyle/>
            <a:p>
              <a:pPr>
                <a:lnSpc>
                  <a:spcPct val="120000"/>
                </a:lnSpc>
              </a:pPr>
              <a:r>
                <a:rPr lang="en-US" sz="4000" b="1" dirty="0">
                  <a:solidFill>
                    <a:schemeClr val="tx1">
                      <a:lumMod val="75000"/>
                      <a:lumOff val="25000"/>
                    </a:schemeClr>
                  </a:solidFill>
                  <a:latin typeface="+mj-lt"/>
                  <a:cs typeface="Segoe UI Light" panose="020B0502040204020203" pitchFamily="34" charset="0"/>
                </a:rPr>
                <a:t>12%</a:t>
              </a:r>
            </a:p>
          </p:txBody>
        </p:sp>
        <p:sp>
          <p:nvSpPr>
            <p:cNvPr id="30" name="Rectangle 29">
              <a:extLst>
                <a:ext uri="{FF2B5EF4-FFF2-40B4-BE49-F238E27FC236}">
                  <a16:creationId xmlns:a16="http://schemas.microsoft.com/office/drawing/2014/main" id="{575D77C7-3C60-4D3D-9CD5-D4C9064C0778}"/>
                </a:ext>
              </a:extLst>
            </p:cNvPr>
            <p:cNvSpPr/>
            <p:nvPr/>
          </p:nvSpPr>
          <p:spPr>
            <a:xfrm>
              <a:off x="2332239" y="5618564"/>
              <a:ext cx="2176561" cy="333617"/>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mj-lt"/>
                  <a:cs typeface="Segoe UI Light" panose="020B0502040204020203" pitchFamily="34" charset="0"/>
                </a:rPr>
                <a:t>Your text goes here</a:t>
              </a:r>
            </a:p>
          </p:txBody>
        </p:sp>
        <p:sp>
          <p:nvSpPr>
            <p:cNvPr id="31" name="Isosceles Triangle 30">
              <a:extLst>
                <a:ext uri="{FF2B5EF4-FFF2-40B4-BE49-F238E27FC236}">
                  <a16:creationId xmlns:a16="http://schemas.microsoft.com/office/drawing/2014/main" id="{202CC827-FD93-4A71-AC69-BE44979826D2}"/>
                </a:ext>
              </a:extLst>
            </p:cNvPr>
            <p:cNvSpPr/>
            <p:nvPr/>
          </p:nvSpPr>
          <p:spPr>
            <a:xfrm>
              <a:off x="2007320" y="5222738"/>
              <a:ext cx="197088" cy="15286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Rectangle 31">
              <a:extLst>
                <a:ext uri="{FF2B5EF4-FFF2-40B4-BE49-F238E27FC236}">
                  <a16:creationId xmlns:a16="http://schemas.microsoft.com/office/drawing/2014/main" id="{A39F44C9-61A2-413C-B275-8FABFE157FCB}"/>
                </a:ext>
              </a:extLst>
            </p:cNvPr>
            <p:cNvSpPr/>
            <p:nvPr/>
          </p:nvSpPr>
          <p:spPr>
            <a:xfrm>
              <a:off x="5106177" y="4450518"/>
              <a:ext cx="485713" cy="368049"/>
            </a:xfrm>
            <a:prstGeom prst="rect">
              <a:avLst/>
            </a:prstGeom>
          </p:spPr>
          <p:txBody>
            <a:bodyPr wrap="square">
              <a:spAutoFit/>
            </a:bodyPr>
            <a:lstStyle/>
            <a:p>
              <a:pPr algn="r">
                <a:lnSpc>
                  <a:spcPct val="120000"/>
                </a:lnSpc>
              </a:pPr>
              <a:r>
                <a:rPr lang="en-US" sz="1600" dirty="0">
                  <a:solidFill>
                    <a:schemeClr val="accent3"/>
                  </a:solidFill>
                  <a:latin typeface="+mj-lt"/>
                  <a:cs typeface="Segoe UI Light" panose="020B0502040204020203" pitchFamily="34" charset="0"/>
                </a:rPr>
                <a:t>10</a:t>
              </a:r>
            </a:p>
          </p:txBody>
        </p:sp>
      </p:grpSp>
      <p:sp>
        <p:nvSpPr>
          <p:cNvPr id="33" name="Oval 32">
            <a:extLst>
              <a:ext uri="{FF2B5EF4-FFF2-40B4-BE49-F238E27FC236}">
                <a16:creationId xmlns:a16="http://schemas.microsoft.com/office/drawing/2014/main" id="{2EB34103-A515-4DEC-8042-76F6AD674DE9}"/>
              </a:ext>
            </a:extLst>
          </p:cNvPr>
          <p:cNvSpPr/>
          <p:nvPr/>
        </p:nvSpPr>
        <p:spPr>
          <a:xfrm>
            <a:off x="6997804" y="5466892"/>
            <a:ext cx="715537" cy="715537"/>
          </a:xfrm>
          <a:prstGeom prst="ellipse">
            <a:avLst/>
          </a:prstGeom>
          <a:gradFill>
            <a:gsLst>
              <a:gs pos="0">
                <a:schemeClr val="accent2"/>
              </a:gs>
              <a:gs pos="100000">
                <a:schemeClr val="accent4"/>
              </a:gs>
            </a:gsLst>
            <a:lin ang="2700000" scaled="1"/>
          </a:gradFill>
          <a:ln w="57150">
            <a:solidFill>
              <a:schemeClr val="bg1"/>
            </a:solidFill>
          </a:ln>
          <a:effectLst>
            <a:outerShdw blurRad="254000" dist="38100" dir="5400000" algn="t"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j-lt"/>
            </a:endParaRPr>
          </a:p>
        </p:txBody>
      </p:sp>
      <p:sp>
        <p:nvSpPr>
          <p:cNvPr id="34" name="TextBox 33">
            <a:extLst>
              <a:ext uri="{FF2B5EF4-FFF2-40B4-BE49-F238E27FC236}">
                <a16:creationId xmlns:a16="http://schemas.microsoft.com/office/drawing/2014/main" id="{5A64F1CE-E09B-4C85-8595-15CB1D7A47AA}"/>
              </a:ext>
            </a:extLst>
          </p:cNvPr>
          <p:cNvSpPr txBox="1"/>
          <p:nvPr/>
        </p:nvSpPr>
        <p:spPr>
          <a:xfrm>
            <a:off x="6968774" y="5562795"/>
            <a:ext cx="715537" cy="523220"/>
          </a:xfrm>
          <a:prstGeom prst="rect">
            <a:avLst/>
          </a:prstGeom>
          <a:noFill/>
        </p:spPr>
        <p:txBody>
          <a:bodyPr wrap="square" rtlCol="0" anchor="ctr">
            <a:spAutoFit/>
          </a:bodyPr>
          <a:lstStyle/>
          <a:p>
            <a:pPr algn="ctr"/>
            <a:r>
              <a:rPr lang="en-US" sz="2800" b="1" spc="-150" dirty="0">
                <a:solidFill>
                  <a:schemeClr val="bg1"/>
                </a:solidFill>
                <a:latin typeface="+mj-lt"/>
              </a:rPr>
              <a:t>01</a:t>
            </a:r>
            <a:endParaRPr lang="id-ID" sz="2800" b="1" spc="-150" dirty="0">
              <a:solidFill>
                <a:schemeClr val="bg1"/>
              </a:solidFill>
              <a:latin typeface="+mj-lt"/>
            </a:endParaRPr>
          </a:p>
        </p:txBody>
      </p:sp>
      <p:sp>
        <p:nvSpPr>
          <p:cNvPr id="35" name="TextBox 34">
            <a:extLst>
              <a:ext uri="{FF2B5EF4-FFF2-40B4-BE49-F238E27FC236}">
                <a16:creationId xmlns:a16="http://schemas.microsoft.com/office/drawing/2014/main" id="{CA71A622-BCBB-4E08-8254-B014E1629BA7}"/>
              </a:ext>
            </a:extLst>
          </p:cNvPr>
          <p:cNvSpPr txBox="1"/>
          <p:nvPr/>
        </p:nvSpPr>
        <p:spPr>
          <a:xfrm>
            <a:off x="7964736" y="5552695"/>
            <a:ext cx="1813362" cy="369332"/>
          </a:xfrm>
          <a:prstGeom prst="rect">
            <a:avLst/>
          </a:prstGeom>
          <a:noFill/>
        </p:spPr>
        <p:txBody>
          <a:bodyPr wrap="square" rtlCol="0">
            <a:spAutoFit/>
          </a:bodyPr>
          <a:lstStyle/>
          <a:p>
            <a:r>
              <a:rPr lang="en-US" b="1" dirty="0">
                <a:solidFill>
                  <a:schemeClr val="accent2"/>
                </a:solidFill>
                <a:latin typeface="+mj-lt"/>
              </a:rPr>
              <a:t>BENEFIT</a:t>
            </a:r>
            <a:r>
              <a:rPr lang="id-ID" b="1" dirty="0">
                <a:solidFill>
                  <a:schemeClr val="accent2"/>
                </a:solidFill>
                <a:latin typeface="+mj-lt"/>
              </a:rPr>
              <a:t> </a:t>
            </a:r>
            <a:r>
              <a:rPr lang="en-US" b="1" dirty="0">
                <a:solidFill>
                  <a:schemeClr val="accent2"/>
                </a:solidFill>
                <a:latin typeface="+mj-lt"/>
              </a:rPr>
              <a:t>ONE</a:t>
            </a:r>
            <a:endParaRPr lang="id-ID" b="1" dirty="0">
              <a:solidFill>
                <a:schemeClr val="accent2"/>
              </a:solidFill>
              <a:latin typeface="+mj-lt"/>
            </a:endParaRPr>
          </a:p>
        </p:txBody>
      </p:sp>
      <p:sp>
        <p:nvSpPr>
          <p:cNvPr id="36" name="TextBox 35">
            <a:extLst>
              <a:ext uri="{FF2B5EF4-FFF2-40B4-BE49-F238E27FC236}">
                <a16:creationId xmlns:a16="http://schemas.microsoft.com/office/drawing/2014/main" id="{FBAF12AD-2032-4E63-8883-F8AE35D27167}"/>
              </a:ext>
            </a:extLst>
          </p:cNvPr>
          <p:cNvSpPr txBox="1"/>
          <p:nvPr/>
        </p:nvSpPr>
        <p:spPr>
          <a:xfrm>
            <a:off x="7964735" y="5847991"/>
            <a:ext cx="3739222" cy="338059"/>
          </a:xfrm>
          <a:prstGeom prst="rect">
            <a:avLst/>
          </a:prstGeom>
          <a:noFill/>
        </p:spPr>
        <p:txBody>
          <a:bodyPr wrap="square" lIns="91440" tIns="45720" rIns="91440" bIns="45720" rtlCol="0">
            <a:spAutoFit/>
          </a:bodyPr>
          <a:lstStyle/>
          <a:p>
            <a:pPr>
              <a:lnSpc>
                <a:spcPct val="150000"/>
              </a:lnSpc>
            </a:pPr>
            <a:r>
              <a:rPr lang="id-ID" sz="1200" dirty="0">
                <a:solidFill>
                  <a:schemeClr val="tx1">
                    <a:lumMod val="50000"/>
                    <a:lumOff val="50000"/>
                  </a:schemeClr>
                </a:solidFill>
                <a:latin typeface="+mj-lt"/>
                <a:cs typeface="Calibri"/>
              </a:rPr>
              <a:t>Lorem ipsum </a:t>
            </a:r>
            <a:r>
              <a:rPr lang="id-ID" sz="1200" dirty="0">
                <a:solidFill>
                  <a:schemeClr val="tx1">
                    <a:lumMod val="50000"/>
                    <a:lumOff val="50000"/>
                  </a:schemeClr>
                </a:solidFill>
                <a:latin typeface="+mj-lt"/>
                <a:cs typeface="Calibri Light"/>
              </a:rPr>
              <a:t>dolor sit amet consect</a:t>
            </a:r>
            <a:r>
              <a:rPr lang="en-US" sz="1200" dirty="0">
                <a:solidFill>
                  <a:schemeClr val="tx1">
                    <a:lumMod val="50000"/>
                    <a:lumOff val="50000"/>
                  </a:schemeClr>
                </a:solidFill>
                <a:latin typeface="+mj-lt"/>
                <a:cs typeface="Calibri Light"/>
              </a:rPr>
              <a:t> </a:t>
            </a:r>
            <a:r>
              <a:rPr lang="id-ID" sz="1200" dirty="0">
                <a:solidFill>
                  <a:schemeClr val="tx1">
                    <a:lumMod val="50000"/>
                    <a:lumOff val="50000"/>
                  </a:schemeClr>
                </a:solidFill>
                <a:latin typeface="+mj-lt"/>
                <a:cs typeface="Calibri Light"/>
              </a:rPr>
              <a:t>consect</a:t>
            </a:r>
            <a:endParaRPr lang="en-US" sz="1200" dirty="0">
              <a:solidFill>
                <a:schemeClr val="tx1">
                  <a:lumMod val="50000"/>
                  <a:lumOff val="50000"/>
                </a:schemeClr>
              </a:solidFill>
              <a:latin typeface="+mj-lt"/>
              <a:ea typeface="Roboto Thin" charset="0"/>
              <a:cs typeface="Roboto Thin" charset="0"/>
            </a:endParaRPr>
          </a:p>
        </p:txBody>
      </p:sp>
      <p:pic>
        <p:nvPicPr>
          <p:cNvPr id="10" name="Picture Placeholder 9">
            <a:extLst>
              <a:ext uri="{FF2B5EF4-FFF2-40B4-BE49-F238E27FC236}">
                <a16:creationId xmlns:a16="http://schemas.microsoft.com/office/drawing/2014/main" id="{D3663FB0-B8BB-48FE-951A-0B7873BF99D5}"/>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977" r="977"/>
          <a:stretch/>
        </p:blipFill>
        <p:spPr/>
      </p:pic>
      <p:sp>
        <p:nvSpPr>
          <p:cNvPr id="37" name="Rectangle: Top Corners Rounded 36">
            <a:extLst>
              <a:ext uri="{FF2B5EF4-FFF2-40B4-BE49-F238E27FC236}">
                <a16:creationId xmlns:a16="http://schemas.microsoft.com/office/drawing/2014/main" id="{5D5F6EDC-7755-4656-ADE4-7F9033B9574F}"/>
              </a:ext>
            </a:extLst>
          </p:cNvPr>
          <p:cNvSpPr/>
          <p:nvPr/>
        </p:nvSpPr>
        <p:spPr>
          <a:xfrm rot="5400000">
            <a:off x="-1359693" y="3410357"/>
            <a:ext cx="3221438" cy="502059"/>
          </a:xfrm>
          <a:prstGeom prst="round2SameRect">
            <a:avLst>
              <a:gd name="adj1" fmla="val 16271"/>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TextBox 5">
            <a:extLst>
              <a:ext uri="{FF2B5EF4-FFF2-40B4-BE49-F238E27FC236}">
                <a16:creationId xmlns:a16="http://schemas.microsoft.com/office/drawing/2014/main" id="{7AF58E6A-C1C2-4957-8989-E9A6BB736FD7}"/>
              </a:ext>
            </a:extLst>
          </p:cNvPr>
          <p:cNvSpPr txBox="1"/>
          <p:nvPr/>
        </p:nvSpPr>
        <p:spPr>
          <a:xfrm rot="16200000">
            <a:off x="-1063596" y="3507498"/>
            <a:ext cx="2629246" cy="307777"/>
          </a:xfrm>
          <a:prstGeom prst="rect">
            <a:avLst/>
          </a:prstGeom>
          <a:noFill/>
        </p:spPr>
        <p:txBody>
          <a:bodyPr wrap="none" rtlCol="0">
            <a:spAutoFit/>
          </a:bodyPr>
          <a:lstStyle/>
          <a:p>
            <a:r>
              <a:rPr lang="en-US" sz="1400" spc="600" dirty="0">
                <a:solidFill>
                  <a:schemeClr val="bg1"/>
                </a:solidFill>
                <a:latin typeface="+mj-lt"/>
              </a:rPr>
              <a:t>PRODUCT VIEW</a:t>
            </a:r>
          </a:p>
        </p:txBody>
      </p:sp>
      <p:sp>
        <p:nvSpPr>
          <p:cNvPr id="2" name="Footer Placeholder 1">
            <a:extLst>
              <a:ext uri="{FF2B5EF4-FFF2-40B4-BE49-F238E27FC236}">
                <a16:creationId xmlns:a16="http://schemas.microsoft.com/office/drawing/2014/main" id="{B6AA9153-6C09-4D3B-9128-34B2A6248C38}"/>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BE3A15E8-272E-4B54-8DD6-5F0E3D928DF2}"/>
              </a:ext>
            </a:extLst>
          </p:cNvPr>
          <p:cNvSpPr>
            <a:spLocks noGrp="1"/>
          </p:cNvSpPr>
          <p:nvPr>
            <p:ph type="sldNum" sz="quarter" idx="4"/>
          </p:nvPr>
        </p:nvSpPr>
        <p:spPr/>
        <p:txBody>
          <a:bodyPr/>
          <a:lstStyle/>
          <a:p>
            <a:fld id="{92B485D1-D61A-494D-A8A9-04DC541B8AAB}" type="slidenum">
              <a:rPr lang="en-US" smtClean="0"/>
              <a:pPr/>
              <a:t>3</a:t>
            </a:fld>
            <a:endParaRPr lang="en-US" dirty="0"/>
          </a:p>
        </p:txBody>
      </p:sp>
    </p:spTree>
    <p:extLst>
      <p:ext uri="{BB962C8B-B14F-4D97-AF65-F5344CB8AC3E}">
        <p14:creationId xmlns:p14="http://schemas.microsoft.com/office/powerpoint/2010/main" val="1408597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DB36F99C-870C-42A9-A152-6F8369D1695F}"/>
              </a:ext>
            </a:extLst>
          </p:cNvPr>
          <p:cNvSpPr/>
          <p:nvPr/>
        </p:nvSpPr>
        <p:spPr>
          <a:xfrm>
            <a:off x="8856134" y="3766008"/>
            <a:ext cx="1767363" cy="1217415"/>
          </a:xfrm>
          <a:prstGeom prst="roundRect">
            <a:avLst>
              <a:gd name="adj" fmla="val 0"/>
            </a:avLst>
          </a:prstGeom>
          <a:solidFill>
            <a:schemeClr val="bg1"/>
          </a:solidFill>
          <a:ln>
            <a:noFill/>
          </a:ln>
          <a:effectLst>
            <a:outerShdw blurRad="6350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5330CAD-752D-40B5-A8B0-A70775EB437B}"/>
              </a:ext>
            </a:extLst>
          </p:cNvPr>
          <p:cNvSpPr/>
          <p:nvPr/>
        </p:nvSpPr>
        <p:spPr>
          <a:xfrm>
            <a:off x="5440602" y="3766008"/>
            <a:ext cx="1767363" cy="1217415"/>
          </a:xfrm>
          <a:prstGeom prst="roundRect">
            <a:avLst>
              <a:gd name="adj" fmla="val 0"/>
            </a:avLst>
          </a:prstGeom>
          <a:solidFill>
            <a:schemeClr val="bg1"/>
          </a:solidFill>
          <a:ln>
            <a:noFill/>
          </a:ln>
          <a:effectLst>
            <a:outerShdw blurRad="6350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C4545741-DD2F-4B85-A50A-FA016C48F571}"/>
              </a:ext>
            </a:extLst>
          </p:cNvPr>
          <p:cNvSpPr/>
          <p:nvPr/>
        </p:nvSpPr>
        <p:spPr>
          <a:xfrm>
            <a:off x="5215943" y="1852542"/>
            <a:ext cx="1990683" cy="1217415"/>
          </a:xfrm>
          <a:prstGeom prst="roundRect">
            <a:avLst>
              <a:gd name="adj" fmla="val 0"/>
            </a:avLst>
          </a:prstGeom>
          <a:solidFill>
            <a:schemeClr val="bg1"/>
          </a:solidFill>
          <a:ln>
            <a:noFill/>
          </a:ln>
          <a:effectLst>
            <a:outerShdw blurRad="6350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E84918E-DEAE-4513-B01F-65D36E9417CB}"/>
              </a:ext>
            </a:extLst>
          </p:cNvPr>
          <p:cNvSpPr/>
          <p:nvPr/>
        </p:nvSpPr>
        <p:spPr>
          <a:xfrm>
            <a:off x="1778820" y="1852543"/>
            <a:ext cx="1990683" cy="1217415"/>
          </a:xfrm>
          <a:prstGeom prst="roundRect">
            <a:avLst>
              <a:gd name="adj" fmla="val 0"/>
            </a:avLst>
          </a:prstGeom>
          <a:solidFill>
            <a:schemeClr val="bg1"/>
          </a:solidFill>
          <a:ln>
            <a:noFill/>
          </a:ln>
          <a:effectLst>
            <a:outerShdw blurRad="6350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85EF5704-A0F1-434D-8C41-A2BFB589B5C4}"/>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25" r="525"/>
          <a:stretch>
            <a:fillRect/>
          </a:stretch>
        </p:blipFill>
        <p:spPr>
          <a:xfrm>
            <a:off x="291361" y="2145745"/>
            <a:ext cx="2545002" cy="2570571"/>
          </a:xfrm>
          <a:prstGeom prst="rect">
            <a:avLst/>
          </a:prstGeom>
        </p:spPr>
      </p:pic>
      <p:pic>
        <p:nvPicPr>
          <p:cNvPr id="15" name="Picture Placeholder 14">
            <a:extLst>
              <a:ext uri="{FF2B5EF4-FFF2-40B4-BE49-F238E27FC236}">
                <a16:creationId xmlns:a16="http://schemas.microsoft.com/office/drawing/2014/main" id="{A49DA229-2725-46A5-A2F5-62A1A9B863AA}"/>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17" t="-19025" r="-117" b="-19025"/>
          <a:stretch/>
        </p:blipFill>
        <p:spPr>
          <a:xfrm>
            <a:off x="3330865" y="2105613"/>
            <a:ext cx="2545002" cy="2570571"/>
          </a:xfrm>
          <a:prstGeom prst="rect">
            <a:avLst/>
          </a:prstGeom>
        </p:spPr>
      </p:pic>
      <p:pic>
        <p:nvPicPr>
          <p:cNvPr id="17" name="Picture Placeholder 16">
            <a:extLst>
              <a:ext uri="{FF2B5EF4-FFF2-40B4-BE49-F238E27FC236}">
                <a16:creationId xmlns:a16="http://schemas.microsoft.com/office/drawing/2014/main" id="{A4275AD3-CBB8-42BA-BBDA-9E799071301B}"/>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525" r="525"/>
          <a:stretch>
            <a:fillRect/>
          </a:stretch>
        </p:blipFill>
        <p:spPr>
          <a:xfrm>
            <a:off x="6311132" y="2105612"/>
            <a:ext cx="2545002" cy="2570571"/>
          </a:xfrm>
          <a:prstGeom prst="rect">
            <a:avLst/>
          </a:prstGeom>
        </p:spPr>
      </p:pic>
      <p:pic>
        <p:nvPicPr>
          <p:cNvPr id="19" name="Picture Placeholder 18">
            <a:extLst>
              <a:ext uri="{FF2B5EF4-FFF2-40B4-BE49-F238E27FC236}">
                <a16:creationId xmlns:a16="http://schemas.microsoft.com/office/drawing/2014/main" id="{F64AA789-3883-4A3A-AFF6-3C825F477132}"/>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525" r="525"/>
          <a:stretch>
            <a:fillRect/>
          </a:stretch>
        </p:blipFill>
        <p:spPr>
          <a:xfrm>
            <a:off x="9500949" y="2258011"/>
            <a:ext cx="2545002" cy="2570571"/>
          </a:xfrm>
          <a:prstGeom prst="rect">
            <a:avLst/>
          </a:prstGeom>
        </p:spPr>
      </p:pic>
      <p:grpSp>
        <p:nvGrpSpPr>
          <p:cNvPr id="20" name="Group 19">
            <a:extLst>
              <a:ext uri="{FF2B5EF4-FFF2-40B4-BE49-F238E27FC236}">
                <a16:creationId xmlns:a16="http://schemas.microsoft.com/office/drawing/2014/main" id="{65BEAB96-388C-4FDD-9936-13212D46CA3A}"/>
              </a:ext>
            </a:extLst>
          </p:cNvPr>
          <p:cNvGrpSpPr/>
          <p:nvPr/>
        </p:nvGrpSpPr>
        <p:grpSpPr>
          <a:xfrm>
            <a:off x="4892048" y="2615401"/>
            <a:ext cx="701330" cy="701330"/>
            <a:chOff x="5715002" y="1415558"/>
            <a:chExt cx="1899136" cy="1899136"/>
          </a:xfrm>
          <a:effectLst>
            <a:outerShdw blurRad="647700" dist="393700" dir="8100000" algn="tr" rotWithShape="0">
              <a:prstClr val="black">
                <a:alpha val="28000"/>
              </a:prstClr>
            </a:outerShdw>
          </a:effectLst>
        </p:grpSpPr>
        <p:sp>
          <p:nvSpPr>
            <p:cNvPr id="21" name="Oval 20">
              <a:extLst>
                <a:ext uri="{FF2B5EF4-FFF2-40B4-BE49-F238E27FC236}">
                  <a16:creationId xmlns:a16="http://schemas.microsoft.com/office/drawing/2014/main" id="{09AD6A65-F67F-41E9-8904-75B114F5BFAF}"/>
                </a:ext>
              </a:extLst>
            </p:cNvPr>
            <p:cNvSpPr/>
            <p:nvPr/>
          </p:nvSpPr>
          <p:spPr>
            <a:xfrm>
              <a:off x="5715002" y="1415558"/>
              <a:ext cx="1899136" cy="1899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6D63647-92BF-4751-A177-7765D82DD5B2}"/>
                </a:ext>
              </a:extLst>
            </p:cNvPr>
            <p:cNvSpPr/>
            <p:nvPr/>
          </p:nvSpPr>
          <p:spPr>
            <a:xfrm>
              <a:off x="5821654" y="1522206"/>
              <a:ext cx="1685838" cy="1685838"/>
            </a:xfrm>
            <a:prstGeom prst="ellipse">
              <a:avLst/>
            </a:prstGeom>
            <a:gradFill>
              <a:gsLst>
                <a:gs pos="0">
                  <a:schemeClr val="accent2"/>
                </a:gs>
                <a:gs pos="100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D1D79700-9C8C-479D-A932-FBA3C5B54E7F}"/>
              </a:ext>
            </a:extLst>
          </p:cNvPr>
          <p:cNvSpPr txBox="1"/>
          <p:nvPr/>
        </p:nvSpPr>
        <p:spPr>
          <a:xfrm>
            <a:off x="4884944" y="2731679"/>
            <a:ext cx="715538" cy="461665"/>
          </a:xfrm>
          <a:prstGeom prst="rect">
            <a:avLst/>
          </a:prstGeom>
          <a:noFill/>
        </p:spPr>
        <p:txBody>
          <a:bodyPr wrap="square" rtlCol="0">
            <a:spAutoFit/>
          </a:bodyPr>
          <a:lstStyle/>
          <a:p>
            <a:pPr algn="ctr"/>
            <a:r>
              <a:rPr lang="en-US" sz="2400" b="1" spc="-150" dirty="0">
                <a:solidFill>
                  <a:schemeClr val="bg1"/>
                </a:solidFill>
              </a:rPr>
              <a:t>42</a:t>
            </a:r>
            <a:endParaRPr lang="id-ID" sz="2400" b="1" spc="-150" dirty="0">
              <a:solidFill>
                <a:schemeClr val="bg1"/>
              </a:solidFill>
            </a:endParaRPr>
          </a:p>
        </p:txBody>
      </p:sp>
      <p:sp>
        <p:nvSpPr>
          <p:cNvPr id="24" name="TextBox 23">
            <a:extLst>
              <a:ext uri="{FF2B5EF4-FFF2-40B4-BE49-F238E27FC236}">
                <a16:creationId xmlns:a16="http://schemas.microsoft.com/office/drawing/2014/main" id="{E0AE6A7E-E7BF-4B57-BD39-AE59309F3C8F}"/>
              </a:ext>
            </a:extLst>
          </p:cNvPr>
          <p:cNvSpPr txBox="1"/>
          <p:nvPr/>
        </p:nvSpPr>
        <p:spPr>
          <a:xfrm>
            <a:off x="1643784" y="477588"/>
            <a:ext cx="8904433" cy="646331"/>
          </a:xfrm>
          <a:prstGeom prst="rect">
            <a:avLst/>
          </a:prstGeom>
          <a:noFill/>
        </p:spPr>
        <p:txBody>
          <a:bodyPr wrap="square" rtlCol="0">
            <a:spAutoFit/>
          </a:bodyPr>
          <a:lstStyle/>
          <a:p>
            <a:pPr algn="ctr"/>
            <a:r>
              <a:rPr lang="en-US" sz="3600" b="1" dirty="0">
                <a:solidFill>
                  <a:schemeClr val="accent2"/>
                </a:solidFill>
                <a:cs typeface="Aharoni" panose="02010803020104030203" pitchFamily="2" charset="-79"/>
              </a:rPr>
              <a:t>PRODUCT OVERVIEW HERE</a:t>
            </a:r>
          </a:p>
        </p:txBody>
      </p:sp>
      <p:sp>
        <p:nvSpPr>
          <p:cNvPr id="30" name="TextBox 29">
            <a:extLst>
              <a:ext uri="{FF2B5EF4-FFF2-40B4-BE49-F238E27FC236}">
                <a16:creationId xmlns:a16="http://schemas.microsoft.com/office/drawing/2014/main" id="{B8DBCC17-A5A5-442D-BF64-FA2525519ADA}"/>
              </a:ext>
            </a:extLst>
          </p:cNvPr>
          <p:cNvSpPr txBox="1"/>
          <p:nvPr/>
        </p:nvSpPr>
        <p:spPr>
          <a:xfrm>
            <a:off x="2208677" y="2443345"/>
            <a:ext cx="1386158" cy="415498"/>
          </a:xfrm>
          <a:prstGeom prst="rect">
            <a:avLst/>
          </a:prstGeom>
          <a:noFill/>
        </p:spPr>
        <p:txBody>
          <a:bodyPr wrap="square" rtlCol="0" anchor="t">
            <a:spAutoFit/>
          </a:bodyPr>
          <a:lstStyle/>
          <a:p>
            <a:r>
              <a:rPr lang="en-US" sz="1050" dirty="0">
                <a:solidFill>
                  <a:schemeClr val="bg1">
                    <a:lumMod val="65000"/>
                  </a:schemeClr>
                </a:solidFill>
              </a:rPr>
              <a:t>The quick, brown fox jumps</a:t>
            </a:r>
          </a:p>
        </p:txBody>
      </p:sp>
      <p:sp>
        <p:nvSpPr>
          <p:cNvPr id="31" name="TextBox 30">
            <a:extLst>
              <a:ext uri="{FF2B5EF4-FFF2-40B4-BE49-F238E27FC236}">
                <a16:creationId xmlns:a16="http://schemas.microsoft.com/office/drawing/2014/main" id="{DCF5D0C4-2534-4A84-A0FF-F7FBAF5ABB9F}"/>
              </a:ext>
            </a:extLst>
          </p:cNvPr>
          <p:cNvSpPr txBox="1"/>
          <p:nvPr/>
        </p:nvSpPr>
        <p:spPr>
          <a:xfrm>
            <a:off x="2208677" y="2029411"/>
            <a:ext cx="1122188" cy="400110"/>
          </a:xfrm>
          <a:prstGeom prst="rect">
            <a:avLst/>
          </a:prstGeom>
          <a:noFill/>
        </p:spPr>
        <p:txBody>
          <a:bodyPr wrap="square" rtlCol="0" anchor="t">
            <a:spAutoFit/>
          </a:bodyPr>
          <a:lstStyle/>
          <a:p>
            <a:r>
              <a:rPr lang="en-US" sz="2000" b="1" dirty="0">
                <a:solidFill>
                  <a:schemeClr val="accent3"/>
                </a:solidFill>
              </a:rPr>
              <a:t>234</a:t>
            </a:r>
          </a:p>
        </p:txBody>
      </p:sp>
      <p:sp>
        <p:nvSpPr>
          <p:cNvPr id="32" name="TextBox 31">
            <a:extLst>
              <a:ext uri="{FF2B5EF4-FFF2-40B4-BE49-F238E27FC236}">
                <a16:creationId xmlns:a16="http://schemas.microsoft.com/office/drawing/2014/main" id="{1799520E-FBA5-4EA6-9E5D-854D1DB19C3B}"/>
              </a:ext>
            </a:extLst>
          </p:cNvPr>
          <p:cNvSpPr txBox="1"/>
          <p:nvPr/>
        </p:nvSpPr>
        <p:spPr>
          <a:xfrm>
            <a:off x="5611897" y="2443345"/>
            <a:ext cx="1336527" cy="415498"/>
          </a:xfrm>
          <a:prstGeom prst="rect">
            <a:avLst/>
          </a:prstGeom>
          <a:noFill/>
        </p:spPr>
        <p:txBody>
          <a:bodyPr wrap="square" rtlCol="0" anchor="t">
            <a:spAutoFit/>
          </a:bodyPr>
          <a:lstStyle/>
          <a:p>
            <a:r>
              <a:rPr lang="en-US" sz="1050" dirty="0">
                <a:solidFill>
                  <a:schemeClr val="bg1">
                    <a:lumMod val="65000"/>
                  </a:schemeClr>
                </a:solidFill>
              </a:rPr>
              <a:t>The quick, brown fox jumps</a:t>
            </a:r>
          </a:p>
        </p:txBody>
      </p:sp>
      <p:sp>
        <p:nvSpPr>
          <p:cNvPr id="33" name="TextBox 32">
            <a:extLst>
              <a:ext uri="{FF2B5EF4-FFF2-40B4-BE49-F238E27FC236}">
                <a16:creationId xmlns:a16="http://schemas.microsoft.com/office/drawing/2014/main" id="{DB2E5A00-142D-41B6-A2DD-1A24EBB1F2B5}"/>
              </a:ext>
            </a:extLst>
          </p:cNvPr>
          <p:cNvSpPr txBox="1"/>
          <p:nvPr/>
        </p:nvSpPr>
        <p:spPr>
          <a:xfrm>
            <a:off x="5611897" y="2029411"/>
            <a:ext cx="1122188" cy="400110"/>
          </a:xfrm>
          <a:prstGeom prst="rect">
            <a:avLst/>
          </a:prstGeom>
          <a:noFill/>
        </p:spPr>
        <p:txBody>
          <a:bodyPr wrap="square" rtlCol="0" anchor="t">
            <a:spAutoFit/>
          </a:bodyPr>
          <a:lstStyle/>
          <a:p>
            <a:r>
              <a:rPr lang="en-US" sz="2000" b="1" dirty="0">
                <a:solidFill>
                  <a:schemeClr val="accent3"/>
                </a:solidFill>
              </a:rPr>
              <a:t>628</a:t>
            </a:r>
          </a:p>
        </p:txBody>
      </p:sp>
      <p:sp>
        <p:nvSpPr>
          <p:cNvPr id="34" name="TextBox 33">
            <a:extLst>
              <a:ext uri="{FF2B5EF4-FFF2-40B4-BE49-F238E27FC236}">
                <a16:creationId xmlns:a16="http://schemas.microsoft.com/office/drawing/2014/main" id="{0008644A-3DB8-411E-9CCF-0BE02D4352F4}"/>
              </a:ext>
            </a:extLst>
          </p:cNvPr>
          <p:cNvSpPr txBox="1"/>
          <p:nvPr/>
        </p:nvSpPr>
        <p:spPr>
          <a:xfrm>
            <a:off x="5640668" y="4382712"/>
            <a:ext cx="1423059" cy="415498"/>
          </a:xfrm>
          <a:prstGeom prst="rect">
            <a:avLst/>
          </a:prstGeom>
          <a:noFill/>
        </p:spPr>
        <p:txBody>
          <a:bodyPr wrap="square" rtlCol="0" anchor="t">
            <a:spAutoFit/>
          </a:bodyPr>
          <a:lstStyle/>
          <a:p>
            <a:r>
              <a:rPr lang="en-US" sz="1050" dirty="0">
                <a:solidFill>
                  <a:schemeClr val="bg1">
                    <a:lumMod val="65000"/>
                  </a:schemeClr>
                </a:solidFill>
              </a:rPr>
              <a:t>The quick, brown fox jumps</a:t>
            </a:r>
          </a:p>
        </p:txBody>
      </p:sp>
      <p:sp>
        <p:nvSpPr>
          <p:cNvPr id="35" name="TextBox 34">
            <a:extLst>
              <a:ext uri="{FF2B5EF4-FFF2-40B4-BE49-F238E27FC236}">
                <a16:creationId xmlns:a16="http://schemas.microsoft.com/office/drawing/2014/main" id="{E5218C9A-9989-4377-9485-4ED23A902B8C}"/>
              </a:ext>
            </a:extLst>
          </p:cNvPr>
          <p:cNvSpPr txBox="1"/>
          <p:nvPr/>
        </p:nvSpPr>
        <p:spPr>
          <a:xfrm>
            <a:off x="5640668" y="3940203"/>
            <a:ext cx="1122188" cy="400110"/>
          </a:xfrm>
          <a:prstGeom prst="rect">
            <a:avLst/>
          </a:prstGeom>
          <a:noFill/>
        </p:spPr>
        <p:txBody>
          <a:bodyPr wrap="square" rtlCol="0" anchor="t">
            <a:spAutoFit/>
          </a:bodyPr>
          <a:lstStyle/>
          <a:p>
            <a:r>
              <a:rPr lang="en-US" sz="2000" b="1" dirty="0">
                <a:solidFill>
                  <a:schemeClr val="accent3"/>
                </a:solidFill>
              </a:rPr>
              <a:t>734</a:t>
            </a:r>
          </a:p>
        </p:txBody>
      </p:sp>
      <p:sp>
        <p:nvSpPr>
          <p:cNvPr id="36" name="TextBox 35">
            <a:extLst>
              <a:ext uri="{FF2B5EF4-FFF2-40B4-BE49-F238E27FC236}">
                <a16:creationId xmlns:a16="http://schemas.microsoft.com/office/drawing/2014/main" id="{51F9D6C3-D1FA-4AD7-8D66-0B54A8E0279F}"/>
              </a:ext>
            </a:extLst>
          </p:cNvPr>
          <p:cNvSpPr txBox="1"/>
          <p:nvPr/>
        </p:nvSpPr>
        <p:spPr>
          <a:xfrm>
            <a:off x="8994275" y="4382712"/>
            <a:ext cx="1510028" cy="415498"/>
          </a:xfrm>
          <a:prstGeom prst="rect">
            <a:avLst/>
          </a:prstGeom>
          <a:noFill/>
        </p:spPr>
        <p:txBody>
          <a:bodyPr wrap="square" rtlCol="0" anchor="t">
            <a:spAutoFit/>
          </a:bodyPr>
          <a:lstStyle/>
          <a:p>
            <a:r>
              <a:rPr lang="en-US" sz="1050" dirty="0">
                <a:solidFill>
                  <a:schemeClr val="bg1">
                    <a:lumMod val="65000"/>
                  </a:schemeClr>
                </a:solidFill>
              </a:rPr>
              <a:t>The quick, brown fox jumps</a:t>
            </a:r>
          </a:p>
        </p:txBody>
      </p:sp>
      <p:sp>
        <p:nvSpPr>
          <p:cNvPr id="37" name="TextBox 36">
            <a:extLst>
              <a:ext uri="{FF2B5EF4-FFF2-40B4-BE49-F238E27FC236}">
                <a16:creationId xmlns:a16="http://schemas.microsoft.com/office/drawing/2014/main" id="{9DADAD96-9A55-473B-8E5C-AEBECB78C82D}"/>
              </a:ext>
            </a:extLst>
          </p:cNvPr>
          <p:cNvSpPr txBox="1"/>
          <p:nvPr/>
        </p:nvSpPr>
        <p:spPr>
          <a:xfrm>
            <a:off x="8994275" y="3940203"/>
            <a:ext cx="1122188" cy="400110"/>
          </a:xfrm>
          <a:prstGeom prst="rect">
            <a:avLst/>
          </a:prstGeom>
          <a:noFill/>
        </p:spPr>
        <p:txBody>
          <a:bodyPr wrap="square" rtlCol="0" anchor="t">
            <a:spAutoFit/>
          </a:bodyPr>
          <a:lstStyle/>
          <a:p>
            <a:r>
              <a:rPr lang="en-US" sz="2000" b="1" dirty="0">
                <a:solidFill>
                  <a:schemeClr val="accent3"/>
                </a:solidFill>
              </a:rPr>
              <a:t>318</a:t>
            </a:r>
          </a:p>
        </p:txBody>
      </p:sp>
      <p:sp>
        <p:nvSpPr>
          <p:cNvPr id="38" name="Freeform: Shape 37">
            <a:extLst>
              <a:ext uri="{FF2B5EF4-FFF2-40B4-BE49-F238E27FC236}">
                <a16:creationId xmlns:a16="http://schemas.microsoft.com/office/drawing/2014/main" id="{1EED3F93-A45B-421F-8B95-87790B9F2CC5}"/>
              </a:ext>
            </a:extLst>
          </p:cNvPr>
          <p:cNvSpPr/>
          <p:nvPr/>
        </p:nvSpPr>
        <p:spPr>
          <a:xfrm rot="13500000" flipV="1">
            <a:off x="971660" y="3250022"/>
            <a:ext cx="3898802" cy="4127798"/>
          </a:xfrm>
          <a:custGeom>
            <a:avLst/>
            <a:gdLst>
              <a:gd name="connsiteX0" fmla="*/ 2792113 w 3756563"/>
              <a:gd name="connsiteY0" fmla="*/ 3927282 h 3977205"/>
              <a:gd name="connsiteX1" fmla="*/ 49923 w 3756563"/>
              <a:gd name="connsiteY1" fmla="*/ 1185092 h 3977205"/>
              <a:gd name="connsiteX2" fmla="*/ 49923 w 3756563"/>
              <a:gd name="connsiteY2" fmla="*/ 944041 h 3977205"/>
              <a:gd name="connsiteX3" fmla="*/ 693885 w 3756563"/>
              <a:gd name="connsiteY3" fmla="*/ 300079 h 3977205"/>
              <a:gd name="connsiteX4" fmla="*/ 669878 w 3756563"/>
              <a:gd name="connsiteY4" fmla="*/ 300079 h 3977205"/>
              <a:gd name="connsiteX5" fmla="*/ 843924 w 3756563"/>
              <a:gd name="connsiteY5" fmla="*/ 0 h 3977205"/>
              <a:gd name="connsiteX6" fmla="*/ 1017969 w 3756563"/>
              <a:gd name="connsiteY6" fmla="*/ 300079 h 3977205"/>
              <a:gd name="connsiteX7" fmla="*/ 993963 w 3756563"/>
              <a:gd name="connsiteY7" fmla="*/ 300079 h 3977205"/>
              <a:gd name="connsiteX8" fmla="*/ 3706640 w 3756563"/>
              <a:gd name="connsiteY8" fmla="*/ 3012755 h 3977205"/>
              <a:gd name="connsiteX9" fmla="*/ 3706640 w 3756563"/>
              <a:gd name="connsiteY9" fmla="*/ 3253806 h 3977205"/>
              <a:gd name="connsiteX10" fmla="*/ 3033164 w 3756563"/>
              <a:gd name="connsiteY10" fmla="*/ 3927282 h 3977205"/>
              <a:gd name="connsiteX11" fmla="*/ 2792113 w 3756563"/>
              <a:gd name="connsiteY11" fmla="*/ 3927282 h 397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6563" h="3977205">
                <a:moveTo>
                  <a:pt x="2792113" y="3927282"/>
                </a:moveTo>
                <a:lnTo>
                  <a:pt x="49923" y="1185092"/>
                </a:lnTo>
                <a:cubicBezTo>
                  <a:pt x="-16641" y="1118528"/>
                  <a:pt x="-16641" y="1010605"/>
                  <a:pt x="49923" y="944041"/>
                </a:cubicBezTo>
                <a:lnTo>
                  <a:pt x="693885" y="300079"/>
                </a:lnTo>
                <a:lnTo>
                  <a:pt x="669878" y="300079"/>
                </a:lnTo>
                <a:lnTo>
                  <a:pt x="843924" y="0"/>
                </a:lnTo>
                <a:lnTo>
                  <a:pt x="1017969" y="300079"/>
                </a:lnTo>
                <a:lnTo>
                  <a:pt x="993963" y="300079"/>
                </a:lnTo>
                <a:lnTo>
                  <a:pt x="3706640" y="3012755"/>
                </a:lnTo>
                <a:cubicBezTo>
                  <a:pt x="3773204" y="3079319"/>
                  <a:pt x="3773204" y="3187242"/>
                  <a:pt x="3706640" y="3253806"/>
                </a:cubicBezTo>
                <a:lnTo>
                  <a:pt x="3033164" y="3927282"/>
                </a:lnTo>
                <a:cubicBezTo>
                  <a:pt x="2966600" y="3993846"/>
                  <a:pt x="2858677" y="3993846"/>
                  <a:pt x="2792113" y="3927282"/>
                </a:cubicBezTo>
                <a:close/>
              </a:path>
            </a:pathLst>
          </a:custGeom>
          <a:gradFill>
            <a:gsLst>
              <a:gs pos="0">
                <a:schemeClr val="accent2"/>
              </a:gs>
              <a:gs pos="100000">
                <a:schemeClr val="accent4"/>
              </a:gs>
            </a:gsLst>
            <a:lin ang="2700000" scaled="1"/>
          </a:gradFill>
          <a:ln>
            <a:noFill/>
          </a:ln>
          <a:effectLst>
            <a:outerShdw blurRad="8255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2124657-1FDD-4496-B1B9-D256ED6B9030}"/>
              </a:ext>
            </a:extLst>
          </p:cNvPr>
          <p:cNvSpPr/>
          <p:nvPr/>
        </p:nvSpPr>
        <p:spPr>
          <a:xfrm>
            <a:off x="1097303" y="4954475"/>
            <a:ext cx="715537" cy="715537"/>
          </a:xfrm>
          <a:prstGeom prst="ellipse">
            <a:avLst/>
          </a:prstGeom>
          <a:gradFill>
            <a:gsLst>
              <a:gs pos="0">
                <a:schemeClr val="accent2"/>
              </a:gs>
              <a:gs pos="100000">
                <a:schemeClr val="accent4"/>
              </a:gs>
            </a:gsLst>
            <a:lin ang="2700000" scaled="1"/>
          </a:gradFill>
          <a:ln w="57150">
            <a:solidFill>
              <a:schemeClr val="bg1"/>
            </a:solidFill>
          </a:ln>
          <a:effectLst>
            <a:outerShdw blurRad="355600" dist="177800" dir="104400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TextBox 39">
            <a:extLst>
              <a:ext uri="{FF2B5EF4-FFF2-40B4-BE49-F238E27FC236}">
                <a16:creationId xmlns:a16="http://schemas.microsoft.com/office/drawing/2014/main" id="{C35F6B5B-0FC3-4966-B7F1-6881E6364867}"/>
              </a:ext>
            </a:extLst>
          </p:cNvPr>
          <p:cNvSpPr txBox="1"/>
          <p:nvPr/>
        </p:nvSpPr>
        <p:spPr>
          <a:xfrm>
            <a:off x="1081077" y="5081410"/>
            <a:ext cx="715537" cy="461665"/>
          </a:xfrm>
          <a:prstGeom prst="rect">
            <a:avLst/>
          </a:prstGeom>
          <a:noFill/>
        </p:spPr>
        <p:txBody>
          <a:bodyPr wrap="square" rtlCol="0">
            <a:spAutoFit/>
          </a:bodyPr>
          <a:lstStyle/>
          <a:p>
            <a:pPr algn="ctr"/>
            <a:r>
              <a:rPr lang="en-US" sz="2400" b="1" spc="-150" dirty="0">
                <a:solidFill>
                  <a:schemeClr val="bg1"/>
                </a:solidFill>
              </a:rPr>
              <a:t>02</a:t>
            </a:r>
            <a:endParaRPr lang="id-ID" sz="2400" b="1" spc="-150" dirty="0">
              <a:solidFill>
                <a:schemeClr val="bg1"/>
              </a:solidFill>
            </a:endParaRPr>
          </a:p>
        </p:txBody>
      </p:sp>
      <p:sp>
        <p:nvSpPr>
          <p:cNvPr id="41" name="TextBox 40">
            <a:extLst>
              <a:ext uri="{FF2B5EF4-FFF2-40B4-BE49-F238E27FC236}">
                <a16:creationId xmlns:a16="http://schemas.microsoft.com/office/drawing/2014/main" id="{CEEF9E52-F8EE-4860-B588-AD74ACE1AC9B}"/>
              </a:ext>
            </a:extLst>
          </p:cNvPr>
          <p:cNvSpPr txBox="1"/>
          <p:nvPr/>
        </p:nvSpPr>
        <p:spPr>
          <a:xfrm>
            <a:off x="2035662" y="4956033"/>
            <a:ext cx="1813362" cy="369332"/>
          </a:xfrm>
          <a:prstGeom prst="rect">
            <a:avLst/>
          </a:prstGeom>
          <a:noFill/>
        </p:spPr>
        <p:txBody>
          <a:bodyPr wrap="square" rtlCol="0">
            <a:spAutoFit/>
          </a:bodyPr>
          <a:lstStyle/>
          <a:p>
            <a:r>
              <a:rPr lang="en-US" b="1" dirty="0">
                <a:solidFill>
                  <a:schemeClr val="bg1"/>
                </a:solidFill>
              </a:rPr>
              <a:t>Benefit</a:t>
            </a:r>
            <a:r>
              <a:rPr lang="id-ID" b="1" dirty="0">
                <a:solidFill>
                  <a:schemeClr val="bg1"/>
                </a:solidFill>
              </a:rPr>
              <a:t> </a:t>
            </a:r>
            <a:r>
              <a:rPr lang="en-US" b="1" dirty="0">
                <a:solidFill>
                  <a:schemeClr val="bg1"/>
                </a:solidFill>
              </a:rPr>
              <a:t>Here</a:t>
            </a:r>
            <a:endParaRPr lang="id-ID" b="1" dirty="0">
              <a:solidFill>
                <a:schemeClr val="bg1"/>
              </a:solidFill>
            </a:endParaRPr>
          </a:p>
        </p:txBody>
      </p:sp>
      <p:sp>
        <p:nvSpPr>
          <p:cNvPr id="42" name="TextBox 41">
            <a:extLst>
              <a:ext uri="{FF2B5EF4-FFF2-40B4-BE49-F238E27FC236}">
                <a16:creationId xmlns:a16="http://schemas.microsoft.com/office/drawing/2014/main" id="{2F13642E-1489-481C-BBD5-6CB779DBF39E}"/>
              </a:ext>
            </a:extLst>
          </p:cNvPr>
          <p:cNvSpPr txBox="1"/>
          <p:nvPr/>
        </p:nvSpPr>
        <p:spPr>
          <a:xfrm>
            <a:off x="2035661" y="5344936"/>
            <a:ext cx="2100107" cy="461665"/>
          </a:xfrm>
          <a:prstGeom prst="rect">
            <a:avLst/>
          </a:prstGeom>
          <a:noFill/>
        </p:spPr>
        <p:txBody>
          <a:bodyPr wrap="square" lIns="91440" tIns="45720" rIns="91440" bIns="45720" rtlCol="0">
            <a:spAutoFit/>
          </a:bodyPr>
          <a:lstStyle/>
          <a:p>
            <a:r>
              <a:rPr lang="id-ID" sz="1200" dirty="0">
                <a:solidFill>
                  <a:schemeClr val="bg1"/>
                </a:solidFill>
                <a:cs typeface="Calibri"/>
              </a:rPr>
              <a:t>Lorem ipsum </a:t>
            </a:r>
            <a:r>
              <a:rPr lang="id-ID" sz="1200" dirty="0">
                <a:solidFill>
                  <a:schemeClr val="bg1"/>
                </a:solidFill>
                <a:cs typeface="Calibri Light"/>
              </a:rPr>
              <a:t>dolor sit amet consect</a:t>
            </a:r>
            <a:endParaRPr lang="en-US" sz="1200" dirty="0">
              <a:solidFill>
                <a:schemeClr val="bg1"/>
              </a:solidFill>
              <a:ea typeface="Roboto Thin" charset="0"/>
              <a:cs typeface="Roboto Thin" charset="0"/>
            </a:endParaRPr>
          </a:p>
        </p:txBody>
      </p:sp>
      <p:sp>
        <p:nvSpPr>
          <p:cNvPr id="43" name="TextBox 42">
            <a:extLst>
              <a:ext uri="{FF2B5EF4-FFF2-40B4-BE49-F238E27FC236}">
                <a16:creationId xmlns:a16="http://schemas.microsoft.com/office/drawing/2014/main" id="{CED3E7F1-67B4-4463-966F-14D03AEC63C3}"/>
              </a:ext>
            </a:extLst>
          </p:cNvPr>
          <p:cNvSpPr txBox="1"/>
          <p:nvPr/>
        </p:nvSpPr>
        <p:spPr>
          <a:xfrm>
            <a:off x="5440602" y="5248866"/>
            <a:ext cx="5654095" cy="705258"/>
          </a:xfrm>
          <a:prstGeom prst="rect">
            <a:avLst/>
          </a:prstGeom>
          <a:noFill/>
        </p:spPr>
        <p:txBody>
          <a:bodyPr wrap="square" lIns="91440" tIns="45720" rIns="91440" bIns="45720" rtlCol="0">
            <a:spAutoFit/>
          </a:bodyPr>
          <a:lstStyle/>
          <a:p>
            <a:pPr>
              <a:lnSpc>
                <a:spcPct val="150000"/>
              </a:lnSpc>
            </a:pPr>
            <a:r>
              <a:rPr lang="id-ID" sz="1400" dirty="0">
                <a:solidFill>
                  <a:schemeClr val="bg1">
                    <a:lumMod val="65000"/>
                  </a:schemeClr>
                </a:solidFill>
                <a:cs typeface="Calibri"/>
              </a:rPr>
              <a:t>Lorem ipsum </a:t>
            </a:r>
            <a:r>
              <a:rPr lang="id-ID" sz="1400" dirty="0">
                <a:solidFill>
                  <a:schemeClr val="bg1">
                    <a:lumMod val="65000"/>
                  </a:schemeClr>
                </a:solidFill>
                <a:cs typeface="Calibri Light"/>
              </a:rPr>
              <a:t>dolor sit amet consect</a:t>
            </a:r>
            <a:r>
              <a:rPr lang="en-US" sz="1400" dirty="0">
                <a:solidFill>
                  <a:schemeClr val="bg1">
                    <a:lumMod val="65000"/>
                  </a:schemeClr>
                </a:solidFill>
                <a:cs typeface="Calibri Light"/>
              </a:rPr>
              <a:t> </a:t>
            </a:r>
            <a:r>
              <a:rPr lang="id-ID" sz="1400" dirty="0">
                <a:solidFill>
                  <a:schemeClr val="bg1">
                    <a:lumMod val="65000"/>
                  </a:schemeClr>
                </a:solidFill>
                <a:cs typeface="Calibri Light"/>
              </a:rPr>
              <a:t>amet consect</a:t>
            </a:r>
            <a:r>
              <a:rPr lang="id-ID" sz="1400" dirty="0">
                <a:solidFill>
                  <a:schemeClr val="bg1">
                    <a:lumMod val="65000"/>
                  </a:schemeClr>
                </a:solidFill>
                <a:cs typeface="Calibri"/>
              </a:rPr>
              <a:t>Lorem ipsum </a:t>
            </a:r>
            <a:r>
              <a:rPr lang="id-ID" sz="1400" dirty="0">
                <a:solidFill>
                  <a:schemeClr val="bg1">
                    <a:lumMod val="65000"/>
                  </a:schemeClr>
                </a:solidFill>
                <a:cs typeface="Calibri Light"/>
              </a:rPr>
              <a:t>dolor sit amet consect</a:t>
            </a:r>
            <a:r>
              <a:rPr lang="en-US" sz="1400" dirty="0">
                <a:solidFill>
                  <a:schemeClr val="bg1">
                    <a:lumMod val="65000"/>
                  </a:schemeClr>
                </a:solidFill>
                <a:cs typeface="Calibri Light"/>
              </a:rPr>
              <a:t> </a:t>
            </a:r>
            <a:r>
              <a:rPr lang="id-ID" sz="1400" dirty="0">
                <a:solidFill>
                  <a:schemeClr val="bg1">
                    <a:lumMod val="65000"/>
                  </a:schemeClr>
                </a:solidFill>
                <a:cs typeface="Calibri Light"/>
              </a:rPr>
              <a:t>amet consect</a:t>
            </a:r>
            <a:endParaRPr lang="en-US" sz="1400" dirty="0">
              <a:solidFill>
                <a:schemeClr val="bg1">
                  <a:lumMod val="65000"/>
                </a:schemeClr>
              </a:solidFill>
              <a:ea typeface="Roboto Thin" charset="0"/>
              <a:cs typeface="Roboto Thin" charset="0"/>
            </a:endParaRPr>
          </a:p>
        </p:txBody>
      </p:sp>
      <p:sp>
        <p:nvSpPr>
          <p:cNvPr id="2" name="Footer Placeholder 1">
            <a:extLst>
              <a:ext uri="{FF2B5EF4-FFF2-40B4-BE49-F238E27FC236}">
                <a16:creationId xmlns:a16="http://schemas.microsoft.com/office/drawing/2014/main" id="{95E77713-2A29-4F76-9502-C06A20764E53}"/>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71F5F0C6-4CA4-4749-997E-7D149A97E269}"/>
              </a:ext>
            </a:extLst>
          </p:cNvPr>
          <p:cNvSpPr>
            <a:spLocks noGrp="1"/>
          </p:cNvSpPr>
          <p:nvPr>
            <p:ph type="sldNum" sz="quarter" idx="4"/>
          </p:nvPr>
        </p:nvSpPr>
        <p:spPr/>
        <p:txBody>
          <a:bodyPr/>
          <a:lstStyle/>
          <a:p>
            <a:fld id="{92B485D1-D61A-494D-A8A9-04DC541B8AAB}" type="slidenum">
              <a:rPr lang="en-US" smtClean="0"/>
              <a:pPr/>
              <a:t>4</a:t>
            </a:fld>
            <a:endParaRPr lang="en-US" dirty="0"/>
          </a:p>
        </p:txBody>
      </p:sp>
    </p:spTree>
    <p:extLst>
      <p:ext uri="{BB962C8B-B14F-4D97-AF65-F5344CB8AC3E}">
        <p14:creationId xmlns:p14="http://schemas.microsoft.com/office/powerpoint/2010/main" val="242898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86CE2863-374C-4BCD-A19E-E81827FB86A4}"/>
              </a:ext>
            </a:extLst>
          </p:cNvPr>
          <p:cNvSpPr/>
          <p:nvPr/>
        </p:nvSpPr>
        <p:spPr>
          <a:xfrm flipH="1">
            <a:off x="0" y="0"/>
            <a:ext cx="12192000" cy="6857998"/>
          </a:xfrm>
          <a:custGeom>
            <a:avLst/>
            <a:gdLst>
              <a:gd name="connsiteX0" fmla="*/ 12192000 w 12192000"/>
              <a:gd name="connsiteY0" fmla="*/ 0 h 6857998"/>
              <a:gd name="connsiteX1" fmla="*/ 10858500 w 12192000"/>
              <a:gd name="connsiteY1" fmla="*/ 0 h 6857998"/>
              <a:gd name="connsiteX2" fmla="*/ 10858500 w 12192000"/>
              <a:gd name="connsiteY2" fmla="*/ 1 h 6857998"/>
              <a:gd name="connsiteX3" fmla="*/ 10548434 w 12192000"/>
              <a:gd name="connsiteY3" fmla="*/ 1 h 6857998"/>
              <a:gd name="connsiteX4" fmla="*/ 10532662 w 12192000"/>
              <a:gd name="connsiteY4" fmla="*/ 1 h 6857998"/>
              <a:gd name="connsiteX5" fmla="*/ 10532662 w 12192000"/>
              <a:gd name="connsiteY5" fmla="*/ 0 h 6857998"/>
              <a:gd name="connsiteX6" fmla="*/ 1 w 12192000"/>
              <a:gd name="connsiteY6" fmla="*/ 0 h 6857998"/>
              <a:gd name="connsiteX7" fmla="*/ 1 w 12192000"/>
              <a:gd name="connsiteY7" fmla="*/ 3428999 h 6857998"/>
              <a:gd name="connsiteX8" fmla="*/ 0 w 12192000"/>
              <a:gd name="connsiteY8" fmla="*/ 3428999 h 6857998"/>
              <a:gd name="connsiteX9" fmla="*/ 0 w 12192000"/>
              <a:gd name="connsiteY9" fmla="*/ 6857998 h 6857998"/>
              <a:gd name="connsiteX10" fmla="*/ 4274119 w 12192000"/>
              <a:gd name="connsiteY10" fmla="*/ 6857998 h 6857998"/>
              <a:gd name="connsiteX11" fmla="*/ 4274119 w 12192000"/>
              <a:gd name="connsiteY11" fmla="*/ 3429000 h 6857998"/>
              <a:gd name="connsiteX12" fmla="*/ 10532662 w 12192000"/>
              <a:gd name="connsiteY12" fmla="*/ 3429000 h 6857998"/>
              <a:gd name="connsiteX13" fmla="*/ 10532662 w 12192000"/>
              <a:gd name="connsiteY13" fmla="*/ 3428169 h 6857998"/>
              <a:gd name="connsiteX14" fmla="*/ 10548434 w 12192000"/>
              <a:gd name="connsiteY14" fmla="*/ 3429000 h 6857998"/>
              <a:gd name="connsiteX15" fmla="*/ 10706110 w 12192000"/>
              <a:gd name="connsiteY15" fmla="*/ 3421212 h 6857998"/>
              <a:gd name="connsiteX16" fmla="*/ 10858500 w 12192000"/>
              <a:gd name="connsiteY16" fmla="*/ 3398481 h 6857998"/>
              <a:gd name="connsiteX17" fmla="*/ 10858500 w 12192000"/>
              <a:gd name="connsiteY17" fmla="*/ 3429000 h 6857998"/>
              <a:gd name="connsiteX18" fmla="*/ 12192000 w 12192000"/>
              <a:gd name="connsiteY18" fmla="*/ 3429000 h 6857998"/>
              <a:gd name="connsiteX19" fmla="*/ 12192000 w 12192000"/>
              <a:gd name="connsiteY19" fmla="*/ 1716023 h 6857998"/>
              <a:gd name="connsiteX20" fmla="*/ 12192000 w 12192000"/>
              <a:gd name="connsiteY20" fmla="*/ 1714501 h 6857998"/>
              <a:gd name="connsiteX21" fmla="*/ 12192000 w 12192000"/>
              <a:gd name="connsiteY2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0" h="6857998">
                <a:moveTo>
                  <a:pt x="12192000" y="0"/>
                </a:moveTo>
                <a:lnTo>
                  <a:pt x="10858500" y="0"/>
                </a:lnTo>
                <a:lnTo>
                  <a:pt x="10858500" y="1"/>
                </a:lnTo>
                <a:lnTo>
                  <a:pt x="10548434" y="1"/>
                </a:lnTo>
                <a:lnTo>
                  <a:pt x="10532662" y="1"/>
                </a:lnTo>
                <a:lnTo>
                  <a:pt x="10532662" y="0"/>
                </a:lnTo>
                <a:lnTo>
                  <a:pt x="1" y="0"/>
                </a:lnTo>
                <a:lnTo>
                  <a:pt x="1" y="3428999"/>
                </a:lnTo>
                <a:lnTo>
                  <a:pt x="0" y="3428999"/>
                </a:lnTo>
                <a:lnTo>
                  <a:pt x="0" y="6857998"/>
                </a:lnTo>
                <a:lnTo>
                  <a:pt x="4274119" y="6857998"/>
                </a:lnTo>
                <a:lnTo>
                  <a:pt x="4274119" y="3429000"/>
                </a:lnTo>
                <a:lnTo>
                  <a:pt x="10532662" y="3429000"/>
                </a:lnTo>
                <a:lnTo>
                  <a:pt x="10532662" y="3428169"/>
                </a:lnTo>
                <a:lnTo>
                  <a:pt x="10548434" y="3429000"/>
                </a:lnTo>
                <a:cubicBezTo>
                  <a:pt x="10601621" y="3429000"/>
                  <a:pt x="10654217" y="3426365"/>
                  <a:pt x="10706110" y="3421212"/>
                </a:cubicBezTo>
                <a:lnTo>
                  <a:pt x="10858500" y="3398481"/>
                </a:lnTo>
                <a:lnTo>
                  <a:pt x="10858500" y="3429000"/>
                </a:lnTo>
                <a:lnTo>
                  <a:pt x="12192000" y="3429000"/>
                </a:lnTo>
                <a:lnTo>
                  <a:pt x="12192000" y="1716023"/>
                </a:lnTo>
                <a:lnTo>
                  <a:pt x="12192000" y="1714501"/>
                </a:lnTo>
                <a:lnTo>
                  <a:pt x="12192000" y="1"/>
                </a:lnTo>
                <a:close/>
              </a:path>
            </a:pathLst>
          </a:custGeom>
          <a:gradFill>
            <a:gsLst>
              <a:gs pos="0">
                <a:schemeClr val="accent2"/>
              </a:gs>
              <a:gs pos="100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0A6C29C-7AEB-4C48-BA41-12752A90C8D0}"/>
              </a:ext>
            </a:extLst>
          </p:cNvPr>
          <p:cNvSpPr/>
          <p:nvPr/>
        </p:nvSpPr>
        <p:spPr>
          <a:xfrm flipH="1">
            <a:off x="7884281" y="3438523"/>
            <a:ext cx="3388390" cy="3491347"/>
          </a:xfrm>
          <a:custGeom>
            <a:avLst/>
            <a:gdLst>
              <a:gd name="connsiteX0" fmla="*/ 2400301 w 2400301"/>
              <a:gd name="connsiteY0" fmla="*/ 0 h 2429043"/>
              <a:gd name="connsiteX1" fmla="*/ 2400300 w 2400301"/>
              <a:gd name="connsiteY1" fmla="*/ 2400300 h 2429043"/>
              <a:gd name="connsiteX2" fmla="*/ 172 w 2400301"/>
              <a:gd name="connsiteY2" fmla="*/ 2429043 h 2429043"/>
              <a:gd name="connsiteX3" fmla="*/ 692900 w 2400301"/>
              <a:gd name="connsiteY3" fmla="*/ 713224 h 2429043"/>
              <a:gd name="connsiteX4" fmla="*/ 2400301 w 2400301"/>
              <a:gd name="connsiteY4" fmla="*/ 0 h 2429043"/>
              <a:gd name="connsiteX0" fmla="*/ 2400301 w 2400301"/>
              <a:gd name="connsiteY0" fmla="*/ 0 h 2444464"/>
              <a:gd name="connsiteX1" fmla="*/ 2400300 w 2400301"/>
              <a:gd name="connsiteY1" fmla="*/ 2444464 h 2444464"/>
              <a:gd name="connsiteX2" fmla="*/ 172 w 2400301"/>
              <a:gd name="connsiteY2" fmla="*/ 2429043 h 2444464"/>
              <a:gd name="connsiteX3" fmla="*/ 692900 w 2400301"/>
              <a:gd name="connsiteY3" fmla="*/ 713224 h 2444464"/>
              <a:gd name="connsiteX4" fmla="*/ 2400301 w 2400301"/>
              <a:gd name="connsiteY4" fmla="*/ 0 h 2444464"/>
              <a:gd name="connsiteX0" fmla="*/ 2400274 w 2400274"/>
              <a:gd name="connsiteY0" fmla="*/ 0 h 2444464"/>
              <a:gd name="connsiteX1" fmla="*/ 2400273 w 2400274"/>
              <a:gd name="connsiteY1" fmla="*/ 2444464 h 2444464"/>
              <a:gd name="connsiteX2" fmla="*/ 145 w 2400274"/>
              <a:gd name="connsiteY2" fmla="*/ 2443765 h 2444464"/>
              <a:gd name="connsiteX3" fmla="*/ 692873 w 2400274"/>
              <a:gd name="connsiteY3" fmla="*/ 713224 h 2444464"/>
              <a:gd name="connsiteX4" fmla="*/ 2400274 w 2400274"/>
              <a:gd name="connsiteY4" fmla="*/ 0 h 2444464"/>
              <a:gd name="connsiteX0" fmla="*/ 2400274 w 2400274"/>
              <a:gd name="connsiteY0" fmla="*/ 0 h 2473207"/>
              <a:gd name="connsiteX1" fmla="*/ 2400273 w 2400274"/>
              <a:gd name="connsiteY1" fmla="*/ 2444464 h 2473207"/>
              <a:gd name="connsiteX2" fmla="*/ 145 w 2400274"/>
              <a:gd name="connsiteY2" fmla="*/ 2473207 h 2473207"/>
              <a:gd name="connsiteX3" fmla="*/ 692873 w 2400274"/>
              <a:gd name="connsiteY3" fmla="*/ 713224 h 2473207"/>
              <a:gd name="connsiteX4" fmla="*/ 2400274 w 2400274"/>
              <a:gd name="connsiteY4" fmla="*/ 0 h 247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274" h="2473207">
                <a:moveTo>
                  <a:pt x="2400274" y="0"/>
                </a:moveTo>
                <a:cubicBezTo>
                  <a:pt x="2400274" y="800100"/>
                  <a:pt x="2400273" y="1644364"/>
                  <a:pt x="2400273" y="2444464"/>
                </a:cubicBezTo>
                <a:lnTo>
                  <a:pt x="145" y="2473207"/>
                </a:lnTo>
                <a:cubicBezTo>
                  <a:pt x="-7538" y="1831672"/>
                  <a:pt x="292852" y="1125425"/>
                  <a:pt x="692873" y="713224"/>
                </a:cubicBezTo>
                <a:cubicBezTo>
                  <a:pt x="1092895" y="301023"/>
                  <a:pt x="1758693" y="0"/>
                  <a:pt x="24002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09A05A3-257F-4098-AE70-10F1C0FBEE92}"/>
              </a:ext>
            </a:extLst>
          </p:cNvPr>
          <p:cNvSpPr txBox="1"/>
          <p:nvPr/>
        </p:nvSpPr>
        <p:spPr>
          <a:xfrm>
            <a:off x="4911632" y="704735"/>
            <a:ext cx="6708868" cy="769441"/>
          </a:xfrm>
          <a:prstGeom prst="rect">
            <a:avLst/>
          </a:prstGeom>
          <a:noFill/>
        </p:spPr>
        <p:txBody>
          <a:bodyPr wrap="square" rtlCol="0">
            <a:spAutoFit/>
          </a:bodyPr>
          <a:lstStyle/>
          <a:p>
            <a:r>
              <a:rPr lang="en-US" sz="4400" b="1" dirty="0">
                <a:solidFill>
                  <a:schemeClr val="bg1"/>
                </a:solidFill>
                <a:cs typeface="Aharoni" panose="02010803020104030203" pitchFamily="2" charset="-79"/>
              </a:rPr>
              <a:t>PRODUCT OVERVIEW</a:t>
            </a:r>
          </a:p>
        </p:txBody>
      </p:sp>
      <p:sp>
        <p:nvSpPr>
          <p:cNvPr id="27" name="Text Placeholder 4">
            <a:extLst>
              <a:ext uri="{FF2B5EF4-FFF2-40B4-BE49-F238E27FC236}">
                <a16:creationId xmlns:a16="http://schemas.microsoft.com/office/drawing/2014/main" id="{90DDD6A2-AAC8-4C02-A994-43E448C7CCA9}"/>
              </a:ext>
            </a:extLst>
          </p:cNvPr>
          <p:cNvSpPr txBox="1">
            <a:spLocks/>
          </p:cNvSpPr>
          <p:nvPr/>
        </p:nvSpPr>
        <p:spPr>
          <a:xfrm>
            <a:off x="4911631" y="1498091"/>
            <a:ext cx="5813135" cy="381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600" b="1" i="1" dirty="0">
                <a:solidFill>
                  <a:schemeClr val="bg1"/>
                </a:solidFill>
                <a:cs typeface="Segoe UI Light" panose="020B0502040204020203" pitchFamily="34" charset="0"/>
              </a:rPr>
              <a:t>Ut wisi enim </a:t>
            </a:r>
            <a:r>
              <a:rPr lang="id-ID" sz="1600" i="1" dirty="0">
                <a:solidFill>
                  <a:schemeClr val="bg1"/>
                </a:solidFill>
                <a:cs typeface="Segoe UI Light" panose="020B0502040204020203" pitchFamily="34" charset="0"/>
              </a:rPr>
              <a:t>ad minim veniam, quis nostrud exerci tation</a:t>
            </a:r>
            <a:r>
              <a:rPr lang="en-US" sz="1600" i="1" dirty="0">
                <a:solidFill>
                  <a:schemeClr val="bg1"/>
                </a:solidFill>
                <a:cs typeface="Segoe UI Light" panose="020B0502040204020203" pitchFamily="34" charset="0"/>
              </a:rPr>
              <a:t> </a:t>
            </a:r>
            <a:r>
              <a:rPr lang="id-ID" sz="1600" b="1" i="1" dirty="0">
                <a:solidFill>
                  <a:schemeClr val="bg1"/>
                </a:solidFill>
                <a:cs typeface="Segoe UI Light" panose="020B0502040204020203" pitchFamily="34" charset="0"/>
              </a:rPr>
              <a:t>Ut wisi enim </a:t>
            </a:r>
            <a:r>
              <a:rPr lang="id-ID" sz="1600" i="1" dirty="0">
                <a:solidFill>
                  <a:schemeClr val="bg1"/>
                </a:solidFill>
                <a:cs typeface="Segoe UI Light" panose="020B0502040204020203" pitchFamily="34" charset="0"/>
              </a:rPr>
              <a:t>ad minim veniam, </a:t>
            </a:r>
          </a:p>
        </p:txBody>
      </p:sp>
      <p:sp>
        <p:nvSpPr>
          <p:cNvPr id="38" name="Freeform: Shape 37">
            <a:extLst>
              <a:ext uri="{FF2B5EF4-FFF2-40B4-BE49-F238E27FC236}">
                <a16:creationId xmlns:a16="http://schemas.microsoft.com/office/drawing/2014/main" id="{A276993E-F228-433B-A5AE-912604EEC641}"/>
              </a:ext>
            </a:extLst>
          </p:cNvPr>
          <p:cNvSpPr/>
          <p:nvPr/>
        </p:nvSpPr>
        <p:spPr>
          <a:xfrm rot="13500000" flipH="1">
            <a:off x="7184611" y="2380198"/>
            <a:ext cx="3756563" cy="3977205"/>
          </a:xfrm>
          <a:custGeom>
            <a:avLst/>
            <a:gdLst>
              <a:gd name="connsiteX0" fmla="*/ 2792113 w 3756563"/>
              <a:gd name="connsiteY0" fmla="*/ 3927282 h 3977205"/>
              <a:gd name="connsiteX1" fmla="*/ 49923 w 3756563"/>
              <a:gd name="connsiteY1" fmla="*/ 1185092 h 3977205"/>
              <a:gd name="connsiteX2" fmla="*/ 49923 w 3756563"/>
              <a:gd name="connsiteY2" fmla="*/ 944041 h 3977205"/>
              <a:gd name="connsiteX3" fmla="*/ 693885 w 3756563"/>
              <a:gd name="connsiteY3" fmla="*/ 300079 h 3977205"/>
              <a:gd name="connsiteX4" fmla="*/ 669878 w 3756563"/>
              <a:gd name="connsiteY4" fmla="*/ 300079 h 3977205"/>
              <a:gd name="connsiteX5" fmla="*/ 843924 w 3756563"/>
              <a:gd name="connsiteY5" fmla="*/ 0 h 3977205"/>
              <a:gd name="connsiteX6" fmla="*/ 1017969 w 3756563"/>
              <a:gd name="connsiteY6" fmla="*/ 300079 h 3977205"/>
              <a:gd name="connsiteX7" fmla="*/ 993963 w 3756563"/>
              <a:gd name="connsiteY7" fmla="*/ 300079 h 3977205"/>
              <a:gd name="connsiteX8" fmla="*/ 3706640 w 3756563"/>
              <a:gd name="connsiteY8" fmla="*/ 3012755 h 3977205"/>
              <a:gd name="connsiteX9" fmla="*/ 3706640 w 3756563"/>
              <a:gd name="connsiteY9" fmla="*/ 3253806 h 3977205"/>
              <a:gd name="connsiteX10" fmla="*/ 3033164 w 3756563"/>
              <a:gd name="connsiteY10" fmla="*/ 3927282 h 3977205"/>
              <a:gd name="connsiteX11" fmla="*/ 2792113 w 3756563"/>
              <a:gd name="connsiteY11" fmla="*/ 3927282 h 397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6563" h="3977205">
                <a:moveTo>
                  <a:pt x="2792113" y="3927282"/>
                </a:moveTo>
                <a:lnTo>
                  <a:pt x="49923" y="1185092"/>
                </a:lnTo>
                <a:cubicBezTo>
                  <a:pt x="-16641" y="1118528"/>
                  <a:pt x="-16641" y="1010605"/>
                  <a:pt x="49923" y="944041"/>
                </a:cubicBezTo>
                <a:lnTo>
                  <a:pt x="693885" y="300079"/>
                </a:lnTo>
                <a:lnTo>
                  <a:pt x="669878" y="300079"/>
                </a:lnTo>
                <a:lnTo>
                  <a:pt x="843924" y="0"/>
                </a:lnTo>
                <a:lnTo>
                  <a:pt x="1017969" y="300079"/>
                </a:lnTo>
                <a:lnTo>
                  <a:pt x="993963" y="300079"/>
                </a:lnTo>
                <a:lnTo>
                  <a:pt x="3706640" y="3012755"/>
                </a:lnTo>
                <a:cubicBezTo>
                  <a:pt x="3773204" y="3079319"/>
                  <a:pt x="3773204" y="3187242"/>
                  <a:pt x="3706640" y="3253806"/>
                </a:cubicBezTo>
                <a:lnTo>
                  <a:pt x="3033164" y="3927282"/>
                </a:lnTo>
                <a:cubicBezTo>
                  <a:pt x="2966600" y="3993846"/>
                  <a:pt x="2858677" y="3993846"/>
                  <a:pt x="2792113" y="3927282"/>
                </a:cubicBezTo>
                <a:close/>
              </a:path>
            </a:pathLst>
          </a:custGeom>
          <a:gradFill flip="none" rotWithShape="1">
            <a:gsLst>
              <a:gs pos="0">
                <a:schemeClr val="accent2"/>
              </a:gs>
              <a:gs pos="100000">
                <a:schemeClr val="accent4"/>
              </a:gs>
            </a:gsLst>
            <a:lin ang="13500000" scaled="1"/>
            <a:tileRect/>
          </a:gradFill>
          <a:ln>
            <a:noFill/>
          </a:ln>
          <a:effectLst>
            <a:outerShdw blurRad="8255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3FA9BA7-A117-4F85-BB0A-AB05308B634A}"/>
              </a:ext>
            </a:extLst>
          </p:cNvPr>
          <p:cNvSpPr/>
          <p:nvPr/>
        </p:nvSpPr>
        <p:spPr>
          <a:xfrm>
            <a:off x="7480891" y="3954380"/>
            <a:ext cx="715537" cy="715537"/>
          </a:xfrm>
          <a:prstGeom prst="ellipse">
            <a:avLst/>
          </a:prstGeom>
          <a:gradFill>
            <a:gsLst>
              <a:gs pos="0">
                <a:schemeClr val="accent2"/>
              </a:gs>
              <a:gs pos="100000">
                <a:schemeClr val="accent4"/>
              </a:gs>
            </a:gsLst>
            <a:lin ang="2700000" scaled="1"/>
          </a:gradFill>
          <a:ln w="57150">
            <a:solidFill>
              <a:schemeClr val="bg1"/>
            </a:solidFill>
          </a:ln>
          <a:effectLst>
            <a:outerShdw blurRad="355600" dist="177800" dir="10440000" sx="102000" sy="102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TextBox 39">
            <a:extLst>
              <a:ext uri="{FF2B5EF4-FFF2-40B4-BE49-F238E27FC236}">
                <a16:creationId xmlns:a16="http://schemas.microsoft.com/office/drawing/2014/main" id="{7A2A19E0-CD1D-431B-9827-927F89FFBA3E}"/>
              </a:ext>
            </a:extLst>
          </p:cNvPr>
          <p:cNvSpPr txBox="1"/>
          <p:nvPr/>
        </p:nvSpPr>
        <p:spPr>
          <a:xfrm>
            <a:off x="7457824" y="4052992"/>
            <a:ext cx="715537" cy="523220"/>
          </a:xfrm>
          <a:prstGeom prst="rect">
            <a:avLst/>
          </a:prstGeom>
          <a:noFill/>
        </p:spPr>
        <p:txBody>
          <a:bodyPr wrap="square" rtlCol="0">
            <a:spAutoFit/>
          </a:bodyPr>
          <a:lstStyle/>
          <a:p>
            <a:pPr algn="ctr"/>
            <a:r>
              <a:rPr lang="en-US" sz="2800" b="1" spc="-150" dirty="0">
                <a:solidFill>
                  <a:schemeClr val="bg1"/>
                </a:solidFill>
              </a:rPr>
              <a:t>03</a:t>
            </a:r>
            <a:endParaRPr lang="id-ID" sz="2800" b="1" spc="-150" dirty="0">
              <a:solidFill>
                <a:schemeClr val="bg1"/>
              </a:solidFill>
            </a:endParaRPr>
          </a:p>
        </p:txBody>
      </p:sp>
      <p:sp>
        <p:nvSpPr>
          <p:cNvPr id="41" name="TextBox 40">
            <a:extLst>
              <a:ext uri="{FF2B5EF4-FFF2-40B4-BE49-F238E27FC236}">
                <a16:creationId xmlns:a16="http://schemas.microsoft.com/office/drawing/2014/main" id="{7C878FFC-2407-4B35-8D1C-86DC8158C086}"/>
              </a:ext>
            </a:extLst>
          </p:cNvPr>
          <p:cNvSpPr txBox="1"/>
          <p:nvPr/>
        </p:nvSpPr>
        <p:spPr>
          <a:xfrm>
            <a:off x="8447822" y="3839728"/>
            <a:ext cx="2489429" cy="369332"/>
          </a:xfrm>
          <a:prstGeom prst="rect">
            <a:avLst/>
          </a:prstGeom>
          <a:noFill/>
        </p:spPr>
        <p:txBody>
          <a:bodyPr wrap="square" rtlCol="0">
            <a:spAutoFit/>
          </a:bodyPr>
          <a:lstStyle/>
          <a:p>
            <a:r>
              <a:rPr lang="en-US" b="1" dirty="0">
                <a:solidFill>
                  <a:schemeClr val="bg1"/>
                </a:solidFill>
              </a:rPr>
              <a:t>BENEFIT</a:t>
            </a:r>
            <a:endParaRPr lang="id-ID" b="1" dirty="0">
              <a:solidFill>
                <a:schemeClr val="bg1"/>
              </a:solidFill>
            </a:endParaRPr>
          </a:p>
        </p:txBody>
      </p:sp>
      <p:sp>
        <p:nvSpPr>
          <p:cNvPr id="42" name="TextBox 41">
            <a:extLst>
              <a:ext uri="{FF2B5EF4-FFF2-40B4-BE49-F238E27FC236}">
                <a16:creationId xmlns:a16="http://schemas.microsoft.com/office/drawing/2014/main" id="{18E88E07-F66D-443A-82D3-72E9CB05CBCA}"/>
              </a:ext>
            </a:extLst>
          </p:cNvPr>
          <p:cNvSpPr txBox="1"/>
          <p:nvPr/>
        </p:nvSpPr>
        <p:spPr>
          <a:xfrm>
            <a:off x="8447822" y="4228631"/>
            <a:ext cx="2721857" cy="461665"/>
          </a:xfrm>
          <a:prstGeom prst="rect">
            <a:avLst/>
          </a:prstGeom>
          <a:noFill/>
        </p:spPr>
        <p:txBody>
          <a:bodyPr wrap="square" lIns="91440" tIns="45720" rIns="91440" bIns="45720" rtlCol="0">
            <a:spAutoFit/>
          </a:bodyPr>
          <a:lstStyle/>
          <a:p>
            <a:r>
              <a:rPr lang="id-ID" sz="1200" dirty="0">
                <a:solidFill>
                  <a:schemeClr val="bg1"/>
                </a:solidFill>
                <a:cs typeface="Calibri"/>
              </a:rPr>
              <a:t>Lorem ipsum </a:t>
            </a:r>
            <a:r>
              <a:rPr lang="id-ID" sz="1200" dirty="0">
                <a:solidFill>
                  <a:schemeClr val="bg1"/>
                </a:solidFill>
                <a:cs typeface="Calibri Light"/>
              </a:rPr>
              <a:t>dolor sit amet consect</a:t>
            </a:r>
            <a:r>
              <a:rPr lang="en-US" sz="1200" dirty="0">
                <a:solidFill>
                  <a:schemeClr val="bg1"/>
                </a:solidFill>
                <a:cs typeface="Calibri Light"/>
              </a:rPr>
              <a:t> </a:t>
            </a:r>
            <a:r>
              <a:rPr lang="id-ID" sz="1200" dirty="0">
                <a:solidFill>
                  <a:schemeClr val="bg1"/>
                </a:solidFill>
                <a:cs typeface="Calibri Light"/>
              </a:rPr>
              <a:t>etuer adipiscing elit, </a:t>
            </a:r>
            <a:endParaRPr lang="en-US" sz="1200" dirty="0">
              <a:solidFill>
                <a:schemeClr val="bg1"/>
              </a:solidFill>
              <a:ea typeface="Roboto Thin" charset="0"/>
              <a:cs typeface="Roboto Thin" charset="0"/>
            </a:endParaRPr>
          </a:p>
        </p:txBody>
      </p:sp>
      <p:sp>
        <p:nvSpPr>
          <p:cNvPr id="53" name="Freeform 139">
            <a:extLst>
              <a:ext uri="{FF2B5EF4-FFF2-40B4-BE49-F238E27FC236}">
                <a16:creationId xmlns:a16="http://schemas.microsoft.com/office/drawing/2014/main" id="{E1D2419F-EAAA-41BC-B3F3-38250C1771F7}"/>
              </a:ext>
            </a:extLst>
          </p:cNvPr>
          <p:cNvSpPr>
            <a:spLocks noChangeArrowheads="1"/>
          </p:cNvSpPr>
          <p:nvPr/>
        </p:nvSpPr>
        <p:spPr bwMode="auto">
          <a:xfrm>
            <a:off x="8725944" y="5444461"/>
            <a:ext cx="462299" cy="398165"/>
          </a:xfrm>
          <a:custGeom>
            <a:avLst/>
            <a:gdLst>
              <a:gd name="T0" fmla="*/ 212372 w 634"/>
              <a:gd name="T1" fmla="*/ 85082 h 546"/>
              <a:gd name="T2" fmla="*/ 212372 w 634"/>
              <a:gd name="T3" fmla="*/ 85082 h 546"/>
              <a:gd name="T4" fmla="*/ 169825 w 634"/>
              <a:gd name="T5" fmla="*/ 111400 h 546"/>
              <a:gd name="T6" fmla="*/ 159369 w 634"/>
              <a:gd name="T7" fmla="*/ 90130 h 546"/>
              <a:gd name="T8" fmla="*/ 186051 w 634"/>
              <a:gd name="T9" fmla="*/ 47949 h 546"/>
              <a:gd name="T10" fmla="*/ 138096 w 634"/>
              <a:gd name="T11" fmla="*/ 0 h 546"/>
              <a:gd name="T12" fmla="*/ 85093 w 634"/>
              <a:gd name="T13" fmla="*/ 47949 h 546"/>
              <a:gd name="T14" fmla="*/ 100958 w 634"/>
              <a:gd name="T15" fmla="*/ 85082 h 546"/>
              <a:gd name="T16" fmla="*/ 74637 w 634"/>
              <a:gd name="T17" fmla="*/ 85082 h 546"/>
              <a:gd name="T18" fmla="*/ 85093 w 634"/>
              <a:gd name="T19" fmla="*/ 58404 h 546"/>
              <a:gd name="T20" fmla="*/ 42546 w 634"/>
              <a:gd name="T21" fmla="*/ 15863 h 546"/>
              <a:gd name="T22" fmla="*/ 0 w 634"/>
              <a:gd name="T23" fmla="*/ 58404 h 546"/>
              <a:gd name="T24" fmla="*/ 15865 w 634"/>
              <a:gd name="T25" fmla="*/ 90130 h 546"/>
              <a:gd name="T26" fmla="*/ 0 w 634"/>
              <a:gd name="T27" fmla="*/ 111400 h 546"/>
              <a:gd name="T28" fmla="*/ 0 w 634"/>
              <a:gd name="T29" fmla="*/ 169804 h 546"/>
              <a:gd name="T30" fmla="*/ 32090 w 634"/>
              <a:gd name="T31" fmla="*/ 196482 h 546"/>
              <a:gd name="T32" fmla="*/ 143504 w 634"/>
              <a:gd name="T33" fmla="*/ 196482 h 546"/>
              <a:gd name="T34" fmla="*/ 169825 w 634"/>
              <a:gd name="T35" fmla="*/ 169804 h 546"/>
              <a:gd name="T36" fmla="*/ 169825 w 634"/>
              <a:gd name="T37" fmla="*/ 164757 h 546"/>
              <a:gd name="T38" fmla="*/ 212372 w 634"/>
              <a:gd name="T39" fmla="*/ 196482 h 546"/>
              <a:gd name="T40" fmla="*/ 228236 w 634"/>
              <a:gd name="T41" fmla="*/ 186027 h 546"/>
              <a:gd name="T42" fmla="*/ 228236 w 634"/>
              <a:gd name="T43" fmla="*/ 100945 h 546"/>
              <a:gd name="T44" fmla="*/ 212372 w 634"/>
              <a:gd name="T45" fmla="*/ 85082 h 546"/>
              <a:gd name="T46" fmla="*/ 15865 w 634"/>
              <a:gd name="T47" fmla="*/ 58404 h 546"/>
              <a:gd name="T48" fmla="*/ 15865 w 634"/>
              <a:gd name="T49" fmla="*/ 58404 h 546"/>
              <a:gd name="T50" fmla="*/ 42546 w 634"/>
              <a:gd name="T51" fmla="*/ 26678 h 546"/>
              <a:gd name="T52" fmla="*/ 74637 w 634"/>
              <a:gd name="T53" fmla="*/ 58404 h 546"/>
              <a:gd name="T54" fmla="*/ 42546 w 634"/>
              <a:gd name="T55" fmla="*/ 85082 h 546"/>
              <a:gd name="T56" fmla="*/ 15865 w 634"/>
              <a:gd name="T57" fmla="*/ 58404 h 546"/>
              <a:gd name="T58" fmla="*/ 159369 w 634"/>
              <a:gd name="T59" fmla="*/ 169804 h 546"/>
              <a:gd name="T60" fmla="*/ 159369 w 634"/>
              <a:gd name="T61" fmla="*/ 169804 h 546"/>
              <a:gd name="T62" fmla="*/ 143504 w 634"/>
              <a:gd name="T63" fmla="*/ 186027 h 546"/>
              <a:gd name="T64" fmla="*/ 32090 w 634"/>
              <a:gd name="T65" fmla="*/ 186027 h 546"/>
              <a:gd name="T66" fmla="*/ 15865 w 634"/>
              <a:gd name="T67" fmla="*/ 169804 h 546"/>
              <a:gd name="T68" fmla="*/ 15865 w 634"/>
              <a:gd name="T69" fmla="*/ 111400 h 546"/>
              <a:gd name="T70" fmla="*/ 32090 w 634"/>
              <a:gd name="T71" fmla="*/ 100945 h 546"/>
              <a:gd name="T72" fmla="*/ 143504 w 634"/>
              <a:gd name="T73" fmla="*/ 100945 h 546"/>
              <a:gd name="T74" fmla="*/ 159369 w 634"/>
              <a:gd name="T75" fmla="*/ 111400 h 546"/>
              <a:gd name="T76" fmla="*/ 159369 w 634"/>
              <a:gd name="T77" fmla="*/ 169804 h 546"/>
              <a:gd name="T78" fmla="*/ 138096 w 634"/>
              <a:gd name="T79" fmla="*/ 85082 h 546"/>
              <a:gd name="T80" fmla="*/ 138096 w 634"/>
              <a:gd name="T81" fmla="*/ 85082 h 546"/>
              <a:gd name="T82" fmla="*/ 100958 w 634"/>
              <a:gd name="T83" fmla="*/ 47949 h 546"/>
              <a:gd name="T84" fmla="*/ 138096 w 634"/>
              <a:gd name="T85" fmla="*/ 15863 h 546"/>
              <a:gd name="T86" fmla="*/ 169825 w 634"/>
              <a:gd name="T87" fmla="*/ 47949 h 546"/>
              <a:gd name="T88" fmla="*/ 138096 w 634"/>
              <a:gd name="T89" fmla="*/ 85082 h 546"/>
              <a:gd name="T90" fmla="*/ 212372 w 634"/>
              <a:gd name="T91" fmla="*/ 186027 h 546"/>
              <a:gd name="T92" fmla="*/ 212372 w 634"/>
              <a:gd name="T93" fmla="*/ 186027 h 546"/>
              <a:gd name="T94" fmla="*/ 169825 w 634"/>
              <a:gd name="T95" fmla="*/ 148534 h 546"/>
              <a:gd name="T96" fmla="*/ 169825 w 634"/>
              <a:gd name="T97" fmla="*/ 127623 h 546"/>
              <a:gd name="T98" fmla="*/ 212372 w 634"/>
              <a:gd name="T99" fmla="*/ 100945 h 546"/>
              <a:gd name="T100" fmla="*/ 212372 w 634"/>
              <a:gd name="T101" fmla="*/ 186027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4" h="546">
                <a:moveTo>
                  <a:pt x="589" y="236"/>
                </a:moveTo>
                <a:lnTo>
                  <a:pt x="589" y="236"/>
                </a:lnTo>
                <a:cubicBezTo>
                  <a:pt x="471" y="309"/>
                  <a:pt x="471" y="309"/>
                  <a:pt x="471" y="309"/>
                </a:cubicBezTo>
                <a:cubicBezTo>
                  <a:pt x="471" y="295"/>
                  <a:pt x="471" y="265"/>
                  <a:pt x="442" y="250"/>
                </a:cubicBezTo>
                <a:cubicBezTo>
                  <a:pt x="486" y="236"/>
                  <a:pt x="516" y="191"/>
                  <a:pt x="516" y="133"/>
                </a:cubicBezTo>
                <a:cubicBezTo>
                  <a:pt x="516" y="59"/>
                  <a:pt x="457" y="0"/>
                  <a:pt x="383" y="0"/>
                </a:cubicBezTo>
                <a:cubicBezTo>
                  <a:pt x="310" y="0"/>
                  <a:pt x="236" y="59"/>
                  <a:pt x="236" y="133"/>
                </a:cubicBezTo>
                <a:cubicBezTo>
                  <a:pt x="236" y="177"/>
                  <a:pt x="251" y="207"/>
                  <a:pt x="280" y="236"/>
                </a:cubicBezTo>
                <a:cubicBezTo>
                  <a:pt x="207" y="236"/>
                  <a:pt x="207" y="236"/>
                  <a:pt x="207" y="236"/>
                </a:cubicBezTo>
                <a:cubicBezTo>
                  <a:pt x="236" y="221"/>
                  <a:pt x="236" y="191"/>
                  <a:pt x="236" y="162"/>
                </a:cubicBezTo>
                <a:cubicBezTo>
                  <a:pt x="236" y="89"/>
                  <a:pt x="192" y="44"/>
                  <a:pt x="118" y="44"/>
                </a:cubicBezTo>
                <a:cubicBezTo>
                  <a:pt x="59" y="44"/>
                  <a:pt x="0" y="89"/>
                  <a:pt x="0" y="162"/>
                </a:cubicBezTo>
                <a:cubicBezTo>
                  <a:pt x="0" y="191"/>
                  <a:pt x="15" y="221"/>
                  <a:pt x="44" y="250"/>
                </a:cubicBezTo>
                <a:cubicBezTo>
                  <a:pt x="15" y="265"/>
                  <a:pt x="0" y="280"/>
                  <a:pt x="0" y="309"/>
                </a:cubicBezTo>
                <a:cubicBezTo>
                  <a:pt x="0" y="471"/>
                  <a:pt x="0" y="471"/>
                  <a:pt x="0" y="471"/>
                </a:cubicBezTo>
                <a:cubicBezTo>
                  <a:pt x="0" y="516"/>
                  <a:pt x="44" y="545"/>
                  <a:pt x="89" y="545"/>
                </a:cubicBezTo>
                <a:cubicBezTo>
                  <a:pt x="398" y="545"/>
                  <a:pt x="398" y="545"/>
                  <a:pt x="398" y="545"/>
                </a:cubicBezTo>
                <a:cubicBezTo>
                  <a:pt x="442" y="545"/>
                  <a:pt x="471" y="516"/>
                  <a:pt x="471" y="471"/>
                </a:cubicBezTo>
                <a:cubicBezTo>
                  <a:pt x="471" y="457"/>
                  <a:pt x="471" y="457"/>
                  <a:pt x="471" y="457"/>
                </a:cubicBezTo>
                <a:cubicBezTo>
                  <a:pt x="589" y="545"/>
                  <a:pt x="589" y="545"/>
                  <a:pt x="589" y="545"/>
                </a:cubicBezTo>
                <a:cubicBezTo>
                  <a:pt x="619" y="545"/>
                  <a:pt x="633" y="530"/>
                  <a:pt x="633" y="516"/>
                </a:cubicBezTo>
                <a:cubicBezTo>
                  <a:pt x="633" y="280"/>
                  <a:pt x="633" y="280"/>
                  <a:pt x="633" y="280"/>
                </a:cubicBezTo>
                <a:cubicBezTo>
                  <a:pt x="633" y="250"/>
                  <a:pt x="619" y="236"/>
                  <a:pt x="589" y="236"/>
                </a:cubicBezTo>
                <a:close/>
                <a:moveTo>
                  <a:pt x="44" y="162"/>
                </a:moveTo>
                <a:lnTo>
                  <a:pt x="44" y="162"/>
                </a:lnTo>
                <a:cubicBezTo>
                  <a:pt x="44" y="118"/>
                  <a:pt x="74" y="74"/>
                  <a:pt x="118" y="74"/>
                </a:cubicBezTo>
                <a:cubicBezTo>
                  <a:pt x="162" y="74"/>
                  <a:pt x="207" y="118"/>
                  <a:pt x="207" y="162"/>
                </a:cubicBezTo>
                <a:cubicBezTo>
                  <a:pt x="207" y="207"/>
                  <a:pt x="162" y="236"/>
                  <a:pt x="118" y="236"/>
                </a:cubicBezTo>
                <a:cubicBezTo>
                  <a:pt x="74" y="236"/>
                  <a:pt x="44" y="207"/>
                  <a:pt x="44" y="162"/>
                </a:cubicBezTo>
                <a:close/>
                <a:moveTo>
                  <a:pt x="442" y="471"/>
                </a:moveTo>
                <a:lnTo>
                  <a:pt x="442" y="471"/>
                </a:lnTo>
                <a:cubicBezTo>
                  <a:pt x="442" y="486"/>
                  <a:pt x="412" y="516"/>
                  <a:pt x="398" y="516"/>
                </a:cubicBezTo>
                <a:cubicBezTo>
                  <a:pt x="89" y="516"/>
                  <a:pt x="89" y="516"/>
                  <a:pt x="89" y="516"/>
                </a:cubicBezTo>
                <a:cubicBezTo>
                  <a:pt x="59" y="516"/>
                  <a:pt x="44" y="486"/>
                  <a:pt x="44" y="471"/>
                </a:cubicBezTo>
                <a:cubicBezTo>
                  <a:pt x="44" y="309"/>
                  <a:pt x="44" y="309"/>
                  <a:pt x="44" y="309"/>
                </a:cubicBezTo>
                <a:cubicBezTo>
                  <a:pt x="44" y="295"/>
                  <a:pt x="59" y="280"/>
                  <a:pt x="89" y="280"/>
                </a:cubicBezTo>
                <a:cubicBezTo>
                  <a:pt x="398" y="280"/>
                  <a:pt x="398" y="280"/>
                  <a:pt x="398" y="280"/>
                </a:cubicBezTo>
                <a:cubicBezTo>
                  <a:pt x="412" y="280"/>
                  <a:pt x="442" y="295"/>
                  <a:pt x="442" y="309"/>
                </a:cubicBezTo>
                <a:lnTo>
                  <a:pt x="442" y="471"/>
                </a:lnTo>
                <a:close/>
                <a:moveTo>
                  <a:pt x="383" y="236"/>
                </a:moveTo>
                <a:lnTo>
                  <a:pt x="383" y="236"/>
                </a:lnTo>
                <a:cubicBezTo>
                  <a:pt x="324" y="236"/>
                  <a:pt x="280" y="191"/>
                  <a:pt x="280" y="133"/>
                </a:cubicBezTo>
                <a:cubicBezTo>
                  <a:pt x="280" y="89"/>
                  <a:pt x="324" y="44"/>
                  <a:pt x="383" y="44"/>
                </a:cubicBezTo>
                <a:cubicBezTo>
                  <a:pt x="427" y="44"/>
                  <a:pt x="471" y="89"/>
                  <a:pt x="471" y="133"/>
                </a:cubicBezTo>
                <a:cubicBezTo>
                  <a:pt x="471" y="191"/>
                  <a:pt x="427" y="236"/>
                  <a:pt x="383" y="236"/>
                </a:cubicBezTo>
                <a:close/>
                <a:moveTo>
                  <a:pt x="589" y="516"/>
                </a:moveTo>
                <a:lnTo>
                  <a:pt x="589" y="516"/>
                </a:lnTo>
                <a:cubicBezTo>
                  <a:pt x="471" y="412"/>
                  <a:pt x="471" y="412"/>
                  <a:pt x="471" y="412"/>
                </a:cubicBezTo>
                <a:cubicBezTo>
                  <a:pt x="471" y="398"/>
                  <a:pt x="471" y="368"/>
                  <a:pt x="471" y="354"/>
                </a:cubicBezTo>
                <a:cubicBezTo>
                  <a:pt x="589" y="280"/>
                  <a:pt x="589" y="280"/>
                  <a:pt x="589" y="280"/>
                </a:cubicBezTo>
                <a:cubicBezTo>
                  <a:pt x="589" y="309"/>
                  <a:pt x="589" y="501"/>
                  <a:pt x="589" y="516"/>
                </a:cubicBezTo>
                <a:close/>
              </a:path>
            </a:pathLst>
          </a:custGeom>
          <a:gradFill>
            <a:gsLst>
              <a:gs pos="0">
                <a:schemeClr val="accent2"/>
              </a:gs>
              <a:gs pos="100000">
                <a:schemeClr val="accent4"/>
              </a:gs>
            </a:gsLst>
            <a:lin ang="2700000" scaled="1"/>
          </a:gra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tx1">
                  <a:lumMod val="65000"/>
                  <a:lumOff val="35000"/>
                </a:schemeClr>
              </a:solidFill>
            </a:endParaRPr>
          </a:p>
        </p:txBody>
      </p:sp>
      <p:sp>
        <p:nvSpPr>
          <p:cNvPr id="54" name="Freeform 142">
            <a:extLst>
              <a:ext uri="{FF2B5EF4-FFF2-40B4-BE49-F238E27FC236}">
                <a16:creationId xmlns:a16="http://schemas.microsoft.com/office/drawing/2014/main" id="{E6B706F1-8A5C-42EA-94B1-195855415B30}"/>
              </a:ext>
            </a:extLst>
          </p:cNvPr>
          <p:cNvSpPr>
            <a:spLocks noChangeArrowheads="1"/>
          </p:cNvSpPr>
          <p:nvPr/>
        </p:nvSpPr>
        <p:spPr bwMode="auto">
          <a:xfrm>
            <a:off x="10186777" y="5444461"/>
            <a:ext cx="440923" cy="464972"/>
          </a:xfrm>
          <a:custGeom>
            <a:avLst/>
            <a:gdLst>
              <a:gd name="T0" fmla="*/ 191315 w 604"/>
              <a:gd name="T1" fmla="*/ 0 h 634"/>
              <a:gd name="T2" fmla="*/ 191315 w 604"/>
              <a:gd name="T3" fmla="*/ 0 h 634"/>
              <a:gd name="T4" fmla="*/ 26712 w 604"/>
              <a:gd name="T5" fmla="*/ 0 h 634"/>
              <a:gd name="T6" fmla="*/ 0 w 604"/>
              <a:gd name="T7" fmla="*/ 26830 h 634"/>
              <a:gd name="T8" fmla="*/ 0 w 604"/>
              <a:gd name="T9" fmla="*/ 154818 h 634"/>
              <a:gd name="T10" fmla="*/ 26712 w 604"/>
              <a:gd name="T11" fmla="*/ 187087 h 634"/>
              <a:gd name="T12" fmla="*/ 85189 w 604"/>
              <a:gd name="T13" fmla="*/ 187087 h 634"/>
              <a:gd name="T14" fmla="*/ 85189 w 604"/>
              <a:gd name="T15" fmla="*/ 213555 h 634"/>
              <a:gd name="T16" fmla="*/ 68946 w 604"/>
              <a:gd name="T17" fmla="*/ 213555 h 634"/>
              <a:gd name="T18" fmla="*/ 63892 w 604"/>
              <a:gd name="T19" fmla="*/ 218994 h 634"/>
              <a:gd name="T20" fmla="*/ 68946 w 604"/>
              <a:gd name="T21" fmla="*/ 229508 h 634"/>
              <a:gd name="T22" fmla="*/ 154135 w 604"/>
              <a:gd name="T23" fmla="*/ 229508 h 634"/>
              <a:gd name="T24" fmla="*/ 159189 w 604"/>
              <a:gd name="T25" fmla="*/ 218994 h 634"/>
              <a:gd name="T26" fmla="*/ 154135 w 604"/>
              <a:gd name="T27" fmla="*/ 213555 h 634"/>
              <a:gd name="T28" fmla="*/ 138252 w 604"/>
              <a:gd name="T29" fmla="*/ 213555 h 634"/>
              <a:gd name="T30" fmla="*/ 138252 w 604"/>
              <a:gd name="T31" fmla="*/ 187087 h 634"/>
              <a:gd name="T32" fmla="*/ 191315 w 604"/>
              <a:gd name="T33" fmla="*/ 187087 h 634"/>
              <a:gd name="T34" fmla="*/ 217666 w 604"/>
              <a:gd name="T35" fmla="*/ 154818 h 634"/>
              <a:gd name="T36" fmla="*/ 217666 w 604"/>
              <a:gd name="T37" fmla="*/ 26830 h 634"/>
              <a:gd name="T38" fmla="*/ 191315 w 604"/>
              <a:gd name="T39" fmla="*/ 0 h 634"/>
              <a:gd name="T40" fmla="*/ 127423 w 604"/>
              <a:gd name="T41" fmla="*/ 213555 h 634"/>
              <a:gd name="T42" fmla="*/ 127423 w 604"/>
              <a:gd name="T43" fmla="*/ 213555 h 634"/>
              <a:gd name="T44" fmla="*/ 95658 w 604"/>
              <a:gd name="T45" fmla="*/ 213555 h 634"/>
              <a:gd name="T46" fmla="*/ 95658 w 604"/>
              <a:gd name="T47" fmla="*/ 187087 h 634"/>
              <a:gd name="T48" fmla="*/ 127423 w 604"/>
              <a:gd name="T49" fmla="*/ 187087 h 634"/>
              <a:gd name="T50" fmla="*/ 127423 w 604"/>
              <a:gd name="T51" fmla="*/ 213555 h 634"/>
              <a:gd name="T52" fmla="*/ 201783 w 604"/>
              <a:gd name="T53" fmla="*/ 154818 h 634"/>
              <a:gd name="T54" fmla="*/ 201783 w 604"/>
              <a:gd name="T55" fmla="*/ 154818 h 634"/>
              <a:gd name="T56" fmla="*/ 191315 w 604"/>
              <a:gd name="T57" fmla="*/ 170772 h 634"/>
              <a:gd name="T58" fmla="*/ 26712 w 604"/>
              <a:gd name="T59" fmla="*/ 170772 h 634"/>
              <a:gd name="T60" fmla="*/ 10468 w 604"/>
              <a:gd name="T61" fmla="*/ 154818 h 634"/>
              <a:gd name="T62" fmla="*/ 10468 w 604"/>
              <a:gd name="T63" fmla="*/ 144304 h 634"/>
              <a:gd name="T64" fmla="*/ 201783 w 604"/>
              <a:gd name="T65" fmla="*/ 144304 h 634"/>
              <a:gd name="T66" fmla="*/ 201783 w 604"/>
              <a:gd name="T67" fmla="*/ 154818 h 634"/>
              <a:gd name="T68" fmla="*/ 201783 w 604"/>
              <a:gd name="T69" fmla="*/ 128351 h 634"/>
              <a:gd name="T70" fmla="*/ 201783 w 604"/>
              <a:gd name="T71" fmla="*/ 128351 h 634"/>
              <a:gd name="T72" fmla="*/ 10468 w 604"/>
              <a:gd name="T73" fmla="*/ 128351 h 634"/>
              <a:gd name="T74" fmla="*/ 10468 w 604"/>
              <a:gd name="T75" fmla="*/ 26830 h 634"/>
              <a:gd name="T76" fmla="*/ 26712 w 604"/>
              <a:gd name="T77" fmla="*/ 15953 h 634"/>
              <a:gd name="T78" fmla="*/ 191315 w 604"/>
              <a:gd name="T79" fmla="*/ 15953 h 634"/>
              <a:gd name="T80" fmla="*/ 201783 w 604"/>
              <a:gd name="T81" fmla="*/ 26830 h 634"/>
              <a:gd name="T82" fmla="*/ 201783 w 604"/>
              <a:gd name="T83" fmla="*/ 128351 h 6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4" h="634">
                <a:moveTo>
                  <a:pt x="530" y="0"/>
                </a:moveTo>
                <a:lnTo>
                  <a:pt x="530" y="0"/>
                </a:lnTo>
                <a:cubicBezTo>
                  <a:pt x="74" y="0"/>
                  <a:pt x="74" y="0"/>
                  <a:pt x="74" y="0"/>
                </a:cubicBezTo>
                <a:cubicBezTo>
                  <a:pt x="29" y="0"/>
                  <a:pt x="0" y="30"/>
                  <a:pt x="0" y="74"/>
                </a:cubicBezTo>
                <a:cubicBezTo>
                  <a:pt x="0" y="427"/>
                  <a:pt x="0" y="427"/>
                  <a:pt x="0" y="427"/>
                </a:cubicBezTo>
                <a:cubicBezTo>
                  <a:pt x="0" y="471"/>
                  <a:pt x="29" y="516"/>
                  <a:pt x="74" y="516"/>
                </a:cubicBezTo>
                <a:cubicBezTo>
                  <a:pt x="236" y="516"/>
                  <a:pt x="236" y="516"/>
                  <a:pt x="236" y="516"/>
                </a:cubicBezTo>
                <a:cubicBezTo>
                  <a:pt x="236" y="589"/>
                  <a:pt x="236" y="589"/>
                  <a:pt x="236" y="589"/>
                </a:cubicBezTo>
                <a:cubicBezTo>
                  <a:pt x="191" y="589"/>
                  <a:pt x="191" y="589"/>
                  <a:pt x="191" y="589"/>
                </a:cubicBezTo>
                <a:cubicBezTo>
                  <a:pt x="177" y="589"/>
                  <a:pt x="177" y="604"/>
                  <a:pt x="177" y="604"/>
                </a:cubicBezTo>
                <a:cubicBezTo>
                  <a:pt x="177" y="619"/>
                  <a:pt x="177" y="633"/>
                  <a:pt x="191" y="633"/>
                </a:cubicBezTo>
                <a:cubicBezTo>
                  <a:pt x="427" y="633"/>
                  <a:pt x="427" y="633"/>
                  <a:pt x="427" y="633"/>
                </a:cubicBezTo>
                <a:cubicBezTo>
                  <a:pt x="441" y="633"/>
                  <a:pt x="441" y="619"/>
                  <a:pt x="441" y="604"/>
                </a:cubicBezTo>
                <a:cubicBezTo>
                  <a:pt x="441" y="604"/>
                  <a:pt x="441" y="589"/>
                  <a:pt x="427" y="589"/>
                </a:cubicBezTo>
                <a:cubicBezTo>
                  <a:pt x="383" y="589"/>
                  <a:pt x="383" y="589"/>
                  <a:pt x="383" y="589"/>
                </a:cubicBezTo>
                <a:cubicBezTo>
                  <a:pt x="383" y="516"/>
                  <a:pt x="383" y="516"/>
                  <a:pt x="383" y="516"/>
                </a:cubicBezTo>
                <a:cubicBezTo>
                  <a:pt x="530" y="516"/>
                  <a:pt x="530" y="516"/>
                  <a:pt x="530" y="516"/>
                </a:cubicBezTo>
                <a:cubicBezTo>
                  <a:pt x="574" y="516"/>
                  <a:pt x="603" y="471"/>
                  <a:pt x="603" y="427"/>
                </a:cubicBezTo>
                <a:cubicBezTo>
                  <a:pt x="603" y="74"/>
                  <a:pt x="603" y="74"/>
                  <a:pt x="603" y="74"/>
                </a:cubicBezTo>
                <a:cubicBezTo>
                  <a:pt x="603" y="30"/>
                  <a:pt x="574" y="0"/>
                  <a:pt x="530" y="0"/>
                </a:cubicBezTo>
                <a:close/>
                <a:moveTo>
                  <a:pt x="353" y="589"/>
                </a:moveTo>
                <a:lnTo>
                  <a:pt x="353" y="589"/>
                </a:lnTo>
                <a:cubicBezTo>
                  <a:pt x="265" y="589"/>
                  <a:pt x="265" y="589"/>
                  <a:pt x="265" y="589"/>
                </a:cubicBezTo>
                <a:cubicBezTo>
                  <a:pt x="265" y="516"/>
                  <a:pt x="265" y="516"/>
                  <a:pt x="265" y="516"/>
                </a:cubicBezTo>
                <a:cubicBezTo>
                  <a:pt x="353" y="516"/>
                  <a:pt x="353" y="516"/>
                  <a:pt x="353" y="516"/>
                </a:cubicBezTo>
                <a:lnTo>
                  <a:pt x="353" y="589"/>
                </a:lnTo>
                <a:close/>
                <a:moveTo>
                  <a:pt x="559" y="427"/>
                </a:moveTo>
                <a:lnTo>
                  <a:pt x="559" y="427"/>
                </a:lnTo>
                <a:cubicBezTo>
                  <a:pt x="559" y="457"/>
                  <a:pt x="545" y="471"/>
                  <a:pt x="530" y="471"/>
                </a:cubicBezTo>
                <a:cubicBezTo>
                  <a:pt x="74" y="471"/>
                  <a:pt x="74" y="471"/>
                  <a:pt x="74" y="471"/>
                </a:cubicBezTo>
                <a:cubicBezTo>
                  <a:pt x="59" y="471"/>
                  <a:pt x="29" y="457"/>
                  <a:pt x="29" y="427"/>
                </a:cubicBezTo>
                <a:cubicBezTo>
                  <a:pt x="29" y="398"/>
                  <a:pt x="29" y="398"/>
                  <a:pt x="29" y="398"/>
                </a:cubicBezTo>
                <a:cubicBezTo>
                  <a:pt x="559" y="398"/>
                  <a:pt x="559" y="398"/>
                  <a:pt x="559" y="398"/>
                </a:cubicBezTo>
                <a:lnTo>
                  <a:pt x="559" y="427"/>
                </a:lnTo>
                <a:close/>
                <a:moveTo>
                  <a:pt x="559" y="354"/>
                </a:moveTo>
                <a:lnTo>
                  <a:pt x="559" y="354"/>
                </a:lnTo>
                <a:cubicBezTo>
                  <a:pt x="29" y="354"/>
                  <a:pt x="29" y="354"/>
                  <a:pt x="29" y="354"/>
                </a:cubicBezTo>
                <a:cubicBezTo>
                  <a:pt x="29" y="74"/>
                  <a:pt x="29" y="74"/>
                  <a:pt x="29" y="74"/>
                </a:cubicBezTo>
                <a:cubicBezTo>
                  <a:pt x="29" y="59"/>
                  <a:pt x="59" y="44"/>
                  <a:pt x="74" y="44"/>
                </a:cubicBezTo>
                <a:cubicBezTo>
                  <a:pt x="530" y="44"/>
                  <a:pt x="530" y="44"/>
                  <a:pt x="530" y="44"/>
                </a:cubicBezTo>
                <a:cubicBezTo>
                  <a:pt x="545" y="44"/>
                  <a:pt x="559" y="59"/>
                  <a:pt x="559" y="74"/>
                </a:cubicBezTo>
                <a:lnTo>
                  <a:pt x="559" y="354"/>
                </a:lnTo>
                <a:close/>
              </a:path>
            </a:pathLst>
          </a:custGeom>
          <a:gradFill>
            <a:gsLst>
              <a:gs pos="0">
                <a:schemeClr val="accent2"/>
              </a:gs>
              <a:gs pos="100000">
                <a:schemeClr val="accent4"/>
              </a:gs>
            </a:gsLst>
            <a:lin ang="2700000" scaled="1"/>
          </a:gra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tx1">
                  <a:lumMod val="65000"/>
                  <a:lumOff val="35000"/>
                </a:schemeClr>
              </a:solidFill>
            </a:endParaRPr>
          </a:p>
        </p:txBody>
      </p:sp>
      <p:sp>
        <p:nvSpPr>
          <p:cNvPr id="55" name="Freeform 148">
            <a:extLst>
              <a:ext uri="{FF2B5EF4-FFF2-40B4-BE49-F238E27FC236}">
                <a16:creationId xmlns:a16="http://schemas.microsoft.com/office/drawing/2014/main" id="{2DD2B77A-D56D-4600-B97A-DCE58132C50F}"/>
              </a:ext>
            </a:extLst>
          </p:cNvPr>
          <p:cNvSpPr>
            <a:spLocks noChangeArrowheads="1"/>
          </p:cNvSpPr>
          <p:nvPr/>
        </p:nvSpPr>
        <p:spPr bwMode="auto">
          <a:xfrm>
            <a:off x="7278472" y="5444461"/>
            <a:ext cx="448938" cy="400838"/>
          </a:xfrm>
          <a:custGeom>
            <a:avLst/>
            <a:gdLst>
              <a:gd name="T0" fmla="*/ 195452 w 619"/>
              <a:gd name="T1" fmla="*/ 26858 h 546"/>
              <a:gd name="T2" fmla="*/ 195452 w 619"/>
              <a:gd name="T3" fmla="*/ 26858 h 546"/>
              <a:gd name="T4" fmla="*/ 174293 w 619"/>
              <a:gd name="T5" fmla="*/ 26858 h 546"/>
              <a:gd name="T6" fmla="*/ 168914 w 619"/>
              <a:gd name="T7" fmla="*/ 10888 h 546"/>
              <a:gd name="T8" fmla="*/ 153134 w 619"/>
              <a:gd name="T9" fmla="*/ 0 h 546"/>
              <a:gd name="T10" fmla="*/ 68498 w 619"/>
              <a:gd name="T11" fmla="*/ 0 h 546"/>
              <a:gd name="T12" fmla="*/ 52718 w 619"/>
              <a:gd name="T13" fmla="*/ 10888 h 546"/>
              <a:gd name="T14" fmla="*/ 47339 w 619"/>
              <a:gd name="T15" fmla="*/ 26858 h 546"/>
              <a:gd name="T16" fmla="*/ 26180 w 619"/>
              <a:gd name="T17" fmla="*/ 26858 h 546"/>
              <a:gd name="T18" fmla="*/ 0 w 619"/>
              <a:gd name="T19" fmla="*/ 53352 h 546"/>
              <a:gd name="T20" fmla="*/ 0 w 619"/>
              <a:gd name="T21" fmla="*/ 171307 h 546"/>
              <a:gd name="T22" fmla="*/ 26180 w 619"/>
              <a:gd name="T23" fmla="*/ 197802 h 546"/>
              <a:gd name="T24" fmla="*/ 195452 w 619"/>
              <a:gd name="T25" fmla="*/ 197802 h 546"/>
              <a:gd name="T26" fmla="*/ 221632 w 619"/>
              <a:gd name="T27" fmla="*/ 171307 h 546"/>
              <a:gd name="T28" fmla="*/ 221632 w 619"/>
              <a:gd name="T29" fmla="*/ 53352 h 546"/>
              <a:gd name="T30" fmla="*/ 195452 w 619"/>
              <a:gd name="T31" fmla="*/ 26858 h 546"/>
              <a:gd name="T32" fmla="*/ 211232 w 619"/>
              <a:gd name="T33" fmla="*/ 171307 h 546"/>
              <a:gd name="T34" fmla="*/ 211232 w 619"/>
              <a:gd name="T35" fmla="*/ 171307 h 546"/>
              <a:gd name="T36" fmla="*/ 195452 w 619"/>
              <a:gd name="T37" fmla="*/ 181833 h 546"/>
              <a:gd name="T38" fmla="*/ 26180 w 619"/>
              <a:gd name="T39" fmla="*/ 181833 h 546"/>
              <a:gd name="T40" fmla="*/ 10400 w 619"/>
              <a:gd name="T41" fmla="*/ 171307 h 546"/>
              <a:gd name="T42" fmla="*/ 10400 w 619"/>
              <a:gd name="T43" fmla="*/ 53352 h 546"/>
              <a:gd name="T44" fmla="*/ 26180 w 619"/>
              <a:gd name="T45" fmla="*/ 42827 h 546"/>
              <a:gd name="T46" fmla="*/ 52718 w 619"/>
              <a:gd name="T47" fmla="*/ 42827 h 546"/>
              <a:gd name="T48" fmla="*/ 63477 w 619"/>
              <a:gd name="T49" fmla="*/ 26858 h 546"/>
              <a:gd name="T50" fmla="*/ 73877 w 619"/>
              <a:gd name="T51" fmla="*/ 10888 h 546"/>
              <a:gd name="T52" fmla="*/ 147755 w 619"/>
              <a:gd name="T53" fmla="*/ 10888 h 546"/>
              <a:gd name="T54" fmla="*/ 158155 w 619"/>
              <a:gd name="T55" fmla="*/ 26858 h 546"/>
              <a:gd name="T56" fmla="*/ 168914 w 619"/>
              <a:gd name="T57" fmla="*/ 42827 h 546"/>
              <a:gd name="T58" fmla="*/ 195452 w 619"/>
              <a:gd name="T59" fmla="*/ 42827 h 546"/>
              <a:gd name="T60" fmla="*/ 211232 w 619"/>
              <a:gd name="T61" fmla="*/ 53352 h 546"/>
              <a:gd name="T62" fmla="*/ 211232 w 619"/>
              <a:gd name="T63" fmla="*/ 171307 h 546"/>
              <a:gd name="T64" fmla="*/ 110816 w 619"/>
              <a:gd name="T65" fmla="*/ 53352 h 546"/>
              <a:gd name="T66" fmla="*/ 110816 w 619"/>
              <a:gd name="T67" fmla="*/ 53352 h 546"/>
              <a:gd name="T68" fmla="*/ 52718 w 619"/>
              <a:gd name="T69" fmla="*/ 112511 h 546"/>
              <a:gd name="T70" fmla="*/ 110816 w 619"/>
              <a:gd name="T71" fmla="*/ 171307 h 546"/>
              <a:gd name="T72" fmla="*/ 168914 w 619"/>
              <a:gd name="T73" fmla="*/ 112511 h 546"/>
              <a:gd name="T74" fmla="*/ 110816 w 619"/>
              <a:gd name="T75" fmla="*/ 53352 h 546"/>
              <a:gd name="T76" fmla="*/ 110816 w 619"/>
              <a:gd name="T77" fmla="*/ 154975 h 546"/>
              <a:gd name="T78" fmla="*/ 110816 w 619"/>
              <a:gd name="T79" fmla="*/ 154975 h 546"/>
              <a:gd name="T80" fmla="*/ 68498 w 619"/>
              <a:gd name="T81" fmla="*/ 112511 h 546"/>
              <a:gd name="T82" fmla="*/ 110816 w 619"/>
              <a:gd name="T83" fmla="*/ 69684 h 546"/>
              <a:gd name="T84" fmla="*/ 153134 w 619"/>
              <a:gd name="T85" fmla="*/ 112511 h 546"/>
              <a:gd name="T86" fmla="*/ 110816 w 619"/>
              <a:gd name="T87" fmla="*/ 154975 h 5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9" h="546">
                <a:moveTo>
                  <a:pt x="545" y="74"/>
                </a:moveTo>
                <a:lnTo>
                  <a:pt x="545" y="74"/>
                </a:lnTo>
                <a:cubicBezTo>
                  <a:pt x="486" y="74"/>
                  <a:pt x="486" y="74"/>
                  <a:pt x="486" y="74"/>
                </a:cubicBezTo>
                <a:cubicBezTo>
                  <a:pt x="471" y="30"/>
                  <a:pt x="471" y="30"/>
                  <a:pt x="471" y="30"/>
                </a:cubicBezTo>
                <a:cubicBezTo>
                  <a:pt x="456" y="15"/>
                  <a:pt x="441" y="0"/>
                  <a:pt x="427" y="0"/>
                </a:cubicBezTo>
                <a:cubicBezTo>
                  <a:pt x="191" y="0"/>
                  <a:pt x="191" y="0"/>
                  <a:pt x="191" y="0"/>
                </a:cubicBezTo>
                <a:cubicBezTo>
                  <a:pt x="177" y="0"/>
                  <a:pt x="162" y="15"/>
                  <a:pt x="147" y="30"/>
                </a:cubicBezTo>
                <a:cubicBezTo>
                  <a:pt x="132" y="74"/>
                  <a:pt x="132" y="74"/>
                  <a:pt x="132" y="74"/>
                </a:cubicBezTo>
                <a:cubicBezTo>
                  <a:pt x="73" y="74"/>
                  <a:pt x="73" y="74"/>
                  <a:pt x="73" y="74"/>
                </a:cubicBezTo>
                <a:cubicBezTo>
                  <a:pt x="29" y="74"/>
                  <a:pt x="0" y="104"/>
                  <a:pt x="0" y="147"/>
                </a:cubicBezTo>
                <a:cubicBezTo>
                  <a:pt x="0" y="472"/>
                  <a:pt x="0" y="472"/>
                  <a:pt x="0" y="472"/>
                </a:cubicBezTo>
                <a:cubicBezTo>
                  <a:pt x="0" y="516"/>
                  <a:pt x="29" y="545"/>
                  <a:pt x="73" y="545"/>
                </a:cubicBezTo>
                <a:cubicBezTo>
                  <a:pt x="545" y="545"/>
                  <a:pt x="545" y="545"/>
                  <a:pt x="545" y="545"/>
                </a:cubicBezTo>
                <a:cubicBezTo>
                  <a:pt x="589" y="545"/>
                  <a:pt x="618" y="516"/>
                  <a:pt x="618" y="472"/>
                </a:cubicBezTo>
                <a:cubicBezTo>
                  <a:pt x="618" y="147"/>
                  <a:pt x="618" y="147"/>
                  <a:pt x="618" y="147"/>
                </a:cubicBezTo>
                <a:cubicBezTo>
                  <a:pt x="618" y="104"/>
                  <a:pt x="589" y="74"/>
                  <a:pt x="545" y="74"/>
                </a:cubicBezTo>
                <a:close/>
                <a:moveTo>
                  <a:pt x="589" y="472"/>
                </a:moveTo>
                <a:lnTo>
                  <a:pt x="589" y="472"/>
                </a:lnTo>
                <a:cubicBezTo>
                  <a:pt x="589" y="486"/>
                  <a:pt x="559" y="501"/>
                  <a:pt x="545" y="501"/>
                </a:cubicBezTo>
                <a:cubicBezTo>
                  <a:pt x="73" y="501"/>
                  <a:pt x="73" y="501"/>
                  <a:pt x="73" y="501"/>
                </a:cubicBezTo>
                <a:cubicBezTo>
                  <a:pt x="59" y="501"/>
                  <a:pt x="29" y="486"/>
                  <a:pt x="29" y="472"/>
                </a:cubicBezTo>
                <a:cubicBezTo>
                  <a:pt x="29" y="147"/>
                  <a:pt x="29" y="147"/>
                  <a:pt x="29" y="147"/>
                </a:cubicBezTo>
                <a:cubicBezTo>
                  <a:pt x="29" y="133"/>
                  <a:pt x="59" y="118"/>
                  <a:pt x="73" y="118"/>
                </a:cubicBezTo>
                <a:cubicBezTo>
                  <a:pt x="147" y="118"/>
                  <a:pt x="147" y="118"/>
                  <a:pt x="147" y="118"/>
                </a:cubicBezTo>
                <a:cubicBezTo>
                  <a:pt x="177" y="74"/>
                  <a:pt x="177" y="74"/>
                  <a:pt x="177" y="74"/>
                </a:cubicBezTo>
                <a:cubicBezTo>
                  <a:pt x="191" y="45"/>
                  <a:pt x="191" y="30"/>
                  <a:pt x="206" y="30"/>
                </a:cubicBezTo>
                <a:cubicBezTo>
                  <a:pt x="412" y="30"/>
                  <a:pt x="412" y="30"/>
                  <a:pt x="412" y="30"/>
                </a:cubicBezTo>
                <a:cubicBezTo>
                  <a:pt x="427" y="30"/>
                  <a:pt x="427" y="45"/>
                  <a:pt x="441" y="74"/>
                </a:cubicBezTo>
                <a:cubicBezTo>
                  <a:pt x="471" y="118"/>
                  <a:pt x="471" y="118"/>
                  <a:pt x="471" y="118"/>
                </a:cubicBezTo>
                <a:cubicBezTo>
                  <a:pt x="545" y="118"/>
                  <a:pt x="545" y="118"/>
                  <a:pt x="545" y="118"/>
                </a:cubicBezTo>
                <a:cubicBezTo>
                  <a:pt x="559" y="118"/>
                  <a:pt x="589" y="133"/>
                  <a:pt x="589" y="147"/>
                </a:cubicBezTo>
                <a:lnTo>
                  <a:pt x="589" y="472"/>
                </a:lnTo>
                <a:close/>
                <a:moveTo>
                  <a:pt x="309" y="147"/>
                </a:moveTo>
                <a:lnTo>
                  <a:pt x="309" y="147"/>
                </a:lnTo>
                <a:cubicBezTo>
                  <a:pt x="221" y="147"/>
                  <a:pt x="147" y="221"/>
                  <a:pt x="147" y="310"/>
                </a:cubicBezTo>
                <a:cubicBezTo>
                  <a:pt x="147" y="398"/>
                  <a:pt x="221" y="472"/>
                  <a:pt x="309" y="472"/>
                </a:cubicBezTo>
                <a:cubicBezTo>
                  <a:pt x="398" y="472"/>
                  <a:pt x="471" y="398"/>
                  <a:pt x="471" y="310"/>
                </a:cubicBezTo>
                <a:cubicBezTo>
                  <a:pt x="471" y="221"/>
                  <a:pt x="398" y="147"/>
                  <a:pt x="309" y="147"/>
                </a:cubicBezTo>
                <a:close/>
                <a:moveTo>
                  <a:pt x="309" y="427"/>
                </a:moveTo>
                <a:lnTo>
                  <a:pt x="309" y="427"/>
                </a:lnTo>
                <a:cubicBezTo>
                  <a:pt x="250" y="427"/>
                  <a:pt x="191" y="368"/>
                  <a:pt x="191" y="310"/>
                </a:cubicBezTo>
                <a:cubicBezTo>
                  <a:pt x="191" y="251"/>
                  <a:pt x="250" y="192"/>
                  <a:pt x="309" y="192"/>
                </a:cubicBezTo>
                <a:cubicBezTo>
                  <a:pt x="368" y="192"/>
                  <a:pt x="427" y="251"/>
                  <a:pt x="427" y="310"/>
                </a:cubicBezTo>
                <a:cubicBezTo>
                  <a:pt x="427" y="368"/>
                  <a:pt x="368" y="427"/>
                  <a:pt x="309" y="427"/>
                </a:cubicBezTo>
                <a:close/>
              </a:path>
            </a:pathLst>
          </a:custGeom>
          <a:gradFill>
            <a:gsLst>
              <a:gs pos="0">
                <a:schemeClr val="accent2"/>
              </a:gs>
              <a:gs pos="100000">
                <a:schemeClr val="accent4"/>
              </a:gs>
            </a:gsLst>
            <a:lin ang="2700000" scaled="1"/>
          </a:gra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tx1">
                  <a:lumMod val="65000"/>
                  <a:lumOff val="35000"/>
                </a:schemeClr>
              </a:solidFill>
            </a:endParaRPr>
          </a:p>
        </p:txBody>
      </p:sp>
      <p:sp>
        <p:nvSpPr>
          <p:cNvPr id="56" name="TextBox 55">
            <a:extLst>
              <a:ext uri="{FF2B5EF4-FFF2-40B4-BE49-F238E27FC236}">
                <a16:creationId xmlns:a16="http://schemas.microsoft.com/office/drawing/2014/main" id="{8B96F687-3F59-4E7B-A747-0115DAFFFBA9}"/>
              </a:ext>
            </a:extLst>
          </p:cNvPr>
          <p:cNvSpPr txBox="1"/>
          <p:nvPr/>
        </p:nvSpPr>
        <p:spPr>
          <a:xfrm>
            <a:off x="6922796" y="5947533"/>
            <a:ext cx="1158563" cy="230832"/>
          </a:xfrm>
          <a:prstGeom prst="rect">
            <a:avLst/>
          </a:prstGeom>
          <a:noFill/>
        </p:spPr>
        <p:txBody>
          <a:bodyPr wrap="square" rtlCol="0">
            <a:spAutoFit/>
          </a:bodyPr>
          <a:lstStyle/>
          <a:p>
            <a:pPr algn="ctr"/>
            <a:r>
              <a:rPr lang="id-ID" sz="900" dirty="0">
                <a:solidFill>
                  <a:schemeClr val="tx1">
                    <a:lumMod val="65000"/>
                    <a:lumOff val="35000"/>
                  </a:schemeClr>
                </a:solidFill>
                <a:cs typeface="Lato" panose="020F0502020204030203" pitchFamily="34" charset="0"/>
              </a:rPr>
              <a:t>PHOTOGRAPH</a:t>
            </a:r>
            <a:endParaRPr lang="en-US" sz="900" dirty="0">
              <a:solidFill>
                <a:schemeClr val="tx1">
                  <a:lumMod val="65000"/>
                  <a:lumOff val="35000"/>
                </a:schemeClr>
              </a:solidFill>
              <a:cs typeface="Lato" panose="020F0502020204030203" pitchFamily="34" charset="0"/>
            </a:endParaRPr>
          </a:p>
        </p:txBody>
      </p:sp>
      <p:sp>
        <p:nvSpPr>
          <p:cNvPr id="57" name="TextBox 56">
            <a:extLst>
              <a:ext uri="{FF2B5EF4-FFF2-40B4-BE49-F238E27FC236}">
                <a16:creationId xmlns:a16="http://schemas.microsoft.com/office/drawing/2014/main" id="{D68C888A-4324-48C7-B60F-AD162FD511C8}"/>
              </a:ext>
            </a:extLst>
          </p:cNvPr>
          <p:cNvSpPr txBox="1"/>
          <p:nvPr/>
        </p:nvSpPr>
        <p:spPr>
          <a:xfrm>
            <a:off x="8375177" y="5944860"/>
            <a:ext cx="1158563" cy="230832"/>
          </a:xfrm>
          <a:prstGeom prst="rect">
            <a:avLst/>
          </a:prstGeom>
          <a:noFill/>
        </p:spPr>
        <p:txBody>
          <a:bodyPr wrap="square" rtlCol="0">
            <a:spAutoFit/>
          </a:bodyPr>
          <a:lstStyle/>
          <a:p>
            <a:pPr algn="ctr"/>
            <a:r>
              <a:rPr lang="id-ID" sz="900">
                <a:solidFill>
                  <a:schemeClr val="tx1">
                    <a:lumMod val="65000"/>
                    <a:lumOff val="35000"/>
                  </a:schemeClr>
                </a:solidFill>
                <a:cs typeface="Lato" panose="020F0502020204030203" pitchFamily="34" charset="0"/>
              </a:rPr>
              <a:t>VIDEOGRAPH</a:t>
            </a:r>
            <a:endParaRPr lang="en-US" sz="900" dirty="0">
              <a:solidFill>
                <a:schemeClr val="tx1">
                  <a:lumMod val="65000"/>
                  <a:lumOff val="35000"/>
                </a:schemeClr>
              </a:solidFill>
              <a:cs typeface="Lato" panose="020F0502020204030203" pitchFamily="34" charset="0"/>
            </a:endParaRPr>
          </a:p>
        </p:txBody>
      </p:sp>
      <p:sp>
        <p:nvSpPr>
          <p:cNvPr id="58" name="TextBox 57">
            <a:extLst>
              <a:ext uri="{FF2B5EF4-FFF2-40B4-BE49-F238E27FC236}">
                <a16:creationId xmlns:a16="http://schemas.microsoft.com/office/drawing/2014/main" id="{E6E34EC4-DD72-44F0-A70E-7382F28E61ED}"/>
              </a:ext>
            </a:extLst>
          </p:cNvPr>
          <p:cNvSpPr txBox="1"/>
          <p:nvPr/>
        </p:nvSpPr>
        <p:spPr>
          <a:xfrm>
            <a:off x="9827558" y="5949825"/>
            <a:ext cx="1158563" cy="230832"/>
          </a:xfrm>
          <a:prstGeom prst="rect">
            <a:avLst/>
          </a:prstGeom>
          <a:noFill/>
        </p:spPr>
        <p:txBody>
          <a:bodyPr wrap="square" rtlCol="0">
            <a:spAutoFit/>
          </a:bodyPr>
          <a:lstStyle/>
          <a:p>
            <a:pPr algn="ctr"/>
            <a:r>
              <a:rPr lang="id-ID" sz="900">
                <a:solidFill>
                  <a:schemeClr val="tx1">
                    <a:lumMod val="65000"/>
                    <a:lumOff val="35000"/>
                  </a:schemeClr>
                </a:solidFill>
                <a:cs typeface="Lato" panose="020F0502020204030203" pitchFamily="34" charset="0"/>
              </a:rPr>
              <a:t>POST EDITING</a:t>
            </a:r>
            <a:endParaRPr lang="en-US" sz="900" dirty="0">
              <a:solidFill>
                <a:schemeClr val="tx1">
                  <a:lumMod val="65000"/>
                  <a:lumOff val="35000"/>
                </a:schemeClr>
              </a:solidFill>
              <a:cs typeface="Lato" panose="020F0502020204030203" pitchFamily="34" charset="0"/>
            </a:endParaRPr>
          </a:p>
        </p:txBody>
      </p:sp>
      <p:pic>
        <p:nvPicPr>
          <p:cNvPr id="28" name="Picture Placeholder 23">
            <a:extLst>
              <a:ext uri="{FF2B5EF4-FFF2-40B4-BE49-F238E27FC236}">
                <a16:creationId xmlns:a16="http://schemas.microsoft.com/office/drawing/2014/main" id="{1E10CA0B-5312-4B26-A112-202C81AF5280}"/>
              </a:ext>
            </a:extLst>
          </p:cNvPr>
          <p:cNvPicPr>
            <a:picLocks noChangeAspect="1"/>
          </p:cNvPicPr>
          <p:nvPr/>
        </p:nvPicPr>
        <p:blipFill>
          <a:blip r:embed="rId2">
            <a:extLst>
              <a:ext uri="{28A0092B-C50C-407E-A947-70E740481C1C}">
                <a14:useLocalDpi xmlns:a14="http://schemas.microsoft.com/office/drawing/2010/main" val="0"/>
              </a:ext>
            </a:extLst>
          </a:blip>
          <a:srcRect t="889" b="889"/>
          <a:stretch>
            <a:fillRect/>
          </a:stretch>
        </p:blipFill>
        <p:spPr>
          <a:xfrm>
            <a:off x="0" y="0"/>
            <a:ext cx="6756400" cy="6858000"/>
          </a:xfrm>
          <a:prstGeom prst="rect">
            <a:avLst/>
          </a:prstGeom>
        </p:spPr>
      </p:pic>
      <p:sp>
        <p:nvSpPr>
          <p:cNvPr id="2" name="Footer Placeholder 1">
            <a:extLst>
              <a:ext uri="{FF2B5EF4-FFF2-40B4-BE49-F238E27FC236}">
                <a16:creationId xmlns:a16="http://schemas.microsoft.com/office/drawing/2014/main" id="{19E08DF7-4DF9-4DFB-A7AA-38BF8D1FBFB9}"/>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3" name="Slide Number Placeholder 2">
            <a:extLst>
              <a:ext uri="{FF2B5EF4-FFF2-40B4-BE49-F238E27FC236}">
                <a16:creationId xmlns:a16="http://schemas.microsoft.com/office/drawing/2014/main" id="{30C160AB-F038-42C1-B20C-61EAEE9DD150}"/>
              </a:ext>
            </a:extLst>
          </p:cNvPr>
          <p:cNvSpPr>
            <a:spLocks noGrp="1"/>
          </p:cNvSpPr>
          <p:nvPr>
            <p:ph type="sldNum" sz="quarter" idx="4"/>
          </p:nvPr>
        </p:nvSpPr>
        <p:spPr/>
        <p:txBody>
          <a:bodyPr/>
          <a:lstStyle/>
          <a:p>
            <a:fld id="{92B485D1-D61A-494D-A8A9-04DC541B8AAB}" type="slidenum">
              <a:rPr lang="en-US" smtClean="0">
                <a:solidFill>
                  <a:schemeClr val="bg1"/>
                </a:solidFill>
              </a:rPr>
              <a:pPr/>
              <a:t>5</a:t>
            </a:fld>
            <a:endParaRPr lang="en-US" dirty="0">
              <a:solidFill>
                <a:schemeClr val="bg1"/>
              </a:solidFill>
            </a:endParaRPr>
          </a:p>
        </p:txBody>
      </p:sp>
    </p:spTree>
    <p:extLst>
      <p:ext uri="{BB962C8B-B14F-4D97-AF65-F5344CB8AC3E}">
        <p14:creationId xmlns:p14="http://schemas.microsoft.com/office/powerpoint/2010/main" val="230255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08C610D-8BDE-4210-B413-61A662673CCE}"/>
              </a:ext>
            </a:extLst>
          </p:cNvPr>
          <p:cNvSpPr/>
          <p:nvPr/>
        </p:nvSpPr>
        <p:spPr>
          <a:xfrm>
            <a:off x="7445421" y="1963607"/>
            <a:ext cx="4139014" cy="41390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010842-2222-44CC-A611-4773B434E8EF}"/>
              </a:ext>
            </a:extLst>
          </p:cNvPr>
          <p:cNvSpPr txBox="1"/>
          <p:nvPr/>
        </p:nvSpPr>
        <p:spPr>
          <a:xfrm>
            <a:off x="2035378" y="382338"/>
            <a:ext cx="8121245" cy="646331"/>
          </a:xfrm>
          <a:prstGeom prst="rect">
            <a:avLst/>
          </a:prstGeom>
          <a:noFill/>
        </p:spPr>
        <p:txBody>
          <a:bodyPr wrap="square" rtlCol="0">
            <a:spAutoFit/>
          </a:bodyPr>
          <a:lstStyle/>
          <a:p>
            <a:pPr algn="ctr"/>
            <a:r>
              <a:rPr lang="en-US" sz="3600" b="1" dirty="0">
                <a:solidFill>
                  <a:schemeClr val="accent2"/>
                </a:solidFill>
                <a:cs typeface="Aharoni" panose="02010803020104030203" pitchFamily="2" charset="-79"/>
              </a:rPr>
              <a:t>PRODUCT OVERVIEW HERE</a:t>
            </a:r>
          </a:p>
        </p:txBody>
      </p:sp>
      <p:sp>
        <p:nvSpPr>
          <p:cNvPr id="7" name="TextBox 6">
            <a:extLst>
              <a:ext uri="{FF2B5EF4-FFF2-40B4-BE49-F238E27FC236}">
                <a16:creationId xmlns:a16="http://schemas.microsoft.com/office/drawing/2014/main" id="{956212CF-372C-4A46-A4E1-46767C1FFAF0}"/>
              </a:ext>
            </a:extLst>
          </p:cNvPr>
          <p:cNvSpPr txBox="1"/>
          <p:nvPr/>
        </p:nvSpPr>
        <p:spPr>
          <a:xfrm>
            <a:off x="548572" y="972212"/>
            <a:ext cx="11094857" cy="307777"/>
          </a:xfrm>
          <a:prstGeom prst="rect">
            <a:avLst/>
          </a:prstGeom>
          <a:noFill/>
        </p:spPr>
        <p:txBody>
          <a:bodyPr wrap="square" lIns="91440" tIns="45720" rIns="91440" bIns="45720" rtlCol="0">
            <a:spAutoFit/>
          </a:bodyPr>
          <a:lstStyle/>
          <a:p>
            <a:pPr algn="ctr"/>
            <a:r>
              <a:rPr lang="id-ID" sz="1400" dirty="0">
                <a:solidFill>
                  <a:schemeClr val="tx1">
                    <a:lumMod val="50000"/>
                    <a:lumOff val="50000"/>
                  </a:schemeClr>
                </a:solidFill>
                <a:cs typeface="Calibri"/>
              </a:rPr>
              <a:t>LOREM IPSUM </a:t>
            </a:r>
            <a:r>
              <a:rPr lang="id-ID" sz="1400" dirty="0">
                <a:solidFill>
                  <a:schemeClr val="tx1">
                    <a:lumMod val="50000"/>
                    <a:lumOff val="50000"/>
                  </a:schemeClr>
                </a:solidFill>
                <a:cs typeface="Calibri Light"/>
              </a:rPr>
              <a:t>DOLOR SIT AMET CONSECT</a:t>
            </a:r>
            <a:r>
              <a:rPr lang="en-US" sz="1400" dirty="0">
                <a:solidFill>
                  <a:schemeClr val="tx1">
                    <a:lumMod val="50000"/>
                    <a:lumOff val="50000"/>
                  </a:schemeClr>
                </a:solidFill>
                <a:cs typeface="Calibri Light"/>
              </a:rPr>
              <a:t> </a:t>
            </a:r>
            <a:r>
              <a:rPr lang="id-ID" sz="1400" dirty="0">
                <a:solidFill>
                  <a:schemeClr val="tx1">
                    <a:lumMod val="50000"/>
                    <a:lumOff val="50000"/>
                  </a:schemeClr>
                </a:solidFill>
                <a:cs typeface="Calibri Light"/>
              </a:rPr>
              <a:t>ETUER ADIPIS</a:t>
            </a:r>
            <a:r>
              <a:rPr lang="en-US" sz="1400" dirty="0">
                <a:solidFill>
                  <a:schemeClr val="tx1">
                    <a:lumMod val="50000"/>
                    <a:lumOff val="50000"/>
                  </a:schemeClr>
                </a:solidFill>
                <a:cs typeface="Calibri Light"/>
              </a:rPr>
              <a:t> </a:t>
            </a:r>
            <a:r>
              <a:rPr lang="id-ID" sz="1400" dirty="0">
                <a:solidFill>
                  <a:schemeClr val="tx1">
                    <a:lumMod val="50000"/>
                    <a:lumOff val="50000"/>
                  </a:schemeClr>
                </a:solidFill>
                <a:cs typeface="Calibri Light"/>
              </a:rPr>
              <a:t>ELIT, </a:t>
            </a:r>
            <a:r>
              <a:rPr lang="id-ID" sz="1400" dirty="0">
                <a:solidFill>
                  <a:schemeClr val="tx1">
                    <a:lumMod val="50000"/>
                    <a:lumOff val="50000"/>
                  </a:schemeClr>
                </a:solidFill>
                <a:cs typeface="Calibri"/>
              </a:rPr>
              <a:t>LOREM IPSUM </a:t>
            </a:r>
            <a:r>
              <a:rPr lang="id-ID" sz="1400" dirty="0">
                <a:solidFill>
                  <a:schemeClr val="tx1">
                    <a:lumMod val="50000"/>
                    <a:lumOff val="50000"/>
                  </a:schemeClr>
                </a:solidFill>
                <a:cs typeface="Calibri Light"/>
              </a:rPr>
              <a:t>DOLOR SIT AMET CONSECT</a:t>
            </a:r>
            <a:endParaRPr lang="en-US" sz="1400" dirty="0">
              <a:solidFill>
                <a:schemeClr val="tx1">
                  <a:lumMod val="50000"/>
                  <a:lumOff val="50000"/>
                </a:schemeClr>
              </a:solidFill>
              <a:ea typeface="Roboto Thin" charset="0"/>
              <a:cs typeface="Roboto Thin" charset="0"/>
            </a:endParaRPr>
          </a:p>
        </p:txBody>
      </p:sp>
      <p:pic>
        <p:nvPicPr>
          <p:cNvPr id="10" name="Picture Placeholder 9">
            <a:extLst>
              <a:ext uri="{FF2B5EF4-FFF2-40B4-BE49-F238E27FC236}">
                <a16:creationId xmlns:a16="http://schemas.microsoft.com/office/drawing/2014/main" id="{A045ABA9-42BA-4039-B833-2DC8D882F4DD}"/>
              </a:ext>
            </a:extLst>
          </p:cNvPr>
          <p:cNvPicPr>
            <a:picLocks noGrp="1" noChangeAspect="1"/>
          </p:cNvPicPr>
          <p:nvPr>
            <p:ph type="pic" sz="quarter" idx="10"/>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042" t="-23732" r="-1042" b="-23732"/>
          <a:stretch/>
        </p:blipFill>
        <p:spPr>
          <a:xfrm>
            <a:off x="8038118" y="2157982"/>
            <a:ext cx="3243090" cy="3275673"/>
          </a:xfrm>
          <a:prstGeom prst="rect">
            <a:avLst/>
          </a:prstGeom>
        </p:spPr>
      </p:pic>
      <p:sp>
        <p:nvSpPr>
          <p:cNvPr id="12" name="TextBox 11">
            <a:extLst>
              <a:ext uri="{FF2B5EF4-FFF2-40B4-BE49-F238E27FC236}">
                <a16:creationId xmlns:a16="http://schemas.microsoft.com/office/drawing/2014/main" id="{22AD19D1-36F4-416A-A46B-7ED088CC4FE8}"/>
              </a:ext>
            </a:extLst>
          </p:cNvPr>
          <p:cNvSpPr txBox="1"/>
          <p:nvPr/>
        </p:nvSpPr>
        <p:spPr>
          <a:xfrm>
            <a:off x="1136941" y="2003797"/>
            <a:ext cx="6642961" cy="784317"/>
          </a:xfrm>
          <a:prstGeom prst="rect">
            <a:avLst/>
          </a:prstGeom>
          <a:noFill/>
        </p:spPr>
        <p:txBody>
          <a:bodyPr wrap="square" rtlCol="0">
            <a:spAutoFit/>
          </a:bodyPr>
          <a:lstStyle/>
          <a:p>
            <a:pPr>
              <a:lnSpc>
                <a:spcPct val="80000"/>
              </a:lnSpc>
            </a:pPr>
            <a:r>
              <a:rPr lang="en-US" sz="2800" dirty="0">
                <a:solidFill>
                  <a:schemeClr val="tx1">
                    <a:lumMod val="75000"/>
                    <a:lumOff val="25000"/>
                  </a:schemeClr>
                </a:solidFill>
                <a:cs typeface="Aharoni" panose="02010803020104030203" pitchFamily="2" charset="-79"/>
              </a:rPr>
              <a:t>TOP BRANDED </a:t>
            </a:r>
          </a:p>
          <a:p>
            <a:pPr>
              <a:lnSpc>
                <a:spcPct val="80000"/>
              </a:lnSpc>
            </a:pPr>
            <a:r>
              <a:rPr lang="en-US" sz="2800" b="1" dirty="0">
                <a:solidFill>
                  <a:schemeClr val="tx1">
                    <a:lumMod val="75000"/>
                    <a:lumOff val="25000"/>
                  </a:schemeClr>
                </a:solidFill>
                <a:cs typeface="Aharoni" panose="02010803020104030203" pitchFamily="2" charset="-79"/>
              </a:rPr>
              <a:t>PRODUCT</a:t>
            </a:r>
          </a:p>
        </p:txBody>
      </p:sp>
      <p:sp>
        <p:nvSpPr>
          <p:cNvPr id="14" name="Text Placeholder 4">
            <a:extLst>
              <a:ext uri="{FF2B5EF4-FFF2-40B4-BE49-F238E27FC236}">
                <a16:creationId xmlns:a16="http://schemas.microsoft.com/office/drawing/2014/main" id="{8EDBCE6F-BD20-49EC-BF0C-772CD362A46F}"/>
              </a:ext>
            </a:extLst>
          </p:cNvPr>
          <p:cNvSpPr txBox="1">
            <a:spLocks/>
          </p:cNvSpPr>
          <p:nvPr/>
        </p:nvSpPr>
        <p:spPr>
          <a:xfrm>
            <a:off x="1136942" y="2881501"/>
            <a:ext cx="5263858" cy="5566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id-ID" sz="1100" b="1" dirty="0">
                <a:solidFill>
                  <a:schemeClr val="tx1">
                    <a:lumMod val="50000"/>
                    <a:lumOff val="50000"/>
                  </a:schemeClr>
                </a:solidFill>
                <a:cs typeface="Segoe UI Light" panose="020B0502040204020203" pitchFamily="34" charset="0"/>
              </a:rPr>
              <a:t>Ut wisi enim </a:t>
            </a:r>
            <a:r>
              <a:rPr lang="id-ID" sz="1100" dirty="0">
                <a:solidFill>
                  <a:schemeClr val="tx1">
                    <a:lumMod val="50000"/>
                    <a:lumOff val="50000"/>
                  </a:schemeClr>
                </a:solidFill>
                <a:cs typeface="Segoe UI Light" panose="020B0502040204020203" pitchFamily="34" charset="0"/>
              </a:rPr>
              <a:t>ad minim veniam, quis nostrud exerci tation</a:t>
            </a:r>
            <a:r>
              <a:rPr lang="en-US" sz="1100" dirty="0">
                <a:solidFill>
                  <a:schemeClr val="tx1">
                    <a:lumMod val="50000"/>
                    <a:lumOff val="50000"/>
                  </a:schemeClr>
                </a:solidFill>
                <a:cs typeface="Segoe UI Light" panose="020B0502040204020203" pitchFamily="34" charset="0"/>
              </a:rPr>
              <a:t> </a:t>
            </a:r>
            <a:r>
              <a:rPr lang="id-ID" sz="1100" b="1" dirty="0">
                <a:solidFill>
                  <a:schemeClr val="tx1">
                    <a:lumMod val="50000"/>
                    <a:lumOff val="50000"/>
                  </a:schemeClr>
                </a:solidFill>
                <a:cs typeface="Segoe UI Light" panose="020B0502040204020203" pitchFamily="34" charset="0"/>
              </a:rPr>
              <a:t>Ut wisi enim </a:t>
            </a:r>
            <a:r>
              <a:rPr lang="id-ID" sz="1100" dirty="0">
                <a:solidFill>
                  <a:schemeClr val="tx1">
                    <a:lumMod val="50000"/>
                    <a:lumOff val="50000"/>
                  </a:schemeClr>
                </a:solidFill>
                <a:cs typeface="Segoe UI Light" panose="020B0502040204020203" pitchFamily="34" charset="0"/>
              </a:rPr>
              <a:t>ad minim veniam, quis nostrud exerci tation</a:t>
            </a:r>
            <a:r>
              <a:rPr lang="en-US" sz="1100" dirty="0">
                <a:solidFill>
                  <a:schemeClr val="tx1">
                    <a:lumMod val="50000"/>
                    <a:lumOff val="50000"/>
                  </a:schemeClr>
                </a:solidFill>
                <a:cs typeface="Segoe UI Light" panose="020B0502040204020203" pitchFamily="34" charset="0"/>
              </a:rPr>
              <a:t> </a:t>
            </a:r>
            <a:r>
              <a:rPr lang="id-ID" sz="1100" b="1" dirty="0">
                <a:solidFill>
                  <a:schemeClr val="tx1">
                    <a:lumMod val="50000"/>
                    <a:lumOff val="50000"/>
                  </a:schemeClr>
                </a:solidFill>
                <a:cs typeface="Segoe UI Light" panose="020B0502040204020203" pitchFamily="34" charset="0"/>
              </a:rPr>
              <a:t>Ut wisi enim </a:t>
            </a:r>
            <a:r>
              <a:rPr lang="id-ID" sz="1100" dirty="0">
                <a:solidFill>
                  <a:schemeClr val="tx1">
                    <a:lumMod val="50000"/>
                    <a:lumOff val="50000"/>
                  </a:schemeClr>
                </a:solidFill>
                <a:cs typeface="Segoe UI Light" panose="020B0502040204020203" pitchFamily="34" charset="0"/>
              </a:rPr>
              <a:t>ad minim</a:t>
            </a:r>
          </a:p>
        </p:txBody>
      </p:sp>
      <p:sp>
        <p:nvSpPr>
          <p:cNvPr id="15" name="TextBox 14">
            <a:extLst>
              <a:ext uri="{FF2B5EF4-FFF2-40B4-BE49-F238E27FC236}">
                <a16:creationId xmlns:a16="http://schemas.microsoft.com/office/drawing/2014/main" id="{8E4D7D10-060D-47A6-9716-A034AE935E29}"/>
              </a:ext>
            </a:extLst>
          </p:cNvPr>
          <p:cNvSpPr txBox="1"/>
          <p:nvPr/>
        </p:nvSpPr>
        <p:spPr>
          <a:xfrm flipH="1">
            <a:off x="1864232" y="3874963"/>
            <a:ext cx="2153059" cy="367359"/>
          </a:xfrm>
          <a:prstGeom prst="rect">
            <a:avLst/>
          </a:prstGeom>
          <a:noFill/>
        </p:spPr>
        <p:txBody>
          <a:bodyPr wrap="none" rtlCol="0">
            <a:noAutofit/>
          </a:bodyPr>
          <a:lstStyle/>
          <a:p>
            <a:r>
              <a:rPr lang="en-US" sz="1600" dirty="0">
                <a:solidFill>
                  <a:schemeClr val="accent2"/>
                </a:solidFill>
                <a:ea typeface="Lato" panose="020F0502020204030203" pitchFamily="34" charset="0"/>
                <a:cs typeface="Segoe UI Light" panose="020B0502040204020203" pitchFamily="34" charset="0"/>
              </a:rPr>
              <a:t>Option One</a:t>
            </a:r>
            <a:endParaRPr lang="id-ID" sz="1600" dirty="0">
              <a:solidFill>
                <a:schemeClr val="accent2"/>
              </a:solidFill>
              <a:ea typeface="Lato" panose="020F0502020204030203" pitchFamily="34" charset="0"/>
              <a:cs typeface="Segoe UI Light" panose="020B0502040204020203" pitchFamily="34" charset="0"/>
            </a:endParaRPr>
          </a:p>
        </p:txBody>
      </p:sp>
      <p:grpSp>
        <p:nvGrpSpPr>
          <p:cNvPr id="16" name="Group 15">
            <a:extLst>
              <a:ext uri="{FF2B5EF4-FFF2-40B4-BE49-F238E27FC236}">
                <a16:creationId xmlns:a16="http://schemas.microsoft.com/office/drawing/2014/main" id="{E26AFB14-8FB6-4F58-9316-7301D02707E9}"/>
              </a:ext>
            </a:extLst>
          </p:cNvPr>
          <p:cNvGrpSpPr/>
          <p:nvPr/>
        </p:nvGrpSpPr>
        <p:grpSpPr>
          <a:xfrm>
            <a:off x="1272412" y="3827104"/>
            <a:ext cx="502061" cy="492104"/>
            <a:chOff x="1357594" y="2130593"/>
            <a:chExt cx="502061" cy="492104"/>
          </a:xfrm>
        </p:grpSpPr>
        <p:sp>
          <p:nvSpPr>
            <p:cNvPr id="17" name="Oval 16">
              <a:extLst>
                <a:ext uri="{FF2B5EF4-FFF2-40B4-BE49-F238E27FC236}">
                  <a16:creationId xmlns:a16="http://schemas.microsoft.com/office/drawing/2014/main" id="{214DF4F1-27D2-4C9D-B14C-725484E93113}"/>
                </a:ext>
              </a:extLst>
            </p:cNvPr>
            <p:cNvSpPr/>
            <p:nvPr/>
          </p:nvSpPr>
          <p:spPr>
            <a:xfrm>
              <a:off x="1362573" y="2130593"/>
              <a:ext cx="492104" cy="492104"/>
            </a:xfrm>
            <a:prstGeom prst="ellipse">
              <a:avLst/>
            </a:prstGeom>
            <a:gradFill>
              <a:gsLst>
                <a:gs pos="0">
                  <a:schemeClr val="accent2"/>
                </a:gs>
                <a:gs pos="100000">
                  <a:schemeClr val="accent4"/>
                </a:gs>
              </a:gsLst>
              <a:lin ang="2700000" scaled="1"/>
            </a:gra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dirty="0"/>
            </a:p>
          </p:txBody>
        </p:sp>
        <p:sp>
          <p:nvSpPr>
            <p:cNvPr id="18" name="TextBox 17">
              <a:extLst>
                <a:ext uri="{FF2B5EF4-FFF2-40B4-BE49-F238E27FC236}">
                  <a16:creationId xmlns:a16="http://schemas.microsoft.com/office/drawing/2014/main" id="{3374AE87-7A04-4195-88E3-23F34B24A861}"/>
                </a:ext>
              </a:extLst>
            </p:cNvPr>
            <p:cNvSpPr txBox="1"/>
            <p:nvPr/>
          </p:nvSpPr>
          <p:spPr>
            <a:xfrm>
              <a:off x="1357594" y="2238146"/>
              <a:ext cx="502061" cy="276999"/>
            </a:xfrm>
            <a:prstGeom prst="rect">
              <a:avLst/>
            </a:prstGeom>
            <a:noFill/>
          </p:spPr>
          <p:txBody>
            <a:bodyPr wrap="none" rtlCol="0">
              <a:spAutoFit/>
            </a:bodyPr>
            <a:lstStyle/>
            <a:p>
              <a:pPr algn="ctr"/>
              <a:r>
                <a:rPr lang="en-US" sz="1200" dirty="0">
                  <a:solidFill>
                    <a:schemeClr val="bg1"/>
                  </a:solidFill>
                </a:rPr>
                <a:t>50%</a:t>
              </a:r>
              <a:endParaRPr lang="id-ID" sz="1200" dirty="0">
                <a:solidFill>
                  <a:schemeClr val="bg1"/>
                </a:solidFill>
              </a:endParaRPr>
            </a:p>
          </p:txBody>
        </p:sp>
      </p:grpSp>
      <p:grpSp>
        <p:nvGrpSpPr>
          <p:cNvPr id="19" name="Group 18">
            <a:extLst>
              <a:ext uri="{FF2B5EF4-FFF2-40B4-BE49-F238E27FC236}">
                <a16:creationId xmlns:a16="http://schemas.microsoft.com/office/drawing/2014/main" id="{401AD58A-9953-4528-A64A-E921AA04F7AB}"/>
              </a:ext>
            </a:extLst>
          </p:cNvPr>
          <p:cNvGrpSpPr/>
          <p:nvPr/>
        </p:nvGrpSpPr>
        <p:grpSpPr>
          <a:xfrm>
            <a:off x="3884093" y="3827104"/>
            <a:ext cx="516488" cy="492104"/>
            <a:chOff x="3969275" y="2130593"/>
            <a:chExt cx="516488" cy="492104"/>
          </a:xfrm>
        </p:grpSpPr>
        <p:sp>
          <p:nvSpPr>
            <p:cNvPr id="20" name="Oval 19">
              <a:extLst>
                <a:ext uri="{FF2B5EF4-FFF2-40B4-BE49-F238E27FC236}">
                  <a16:creationId xmlns:a16="http://schemas.microsoft.com/office/drawing/2014/main" id="{F0A6017F-8834-4BA8-9B27-C6A67FDEFEE6}"/>
                </a:ext>
              </a:extLst>
            </p:cNvPr>
            <p:cNvSpPr/>
            <p:nvPr/>
          </p:nvSpPr>
          <p:spPr>
            <a:xfrm>
              <a:off x="3981467" y="2130593"/>
              <a:ext cx="492104" cy="492104"/>
            </a:xfrm>
            <a:prstGeom prst="ellipse">
              <a:avLst/>
            </a:prstGeom>
            <a:gradFill>
              <a:gsLst>
                <a:gs pos="0">
                  <a:schemeClr val="accent2"/>
                </a:gs>
                <a:gs pos="100000">
                  <a:schemeClr val="accent4"/>
                </a:gs>
              </a:gsLst>
              <a:lin ang="2700000" scaled="1"/>
            </a:gra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a:extLst>
                <a:ext uri="{FF2B5EF4-FFF2-40B4-BE49-F238E27FC236}">
                  <a16:creationId xmlns:a16="http://schemas.microsoft.com/office/drawing/2014/main" id="{155AD5A2-DD69-4BDE-8C74-85D7CEDD001C}"/>
                </a:ext>
              </a:extLst>
            </p:cNvPr>
            <p:cNvSpPr txBox="1"/>
            <p:nvPr/>
          </p:nvSpPr>
          <p:spPr>
            <a:xfrm>
              <a:off x="3969275" y="2238146"/>
              <a:ext cx="516488" cy="276999"/>
            </a:xfrm>
            <a:prstGeom prst="rect">
              <a:avLst/>
            </a:prstGeom>
            <a:noFill/>
          </p:spPr>
          <p:txBody>
            <a:bodyPr wrap="none" rtlCol="0">
              <a:spAutoFit/>
            </a:bodyPr>
            <a:lstStyle/>
            <a:p>
              <a:pPr algn="ctr"/>
              <a:r>
                <a:rPr lang="en-US" sz="1200" dirty="0">
                  <a:solidFill>
                    <a:schemeClr val="bg1"/>
                  </a:solidFill>
                </a:rPr>
                <a:t>40%</a:t>
              </a:r>
              <a:endParaRPr lang="id-ID" sz="1200" dirty="0">
                <a:solidFill>
                  <a:schemeClr val="bg1"/>
                </a:solidFill>
              </a:endParaRPr>
            </a:p>
          </p:txBody>
        </p:sp>
      </p:grpSp>
      <p:sp>
        <p:nvSpPr>
          <p:cNvPr id="22" name="TextBox 21">
            <a:extLst>
              <a:ext uri="{FF2B5EF4-FFF2-40B4-BE49-F238E27FC236}">
                <a16:creationId xmlns:a16="http://schemas.microsoft.com/office/drawing/2014/main" id="{F0256BC1-725F-4E5D-AC90-832F8F501233}"/>
              </a:ext>
            </a:extLst>
          </p:cNvPr>
          <p:cNvSpPr txBox="1"/>
          <p:nvPr/>
        </p:nvSpPr>
        <p:spPr>
          <a:xfrm flipH="1">
            <a:off x="1842191" y="4217479"/>
            <a:ext cx="1598947" cy="461665"/>
          </a:xfrm>
          <a:prstGeom prst="rect">
            <a:avLst/>
          </a:prstGeom>
          <a:noFill/>
        </p:spPr>
        <p:txBody>
          <a:bodyPr wrap="square" rtlCol="0">
            <a:spAutoFit/>
          </a:bodyPr>
          <a:lstStyle/>
          <a:p>
            <a:r>
              <a:rPr lang="id-ID" sz="1200" dirty="0">
                <a:solidFill>
                  <a:schemeClr val="tx1">
                    <a:lumMod val="50000"/>
                    <a:lumOff val="50000"/>
                  </a:schemeClr>
                </a:solidFill>
              </a:rPr>
              <a:t>Lorem ipsum dolor sit amet put</a:t>
            </a:r>
            <a:endParaRPr lang="en-US" sz="1200" b="1" dirty="0">
              <a:solidFill>
                <a:schemeClr val="tx1">
                  <a:lumMod val="50000"/>
                  <a:lumOff val="50000"/>
                </a:schemeClr>
              </a:solidFill>
            </a:endParaRPr>
          </a:p>
        </p:txBody>
      </p:sp>
      <p:sp>
        <p:nvSpPr>
          <p:cNvPr id="23" name="TextBox 22">
            <a:extLst>
              <a:ext uri="{FF2B5EF4-FFF2-40B4-BE49-F238E27FC236}">
                <a16:creationId xmlns:a16="http://schemas.microsoft.com/office/drawing/2014/main" id="{3B644D16-CA15-49E6-93A5-674F2EE25AC7}"/>
              </a:ext>
            </a:extLst>
          </p:cNvPr>
          <p:cNvSpPr txBox="1"/>
          <p:nvPr/>
        </p:nvSpPr>
        <p:spPr>
          <a:xfrm flipH="1">
            <a:off x="4473632" y="4217479"/>
            <a:ext cx="1598947" cy="461665"/>
          </a:xfrm>
          <a:prstGeom prst="rect">
            <a:avLst/>
          </a:prstGeom>
          <a:noFill/>
        </p:spPr>
        <p:txBody>
          <a:bodyPr wrap="square" rtlCol="0">
            <a:spAutoFit/>
          </a:bodyPr>
          <a:lstStyle/>
          <a:p>
            <a:r>
              <a:rPr lang="id-ID" sz="1200" dirty="0">
                <a:solidFill>
                  <a:schemeClr val="tx1">
                    <a:lumMod val="50000"/>
                    <a:lumOff val="50000"/>
                  </a:schemeClr>
                </a:solidFill>
              </a:rPr>
              <a:t>Lorem ipsum dolor sit amet put</a:t>
            </a:r>
            <a:endParaRPr lang="en-US" sz="1200" b="1" dirty="0">
              <a:solidFill>
                <a:schemeClr val="tx1">
                  <a:lumMod val="50000"/>
                  <a:lumOff val="50000"/>
                </a:schemeClr>
              </a:solidFill>
            </a:endParaRPr>
          </a:p>
        </p:txBody>
      </p:sp>
      <p:sp>
        <p:nvSpPr>
          <p:cNvPr id="24" name="TextBox 23">
            <a:extLst>
              <a:ext uri="{FF2B5EF4-FFF2-40B4-BE49-F238E27FC236}">
                <a16:creationId xmlns:a16="http://schemas.microsoft.com/office/drawing/2014/main" id="{23F39935-535A-4C79-A4B9-081291C791DD}"/>
              </a:ext>
            </a:extLst>
          </p:cNvPr>
          <p:cNvSpPr txBox="1"/>
          <p:nvPr/>
        </p:nvSpPr>
        <p:spPr>
          <a:xfrm flipH="1">
            <a:off x="1864232" y="5122342"/>
            <a:ext cx="2153059" cy="367359"/>
          </a:xfrm>
          <a:prstGeom prst="rect">
            <a:avLst/>
          </a:prstGeom>
          <a:noFill/>
        </p:spPr>
        <p:txBody>
          <a:bodyPr wrap="none" rtlCol="0">
            <a:noAutofit/>
          </a:bodyPr>
          <a:lstStyle/>
          <a:p>
            <a:r>
              <a:rPr lang="en-US" sz="1600" dirty="0">
                <a:solidFill>
                  <a:schemeClr val="accent2"/>
                </a:solidFill>
                <a:ea typeface="Lato" panose="020F0502020204030203" pitchFamily="34" charset="0"/>
                <a:cs typeface="Segoe UI Light" panose="020B0502040204020203" pitchFamily="34" charset="0"/>
              </a:rPr>
              <a:t>Option Three</a:t>
            </a:r>
            <a:endParaRPr lang="id-ID" sz="1600" dirty="0">
              <a:solidFill>
                <a:schemeClr val="accent2"/>
              </a:solidFill>
              <a:ea typeface="Lato" panose="020F0502020204030203" pitchFamily="34" charset="0"/>
              <a:cs typeface="Segoe UI Light" panose="020B0502040204020203" pitchFamily="34" charset="0"/>
            </a:endParaRPr>
          </a:p>
        </p:txBody>
      </p:sp>
      <p:grpSp>
        <p:nvGrpSpPr>
          <p:cNvPr id="25" name="Group 24">
            <a:extLst>
              <a:ext uri="{FF2B5EF4-FFF2-40B4-BE49-F238E27FC236}">
                <a16:creationId xmlns:a16="http://schemas.microsoft.com/office/drawing/2014/main" id="{1E8B7159-A0D6-4EA6-9AAB-6E24B5C7E299}"/>
              </a:ext>
            </a:extLst>
          </p:cNvPr>
          <p:cNvGrpSpPr/>
          <p:nvPr/>
        </p:nvGrpSpPr>
        <p:grpSpPr>
          <a:xfrm>
            <a:off x="1272412" y="5074483"/>
            <a:ext cx="502061" cy="492104"/>
            <a:chOff x="1357594" y="3569024"/>
            <a:chExt cx="502061" cy="492104"/>
          </a:xfrm>
        </p:grpSpPr>
        <p:sp>
          <p:nvSpPr>
            <p:cNvPr id="26" name="Oval 25">
              <a:extLst>
                <a:ext uri="{FF2B5EF4-FFF2-40B4-BE49-F238E27FC236}">
                  <a16:creationId xmlns:a16="http://schemas.microsoft.com/office/drawing/2014/main" id="{22E5A139-C92A-4147-97C7-5BDDE1843D0A}"/>
                </a:ext>
              </a:extLst>
            </p:cNvPr>
            <p:cNvSpPr/>
            <p:nvPr/>
          </p:nvSpPr>
          <p:spPr>
            <a:xfrm>
              <a:off x="1362573" y="3569024"/>
              <a:ext cx="492104" cy="492104"/>
            </a:xfrm>
            <a:prstGeom prst="ellipse">
              <a:avLst/>
            </a:prstGeom>
            <a:gradFill>
              <a:gsLst>
                <a:gs pos="0">
                  <a:schemeClr val="accent2"/>
                </a:gs>
                <a:gs pos="100000">
                  <a:schemeClr val="accent4"/>
                </a:gs>
              </a:gsLst>
              <a:lin ang="2700000" scaled="1"/>
            </a:gra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dirty="0"/>
            </a:p>
          </p:txBody>
        </p:sp>
        <p:sp>
          <p:nvSpPr>
            <p:cNvPr id="27" name="TextBox 26">
              <a:extLst>
                <a:ext uri="{FF2B5EF4-FFF2-40B4-BE49-F238E27FC236}">
                  <a16:creationId xmlns:a16="http://schemas.microsoft.com/office/drawing/2014/main" id="{55B04ED8-B2FA-4FA0-9F7B-591C6C464E21}"/>
                </a:ext>
              </a:extLst>
            </p:cNvPr>
            <p:cNvSpPr txBox="1"/>
            <p:nvPr/>
          </p:nvSpPr>
          <p:spPr>
            <a:xfrm>
              <a:off x="1357594" y="3676577"/>
              <a:ext cx="502061" cy="276999"/>
            </a:xfrm>
            <a:prstGeom prst="rect">
              <a:avLst/>
            </a:prstGeom>
            <a:noFill/>
          </p:spPr>
          <p:txBody>
            <a:bodyPr wrap="none" rtlCol="0">
              <a:spAutoFit/>
            </a:bodyPr>
            <a:lstStyle/>
            <a:p>
              <a:pPr algn="ctr"/>
              <a:r>
                <a:rPr lang="en-US" sz="1200" dirty="0">
                  <a:solidFill>
                    <a:schemeClr val="bg1"/>
                  </a:solidFill>
                </a:rPr>
                <a:t>30%</a:t>
              </a:r>
              <a:endParaRPr lang="id-ID" sz="1200" dirty="0">
                <a:solidFill>
                  <a:schemeClr val="bg1"/>
                </a:solidFill>
              </a:endParaRPr>
            </a:p>
          </p:txBody>
        </p:sp>
      </p:grpSp>
      <p:grpSp>
        <p:nvGrpSpPr>
          <p:cNvPr id="28" name="Group 27">
            <a:extLst>
              <a:ext uri="{FF2B5EF4-FFF2-40B4-BE49-F238E27FC236}">
                <a16:creationId xmlns:a16="http://schemas.microsoft.com/office/drawing/2014/main" id="{17ED2A7B-52BC-4818-A1D0-BB14F8FE36E6}"/>
              </a:ext>
            </a:extLst>
          </p:cNvPr>
          <p:cNvGrpSpPr/>
          <p:nvPr/>
        </p:nvGrpSpPr>
        <p:grpSpPr>
          <a:xfrm>
            <a:off x="3896285" y="5074483"/>
            <a:ext cx="492104" cy="492104"/>
            <a:chOff x="3981467" y="3569024"/>
            <a:chExt cx="492104" cy="492104"/>
          </a:xfrm>
        </p:grpSpPr>
        <p:sp>
          <p:nvSpPr>
            <p:cNvPr id="29" name="Oval 28">
              <a:extLst>
                <a:ext uri="{FF2B5EF4-FFF2-40B4-BE49-F238E27FC236}">
                  <a16:creationId xmlns:a16="http://schemas.microsoft.com/office/drawing/2014/main" id="{8DC12C8C-C1EE-41F3-9E86-FAA8663674AE}"/>
                </a:ext>
              </a:extLst>
            </p:cNvPr>
            <p:cNvSpPr/>
            <p:nvPr/>
          </p:nvSpPr>
          <p:spPr>
            <a:xfrm>
              <a:off x="3981467" y="3569024"/>
              <a:ext cx="492104" cy="492104"/>
            </a:xfrm>
            <a:prstGeom prst="ellipse">
              <a:avLst/>
            </a:prstGeom>
            <a:gradFill>
              <a:gsLst>
                <a:gs pos="0">
                  <a:schemeClr val="accent2"/>
                </a:gs>
                <a:gs pos="100000">
                  <a:schemeClr val="accent4"/>
                </a:gs>
              </a:gsLst>
              <a:lin ang="2700000" scaled="1"/>
            </a:gradFill>
            <a:ln>
              <a:noFill/>
            </a:ln>
            <a:effectLst>
              <a:outerShdw blurRad="1905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TextBox 29">
              <a:extLst>
                <a:ext uri="{FF2B5EF4-FFF2-40B4-BE49-F238E27FC236}">
                  <a16:creationId xmlns:a16="http://schemas.microsoft.com/office/drawing/2014/main" id="{0C7A8696-1085-4F97-9ACE-07A223E6A26C}"/>
                </a:ext>
              </a:extLst>
            </p:cNvPr>
            <p:cNvSpPr txBox="1"/>
            <p:nvPr/>
          </p:nvSpPr>
          <p:spPr>
            <a:xfrm>
              <a:off x="3983702" y="3676577"/>
              <a:ext cx="487634" cy="276999"/>
            </a:xfrm>
            <a:prstGeom prst="rect">
              <a:avLst/>
            </a:prstGeom>
            <a:noFill/>
          </p:spPr>
          <p:txBody>
            <a:bodyPr wrap="none" rtlCol="0">
              <a:spAutoFit/>
            </a:bodyPr>
            <a:lstStyle/>
            <a:p>
              <a:pPr algn="ctr"/>
              <a:r>
                <a:rPr lang="en-US" sz="1200" dirty="0">
                  <a:solidFill>
                    <a:schemeClr val="bg1"/>
                  </a:solidFill>
                </a:rPr>
                <a:t>25%</a:t>
              </a:r>
              <a:endParaRPr lang="id-ID" sz="1200" dirty="0">
                <a:solidFill>
                  <a:schemeClr val="bg1"/>
                </a:solidFill>
              </a:endParaRPr>
            </a:p>
          </p:txBody>
        </p:sp>
      </p:grpSp>
      <p:sp>
        <p:nvSpPr>
          <p:cNvPr id="31" name="TextBox 30">
            <a:extLst>
              <a:ext uri="{FF2B5EF4-FFF2-40B4-BE49-F238E27FC236}">
                <a16:creationId xmlns:a16="http://schemas.microsoft.com/office/drawing/2014/main" id="{4913B992-7261-47C6-BE5D-30334BD51A49}"/>
              </a:ext>
            </a:extLst>
          </p:cNvPr>
          <p:cNvSpPr txBox="1"/>
          <p:nvPr/>
        </p:nvSpPr>
        <p:spPr>
          <a:xfrm flipH="1">
            <a:off x="1842191" y="5464858"/>
            <a:ext cx="1598947" cy="461665"/>
          </a:xfrm>
          <a:prstGeom prst="rect">
            <a:avLst/>
          </a:prstGeom>
          <a:noFill/>
        </p:spPr>
        <p:txBody>
          <a:bodyPr wrap="square" rtlCol="0">
            <a:spAutoFit/>
          </a:bodyPr>
          <a:lstStyle/>
          <a:p>
            <a:r>
              <a:rPr lang="id-ID" sz="1200" dirty="0">
                <a:solidFill>
                  <a:schemeClr val="tx1">
                    <a:lumMod val="50000"/>
                    <a:lumOff val="50000"/>
                  </a:schemeClr>
                </a:solidFill>
              </a:rPr>
              <a:t>Lorem ipsum dolor sit amet put</a:t>
            </a:r>
            <a:endParaRPr lang="en-US" sz="1200" b="1" dirty="0">
              <a:solidFill>
                <a:schemeClr val="tx1">
                  <a:lumMod val="50000"/>
                  <a:lumOff val="50000"/>
                </a:schemeClr>
              </a:solidFill>
            </a:endParaRPr>
          </a:p>
        </p:txBody>
      </p:sp>
      <p:sp>
        <p:nvSpPr>
          <p:cNvPr id="32" name="TextBox 31">
            <a:extLst>
              <a:ext uri="{FF2B5EF4-FFF2-40B4-BE49-F238E27FC236}">
                <a16:creationId xmlns:a16="http://schemas.microsoft.com/office/drawing/2014/main" id="{FCD8A00B-8DD1-4130-B269-8D7FA7A90C3B}"/>
              </a:ext>
            </a:extLst>
          </p:cNvPr>
          <p:cNvSpPr txBox="1"/>
          <p:nvPr/>
        </p:nvSpPr>
        <p:spPr>
          <a:xfrm flipH="1">
            <a:off x="4473632" y="5464858"/>
            <a:ext cx="1598947" cy="461665"/>
          </a:xfrm>
          <a:prstGeom prst="rect">
            <a:avLst/>
          </a:prstGeom>
          <a:noFill/>
        </p:spPr>
        <p:txBody>
          <a:bodyPr wrap="square" rtlCol="0">
            <a:spAutoFit/>
          </a:bodyPr>
          <a:lstStyle/>
          <a:p>
            <a:r>
              <a:rPr lang="id-ID" sz="1200" dirty="0">
                <a:solidFill>
                  <a:schemeClr val="tx1">
                    <a:lumMod val="50000"/>
                    <a:lumOff val="50000"/>
                  </a:schemeClr>
                </a:solidFill>
              </a:rPr>
              <a:t>Lorem ipsum dolor sit amet put</a:t>
            </a:r>
            <a:endParaRPr lang="en-US" sz="1200" b="1" dirty="0">
              <a:solidFill>
                <a:schemeClr val="tx1">
                  <a:lumMod val="50000"/>
                  <a:lumOff val="50000"/>
                </a:schemeClr>
              </a:solidFill>
            </a:endParaRPr>
          </a:p>
        </p:txBody>
      </p:sp>
      <p:sp>
        <p:nvSpPr>
          <p:cNvPr id="33" name="TextBox 32">
            <a:extLst>
              <a:ext uri="{FF2B5EF4-FFF2-40B4-BE49-F238E27FC236}">
                <a16:creationId xmlns:a16="http://schemas.microsoft.com/office/drawing/2014/main" id="{49180839-C249-42DE-9D82-839FE0C34324}"/>
              </a:ext>
            </a:extLst>
          </p:cNvPr>
          <p:cNvSpPr txBox="1"/>
          <p:nvPr/>
        </p:nvSpPr>
        <p:spPr>
          <a:xfrm flipH="1">
            <a:off x="4465406" y="3816223"/>
            <a:ext cx="2153059" cy="367359"/>
          </a:xfrm>
          <a:prstGeom prst="rect">
            <a:avLst/>
          </a:prstGeom>
          <a:noFill/>
        </p:spPr>
        <p:txBody>
          <a:bodyPr wrap="none" rtlCol="0">
            <a:noAutofit/>
          </a:bodyPr>
          <a:lstStyle/>
          <a:p>
            <a:r>
              <a:rPr lang="en-US" sz="1600" dirty="0">
                <a:solidFill>
                  <a:schemeClr val="accent2"/>
                </a:solidFill>
                <a:ea typeface="Lato" panose="020F0502020204030203" pitchFamily="34" charset="0"/>
                <a:cs typeface="Segoe UI Light" panose="020B0502040204020203" pitchFamily="34" charset="0"/>
              </a:rPr>
              <a:t>Option Two</a:t>
            </a:r>
            <a:endParaRPr lang="id-ID" sz="1600" dirty="0">
              <a:solidFill>
                <a:schemeClr val="accent2"/>
              </a:solidFill>
              <a:ea typeface="Lato" panose="020F0502020204030203" pitchFamily="34" charset="0"/>
              <a:cs typeface="Segoe UI Light" panose="020B0502040204020203" pitchFamily="34" charset="0"/>
            </a:endParaRPr>
          </a:p>
        </p:txBody>
      </p:sp>
      <p:sp>
        <p:nvSpPr>
          <p:cNvPr id="34" name="TextBox 33">
            <a:extLst>
              <a:ext uri="{FF2B5EF4-FFF2-40B4-BE49-F238E27FC236}">
                <a16:creationId xmlns:a16="http://schemas.microsoft.com/office/drawing/2014/main" id="{A94C138A-B061-4A90-81F9-5C1B14F49C57}"/>
              </a:ext>
            </a:extLst>
          </p:cNvPr>
          <p:cNvSpPr txBox="1"/>
          <p:nvPr/>
        </p:nvSpPr>
        <p:spPr>
          <a:xfrm flipH="1">
            <a:off x="4465406" y="5122342"/>
            <a:ext cx="2153059" cy="367359"/>
          </a:xfrm>
          <a:prstGeom prst="rect">
            <a:avLst/>
          </a:prstGeom>
          <a:noFill/>
        </p:spPr>
        <p:txBody>
          <a:bodyPr wrap="none" rtlCol="0">
            <a:noAutofit/>
          </a:bodyPr>
          <a:lstStyle/>
          <a:p>
            <a:r>
              <a:rPr lang="en-US" sz="1600" dirty="0">
                <a:solidFill>
                  <a:schemeClr val="accent2"/>
                </a:solidFill>
                <a:ea typeface="Lato" panose="020F0502020204030203" pitchFamily="34" charset="0"/>
                <a:cs typeface="Segoe UI Light" panose="020B0502040204020203" pitchFamily="34" charset="0"/>
              </a:rPr>
              <a:t>Option Four</a:t>
            </a:r>
            <a:endParaRPr lang="id-ID" sz="1600" dirty="0">
              <a:solidFill>
                <a:schemeClr val="accent2"/>
              </a:solidFill>
              <a:ea typeface="Lato" panose="020F0502020204030203" pitchFamily="34" charset="0"/>
              <a:cs typeface="Segoe UI Light" panose="020B0502040204020203" pitchFamily="34" charset="0"/>
            </a:endParaRPr>
          </a:p>
        </p:txBody>
      </p:sp>
      <p:sp>
        <p:nvSpPr>
          <p:cNvPr id="43" name="TextBox 42">
            <a:extLst>
              <a:ext uri="{FF2B5EF4-FFF2-40B4-BE49-F238E27FC236}">
                <a16:creationId xmlns:a16="http://schemas.microsoft.com/office/drawing/2014/main" id="{D96D3020-E8E7-42DD-83D6-AB14AFE5298D}"/>
              </a:ext>
            </a:extLst>
          </p:cNvPr>
          <p:cNvSpPr txBox="1"/>
          <p:nvPr/>
        </p:nvSpPr>
        <p:spPr>
          <a:xfrm>
            <a:off x="7750405" y="5115612"/>
            <a:ext cx="3517089" cy="461665"/>
          </a:xfrm>
          <a:prstGeom prst="rect">
            <a:avLst/>
          </a:prstGeom>
          <a:noFill/>
        </p:spPr>
        <p:txBody>
          <a:bodyPr wrap="square" rtlCol="0">
            <a:spAutoFit/>
          </a:bodyPr>
          <a:lstStyle/>
          <a:p>
            <a:pPr algn="ctr"/>
            <a:r>
              <a:rPr lang="en-US" sz="2400" b="1" dirty="0">
                <a:solidFill>
                  <a:schemeClr val="bg1"/>
                </a:solidFill>
                <a:cs typeface="Aharoni" panose="02010803020104030203" pitchFamily="2" charset="-79"/>
              </a:rPr>
              <a:t>#1 BEST SELLING</a:t>
            </a:r>
          </a:p>
        </p:txBody>
      </p:sp>
      <p:grpSp>
        <p:nvGrpSpPr>
          <p:cNvPr id="44" name="Group 43">
            <a:extLst>
              <a:ext uri="{FF2B5EF4-FFF2-40B4-BE49-F238E27FC236}">
                <a16:creationId xmlns:a16="http://schemas.microsoft.com/office/drawing/2014/main" id="{C297CBBE-E14D-4C6A-BEF3-17E6A8DA5BBA}"/>
              </a:ext>
            </a:extLst>
          </p:cNvPr>
          <p:cNvGrpSpPr/>
          <p:nvPr/>
        </p:nvGrpSpPr>
        <p:grpSpPr>
          <a:xfrm>
            <a:off x="-3" y="2268265"/>
            <a:ext cx="502059" cy="3221438"/>
            <a:chOff x="-3" y="2268265"/>
            <a:chExt cx="502059" cy="3221438"/>
          </a:xfrm>
        </p:grpSpPr>
        <p:sp>
          <p:nvSpPr>
            <p:cNvPr id="45" name="Rectangle: Top Corners Rounded 44">
              <a:extLst>
                <a:ext uri="{FF2B5EF4-FFF2-40B4-BE49-F238E27FC236}">
                  <a16:creationId xmlns:a16="http://schemas.microsoft.com/office/drawing/2014/main" id="{029D66D2-A7EF-40D5-87A2-12589562AEF1}"/>
                </a:ext>
              </a:extLst>
            </p:cNvPr>
            <p:cNvSpPr/>
            <p:nvPr/>
          </p:nvSpPr>
          <p:spPr>
            <a:xfrm rot="5400000">
              <a:off x="-1359692" y="3627954"/>
              <a:ext cx="3221438" cy="502059"/>
            </a:xfrm>
            <a:prstGeom prst="round2SameRect">
              <a:avLst>
                <a:gd name="adj1" fmla="val 16271"/>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3F0D5D6-428A-41D7-A77A-B2608183DF23}"/>
                </a:ext>
              </a:extLst>
            </p:cNvPr>
            <p:cNvSpPr txBox="1"/>
            <p:nvPr/>
          </p:nvSpPr>
          <p:spPr>
            <a:xfrm rot="16200000">
              <a:off x="-1044887" y="3643138"/>
              <a:ext cx="2585964" cy="307777"/>
            </a:xfrm>
            <a:prstGeom prst="rect">
              <a:avLst/>
            </a:prstGeom>
            <a:noFill/>
          </p:spPr>
          <p:txBody>
            <a:bodyPr wrap="none" rtlCol="0">
              <a:spAutoFit/>
            </a:bodyPr>
            <a:lstStyle/>
            <a:p>
              <a:r>
                <a:rPr lang="en-US" sz="1400" spc="600" dirty="0">
                  <a:solidFill>
                    <a:schemeClr val="bg1">
                      <a:lumMod val="85000"/>
                    </a:schemeClr>
                  </a:solidFill>
                </a:rPr>
                <a:t>PRODUCT VIEW</a:t>
              </a:r>
            </a:p>
          </p:txBody>
        </p:sp>
      </p:grpSp>
      <p:sp>
        <p:nvSpPr>
          <p:cNvPr id="2" name="Footer Placeholder 1">
            <a:extLst>
              <a:ext uri="{FF2B5EF4-FFF2-40B4-BE49-F238E27FC236}">
                <a16:creationId xmlns:a16="http://schemas.microsoft.com/office/drawing/2014/main" id="{8D9EEBE2-2725-4401-9E33-79FB64E8AFF0}"/>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32FB3BFD-F300-41FD-B272-F6C92E8289C4}"/>
              </a:ext>
            </a:extLst>
          </p:cNvPr>
          <p:cNvSpPr>
            <a:spLocks noGrp="1"/>
          </p:cNvSpPr>
          <p:nvPr>
            <p:ph type="sldNum" sz="quarter" idx="4"/>
          </p:nvPr>
        </p:nvSpPr>
        <p:spPr/>
        <p:txBody>
          <a:bodyPr/>
          <a:lstStyle/>
          <a:p>
            <a:fld id="{92B485D1-D61A-494D-A8A9-04DC541B8AAB}" type="slidenum">
              <a:rPr lang="en-US" smtClean="0"/>
              <a:pPr/>
              <a:t>6</a:t>
            </a:fld>
            <a:endParaRPr lang="en-US" dirty="0"/>
          </a:p>
        </p:txBody>
      </p:sp>
    </p:spTree>
    <p:extLst>
      <p:ext uri="{BB962C8B-B14F-4D97-AF65-F5344CB8AC3E}">
        <p14:creationId xmlns:p14="http://schemas.microsoft.com/office/powerpoint/2010/main" val="382420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B0DFA7C5-B46C-4E49-90FB-4245F7C103C8}"/>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8494" r="6986"/>
          <a:stretch/>
        </p:blipFill>
        <p:spPr>
          <a:xfrm>
            <a:off x="0" y="0"/>
            <a:ext cx="5607050" cy="6858000"/>
          </a:xfrm>
        </p:spPr>
      </p:pic>
      <p:sp>
        <p:nvSpPr>
          <p:cNvPr id="16" name="Oval 15">
            <a:extLst>
              <a:ext uri="{FF2B5EF4-FFF2-40B4-BE49-F238E27FC236}">
                <a16:creationId xmlns:a16="http://schemas.microsoft.com/office/drawing/2014/main" id="{30AF0C3A-ECAE-4CEA-9DA2-55FA3870222B}"/>
              </a:ext>
            </a:extLst>
          </p:cNvPr>
          <p:cNvSpPr/>
          <p:nvPr/>
        </p:nvSpPr>
        <p:spPr>
          <a:xfrm>
            <a:off x="1849101" y="4615330"/>
            <a:ext cx="1840566" cy="1840564"/>
          </a:xfrm>
          <a:prstGeom prst="ellipse">
            <a:avLst/>
          </a:prstGeom>
          <a:gradFill>
            <a:gsLst>
              <a:gs pos="0">
                <a:schemeClr val="accent2"/>
              </a:gs>
              <a:gs pos="100000">
                <a:schemeClr val="accent4"/>
              </a:gs>
            </a:gsLst>
            <a:lin ang="0" scaled="1"/>
          </a:gradFill>
          <a:ln w="165100">
            <a:solidFill>
              <a:schemeClr val="bg1">
                <a:alpha val="54000"/>
              </a:schemeClr>
            </a:solidFill>
          </a:ln>
          <a:effectLst>
            <a:outerShdw blurRad="596900" sx="102000" sy="102000" algn="ctr"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41F124C-1889-48EC-811B-B8BDC1BD89D6}"/>
              </a:ext>
            </a:extLst>
          </p:cNvPr>
          <p:cNvSpPr txBox="1"/>
          <p:nvPr/>
        </p:nvSpPr>
        <p:spPr>
          <a:xfrm>
            <a:off x="424836" y="4855142"/>
            <a:ext cx="4689105" cy="1569660"/>
          </a:xfrm>
          <a:prstGeom prst="rect">
            <a:avLst/>
          </a:prstGeom>
          <a:noFill/>
          <a:effectLst>
            <a:outerShdw blurRad="444500" dist="38100" dir="16200000" rotWithShape="0">
              <a:prstClr val="black">
                <a:alpha val="67000"/>
              </a:prstClr>
            </a:outerShdw>
          </a:effectLst>
        </p:spPr>
        <p:txBody>
          <a:bodyPr wrap="none" rtlCol="0">
            <a:spAutoFit/>
          </a:bodyPr>
          <a:lstStyle/>
          <a:p>
            <a:pPr algn="ctr"/>
            <a:r>
              <a:rPr lang="en-US" sz="9600" dirty="0">
                <a:gradFill flip="none" rotWithShape="1">
                  <a:gsLst>
                    <a:gs pos="48000">
                      <a:schemeClr val="bg1">
                        <a:alpha val="24000"/>
                      </a:schemeClr>
                    </a:gs>
                    <a:gs pos="0">
                      <a:schemeClr val="bg1">
                        <a:alpha val="95000"/>
                      </a:schemeClr>
                    </a:gs>
                    <a:gs pos="73000">
                      <a:schemeClr val="bg1">
                        <a:alpha val="11000"/>
                      </a:schemeClr>
                    </a:gs>
                  </a:gsLst>
                  <a:lin ang="5400000" scaled="1"/>
                  <a:tileRect/>
                </a:gradFill>
                <a:latin typeface="Aharoni" panose="02010803020104030203" pitchFamily="2" charset="-79"/>
                <a:cs typeface="Aharoni" panose="02010803020104030203" pitchFamily="2" charset="-79"/>
              </a:rPr>
              <a:t>SPORTS</a:t>
            </a:r>
          </a:p>
        </p:txBody>
      </p:sp>
      <p:sp>
        <p:nvSpPr>
          <p:cNvPr id="25" name="Oval 24">
            <a:extLst>
              <a:ext uri="{FF2B5EF4-FFF2-40B4-BE49-F238E27FC236}">
                <a16:creationId xmlns:a16="http://schemas.microsoft.com/office/drawing/2014/main" id="{0443E6DD-949E-43A6-9F76-7A30D2767473}"/>
              </a:ext>
            </a:extLst>
          </p:cNvPr>
          <p:cNvSpPr/>
          <p:nvPr/>
        </p:nvSpPr>
        <p:spPr>
          <a:xfrm>
            <a:off x="5048654" y="831130"/>
            <a:ext cx="1171730" cy="1171729"/>
          </a:xfrm>
          <a:prstGeom prst="ellipse">
            <a:avLst/>
          </a:prstGeom>
          <a:solidFill>
            <a:schemeClr val="bg1"/>
          </a:solidFill>
          <a:ln w="165100">
            <a:solidFill>
              <a:schemeClr val="bg1">
                <a:alpha val="54000"/>
              </a:schemeClr>
            </a:solidFill>
          </a:ln>
          <a:effectLst>
            <a:outerShdw blurRad="596900" dist="444500" dir="8400000" sx="102000" sy="102000" algn="ctr"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B363E27-34C7-439D-A53F-18611A761F30}"/>
              </a:ext>
            </a:extLst>
          </p:cNvPr>
          <p:cNvSpPr txBox="1"/>
          <p:nvPr/>
        </p:nvSpPr>
        <p:spPr>
          <a:xfrm>
            <a:off x="5087640" y="1186161"/>
            <a:ext cx="1093759" cy="461665"/>
          </a:xfrm>
          <a:prstGeom prst="rect">
            <a:avLst/>
          </a:prstGeom>
          <a:noFill/>
        </p:spPr>
        <p:txBody>
          <a:bodyPr wrap="square" rtlCol="0">
            <a:spAutoFit/>
          </a:bodyPr>
          <a:lstStyle/>
          <a:p>
            <a:pPr algn="ctr"/>
            <a:r>
              <a:rPr lang="id-ID" sz="2400" b="1" dirty="0">
                <a:solidFill>
                  <a:schemeClr val="accent3"/>
                </a:solidFill>
              </a:rPr>
              <a:t>20/1</a:t>
            </a:r>
          </a:p>
        </p:txBody>
      </p:sp>
      <p:sp>
        <p:nvSpPr>
          <p:cNvPr id="30" name="Freeform 139">
            <a:extLst>
              <a:ext uri="{FF2B5EF4-FFF2-40B4-BE49-F238E27FC236}">
                <a16:creationId xmlns:a16="http://schemas.microsoft.com/office/drawing/2014/main" id="{8FE3AE88-6EBD-4FAB-ACDA-77F07C3EDAD6}"/>
              </a:ext>
            </a:extLst>
          </p:cNvPr>
          <p:cNvSpPr>
            <a:spLocks noChangeArrowheads="1"/>
          </p:cNvSpPr>
          <p:nvPr/>
        </p:nvSpPr>
        <p:spPr bwMode="auto">
          <a:xfrm>
            <a:off x="8964796" y="4108724"/>
            <a:ext cx="462299" cy="398165"/>
          </a:xfrm>
          <a:custGeom>
            <a:avLst/>
            <a:gdLst>
              <a:gd name="T0" fmla="*/ 212372 w 634"/>
              <a:gd name="T1" fmla="*/ 85082 h 546"/>
              <a:gd name="T2" fmla="*/ 212372 w 634"/>
              <a:gd name="T3" fmla="*/ 85082 h 546"/>
              <a:gd name="T4" fmla="*/ 169825 w 634"/>
              <a:gd name="T5" fmla="*/ 111400 h 546"/>
              <a:gd name="T6" fmla="*/ 159369 w 634"/>
              <a:gd name="T7" fmla="*/ 90130 h 546"/>
              <a:gd name="T8" fmla="*/ 186051 w 634"/>
              <a:gd name="T9" fmla="*/ 47949 h 546"/>
              <a:gd name="T10" fmla="*/ 138096 w 634"/>
              <a:gd name="T11" fmla="*/ 0 h 546"/>
              <a:gd name="T12" fmla="*/ 85093 w 634"/>
              <a:gd name="T13" fmla="*/ 47949 h 546"/>
              <a:gd name="T14" fmla="*/ 100958 w 634"/>
              <a:gd name="T15" fmla="*/ 85082 h 546"/>
              <a:gd name="T16" fmla="*/ 74637 w 634"/>
              <a:gd name="T17" fmla="*/ 85082 h 546"/>
              <a:gd name="T18" fmla="*/ 85093 w 634"/>
              <a:gd name="T19" fmla="*/ 58404 h 546"/>
              <a:gd name="T20" fmla="*/ 42546 w 634"/>
              <a:gd name="T21" fmla="*/ 15863 h 546"/>
              <a:gd name="T22" fmla="*/ 0 w 634"/>
              <a:gd name="T23" fmla="*/ 58404 h 546"/>
              <a:gd name="T24" fmla="*/ 15865 w 634"/>
              <a:gd name="T25" fmla="*/ 90130 h 546"/>
              <a:gd name="T26" fmla="*/ 0 w 634"/>
              <a:gd name="T27" fmla="*/ 111400 h 546"/>
              <a:gd name="T28" fmla="*/ 0 w 634"/>
              <a:gd name="T29" fmla="*/ 169804 h 546"/>
              <a:gd name="T30" fmla="*/ 32090 w 634"/>
              <a:gd name="T31" fmla="*/ 196482 h 546"/>
              <a:gd name="T32" fmla="*/ 143504 w 634"/>
              <a:gd name="T33" fmla="*/ 196482 h 546"/>
              <a:gd name="T34" fmla="*/ 169825 w 634"/>
              <a:gd name="T35" fmla="*/ 169804 h 546"/>
              <a:gd name="T36" fmla="*/ 169825 w 634"/>
              <a:gd name="T37" fmla="*/ 164757 h 546"/>
              <a:gd name="T38" fmla="*/ 212372 w 634"/>
              <a:gd name="T39" fmla="*/ 196482 h 546"/>
              <a:gd name="T40" fmla="*/ 228236 w 634"/>
              <a:gd name="T41" fmla="*/ 186027 h 546"/>
              <a:gd name="T42" fmla="*/ 228236 w 634"/>
              <a:gd name="T43" fmla="*/ 100945 h 546"/>
              <a:gd name="T44" fmla="*/ 212372 w 634"/>
              <a:gd name="T45" fmla="*/ 85082 h 546"/>
              <a:gd name="T46" fmla="*/ 15865 w 634"/>
              <a:gd name="T47" fmla="*/ 58404 h 546"/>
              <a:gd name="T48" fmla="*/ 15865 w 634"/>
              <a:gd name="T49" fmla="*/ 58404 h 546"/>
              <a:gd name="T50" fmla="*/ 42546 w 634"/>
              <a:gd name="T51" fmla="*/ 26678 h 546"/>
              <a:gd name="T52" fmla="*/ 74637 w 634"/>
              <a:gd name="T53" fmla="*/ 58404 h 546"/>
              <a:gd name="T54" fmla="*/ 42546 w 634"/>
              <a:gd name="T55" fmla="*/ 85082 h 546"/>
              <a:gd name="T56" fmla="*/ 15865 w 634"/>
              <a:gd name="T57" fmla="*/ 58404 h 546"/>
              <a:gd name="T58" fmla="*/ 159369 w 634"/>
              <a:gd name="T59" fmla="*/ 169804 h 546"/>
              <a:gd name="T60" fmla="*/ 159369 w 634"/>
              <a:gd name="T61" fmla="*/ 169804 h 546"/>
              <a:gd name="T62" fmla="*/ 143504 w 634"/>
              <a:gd name="T63" fmla="*/ 186027 h 546"/>
              <a:gd name="T64" fmla="*/ 32090 w 634"/>
              <a:gd name="T65" fmla="*/ 186027 h 546"/>
              <a:gd name="T66" fmla="*/ 15865 w 634"/>
              <a:gd name="T67" fmla="*/ 169804 h 546"/>
              <a:gd name="T68" fmla="*/ 15865 w 634"/>
              <a:gd name="T69" fmla="*/ 111400 h 546"/>
              <a:gd name="T70" fmla="*/ 32090 w 634"/>
              <a:gd name="T71" fmla="*/ 100945 h 546"/>
              <a:gd name="T72" fmla="*/ 143504 w 634"/>
              <a:gd name="T73" fmla="*/ 100945 h 546"/>
              <a:gd name="T74" fmla="*/ 159369 w 634"/>
              <a:gd name="T75" fmla="*/ 111400 h 546"/>
              <a:gd name="T76" fmla="*/ 159369 w 634"/>
              <a:gd name="T77" fmla="*/ 169804 h 546"/>
              <a:gd name="T78" fmla="*/ 138096 w 634"/>
              <a:gd name="T79" fmla="*/ 85082 h 546"/>
              <a:gd name="T80" fmla="*/ 138096 w 634"/>
              <a:gd name="T81" fmla="*/ 85082 h 546"/>
              <a:gd name="T82" fmla="*/ 100958 w 634"/>
              <a:gd name="T83" fmla="*/ 47949 h 546"/>
              <a:gd name="T84" fmla="*/ 138096 w 634"/>
              <a:gd name="T85" fmla="*/ 15863 h 546"/>
              <a:gd name="T86" fmla="*/ 169825 w 634"/>
              <a:gd name="T87" fmla="*/ 47949 h 546"/>
              <a:gd name="T88" fmla="*/ 138096 w 634"/>
              <a:gd name="T89" fmla="*/ 85082 h 546"/>
              <a:gd name="T90" fmla="*/ 212372 w 634"/>
              <a:gd name="T91" fmla="*/ 186027 h 546"/>
              <a:gd name="T92" fmla="*/ 212372 w 634"/>
              <a:gd name="T93" fmla="*/ 186027 h 546"/>
              <a:gd name="T94" fmla="*/ 169825 w 634"/>
              <a:gd name="T95" fmla="*/ 148534 h 546"/>
              <a:gd name="T96" fmla="*/ 169825 w 634"/>
              <a:gd name="T97" fmla="*/ 127623 h 546"/>
              <a:gd name="T98" fmla="*/ 212372 w 634"/>
              <a:gd name="T99" fmla="*/ 100945 h 546"/>
              <a:gd name="T100" fmla="*/ 212372 w 634"/>
              <a:gd name="T101" fmla="*/ 186027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4" h="546">
                <a:moveTo>
                  <a:pt x="589" y="236"/>
                </a:moveTo>
                <a:lnTo>
                  <a:pt x="589" y="236"/>
                </a:lnTo>
                <a:cubicBezTo>
                  <a:pt x="471" y="309"/>
                  <a:pt x="471" y="309"/>
                  <a:pt x="471" y="309"/>
                </a:cubicBezTo>
                <a:cubicBezTo>
                  <a:pt x="471" y="295"/>
                  <a:pt x="471" y="265"/>
                  <a:pt x="442" y="250"/>
                </a:cubicBezTo>
                <a:cubicBezTo>
                  <a:pt x="486" y="236"/>
                  <a:pt x="516" y="191"/>
                  <a:pt x="516" y="133"/>
                </a:cubicBezTo>
                <a:cubicBezTo>
                  <a:pt x="516" y="59"/>
                  <a:pt x="457" y="0"/>
                  <a:pt x="383" y="0"/>
                </a:cubicBezTo>
                <a:cubicBezTo>
                  <a:pt x="310" y="0"/>
                  <a:pt x="236" y="59"/>
                  <a:pt x="236" y="133"/>
                </a:cubicBezTo>
                <a:cubicBezTo>
                  <a:pt x="236" y="177"/>
                  <a:pt x="251" y="207"/>
                  <a:pt x="280" y="236"/>
                </a:cubicBezTo>
                <a:cubicBezTo>
                  <a:pt x="207" y="236"/>
                  <a:pt x="207" y="236"/>
                  <a:pt x="207" y="236"/>
                </a:cubicBezTo>
                <a:cubicBezTo>
                  <a:pt x="236" y="221"/>
                  <a:pt x="236" y="191"/>
                  <a:pt x="236" y="162"/>
                </a:cubicBezTo>
                <a:cubicBezTo>
                  <a:pt x="236" y="89"/>
                  <a:pt x="192" y="44"/>
                  <a:pt x="118" y="44"/>
                </a:cubicBezTo>
                <a:cubicBezTo>
                  <a:pt x="59" y="44"/>
                  <a:pt x="0" y="89"/>
                  <a:pt x="0" y="162"/>
                </a:cubicBezTo>
                <a:cubicBezTo>
                  <a:pt x="0" y="191"/>
                  <a:pt x="15" y="221"/>
                  <a:pt x="44" y="250"/>
                </a:cubicBezTo>
                <a:cubicBezTo>
                  <a:pt x="15" y="265"/>
                  <a:pt x="0" y="280"/>
                  <a:pt x="0" y="309"/>
                </a:cubicBezTo>
                <a:cubicBezTo>
                  <a:pt x="0" y="471"/>
                  <a:pt x="0" y="471"/>
                  <a:pt x="0" y="471"/>
                </a:cubicBezTo>
                <a:cubicBezTo>
                  <a:pt x="0" y="516"/>
                  <a:pt x="44" y="545"/>
                  <a:pt x="89" y="545"/>
                </a:cubicBezTo>
                <a:cubicBezTo>
                  <a:pt x="398" y="545"/>
                  <a:pt x="398" y="545"/>
                  <a:pt x="398" y="545"/>
                </a:cubicBezTo>
                <a:cubicBezTo>
                  <a:pt x="442" y="545"/>
                  <a:pt x="471" y="516"/>
                  <a:pt x="471" y="471"/>
                </a:cubicBezTo>
                <a:cubicBezTo>
                  <a:pt x="471" y="457"/>
                  <a:pt x="471" y="457"/>
                  <a:pt x="471" y="457"/>
                </a:cubicBezTo>
                <a:cubicBezTo>
                  <a:pt x="589" y="545"/>
                  <a:pt x="589" y="545"/>
                  <a:pt x="589" y="545"/>
                </a:cubicBezTo>
                <a:cubicBezTo>
                  <a:pt x="619" y="545"/>
                  <a:pt x="633" y="530"/>
                  <a:pt x="633" y="516"/>
                </a:cubicBezTo>
                <a:cubicBezTo>
                  <a:pt x="633" y="280"/>
                  <a:pt x="633" y="280"/>
                  <a:pt x="633" y="280"/>
                </a:cubicBezTo>
                <a:cubicBezTo>
                  <a:pt x="633" y="250"/>
                  <a:pt x="619" y="236"/>
                  <a:pt x="589" y="236"/>
                </a:cubicBezTo>
                <a:close/>
                <a:moveTo>
                  <a:pt x="44" y="162"/>
                </a:moveTo>
                <a:lnTo>
                  <a:pt x="44" y="162"/>
                </a:lnTo>
                <a:cubicBezTo>
                  <a:pt x="44" y="118"/>
                  <a:pt x="74" y="74"/>
                  <a:pt x="118" y="74"/>
                </a:cubicBezTo>
                <a:cubicBezTo>
                  <a:pt x="162" y="74"/>
                  <a:pt x="207" y="118"/>
                  <a:pt x="207" y="162"/>
                </a:cubicBezTo>
                <a:cubicBezTo>
                  <a:pt x="207" y="207"/>
                  <a:pt x="162" y="236"/>
                  <a:pt x="118" y="236"/>
                </a:cubicBezTo>
                <a:cubicBezTo>
                  <a:pt x="74" y="236"/>
                  <a:pt x="44" y="207"/>
                  <a:pt x="44" y="162"/>
                </a:cubicBezTo>
                <a:close/>
                <a:moveTo>
                  <a:pt x="442" y="471"/>
                </a:moveTo>
                <a:lnTo>
                  <a:pt x="442" y="471"/>
                </a:lnTo>
                <a:cubicBezTo>
                  <a:pt x="442" y="486"/>
                  <a:pt x="412" y="516"/>
                  <a:pt x="398" y="516"/>
                </a:cubicBezTo>
                <a:cubicBezTo>
                  <a:pt x="89" y="516"/>
                  <a:pt x="89" y="516"/>
                  <a:pt x="89" y="516"/>
                </a:cubicBezTo>
                <a:cubicBezTo>
                  <a:pt x="59" y="516"/>
                  <a:pt x="44" y="486"/>
                  <a:pt x="44" y="471"/>
                </a:cubicBezTo>
                <a:cubicBezTo>
                  <a:pt x="44" y="309"/>
                  <a:pt x="44" y="309"/>
                  <a:pt x="44" y="309"/>
                </a:cubicBezTo>
                <a:cubicBezTo>
                  <a:pt x="44" y="295"/>
                  <a:pt x="59" y="280"/>
                  <a:pt x="89" y="280"/>
                </a:cubicBezTo>
                <a:cubicBezTo>
                  <a:pt x="398" y="280"/>
                  <a:pt x="398" y="280"/>
                  <a:pt x="398" y="280"/>
                </a:cubicBezTo>
                <a:cubicBezTo>
                  <a:pt x="412" y="280"/>
                  <a:pt x="442" y="295"/>
                  <a:pt x="442" y="309"/>
                </a:cubicBezTo>
                <a:lnTo>
                  <a:pt x="442" y="471"/>
                </a:lnTo>
                <a:close/>
                <a:moveTo>
                  <a:pt x="383" y="236"/>
                </a:moveTo>
                <a:lnTo>
                  <a:pt x="383" y="236"/>
                </a:lnTo>
                <a:cubicBezTo>
                  <a:pt x="324" y="236"/>
                  <a:pt x="280" y="191"/>
                  <a:pt x="280" y="133"/>
                </a:cubicBezTo>
                <a:cubicBezTo>
                  <a:pt x="280" y="89"/>
                  <a:pt x="324" y="44"/>
                  <a:pt x="383" y="44"/>
                </a:cubicBezTo>
                <a:cubicBezTo>
                  <a:pt x="427" y="44"/>
                  <a:pt x="471" y="89"/>
                  <a:pt x="471" y="133"/>
                </a:cubicBezTo>
                <a:cubicBezTo>
                  <a:pt x="471" y="191"/>
                  <a:pt x="427" y="236"/>
                  <a:pt x="383" y="236"/>
                </a:cubicBezTo>
                <a:close/>
                <a:moveTo>
                  <a:pt x="589" y="516"/>
                </a:moveTo>
                <a:lnTo>
                  <a:pt x="589" y="516"/>
                </a:lnTo>
                <a:cubicBezTo>
                  <a:pt x="471" y="412"/>
                  <a:pt x="471" y="412"/>
                  <a:pt x="471" y="412"/>
                </a:cubicBezTo>
                <a:cubicBezTo>
                  <a:pt x="471" y="398"/>
                  <a:pt x="471" y="368"/>
                  <a:pt x="471" y="354"/>
                </a:cubicBezTo>
                <a:cubicBezTo>
                  <a:pt x="589" y="280"/>
                  <a:pt x="589" y="280"/>
                  <a:pt x="589" y="280"/>
                </a:cubicBezTo>
                <a:cubicBezTo>
                  <a:pt x="589" y="309"/>
                  <a:pt x="589" y="501"/>
                  <a:pt x="589" y="516"/>
                </a:cubicBezTo>
                <a:close/>
              </a:path>
            </a:pathLst>
          </a:custGeom>
          <a:gradFill>
            <a:gsLst>
              <a:gs pos="0">
                <a:schemeClr val="accent2"/>
              </a:gs>
              <a:gs pos="99000">
                <a:schemeClr val="accent4"/>
              </a:gs>
            </a:gsLst>
            <a:lin ang="2700000" scaled="1"/>
          </a:gra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en-US" dirty="0"/>
          </a:p>
        </p:txBody>
      </p:sp>
      <p:sp>
        <p:nvSpPr>
          <p:cNvPr id="31" name="Freeform 148">
            <a:extLst>
              <a:ext uri="{FF2B5EF4-FFF2-40B4-BE49-F238E27FC236}">
                <a16:creationId xmlns:a16="http://schemas.microsoft.com/office/drawing/2014/main" id="{4DA63852-C076-4C32-A8FE-97FF04A78E54}"/>
              </a:ext>
            </a:extLst>
          </p:cNvPr>
          <p:cNvSpPr>
            <a:spLocks noChangeArrowheads="1"/>
          </p:cNvSpPr>
          <p:nvPr/>
        </p:nvSpPr>
        <p:spPr bwMode="auto">
          <a:xfrm>
            <a:off x="7517324" y="4108724"/>
            <a:ext cx="448938" cy="400838"/>
          </a:xfrm>
          <a:custGeom>
            <a:avLst/>
            <a:gdLst>
              <a:gd name="T0" fmla="*/ 195452 w 619"/>
              <a:gd name="T1" fmla="*/ 26858 h 546"/>
              <a:gd name="T2" fmla="*/ 195452 w 619"/>
              <a:gd name="T3" fmla="*/ 26858 h 546"/>
              <a:gd name="T4" fmla="*/ 174293 w 619"/>
              <a:gd name="T5" fmla="*/ 26858 h 546"/>
              <a:gd name="T6" fmla="*/ 168914 w 619"/>
              <a:gd name="T7" fmla="*/ 10888 h 546"/>
              <a:gd name="T8" fmla="*/ 153134 w 619"/>
              <a:gd name="T9" fmla="*/ 0 h 546"/>
              <a:gd name="T10" fmla="*/ 68498 w 619"/>
              <a:gd name="T11" fmla="*/ 0 h 546"/>
              <a:gd name="T12" fmla="*/ 52718 w 619"/>
              <a:gd name="T13" fmla="*/ 10888 h 546"/>
              <a:gd name="T14" fmla="*/ 47339 w 619"/>
              <a:gd name="T15" fmla="*/ 26858 h 546"/>
              <a:gd name="T16" fmla="*/ 26180 w 619"/>
              <a:gd name="T17" fmla="*/ 26858 h 546"/>
              <a:gd name="T18" fmla="*/ 0 w 619"/>
              <a:gd name="T19" fmla="*/ 53352 h 546"/>
              <a:gd name="T20" fmla="*/ 0 w 619"/>
              <a:gd name="T21" fmla="*/ 171307 h 546"/>
              <a:gd name="T22" fmla="*/ 26180 w 619"/>
              <a:gd name="T23" fmla="*/ 197802 h 546"/>
              <a:gd name="T24" fmla="*/ 195452 w 619"/>
              <a:gd name="T25" fmla="*/ 197802 h 546"/>
              <a:gd name="T26" fmla="*/ 221632 w 619"/>
              <a:gd name="T27" fmla="*/ 171307 h 546"/>
              <a:gd name="T28" fmla="*/ 221632 w 619"/>
              <a:gd name="T29" fmla="*/ 53352 h 546"/>
              <a:gd name="T30" fmla="*/ 195452 w 619"/>
              <a:gd name="T31" fmla="*/ 26858 h 546"/>
              <a:gd name="T32" fmla="*/ 211232 w 619"/>
              <a:gd name="T33" fmla="*/ 171307 h 546"/>
              <a:gd name="T34" fmla="*/ 211232 w 619"/>
              <a:gd name="T35" fmla="*/ 171307 h 546"/>
              <a:gd name="T36" fmla="*/ 195452 w 619"/>
              <a:gd name="T37" fmla="*/ 181833 h 546"/>
              <a:gd name="T38" fmla="*/ 26180 w 619"/>
              <a:gd name="T39" fmla="*/ 181833 h 546"/>
              <a:gd name="T40" fmla="*/ 10400 w 619"/>
              <a:gd name="T41" fmla="*/ 171307 h 546"/>
              <a:gd name="T42" fmla="*/ 10400 w 619"/>
              <a:gd name="T43" fmla="*/ 53352 h 546"/>
              <a:gd name="T44" fmla="*/ 26180 w 619"/>
              <a:gd name="T45" fmla="*/ 42827 h 546"/>
              <a:gd name="T46" fmla="*/ 52718 w 619"/>
              <a:gd name="T47" fmla="*/ 42827 h 546"/>
              <a:gd name="T48" fmla="*/ 63477 w 619"/>
              <a:gd name="T49" fmla="*/ 26858 h 546"/>
              <a:gd name="T50" fmla="*/ 73877 w 619"/>
              <a:gd name="T51" fmla="*/ 10888 h 546"/>
              <a:gd name="T52" fmla="*/ 147755 w 619"/>
              <a:gd name="T53" fmla="*/ 10888 h 546"/>
              <a:gd name="T54" fmla="*/ 158155 w 619"/>
              <a:gd name="T55" fmla="*/ 26858 h 546"/>
              <a:gd name="T56" fmla="*/ 168914 w 619"/>
              <a:gd name="T57" fmla="*/ 42827 h 546"/>
              <a:gd name="T58" fmla="*/ 195452 w 619"/>
              <a:gd name="T59" fmla="*/ 42827 h 546"/>
              <a:gd name="T60" fmla="*/ 211232 w 619"/>
              <a:gd name="T61" fmla="*/ 53352 h 546"/>
              <a:gd name="T62" fmla="*/ 211232 w 619"/>
              <a:gd name="T63" fmla="*/ 171307 h 546"/>
              <a:gd name="T64" fmla="*/ 110816 w 619"/>
              <a:gd name="T65" fmla="*/ 53352 h 546"/>
              <a:gd name="T66" fmla="*/ 110816 w 619"/>
              <a:gd name="T67" fmla="*/ 53352 h 546"/>
              <a:gd name="T68" fmla="*/ 52718 w 619"/>
              <a:gd name="T69" fmla="*/ 112511 h 546"/>
              <a:gd name="T70" fmla="*/ 110816 w 619"/>
              <a:gd name="T71" fmla="*/ 171307 h 546"/>
              <a:gd name="T72" fmla="*/ 168914 w 619"/>
              <a:gd name="T73" fmla="*/ 112511 h 546"/>
              <a:gd name="T74" fmla="*/ 110816 w 619"/>
              <a:gd name="T75" fmla="*/ 53352 h 546"/>
              <a:gd name="T76" fmla="*/ 110816 w 619"/>
              <a:gd name="T77" fmla="*/ 154975 h 546"/>
              <a:gd name="T78" fmla="*/ 110816 w 619"/>
              <a:gd name="T79" fmla="*/ 154975 h 546"/>
              <a:gd name="T80" fmla="*/ 68498 w 619"/>
              <a:gd name="T81" fmla="*/ 112511 h 546"/>
              <a:gd name="T82" fmla="*/ 110816 w 619"/>
              <a:gd name="T83" fmla="*/ 69684 h 546"/>
              <a:gd name="T84" fmla="*/ 153134 w 619"/>
              <a:gd name="T85" fmla="*/ 112511 h 546"/>
              <a:gd name="T86" fmla="*/ 110816 w 619"/>
              <a:gd name="T87" fmla="*/ 154975 h 5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9" h="546">
                <a:moveTo>
                  <a:pt x="545" y="74"/>
                </a:moveTo>
                <a:lnTo>
                  <a:pt x="545" y="74"/>
                </a:lnTo>
                <a:cubicBezTo>
                  <a:pt x="486" y="74"/>
                  <a:pt x="486" y="74"/>
                  <a:pt x="486" y="74"/>
                </a:cubicBezTo>
                <a:cubicBezTo>
                  <a:pt x="471" y="30"/>
                  <a:pt x="471" y="30"/>
                  <a:pt x="471" y="30"/>
                </a:cubicBezTo>
                <a:cubicBezTo>
                  <a:pt x="456" y="15"/>
                  <a:pt x="441" y="0"/>
                  <a:pt x="427" y="0"/>
                </a:cubicBezTo>
                <a:cubicBezTo>
                  <a:pt x="191" y="0"/>
                  <a:pt x="191" y="0"/>
                  <a:pt x="191" y="0"/>
                </a:cubicBezTo>
                <a:cubicBezTo>
                  <a:pt x="177" y="0"/>
                  <a:pt x="162" y="15"/>
                  <a:pt x="147" y="30"/>
                </a:cubicBezTo>
                <a:cubicBezTo>
                  <a:pt x="132" y="74"/>
                  <a:pt x="132" y="74"/>
                  <a:pt x="132" y="74"/>
                </a:cubicBezTo>
                <a:cubicBezTo>
                  <a:pt x="73" y="74"/>
                  <a:pt x="73" y="74"/>
                  <a:pt x="73" y="74"/>
                </a:cubicBezTo>
                <a:cubicBezTo>
                  <a:pt x="29" y="74"/>
                  <a:pt x="0" y="104"/>
                  <a:pt x="0" y="147"/>
                </a:cubicBezTo>
                <a:cubicBezTo>
                  <a:pt x="0" y="472"/>
                  <a:pt x="0" y="472"/>
                  <a:pt x="0" y="472"/>
                </a:cubicBezTo>
                <a:cubicBezTo>
                  <a:pt x="0" y="516"/>
                  <a:pt x="29" y="545"/>
                  <a:pt x="73" y="545"/>
                </a:cubicBezTo>
                <a:cubicBezTo>
                  <a:pt x="545" y="545"/>
                  <a:pt x="545" y="545"/>
                  <a:pt x="545" y="545"/>
                </a:cubicBezTo>
                <a:cubicBezTo>
                  <a:pt x="589" y="545"/>
                  <a:pt x="618" y="516"/>
                  <a:pt x="618" y="472"/>
                </a:cubicBezTo>
                <a:cubicBezTo>
                  <a:pt x="618" y="147"/>
                  <a:pt x="618" y="147"/>
                  <a:pt x="618" y="147"/>
                </a:cubicBezTo>
                <a:cubicBezTo>
                  <a:pt x="618" y="104"/>
                  <a:pt x="589" y="74"/>
                  <a:pt x="545" y="74"/>
                </a:cubicBezTo>
                <a:close/>
                <a:moveTo>
                  <a:pt x="589" y="472"/>
                </a:moveTo>
                <a:lnTo>
                  <a:pt x="589" y="472"/>
                </a:lnTo>
                <a:cubicBezTo>
                  <a:pt x="589" y="486"/>
                  <a:pt x="559" y="501"/>
                  <a:pt x="545" y="501"/>
                </a:cubicBezTo>
                <a:cubicBezTo>
                  <a:pt x="73" y="501"/>
                  <a:pt x="73" y="501"/>
                  <a:pt x="73" y="501"/>
                </a:cubicBezTo>
                <a:cubicBezTo>
                  <a:pt x="59" y="501"/>
                  <a:pt x="29" y="486"/>
                  <a:pt x="29" y="472"/>
                </a:cubicBezTo>
                <a:cubicBezTo>
                  <a:pt x="29" y="147"/>
                  <a:pt x="29" y="147"/>
                  <a:pt x="29" y="147"/>
                </a:cubicBezTo>
                <a:cubicBezTo>
                  <a:pt x="29" y="133"/>
                  <a:pt x="59" y="118"/>
                  <a:pt x="73" y="118"/>
                </a:cubicBezTo>
                <a:cubicBezTo>
                  <a:pt x="147" y="118"/>
                  <a:pt x="147" y="118"/>
                  <a:pt x="147" y="118"/>
                </a:cubicBezTo>
                <a:cubicBezTo>
                  <a:pt x="177" y="74"/>
                  <a:pt x="177" y="74"/>
                  <a:pt x="177" y="74"/>
                </a:cubicBezTo>
                <a:cubicBezTo>
                  <a:pt x="191" y="45"/>
                  <a:pt x="191" y="30"/>
                  <a:pt x="206" y="30"/>
                </a:cubicBezTo>
                <a:cubicBezTo>
                  <a:pt x="412" y="30"/>
                  <a:pt x="412" y="30"/>
                  <a:pt x="412" y="30"/>
                </a:cubicBezTo>
                <a:cubicBezTo>
                  <a:pt x="427" y="30"/>
                  <a:pt x="427" y="45"/>
                  <a:pt x="441" y="74"/>
                </a:cubicBezTo>
                <a:cubicBezTo>
                  <a:pt x="471" y="118"/>
                  <a:pt x="471" y="118"/>
                  <a:pt x="471" y="118"/>
                </a:cubicBezTo>
                <a:cubicBezTo>
                  <a:pt x="545" y="118"/>
                  <a:pt x="545" y="118"/>
                  <a:pt x="545" y="118"/>
                </a:cubicBezTo>
                <a:cubicBezTo>
                  <a:pt x="559" y="118"/>
                  <a:pt x="589" y="133"/>
                  <a:pt x="589" y="147"/>
                </a:cubicBezTo>
                <a:lnTo>
                  <a:pt x="589" y="472"/>
                </a:lnTo>
                <a:close/>
                <a:moveTo>
                  <a:pt x="309" y="147"/>
                </a:moveTo>
                <a:lnTo>
                  <a:pt x="309" y="147"/>
                </a:lnTo>
                <a:cubicBezTo>
                  <a:pt x="221" y="147"/>
                  <a:pt x="147" y="221"/>
                  <a:pt x="147" y="310"/>
                </a:cubicBezTo>
                <a:cubicBezTo>
                  <a:pt x="147" y="398"/>
                  <a:pt x="221" y="472"/>
                  <a:pt x="309" y="472"/>
                </a:cubicBezTo>
                <a:cubicBezTo>
                  <a:pt x="398" y="472"/>
                  <a:pt x="471" y="398"/>
                  <a:pt x="471" y="310"/>
                </a:cubicBezTo>
                <a:cubicBezTo>
                  <a:pt x="471" y="221"/>
                  <a:pt x="398" y="147"/>
                  <a:pt x="309" y="147"/>
                </a:cubicBezTo>
                <a:close/>
                <a:moveTo>
                  <a:pt x="309" y="427"/>
                </a:moveTo>
                <a:lnTo>
                  <a:pt x="309" y="427"/>
                </a:lnTo>
                <a:cubicBezTo>
                  <a:pt x="250" y="427"/>
                  <a:pt x="191" y="368"/>
                  <a:pt x="191" y="310"/>
                </a:cubicBezTo>
                <a:cubicBezTo>
                  <a:pt x="191" y="251"/>
                  <a:pt x="250" y="192"/>
                  <a:pt x="309" y="192"/>
                </a:cubicBezTo>
                <a:cubicBezTo>
                  <a:pt x="368" y="192"/>
                  <a:pt x="427" y="251"/>
                  <a:pt x="427" y="310"/>
                </a:cubicBezTo>
                <a:cubicBezTo>
                  <a:pt x="427" y="368"/>
                  <a:pt x="368" y="427"/>
                  <a:pt x="309" y="427"/>
                </a:cubicBezTo>
                <a:close/>
              </a:path>
            </a:pathLst>
          </a:custGeom>
          <a:gradFill>
            <a:gsLst>
              <a:gs pos="0">
                <a:schemeClr val="accent2"/>
              </a:gs>
              <a:gs pos="99000">
                <a:schemeClr val="accent4"/>
              </a:gs>
            </a:gsLst>
            <a:lin ang="2700000" scaled="1"/>
          </a:gra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en-US" dirty="0"/>
          </a:p>
        </p:txBody>
      </p:sp>
      <p:sp>
        <p:nvSpPr>
          <p:cNvPr id="32" name="TextBox 31">
            <a:extLst>
              <a:ext uri="{FF2B5EF4-FFF2-40B4-BE49-F238E27FC236}">
                <a16:creationId xmlns:a16="http://schemas.microsoft.com/office/drawing/2014/main" id="{CC84EC42-7B80-4B15-A2B4-FD6A2A15BE0A}"/>
              </a:ext>
            </a:extLst>
          </p:cNvPr>
          <p:cNvSpPr txBox="1"/>
          <p:nvPr/>
        </p:nvSpPr>
        <p:spPr>
          <a:xfrm>
            <a:off x="7276717" y="4573696"/>
            <a:ext cx="994625" cy="230832"/>
          </a:xfrm>
          <a:prstGeom prst="rect">
            <a:avLst/>
          </a:prstGeom>
          <a:noFill/>
        </p:spPr>
        <p:txBody>
          <a:bodyPr wrap="square" rtlCol="0">
            <a:spAutoFit/>
          </a:bodyPr>
          <a:lstStyle/>
          <a:p>
            <a:pPr algn="ctr"/>
            <a:r>
              <a:rPr lang="id-ID" sz="900" dirty="0">
                <a:solidFill>
                  <a:schemeClr val="bg1">
                    <a:lumMod val="65000"/>
                  </a:schemeClr>
                </a:solidFill>
                <a:cs typeface="Lato" panose="020F0502020204030203" pitchFamily="34" charset="0"/>
              </a:rPr>
              <a:t>PHOTOGRAPH</a:t>
            </a:r>
            <a:endParaRPr lang="en-US" sz="900" dirty="0">
              <a:solidFill>
                <a:schemeClr val="bg1">
                  <a:lumMod val="65000"/>
                </a:schemeClr>
              </a:solidFill>
              <a:cs typeface="Lato" panose="020F0502020204030203" pitchFamily="34" charset="0"/>
            </a:endParaRPr>
          </a:p>
        </p:txBody>
      </p:sp>
      <p:sp>
        <p:nvSpPr>
          <p:cNvPr id="33" name="TextBox 32">
            <a:extLst>
              <a:ext uri="{FF2B5EF4-FFF2-40B4-BE49-F238E27FC236}">
                <a16:creationId xmlns:a16="http://schemas.microsoft.com/office/drawing/2014/main" id="{5760BD98-19ED-446F-A1D6-EF08482A7A11}"/>
              </a:ext>
            </a:extLst>
          </p:cNvPr>
          <p:cNvSpPr txBox="1"/>
          <p:nvPr/>
        </p:nvSpPr>
        <p:spPr>
          <a:xfrm>
            <a:off x="8729098" y="4571023"/>
            <a:ext cx="994625" cy="230832"/>
          </a:xfrm>
          <a:prstGeom prst="rect">
            <a:avLst/>
          </a:prstGeom>
          <a:noFill/>
        </p:spPr>
        <p:txBody>
          <a:bodyPr wrap="square" rtlCol="0">
            <a:spAutoFit/>
          </a:bodyPr>
          <a:lstStyle/>
          <a:p>
            <a:pPr algn="ctr"/>
            <a:r>
              <a:rPr lang="id-ID" sz="900">
                <a:solidFill>
                  <a:schemeClr val="bg1">
                    <a:lumMod val="65000"/>
                  </a:schemeClr>
                </a:solidFill>
                <a:cs typeface="Lato" panose="020F0502020204030203" pitchFamily="34" charset="0"/>
              </a:rPr>
              <a:t>VIDEOGRAPH</a:t>
            </a:r>
            <a:endParaRPr lang="en-US" sz="900" dirty="0">
              <a:solidFill>
                <a:schemeClr val="bg1">
                  <a:lumMod val="65000"/>
                </a:schemeClr>
              </a:solidFill>
              <a:cs typeface="Lato" panose="020F0502020204030203" pitchFamily="34" charset="0"/>
            </a:endParaRPr>
          </a:p>
        </p:txBody>
      </p:sp>
      <p:sp>
        <p:nvSpPr>
          <p:cNvPr id="34" name="TextBox 33">
            <a:extLst>
              <a:ext uri="{FF2B5EF4-FFF2-40B4-BE49-F238E27FC236}">
                <a16:creationId xmlns:a16="http://schemas.microsoft.com/office/drawing/2014/main" id="{471317EF-1A8E-4512-A1F1-8A2ED98D91AF}"/>
              </a:ext>
            </a:extLst>
          </p:cNvPr>
          <p:cNvSpPr txBox="1"/>
          <p:nvPr/>
        </p:nvSpPr>
        <p:spPr>
          <a:xfrm>
            <a:off x="7276718" y="4902751"/>
            <a:ext cx="3892932" cy="956416"/>
          </a:xfrm>
          <a:prstGeom prst="rect">
            <a:avLst/>
          </a:prstGeom>
          <a:noFill/>
        </p:spPr>
        <p:txBody>
          <a:bodyPr wrap="square" lIns="91440" tIns="45720" rIns="91440" bIns="45720" rtlCol="0">
            <a:spAutoFit/>
          </a:bodyPr>
          <a:lstStyle/>
          <a:p>
            <a:pPr>
              <a:lnSpc>
                <a:spcPct val="150000"/>
              </a:lnSpc>
            </a:pPr>
            <a:r>
              <a:rPr lang="id-ID" sz="1467" b="1" dirty="0">
                <a:solidFill>
                  <a:schemeClr val="tx1">
                    <a:lumMod val="85000"/>
                    <a:lumOff val="15000"/>
                  </a:schemeClr>
                </a:solidFill>
                <a:cs typeface="Calibri"/>
              </a:rPr>
              <a:t>Lorem ipsum </a:t>
            </a:r>
            <a:r>
              <a:rPr lang="id-ID" sz="1200" dirty="0">
                <a:solidFill>
                  <a:schemeClr val="bg1">
                    <a:lumMod val="65000"/>
                  </a:schemeClr>
                </a:solidFill>
                <a:cs typeface="Calibri Light"/>
              </a:rPr>
              <a:t>dolor sit amet consectetuer adipiscing elit, sed diam nonummy nibh euismod tincidunt ut laoreet</a:t>
            </a:r>
            <a:endParaRPr lang="en-US" sz="1200" dirty="0">
              <a:solidFill>
                <a:schemeClr val="bg1">
                  <a:lumMod val="65000"/>
                </a:schemeClr>
              </a:solidFill>
              <a:ea typeface="Roboto Thin" charset="0"/>
              <a:cs typeface="Roboto Thin" charset="0"/>
            </a:endParaRPr>
          </a:p>
        </p:txBody>
      </p:sp>
      <p:sp>
        <p:nvSpPr>
          <p:cNvPr id="37" name="TextBox 36">
            <a:extLst>
              <a:ext uri="{FF2B5EF4-FFF2-40B4-BE49-F238E27FC236}">
                <a16:creationId xmlns:a16="http://schemas.microsoft.com/office/drawing/2014/main" id="{2F5BB17C-FE33-494D-AA92-DB06E24D1D86}"/>
              </a:ext>
            </a:extLst>
          </p:cNvPr>
          <p:cNvSpPr txBox="1"/>
          <p:nvPr/>
        </p:nvSpPr>
        <p:spPr>
          <a:xfrm>
            <a:off x="7263775" y="1198344"/>
            <a:ext cx="4207472" cy="2308324"/>
          </a:xfrm>
          <a:prstGeom prst="rect">
            <a:avLst/>
          </a:prstGeom>
          <a:noFill/>
        </p:spPr>
        <p:txBody>
          <a:bodyPr wrap="square" rtlCol="0">
            <a:spAutoFit/>
          </a:bodyPr>
          <a:lstStyle/>
          <a:p>
            <a:r>
              <a:rPr lang="en-US" sz="3600" b="1" dirty="0">
                <a:solidFill>
                  <a:schemeClr val="tx1">
                    <a:lumMod val="75000"/>
                    <a:lumOff val="25000"/>
                  </a:schemeClr>
                </a:solidFill>
                <a:cs typeface="Aharoni" panose="02010803020104030203" pitchFamily="2" charset="-79"/>
              </a:rPr>
              <a:t>CREATIVE SPORT SLIDE</a:t>
            </a:r>
          </a:p>
          <a:p>
            <a:r>
              <a:rPr lang="en-US" sz="3600" b="1" dirty="0">
                <a:gradFill flip="none" rotWithShape="1">
                  <a:gsLst>
                    <a:gs pos="0">
                      <a:schemeClr val="accent2"/>
                    </a:gs>
                    <a:gs pos="100000">
                      <a:schemeClr val="accent4"/>
                    </a:gs>
                  </a:gsLst>
                  <a:lin ang="2700000" scaled="1"/>
                  <a:tileRect/>
                </a:gradFill>
                <a:cs typeface="Aharoni" panose="02010803020104030203" pitchFamily="2" charset="-79"/>
              </a:rPr>
              <a:t>FOR YOUR </a:t>
            </a:r>
            <a:r>
              <a:rPr lang="en-US" sz="3600" b="1" dirty="0">
                <a:solidFill>
                  <a:schemeClr val="tx1">
                    <a:lumMod val="85000"/>
                    <a:lumOff val="15000"/>
                  </a:schemeClr>
                </a:solidFill>
                <a:cs typeface="Aharoni" panose="02010803020104030203" pitchFamily="2" charset="-79"/>
              </a:rPr>
              <a:t>PROJECT</a:t>
            </a:r>
          </a:p>
        </p:txBody>
      </p:sp>
      <p:sp>
        <p:nvSpPr>
          <p:cNvPr id="2" name="Footer Placeholder 1">
            <a:extLst>
              <a:ext uri="{FF2B5EF4-FFF2-40B4-BE49-F238E27FC236}">
                <a16:creationId xmlns:a16="http://schemas.microsoft.com/office/drawing/2014/main" id="{83F8FDF6-179A-4B4D-82A8-E4F4270AA827}"/>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16C27B9D-5F48-4EBE-A1CD-F8EA670BE74F}"/>
              </a:ext>
            </a:extLst>
          </p:cNvPr>
          <p:cNvSpPr>
            <a:spLocks noGrp="1"/>
          </p:cNvSpPr>
          <p:nvPr>
            <p:ph type="sldNum" sz="quarter" idx="4"/>
          </p:nvPr>
        </p:nvSpPr>
        <p:spPr/>
        <p:txBody>
          <a:bodyPr/>
          <a:lstStyle/>
          <a:p>
            <a:fld id="{92B485D1-D61A-494D-A8A9-04DC541B8AAB}" type="slidenum">
              <a:rPr lang="en-US" smtClean="0"/>
              <a:pPr/>
              <a:t>7</a:t>
            </a:fld>
            <a:endParaRPr lang="en-US" dirty="0"/>
          </a:p>
        </p:txBody>
      </p:sp>
    </p:spTree>
    <p:extLst>
      <p:ext uri="{BB962C8B-B14F-4D97-AF65-F5344CB8AC3E}">
        <p14:creationId xmlns:p14="http://schemas.microsoft.com/office/powerpoint/2010/main" val="18177877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EFDDBB-B713-4EE6-9D9F-417415D9D7D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36" b="1336"/>
          <a:stretch>
            <a:fillRect/>
          </a:stretch>
        </p:blipFill>
        <p:spPr/>
      </p:pic>
      <p:sp>
        <p:nvSpPr>
          <p:cNvPr id="9" name="Rectangle 8">
            <a:extLst>
              <a:ext uri="{FF2B5EF4-FFF2-40B4-BE49-F238E27FC236}">
                <a16:creationId xmlns:a16="http://schemas.microsoft.com/office/drawing/2014/main" id="{0007F322-0C0D-4085-8076-A9AA703C9400}"/>
              </a:ext>
            </a:extLst>
          </p:cNvPr>
          <p:cNvSpPr/>
          <p:nvPr/>
        </p:nvSpPr>
        <p:spPr>
          <a:xfrm>
            <a:off x="1620472" y="0"/>
            <a:ext cx="10571528"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B902E37-E89C-4D6D-99C3-AF5CC45B828B}"/>
              </a:ext>
            </a:extLst>
          </p:cNvPr>
          <p:cNvSpPr/>
          <p:nvPr/>
        </p:nvSpPr>
        <p:spPr>
          <a:xfrm>
            <a:off x="3099377" y="4560438"/>
            <a:ext cx="3766731" cy="1745673"/>
          </a:xfrm>
          <a:prstGeom prst="roundRect">
            <a:avLst>
              <a:gd name="adj" fmla="val 1985"/>
            </a:avLst>
          </a:prstGeom>
          <a:gradFill>
            <a:gsLst>
              <a:gs pos="0">
                <a:schemeClr val="accent2"/>
              </a:gs>
              <a:gs pos="99000">
                <a:schemeClr val="accent4"/>
              </a:gs>
            </a:gsLst>
            <a:lin ang="2700000" scaled="1"/>
          </a:gradFill>
          <a:ln>
            <a:noFill/>
          </a:ln>
          <a:effectLst>
            <a:outerShdw blurRad="1079500" dist="469900" dir="5400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2E885250-2DE9-4A15-A8C0-14ACCE9BBB94}"/>
              </a:ext>
            </a:extLst>
          </p:cNvPr>
          <p:cNvSpPr/>
          <p:nvPr/>
        </p:nvSpPr>
        <p:spPr>
          <a:xfrm>
            <a:off x="3325032" y="4538369"/>
            <a:ext cx="1758008" cy="850682"/>
          </a:xfrm>
          <a:prstGeom prst="rect">
            <a:avLst/>
          </a:prstGeom>
        </p:spPr>
        <p:txBody>
          <a:bodyPr wrap="square">
            <a:spAutoFit/>
          </a:bodyPr>
          <a:lstStyle/>
          <a:p>
            <a:pPr>
              <a:lnSpc>
                <a:spcPct val="120000"/>
              </a:lnSpc>
            </a:pPr>
            <a:r>
              <a:rPr lang="en-US" sz="4400" dirty="0">
                <a:solidFill>
                  <a:schemeClr val="bg1"/>
                </a:solidFill>
                <a:cs typeface="Segoe UI" panose="020B0502040204020203" pitchFamily="34" charset="0"/>
              </a:rPr>
              <a:t>23%</a:t>
            </a:r>
            <a:endParaRPr lang="en-US" sz="4400" baseline="30000" dirty="0">
              <a:solidFill>
                <a:schemeClr val="bg1"/>
              </a:solidFill>
              <a:cs typeface="Segoe UI" panose="020B0502040204020203" pitchFamily="34" charset="0"/>
            </a:endParaRPr>
          </a:p>
        </p:txBody>
      </p:sp>
      <p:sp>
        <p:nvSpPr>
          <p:cNvPr id="29" name="Rectangle 28">
            <a:extLst>
              <a:ext uri="{FF2B5EF4-FFF2-40B4-BE49-F238E27FC236}">
                <a16:creationId xmlns:a16="http://schemas.microsoft.com/office/drawing/2014/main" id="{6DA9C886-1E79-45A6-8236-DF1A4C706E3D}"/>
              </a:ext>
            </a:extLst>
          </p:cNvPr>
          <p:cNvSpPr/>
          <p:nvPr/>
        </p:nvSpPr>
        <p:spPr>
          <a:xfrm>
            <a:off x="3325032" y="5569692"/>
            <a:ext cx="3255784" cy="615105"/>
          </a:xfrm>
          <a:prstGeom prst="rect">
            <a:avLst/>
          </a:prstGeom>
        </p:spPr>
        <p:txBody>
          <a:bodyPr wrap="square">
            <a:spAutoFit/>
          </a:bodyPr>
          <a:lstStyle/>
          <a:p>
            <a:pPr>
              <a:lnSpc>
                <a:spcPct val="150000"/>
              </a:lnSpc>
            </a:pPr>
            <a:r>
              <a:rPr lang="id-ID" sz="1200" dirty="0">
                <a:solidFill>
                  <a:schemeClr val="bg1"/>
                </a:solidFill>
              </a:rPr>
              <a:t>Dolor sit, amet, consectetur, adipiscivelit, sed quia non numquam</a:t>
            </a:r>
            <a:endParaRPr lang="en-US" sz="1200" dirty="0">
              <a:solidFill>
                <a:schemeClr val="bg1"/>
              </a:solidFill>
            </a:endParaRPr>
          </a:p>
        </p:txBody>
      </p:sp>
      <p:sp>
        <p:nvSpPr>
          <p:cNvPr id="30" name="Isosceles Triangle 29">
            <a:extLst>
              <a:ext uri="{FF2B5EF4-FFF2-40B4-BE49-F238E27FC236}">
                <a16:creationId xmlns:a16="http://schemas.microsoft.com/office/drawing/2014/main" id="{54EED6AC-E524-4DB7-BEF1-5FCD02661443}"/>
              </a:ext>
            </a:extLst>
          </p:cNvPr>
          <p:cNvSpPr/>
          <p:nvPr/>
        </p:nvSpPr>
        <p:spPr>
          <a:xfrm>
            <a:off x="6149957" y="4938832"/>
            <a:ext cx="160111" cy="1175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Rectangle 30">
            <a:extLst>
              <a:ext uri="{FF2B5EF4-FFF2-40B4-BE49-F238E27FC236}">
                <a16:creationId xmlns:a16="http://schemas.microsoft.com/office/drawing/2014/main" id="{49C04E11-93F7-49E8-9A88-0717BCC12A32}"/>
              </a:ext>
            </a:extLst>
          </p:cNvPr>
          <p:cNvSpPr/>
          <p:nvPr/>
        </p:nvSpPr>
        <p:spPr>
          <a:xfrm>
            <a:off x="3325032" y="5207047"/>
            <a:ext cx="2836751" cy="368049"/>
          </a:xfrm>
          <a:prstGeom prst="rect">
            <a:avLst/>
          </a:prstGeom>
        </p:spPr>
        <p:txBody>
          <a:bodyPr wrap="square">
            <a:spAutoFit/>
          </a:bodyPr>
          <a:lstStyle/>
          <a:p>
            <a:pPr>
              <a:lnSpc>
                <a:spcPct val="120000"/>
              </a:lnSpc>
            </a:pPr>
            <a:r>
              <a:rPr lang="en-US" sz="1600" dirty="0">
                <a:solidFill>
                  <a:schemeClr val="bg1"/>
                </a:solidFill>
                <a:cs typeface="Segoe UI" panose="020B0502040204020203" pitchFamily="34" charset="0"/>
              </a:rPr>
              <a:t>Business </a:t>
            </a:r>
            <a:r>
              <a:rPr lang="en-US" sz="1600" b="1" dirty="0">
                <a:solidFill>
                  <a:schemeClr val="bg1"/>
                </a:solidFill>
                <a:cs typeface="Segoe UI" panose="020B0502040204020203" pitchFamily="34" charset="0"/>
              </a:rPr>
              <a:t>Fact</a:t>
            </a:r>
            <a:r>
              <a:rPr lang="en-US" sz="1600" dirty="0">
                <a:solidFill>
                  <a:schemeClr val="bg1"/>
                </a:solidFill>
                <a:cs typeface="Segoe UI" panose="020B0502040204020203" pitchFamily="34" charset="0"/>
              </a:rPr>
              <a:t> Here</a:t>
            </a:r>
          </a:p>
        </p:txBody>
      </p:sp>
      <p:sp>
        <p:nvSpPr>
          <p:cNvPr id="32" name="Rectangle: Rounded Corners 31">
            <a:extLst>
              <a:ext uri="{FF2B5EF4-FFF2-40B4-BE49-F238E27FC236}">
                <a16:creationId xmlns:a16="http://schemas.microsoft.com/office/drawing/2014/main" id="{75BF1218-C3E8-4FDE-A28B-776BF40ED1DA}"/>
              </a:ext>
            </a:extLst>
          </p:cNvPr>
          <p:cNvSpPr/>
          <p:nvPr/>
        </p:nvSpPr>
        <p:spPr>
          <a:xfrm>
            <a:off x="7675507" y="4553269"/>
            <a:ext cx="3824046" cy="1745673"/>
          </a:xfrm>
          <a:prstGeom prst="roundRect">
            <a:avLst>
              <a:gd name="adj" fmla="val 3076"/>
            </a:avLst>
          </a:prstGeom>
          <a:gradFill>
            <a:gsLst>
              <a:gs pos="0">
                <a:schemeClr val="accent2"/>
              </a:gs>
              <a:gs pos="99000">
                <a:schemeClr val="accent4"/>
              </a:gs>
            </a:gsLst>
            <a:lin ang="2700000" scaled="1"/>
          </a:gradFill>
          <a:ln>
            <a:noFill/>
          </a:ln>
          <a:effectLst>
            <a:outerShdw blurRad="1079500" dist="469900" dir="54000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Rectangle 32">
            <a:extLst>
              <a:ext uri="{FF2B5EF4-FFF2-40B4-BE49-F238E27FC236}">
                <a16:creationId xmlns:a16="http://schemas.microsoft.com/office/drawing/2014/main" id="{80980DDF-4F10-4B50-B175-4082E49B1559}"/>
              </a:ext>
            </a:extLst>
          </p:cNvPr>
          <p:cNvSpPr/>
          <p:nvPr/>
        </p:nvSpPr>
        <p:spPr>
          <a:xfrm>
            <a:off x="7901162" y="4531200"/>
            <a:ext cx="1758008" cy="850682"/>
          </a:xfrm>
          <a:prstGeom prst="rect">
            <a:avLst/>
          </a:prstGeom>
        </p:spPr>
        <p:txBody>
          <a:bodyPr wrap="square">
            <a:spAutoFit/>
          </a:bodyPr>
          <a:lstStyle/>
          <a:p>
            <a:pPr>
              <a:lnSpc>
                <a:spcPct val="120000"/>
              </a:lnSpc>
            </a:pPr>
            <a:r>
              <a:rPr lang="en-US" sz="4400" dirty="0">
                <a:solidFill>
                  <a:schemeClr val="bg1"/>
                </a:solidFill>
                <a:cs typeface="Segoe UI" panose="020B0502040204020203" pitchFamily="34" charset="0"/>
              </a:rPr>
              <a:t>12%</a:t>
            </a:r>
            <a:endParaRPr lang="en-US" sz="4400" baseline="30000" dirty="0">
              <a:solidFill>
                <a:schemeClr val="bg1"/>
              </a:solidFill>
              <a:cs typeface="Segoe UI" panose="020B0502040204020203" pitchFamily="34" charset="0"/>
            </a:endParaRPr>
          </a:p>
        </p:txBody>
      </p:sp>
      <p:sp>
        <p:nvSpPr>
          <p:cNvPr id="34" name="Rectangle 33">
            <a:extLst>
              <a:ext uri="{FF2B5EF4-FFF2-40B4-BE49-F238E27FC236}">
                <a16:creationId xmlns:a16="http://schemas.microsoft.com/office/drawing/2014/main" id="{144962C2-8396-49B3-AB82-96B87DB021ED}"/>
              </a:ext>
            </a:extLst>
          </p:cNvPr>
          <p:cNvSpPr/>
          <p:nvPr/>
        </p:nvSpPr>
        <p:spPr>
          <a:xfrm>
            <a:off x="7901162" y="5562523"/>
            <a:ext cx="3255784" cy="615105"/>
          </a:xfrm>
          <a:prstGeom prst="rect">
            <a:avLst/>
          </a:prstGeom>
        </p:spPr>
        <p:txBody>
          <a:bodyPr wrap="square">
            <a:spAutoFit/>
          </a:bodyPr>
          <a:lstStyle/>
          <a:p>
            <a:pPr>
              <a:lnSpc>
                <a:spcPct val="150000"/>
              </a:lnSpc>
            </a:pPr>
            <a:r>
              <a:rPr lang="id-ID" sz="1200" dirty="0">
                <a:solidFill>
                  <a:schemeClr val="bg1"/>
                </a:solidFill>
              </a:rPr>
              <a:t>Dolor sit, amet, consectetur, adipiscivelit, sed quia non numquam</a:t>
            </a:r>
            <a:endParaRPr lang="en-US" sz="1200" dirty="0">
              <a:solidFill>
                <a:schemeClr val="bg1"/>
              </a:solidFill>
            </a:endParaRPr>
          </a:p>
        </p:txBody>
      </p:sp>
      <p:sp>
        <p:nvSpPr>
          <p:cNvPr id="35" name="Isosceles Triangle 34">
            <a:extLst>
              <a:ext uri="{FF2B5EF4-FFF2-40B4-BE49-F238E27FC236}">
                <a16:creationId xmlns:a16="http://schemas.microsoft.com/office/drawing/2014/main" id="{691039F8-3529-4EDA-9B80-8430F6ED4AE9}"/>
              </a:ext>
            </a:extLst>
          </p:cNvPr>
          <p:cNvSpPr/>
          <p:nvPr/>
        </p:nvSpPr>
        <p:spPr>
          <a:xfrm>
            <a:off x="10726087" y="4931663"/>
            <a:ext cx="160111" cy="1175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Rectangle 35">
            <a:extLst>
              <a:ext uri="{FF2B5EF4-FFF2-40B4-BE49-F238E27FC236}">
                <a16:creationId xmlns:a16="http://schemas.microsoft.com/office/drawing/2014/main" id="{60DCC807-42A4-430D-8456-E896E47B291B}"/>
              </a:ext>
            </a:extLst>
          </p:cNvPr>
          <p:cNvSpPr/>
          <p:nvPr/>
        </p:nvSpPr>
        <p:spPr>
          <a:xfrm>
            <a:off x="7901162" y="5199878"/>
            <a:ext cx="2836751" cy="368049"/>
          </a:xfrm>
          <a:prstGeom prst="rect">
            <a:avLst/>
          </a:prstGeom>
        </p:spPr>
        <p:txBody>
          <a:bodyPr wrap="square">
            <a:spAutoFit/>
          </a:bodyPr>
          <a:lstStyle/>
          <a:p>
            <a:pPr>
              <a:lnSpc>
                <a:spcPct val="120000"/>
              </a:lnSpc>
            </a:pPr>
            <a:r>
              <a:rPr lang="en-US" sz="1600" dirty="0">
                <a:solidFill>
                  <a:schemeClr val="bg1"/>
                </a:solidFill>
                <a:cs typeface="Segoe UI" panose="020B0502040204020203" pitchFamily="34" charset="0"/>
              </a:rPr>
              <a:t>Business </a:t>
            </a:r>
            <a:r>
              <a:rPr lang="en-US" sz="1600" b="1" dirty="0">
                <a:solidFill>
                  <a:schemeClr val="bg1"/>
                </a:solidFill>
                <a:cs typeface="Segoe UI" panose="020B0502040204020203" pitchFamily="34" charset="0"/>
              </a:rPr>
              <a:t>Fact</a:t>
            </a:r>
            <a:r>
              <a:rPr lang="en-US" sz="1600" dirty="0">
                <a:solidFill>
                  <a:schemeClr val="bg1"/>
                </a:solidFill>
                <a:cs typeface="Segoe UI" panose="020B0502040204020203" pitchFamily="34" charset="0"/>
              </a:rPr>
              <a:t> Here</a:t>
            </a:r>
          </a:p>
        </p:txBody>
      </p:sp>
      <p:sp>
        <p:nvSpPr>
          <p:cNvPr id="37" name="TextBox 36">
            <a:extLst>
              <a:ext uri="{FF2B5EF4-FFF2-40B4-BE49-F238E27FC236}">
                <a16:creationId xmlns:a16="http://schemas.microsoft.com/office/drawing/2014/main" id="{F72A63E6-A283-4B58-B4F5-C3F6ADDF3F6C}"/>
              </a:ext>
            </a:extLst>
          </p:cNvPr>
          <p:cNvSpPr txBox="1"/>
          <p:nvPr/>
        </p:nvSpPr>
        <p:spPr>
          <a:xfrm>
            <a:off x="3099378" y="2542218"/>
            <a:ext cx="3481438" cy="1717906"/>
          </a:xfrm>
          <a:prstGeom prst="rect">
            <a:avLst/>
          </a:prstGeom>
          <a:noFill/>
        </p:spPr>
        <p:txBody>
          <a:bodyPr wrap="square" lIns="91440" tIns="45720" rIns="91440" bIns="45720" rtlCol="0">
            <a:spAutoFit/>
          </a:bodyPr>
          <a:lstStyle/>
          <a:p>
            <a:pPr>
              <a:lnSpc>
                <a:spcPct val="150000"/>
              </a:lnSpc>
            </a:pPr>
            <a:r>
              <a:rPr lang="id-ID" sz="1400" b="1" dirty="0">
                <a:solidFill>
                  <a:schemeClr val="bg1"/>
                </a:solidFill>
                <a:cs typeface="Calibri"/>
              </a:rPr>
              <a:t>Lorem ipsum </a:t>
            </a:r>
            <a:r>
              <a:rPr lang="id-ID" sz="1400" dirty="0">
                <a:solidFill>
                  <a:schemeClr val="bg1"/>
                </a:solidFill>
                <a:cs typeface="Calibri Light"/>
              </a:rPr>
              <a:t>dolor sit amet consectetuer adipiscing elit, sed diam nonummy nibh euismod tincidunt ut laoreet dolore magna aliquam erat volutpat. Ut wisi</a:t>
            </a:r>
            <a:endParaRPr lang="en-US" sz="1400" dirty="0">
              <a:solidFill>
                <a:schemeClr val="bg1"/>
              </a:solidFill>
              <a:ea typeface="Roboto Thin" charset="0"/>
              <a:cs typeface="Roboto Thin" charset="0"/>
            </a:endParaRPr>
          </a:p>
        </p:txBody>
      </p:sp>
      <p:sp>
        <p:nvSpPr>
          <p:cNvPr id="38" name="TextBox 37">
            <a:extLst>
              <a:ext uri="{FF2B5EF4-FFF2-40B4-BE49-F238E27FC236}">
                <a16:creationId xmlns:a16="http://schemas.microsoft.com/office/drawing/2014/main" id="{63125BA3-9AF9-4D3D-867C-F1570C7FC482}"/>
              </a:ext>
            </a:extLst>
          </p:cNvPr>
          <p:cNvSpPr txBox="1"/>
          <p:nvPr/>
        </p:nvSpPr>
        <p:spPr>
          <a:xfrm>
            <a:off x="3099377" y="1239695"/>
            <a:ext cx="4129328" cy="1200329"/>
          </a:xfrm>
          <a:prstGeom prst="rect">
            <a:avLst/>
          </a:prstGeom>
          <a:noFill/>
        </p:spPr>
        <p:txBody>
          <a:bodyPr wrap="square" rtlCol="0">
            <a:spAutoFit/>
          </a:bodyPr>
          <a:lstStyle/>
          <a:p>
            <a:r>
              <a:rPr lang="en-US" sz="3600" b="1" dirty="0">
                <a:solidFill>
                  <a:schemeClr val="accent2"/>
                </a:solidFill>
                <a:cs typeface="Aharoni" panose="02010803020104030203" pitchFamily="2" charset="-79"/>
              </a:rPr>
              <a:t>TOP BRANDED PRODUCT</a:t>
            </a:r>
          </a:p>
        </p:txBody>
      </p:sp>
      <p:sp>
        <p:nvSpPr>
          <p:cNvPr id="39" name="TextBox 38">
            <a:extLst>
              <a:ext uri="{FF2B5EF4-FFF2-40B4-BE49-F238E27FC236}">
                <a16:creationId xmlns:a16="http://schemas.microsoft.com/office/drawing/2014/main" id="{3CF717BB-E325-4B2C-9BFE-EEE0F1E185D8}"/>
              </a:ext>
            </a:extLst>
          </p:cNvPr>
          <p:cNvSpPr txBox="1"/>
          <p:nvPr/>
        </p:nvSpPr>
        <p:spPr>
          <a:xfrm>
            <a:off x="3129868" y="716475"/>
            <a:ext cx="2375582" cy="307777"/>
          </a:xfrm>
          <a:prstGeom prst="rect">
            <a:avLst/>
          </a:prstGeom>
          <a:noFill/>
        </p:spPr>
        <p:txBody>
          <a:bodyPr wrap="square" rtlCol="0">
            <a:spAutoFit/>
          </a:bodyPr>
          <a:lstStyle/>
          <a:p>
            <a:r>
              <a:rPr lang="en-US" sz="1400" spc="300" dirty="0">
                <a:solidFill>
                  <a:schemeClr val="bg1"/>
                </a:solidFill>
              </a:rPr>
              <a:t>SUBTITLE HERE</a:t>
            </a:r>
            <a:endParaRPr lang="id-ID" sz="1400" spc="300" dirty="0">
              <a:solidFill>
                <a:schemeClr val="bg1"/>
              </a:solidFill>
            </a:endParaRPr>
          </a:p>
        </p:txBody>
      </p:sp>
      <p:sp>
        <p:nvSpPr>
          <p:cNvPr id="40" name="TextBox 39">
            <a:extLst>
              <a:ext uri="{FF2B5EF4-FFF2-40B4-BE49-F238E27FC236}">
                <a16:creationId xmlns:a16="http://schemas.microsoft.com/office/drawing/2014/main" id="{CC08F151-5854-45AE-B13F-86590EDCBED2}"/>
              </a:ext>
            </a:extLst>
          </p:cNvPr>
          <p:cNvSpPr txBox="1"/>
          <p:nvPr/>
        </p:nvSpPr>
        <p:spPr>
          <a:xfrm>
            <a:off x="7675508" y="2542218"/>
            <a:ext cx="3481438" cy="1717906"/>
          </a:xfrm>
          <a:prstGeom prst="rect">
            <a:avLst/>
          </a:prstGeom>
          <a:noFill/>
        </p:spPr>
        <p:txBody>
          <a:bodyPr wrap="square" lIns="91440" tIns="45720" rIns="91440" bIns="45720" rtlCol="0">
            <a:spAutoFit/>
          </a:bodyPr>
          <a:lstStyle/>
          <a:p>
            <a:pPr>
              <a:lnSpc>
                <a:spcPct val="150000"/>
              </a:lnSpc>
            </a:pPr>
            <a:r>
              <a:rPr lang="id-ID" sz="1400" b="1" dirty="0">
                <a:solidFill>
                  <a:schemeClr val="bg1"/>
                </a:solidFill>
                <a:cs typeface="Calibri"/>
              </a:rPr>
              <a:t>Lorem ipsum </a:t>
            </a:r>
            <a:r>
              <a:rPr lang="id-ID" sz="1400" dirty="0">
                <a:solidFill>
                  <a:schemeClr val="bg1"/>
                </a:solidFill>
                <a:cs typeface="Calibri Light"/>
              </a:rPr>
              <a:t>dolor sit amet consectetuer adipiscing elit, sed diam nonummy nibh euismod tincidunt ut laoreet dolore magna aliquam erat volutpat. Ut wisi</a:t>
            </a:r>
            <a:endParaRPr lang="en-US" sz="1400" dirty="0">
              <a:solidFill>
                <a:schemeClr val="bg1"/>
              </a:solidFill>
              <a:ea typeface="Roboto Thin" charset="0"/>
              <a:cs typeface="Roboto Thin" charset="0"/>
            </a:endParaRPr>
          </a:p>
        </p:txBody>
      </p:sp>
      <p:sp>
        <p:nvSpPr>
          <p:cNvPr id="44" name="Freeform: Shape 43">
            <a:extLst>
              <a:ext uri="{FF2B5EF4-FFF2-40B4-BE49-F238E27FC236}">
                <a16:creationId xmlns:a16="http://schemas.microsoft.com/office/drawing/2014/main" id="{A4A1DF02-0F0A-4CA8-A541-46BBE2054BF0}"/>
              </a:ext>
            </a:extLst>
          </p:cNvPr>
          <p:cNvSpPr/>
          <p:nvPr/>
        </p:nvSpPr>
        <p:spPr>
          <a:xfrm>
            <a:off x="10164138" y="1"/>
            <a:ext cx="2027863" cy="1991195"/>
          </a:xfrm>
          <a:custGeom>
            <a:avLst/>
            <a:gdLst>
              <a:gd name="connsiteX0" fmla="*/ 121486 w 2027863"/>
              <a:gd name="connsiteY0" fmla="*/ 0 h 1991195"/>
              <a:gd name="connsiteX1" fmla="*/ 665885 w 2027863"/>
              <a:gd name="connsiteY1" fmla="*/ 0 h 1991195"/>
              <a:gd name="connsiteX2" fmla="*/ 631132 w 2027863"/>
              <a:gd name="connsiteY2" fmla="*/ 42121 h 1991195"/>
              <a:gd name="connsiteX3" fmla="*/ 469006 w 2027863"/>
              <a:gd name="connsiteY3" fmla="*/ 572886 h 1991195"/>
              <a:gd name="connsiteX4" fmla="*/ 1418309 w 2027863"/>
              <a:gd name="connsiteY4" fmla="*/ 1522189 h 1991195"/>
              <a:gd name="connsiteX5" fmla="*/ 1949074 w 2027863"/>
              <a:gd name="connsiteY5" fmla="*/ 1360063 h 1991195"/>
              <a:gd name="connsiteX6" fmla="*/ 2027863 w 2027863"/>
              <a:gd name="connsiteY6" fmla="*/ 1295056 h 1991195"/>
              <a:gd name="connsiteX7" fmla="*/ 2027863 w 2027863"/>
              <a:gd name="connsiteY7" fmla="*/ 1852046 h 1991195"/>
              <a:gd name="connsiteX8" fmla="*/ 1970379 w 2027863"/>
              <a:gd name="connsiteY8" fmla="*/ 1879737 h 1991195"/>
              <a:gd name="connsiteX9" fmla="*/ 1418309 w 2027863"/>
              <a:gd name="connsiteY9" fmla="*/ 1991195 h 1991195"/>
              <a:gd name="connsiteX10" fmla="*/ 0 w 2027863"/>
              <a:gd name="connsiteY10" fmla="*/ 572886 h 1991195"/>
              <a:gd name="connsiteX11" fmla="*/ 111458 w 2027863"/>
              <a:gd name="connsiteY11" fmla="*/ 20816 h 199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863" h="1991195">
                <a:moveTo>
                  <a:pt x="121486" y="0"/>
                </a:moveTo>
                <a:lnTo>
                  <a:pt x="665885" y="0"/>
                </a:lnTo>
                <a:lnTo>
                  <a:pt x="631132" y="42121"/>
                </a:lnTo>
                <a:cubicBezTo>
                  <a:pt x="528774" y="193631"/>
                  <a:pt x="469006" y="376279"/>
                  <a:pt x="469006" y="572886"/>
                </a:cubicBezTo>
                <a:cubicBezTo>
                  <a:pt x="469006" y="1097172"/>
                  <a:pt x="894023" y="1522189"/>
                  <a:pt x="1418309" y="1522189"/>
                </a:cubicBezTo>
                <a:cubicBezTo>
                  <a:pt x="1614916" y="1522189"/>
                  <a:pt x="1797564" y="1462421"/>
                  <a:pt x="1949074" y="1360063"/>
                </a:cubicBezTo>
                <a:lnTo>
                  <a:pt x="2027863" y="1295056"/>
                </a:lnTo>
                <a:lnTo>
                  <a:pt x="2027863" y="1852046"/>
                </a:lnTo>
                <a:lnTo>
                  <a:pt x="1970379" y="1879737"/>
                </a:lnTo>
                <a:cubicBezTo>
                  <a:pt x="1800695" y="1951508"/>
                  <a:pt x="1614137" y="1991195"/>
                  <a:pt x="1418309" y="1991195"/>
                </a:cubicBezTo>
                <a:cubicBezTo>
                  <a:pt x="634999" y="1991195"/>
                  <a:pt x="0" y="1356196"/>
                  <a:pt x="0" y="572886"/>
                </a:cubicBezTo>
                <a:cubicBezTo>
                  <a:pt x="0" y="377059"/>
                  <a:pt x="39687" y="190500"/>
                  <a:pt x="111458" y="20816"/>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3" name="Freeform: Shape 42">
            <a:extLst>
              <a:ext uri="{FF2B5EF4-FFF2-40B4-BE49-F238E27FC236}">
                <a16:creationId xmlns:a16="http://schemas.microsoft.com/office/drawing/2014/main" id="{DA38A6C4-7DF4-4E01-833A-0A8C0F76AFD8}"/>
              </a:ext>
            </a:extLst>
          </p:cNvPr>
          <p:cNvSpPr/>
          <p:nvPr/>
        </p:nvSpPr>
        <p:spPr>
          <a:xfrm rot="5400000">
            <a:off x="-2474072" y="2465006"/>
            <a:ext cx="6858000" cy="1927986"/>
          </a:xfrm>
          <a:custGeom>
            <a:avLst/>
            <a:gdLst>
              <a:gd name="connsiteX0" fmla="*/ 0 w 6858000"/>
              <a:gd name="connsiteY0" fmla="*/ 1927986 h 1927986"/>
              <a:gd name="connsiteX1" fmla="*/ 0 w 6858000"/>
              <a:gd name="connsiteY1" fmla="*/ 298449 h 1927986"/>
              <a:gd name="connsiteX2" fmla="*/ 3063224 w 6858000"/>
              <a:gd name="connsiteY2" fmla="*/ 298449 h 1927986"/>
              <a:gd name="connsiteX3" fmla="*/ 3236325 w 6858000"/>
              <a:gd name="connsiteY3" fmla="*/ 0 h 1927986"/>
              <a:gd name="connsiteX4" fmla="*/ 3409425 w 6858000"/>
              <a:gd name="connsiteY4" fmla="*/ 298449 h 1927986"/>
              <a:gd name="connsiteX5" fmla="*/ 6858000 w 6858000"/>
              <a:gd name="connsiteY5" fmla="*/ 298449 h 1927986"/>
              <a:gd name="connsiteX6" fmla="*/ 6858000 w 6858000"/>
              <a:gd name="connsiteY6" fmla="*/ 1927986 h 19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1927986">
                <a:moveTo>
                  <a:pt x="0" y="1927986"/>
                </a:moveTo>
                <a:lnTo>
                  <a:pt x="0" y="298449"/>
                </a:lnTo>
                <a:lnTo>
                  <a:pt x="3063224" y="298449"/>
                </a:lnTo>
                <a:lnTo>
                  <a:pt x="3236325" y="0"/>
                </a:lnTo>
                <a:lnTo>
                  <a:pt x="3409425" y="298449"/>
                </a:lnTo>
                <a:lnTo>
                  <a:pt x="6858000" y="298449"/>
                </a:lnTo>
                <a:lnTo>
                  <a:pt x="6858000" y="192798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7C0E461-6BE6-47B7-BD09-B46679E16248}"/>
              </a:ext>
            </a:extLst>
          </p:cNvPr>
          <p:cNvSpPr/>
          <p:nvPr/>
        </p:nvSpPr>
        <p:spPr>
          <a:xfrm>
            <a:off x="218680" y="689450"/>
            <a:ext cx="1167254" cy="636906"/>
          </a:xfrm>
          <a:prstGeom prst="rect">
            <a:avLst/>
          </a:prstGeom>
        </p:spPr>
        <p:txBody>
          <a:bodyPr wrap="square">
            <a:spAutoFit/>
          </a:bodyPr>
          <a:lstStyle/>
          <a:p>
            <a:pPr algn="ctr">
              <a:lnSpc>
                <a:spcPct val="120000"/>
              </a:lnSpc>
            </a:pPr>
            <a:r>
              <a:rPr lang="en-US" sz="3200" b="1" dirty="0">
                <a:solidFill>
                  <a:schemeClr val="bg1"/>
                </a:solidFill>
                <a:cs typeface="Segoe UI Light" panose="020B0502040204020203" pitchFamily="34" charset="0"/>
              </a:rPr>
              <a:t>12%</a:t>
            </a:r>
          </a:p>
        </p:txBody>
      </p:sp>
      <p:sp>
        <p:nvSpPr>
          <p:cNvPr id="12" name="Rectangle 11">
            <a:extLst>
              <a:ext uri="{FF2B5EF4-FFF2-40B4-BE49-F238E27FC236}">
                <a16:creationId xmlns:a16="http://schemas.microsoft.com/office/drawing/2014/main" id="{50733B4D-A376-4BA0-AD17-DF8509F6A82D}"/>
              </a:ext>
            </a:extLst>
          </p:cNvPr>
          <p:cNvSpPr/>
          <p:nvPr/>
        </p:nvSpPr>
        <p:spPr>
          <a:xfrm>
            <a:off x="218680" y="2950838"/>
            <a:ext cx="1167254" cy="636906"/>
          </a:xfrm>
          <a:prstGeom prst="rect">
            <a:avLst/>
          </a:prstGeom>
        </p:spPr>
        <p:txBody>
          <a:bodyPr wrap="square">
            <a:spAutoFit/>
          </a:bodyPr>
          <a:lstStyle/>
          <a:p>
            <a:pPr algn="ctr">
              <a:lnSpc>
                <a:spcPct val="120000"/>
              </a:lnSpc>
            </a:pPr>
            <a:r>
              <a:rPr lang="en-US" sz="3200" b="1" dirty="0">
                <a:solidFill>
                  <a:schemeClr val="bg1"/>
                </a:solidFill>
                <a:cs typeface="Segoe UI Light" panose="020B0502040204020203" pitchFamily="34" charset="0"/>
              </a:rPr>
              <a:t>43%</a:t>
            </a:r>
          </a:p>
        </p:txBody>
      </p:sp>
      <p:sp>
        <p:nvSpPr>
          <p:cNvPr id="14" name="Rectangle 13">
            <a:extLst>
              <a:ext uri="{FF2B5EF4-FFF2-40B4-BE49-F238E27FC236}">
                <a16:creationId xmlns:a16="http://schemas.microsoft.com/office/drawing/2014/main" id="{0AD9CEB5-6C72-4F00-9E2B-16345A724856}"/>
              </a:ext>
            </a:extLst>
          </p:cNvPr>
          <p:cNvSpPr/>
          <p:nvPr/>
        </p:nvSpPr>
        <p:spPr>
          <a:xfrm>
            <a:off x="218680" y="5212226"/>
            <a:ext cx="1167254" cy="636906"/>
          </a:xfrm>
          <a:prstGeom prst="rect">
            <a:avLst/>
          </a:prstGeom>
        </p:spPr>
        <p:txBody>
          <a:bodyPr wrap="square">
            <a:spAutoFit/>
          </a:bodyPr>
          <a:lstStyle/>
          <a:p>
            <a:pPr algn="ctr">
              <a:lnSpc>
                <a:spcPct val="120000"/>
              </a:lnSpc>
            </a:pPr>
            <a:r>
              <a:rPr lang="en-US" sz="3200" b="1" dirty="0">
                <a:solidFill>
                  <a:schemeClr val="bg1"/>
                </a:solidFill>
                <a:cs typeface="Segoe UI Light" panose="020B0502040204020203" pitchFamily="34" charset="0"/>
              </a:rPr>
              <a:t>56%</a:t>
            </a:r>
          </a:p>
        </p:txBody>
      </p:sp>
      <p:sp>
        <p:nvSpPr>
          <p:cNvPr id="16" name="Oval 15">
            <a:extLst>
              <a:ext uri="{FF2B5EF4-FFF2-40B4-BE49-F238E27FC236}">
                <a16:creationId xmlns:a16="http://schemas.microsoft.com/office/drawing/2014/main" id="{3EA93270-A508-4573-9C74-D6DC2590D4E3}"/>
              </a:ext>
            </a:extLst>
          </p:cNvPr>
          <p:cNvSpPr/>
          <p:nvPr/>
        </p:nvSpPr>
        <p:spPr>
          <a:xfrm>
            <a:off x="742673" y="2186609"/>
            <a:ext cx="119269" cy="119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6CBFBAB-2C69-4C19-87D0-91CC4777DD62}"/>
              </a:ext>
            </a:extLst>
          </p:cNvPr>
          <p:cNvSpPr/>
          <p:nvPr/>
        </p:nvSpPr>
        <p:spPr>
          <a:xfrm>
            <a:off x="742673" y="4465188"/>
            <a:ext cx="119269" cy="1192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8B2FC4D-5EEC-444A-B118-39B30F25A6FC}"/>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3" name="Slide Number Placeholder 2">
            <a:extLst>
              <a:ext uri="{FF2B5EF4-FFF2-40B4-BE49-F238E27FC236}">
                <a16:creationId xmlns:a16="http://schemas.microsoft.com/office/drawing/2014/main" id="{F6EC08F7-DC47-47F3-BF41-DF7D39C02791}"/>
              </a:ext>
            </a:extLst>
          </p:cNvPr>
          <p:cNvSpPr>
            <a:spLocks noGrp="1"/>
          </p:cNvSpPr>
          <p:nvPr>
            <p:ph type="sldNum" sz="quarter" idx="4"/>
          </p:nvPr>
        </p:nvSpPr>
        <p:spPr/>
        <p:txBody>
          <a:bodyPr/>
          <a:lstStyle/>
          <a:p>
            <a:fld id="{92B485D1-D61A-494D-A8A9-04DC541B8AAB}" type="slidenum">
              <a:rPr lang="en-US" smtClean="0"/>
              <a:pPr/>
              <a:t>8</a:t>
            </a:fld>
            <a:endParaRPr lang="en-US" dirty="0"/>
          </a:p>
        </p:txBody>
      </p:sp>
    </p:spTree>
    <p:extLst>
      <p:ext uri="{BB962C8B-B14F-4D97-AF65-F5344CB8AC3E}">
        <p14:creationId xmlns:p14="http://schemas.microsoft.com/office/powerpoint/2010/main" val="3470567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37A744E-0AA0-480F-8099-0CBD452B376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26" r="526"/>
          <a:stretch>
            <a:fillRect/>
          </a:stretch>
        </p:blipFill>
        <p:spPr/>
      </p:pic>
      <p:pic>
        <p:nvPicPr>
          <p:cNvPr id="9" name="Picture Placeholder 8">
            <a:extLst>
              <a:ext uri="{FF2B5EF4-FFF2-40B4-BE49-F238E27FC236}">
                <a16:creationId xmlns:a16="http://schemas.microsoft.com/office/drawing/2014/main" id="{1747531D-B02E-4243-B920-FBF73DBBC7B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925" r="925"/>
          <a:stretch>
            <a:fillRect/>
          </a:stretch>
        </p:blipFill>
        <p:spPr/>
      </p:pic>
      <p:sp>
        <p:nvSpPr>
          <p:cNvPr id="18" name="Rectangle 17">
            <a:extLst>
              <a:ext uri="{FF2B5EF4-FFF2-40B4-BE49-F238E27FC236}">
                <a16:creationId xmlns:a16="http://schemas.microsoft.com/office/drawing/2014/main" id="{427369E1-5AE8-42EC-A511-AC6C721B723C}"/>
              </a:ext>
            </a:extLst>
          </p:cNvPr>
          <p:cNvSpPr/>
          <p:nvPr/>
        </p:nvSpPr>
        <p:spPr>
          <a:xfrm>
            <a:off x="0" y="0"/>
            <a:ext cx="5257800" cy="6858000"/>
          </a:xfrm>
          <a:prstGeom prst="rect">
            <a:avLst/>
          </a:prstGeom>
          <a:gradFill flip="none" rotWithShape="1">
            <a:gsLst>
              <a:gs pos="0">
                <a:schemeClr val="accent2"/>
              </a:gs>
              <a:gs pos="10000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22A493C7-58C0-49A3-9D3A-B04F414D5A99}"/>
              </a:ext>
            </a:extLst>
          </p:cNvPr>
          <p:cNvSpPr/>
          <p:nvPr/>
        </p:nvSpPr>
        <p:spPr>
          <a:xfrm>
            <a:off x="5829193" y="4462699"/>
            <a:ext cx="5516038" cy="1745673"/>
          </a:xfrm>
          <a:prstGeom prst="roundRect">
            <a:avLst>
              <a:gd name="adj" fmla="val 6350"/>
            </a:avLst>
          </a:prstGeom>
          <a:solidFill>
            <a:schemeClr val="bg1"/>
          </a:solidFill>
          <a:ln>
            <a:noFill/>
          </a:ln>
          <a:effectLst>
            <a:outerShdw blurRad="1079500" dist="469900" dir="5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36CA076-4AB6-48E1-AFEB-09DE66BB0331}"/>
              </a:ext>
            </a:extLst>
          </p:cNvPr>
          <p:cNvSpPr/>
          <p:nvPr/>
        </p:nvSpPr>
        <p:spPr>
          <a:xfrm>
            <a:off x="6147892" y="4878805"/>
            <a:ext cx="1758008" cy="850682"/>
          </a:xfrm>
          <a:prstGeom prst="rect">
            <a:avLst/>
          </a:prstGeom>
        </p:spPr>
        <p:txBody>
          <a:bodyPr wrap="square">
            <a:spAutoFit/>
          </a:bodyPr>
          <a:lstStyle/>
          <a:p>
            <a:pPr>
              <a:lnSpc>
                <a:spcPct val="120000"/>
              </a:lnSpc>
            </a:pPr>
            <a:r>
              <a:rPr lang="en-US" sz="4400" b="1" dirty="0">
                <a:gradFill>
                  <a:gsLst>
                    <a:gs pos="0">
                      <a:schemeClr val="accent2"/>
                    </a:gs>
                    <a:gs pos="100000">
                      <a:schemeClr val="accent4"/>
                    </a:gs>
                  </a:gsLst>
                  <a:lin ang="13500000" scaled="1"/>
                </a:gradFill>
                <a:cs typeface="Segoe UI" panose="020B0502040204020203" pitchFamily="34" charset="0"/>
              </a:rPr>
              <a:t>50%</a:t>
            </a:r>
            <a:endParaRPr lang="en-US" sz="4400" b="1" baseline="30000" dirty="0">
              <a:gradFill>
                <a:gsLst>
                  <a:gs pos="0">
                    <a:schemeClr val="accent2"/>
                  </a:gs>
                  <a:gs pos="100000">
                    <a:schemeClr val="accent4"/>
                  </a:gs>
                </a:gsLst>
                <a:lin ang="13500000" scaled="1"/>
              </a:gradFill>
              <a:cs typeface="Segoe UI" panose="020B0502040204020203" pitchFamily="34" charset="0"/>
            </a:endParaRPr>
          </a:p>
        </p:txBody>
      </p:sp>
      <p:sp>
        <p:nvSpPr>
          <p:cNvPr id="42" name="Rectangle 41">
            <a:extLst>
              <a:ext uri="{FF2B5EF4-FFF2-40B4-BE49-F238E27FC236}">
                <a16:creationId xmlns:a16="http://schemas.microsoft.com/office/drawing/2014/main" id="{B055BC4E-DE06-41C9-A1C2-3813FD43A383}"/>
              </a:ext>
            </a:extLst>
          </p:cNvPr>
          <p:cNvSpPr/>
          <p:nvPr/>
        </p:nvSpPr>
        <p:spPr>
          <a:xfrm>
            <a:off x="8100960" y="5105667"/>
            <a:ext cx="2613860" cy="825419"/>
          </a:xfrm>
          <a:prstGeom prst="rect">
            <a:avLst/>
          </a:prstGeom>
        </p:spPr>
        <p:txBody>
          <a:bodyPr wrap="square">
            <a:spAutoFit/>
          </a:bodyPr>
          <a:lstStyle/>
          <a:p>
            <a:pPr>
              <a:lnSpc>
                <a:spcPct val="150000"/>
              </a:lnSpc>
            </a:pPr>
            <a:r>
              <a:rPr lang="id-ID" sz="1100" dirty="0">
                <a:solidFill>
                  <a:schemeClr val="bg1">
                    <a:lumMod val="65000"/>
                  </a:schemeClr>
                </a:solidFill>
              </a:rPr>
              <a:t>Dolor sit, amet, consectetur, adipiscivelit, sed quia non numquam quia non numquam</a:t>
            </a:r>
            <a:endParaRPr lang="en-US" sz="1100" dirty="0"/>
          </a:p>
        </p:txBody>
      </p:sp>
      <p:sp>
        <p:nvSpPr>
          <p:cNvPr id="60" name="Isosceles Triangle 59">
            <a:extLst>
              <a:ext uri="{FF2B5EF4-FFF2-40B4-BE49-F238E27FC236}">
                <a16:creationId xmlns:a16="http://schemas.microsoft.com/office/drawing/2014/main" id="{BF1F2763-0876-48A0-B26D-7618CEB3690B}"/>
              </a:ext>
            </a:extLst>
          </p:cNvPr>
          <p:cNvSpPr/>
          <p:nvPr/>
        </p:nvSpPr>
        <p:spPr>
          <a:xfrm>
            <a:off x="7562906" y="5147189"/>
            <a:ext cx="160111" cy="114000"/>
          </a:xfrm>
          <a:prstGeom prst="triangle">
            <a:avLst/>
          </a:prstGeom>
          <a:gradFill>
            <a:gsLst>
              <a:gs pos="0">
                <a:schemeClr val="accent2"/>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52" name="Rectangle 51">
            <a:extLst>
              <a:ext uri="{FF2B5EF4-FFF2-40B4-BE49-F238E27FC236}">
                <a16:creationId xmlns:a16="http://schemas.microsoft.com/office/drawing/2014/main" id="{0092AB11-0863-4C8F-A069-9C7FBA5BE545}"/>
              </a:ext>
            </a:extLst>
          </p:cNvPr>
          <p:cNvSpPr/>
          <p:nvPr/>
        </p:nvSpPr>
        <p:spPr>
          <a:xfrm>
            <a:off x="8100959" y="4704226"/>
            <a:ext cx="2836751" cy="368049"/>
          </a:xfrm>
          <a:prstGeom prst="rect">
            <a:avLst/>
          </a:prstGeom>
        </p:spPr>
        <p:txBody>
          <a:bodyPr wrap="square">
            <a:spAutoFit/>
          </a:bodyPr>
          <a:lstStyle/>
          <a:p>
            <a:pPr>
              <a:lnSpc>
                <a:spcPct val="120000"/>
              </a:lnSpc>
            </a:pPr>
            <a:r>
              <a:rPr lang="en-US" sz="1600" dirty="0">
                <a:solidFill>
                  <a:schemeClr val="tx1">
                    <a:lumMod val="85000"/>
                    <a:lumOff val="15000"/>
                  </a:schemeClr>
                </a:solidFill>
                <a:cs typeface="Segoe UI" panose="020B0502040204020203" pitchFamily="34" charset="0"/>
              </a:rPr>
              <a:t>BUSINESS </a:t>
            </a:r>
            <a:r>
              <a:rPr lang="en-US" sz="1600" b="1" dirty="0">
                <a:gradFill>
                  <a:gsLst>
                    <a:gs pos="0">
                      <a:schemeClr val="accent2"/>
                    </a:gs>
                    <a:gs pos="100000">
                      <a:schemeClr val="accent4"/>
                    </a:gs>
                  </a:gsLst>
                  <a:lin ang="0" scaled="1"/>
                </a:gradFill>
                <a:cs typeface="Segoe UI" panose="020B0502040204020203" pitchFamily="34" charset="0"/>
              </a:rPr>
              <a:t>FACT</a:t>
            </a:r>
            <a:r>
              <a:rPr lang="en-US" sz="1600" dirty="0">
                <a:solidFill>
                  <a:schemeClr val="tx1">
                    <a:lumMod val="85000"/>
                    <a:lumOff val="15000"/>
                  </a:schemeClr>
                </a:solidFill>
                <a:cs typeface="Segoe UI" panose="020B0502040204020203" pitchFamily="34" charset="0"/>
              </a:rPr>
              <a:t> HERE</a:t>
            </a:r>
          </a:p>
        </p:txBody>
      </p:sp>
      <p:sp>
        <p:nvSpPr>
          <p:cNvPr id="65" name="Rectangle 64">
            <a:extLst>
              <a:ext uri="{FF2B5EF4-FFF2-40B4-BE49-F238E27FC236}">
                <a16:creationId xmlns:a16="http://schemas.microsoft.com/office/drawing/2014/main" id="{85C54CD0-49E7-41B4-999F-87022BDB318C}"/>
              </a:ext>
            </a:extLst>
          </p:cNvPr>
          <p:cNvSpPr/>
          <p:nvPr/>
        </p:nvSpPr>
        <p:spPr>
          <a:xfrm>
            <a:off x="299859" y="3725434"/>
            <a:ext cx="3336710" cy="1169103"/>
          </a:xfrm>
          <a:prstGeom prst="rect">
            <a:avLst/>
          </a:prstGeom>
        </p:spPr>
        <p:txBody>
          <a:bodyPr wrap="square">
            <a:spAutoFit/>
          </a:bodyPr>
          <a:lstStyle/>
          <a:p>
            <a:pPr algn="just">
              <a:lnSpc>
                <a:spcPct val="150000"/>
              </a:lnSpc>
            </a:pPr>
            <a:r>
              <a:rPr lang="id-ID" sz="1200" dirty="0">
                <a:solidFill>
                  <a:schemeClr val="bg1"/>
                </a:solidFill>
                <a:cs typeface="Segoe UI Light" panose="020B0502040204020203" pitchFamily="34" charset="0"/>
              </a:rPr>
              <a:t>The quick, brown fox jumps over a lazy dog. DJs flock by when MTV ax quiz prog. Junk MTV quiz graced by fox whelps. DJs flock by when MTV ax quiz prog. </a:t>
            </a:r>
            <a:endParaRPr lang="en-US" sz="1200" dirty="0">
              <a:solidFill>
                <a:schemeClr val="bg1"/>
              </a:solidFill>
              <a:cs typeface="Segoe UI Light" panose="020B0502040204020203" pitchFamily="34" charset="0"/>
            </a:endParaRPr>
          </a:p>
        </p:txBody>
      </p:sp>
      <p:sp>
        <p:nvSpPr>
          <p:cNvPr id="66" name="Rectangle: Rounded Corners 65">
            <a:extLst>
              <a:ext uri="{FF2B5EF4-FFF2-40B4-BE49-F238E27FC236}">
                <a16:creationId xmlns:a16="http://schemas.microsoft.com/office/drawing/2014/main" id="{4E34042C-3413-4D25-9470-499E235BA9F6}"/>
              </a:ext>
            </a:extLst>
          </p:cNvPr>
          <p:cNvSpPr/>
          <p:nvPr/>
        </p:nvSpPr>
        <p:spPr>
          <a:xfrm>
            <a:off x="389242" y="5276850"/>
            <a:ext cx="1879600" cy="437543"/>
          </a:xfrm>
          <a:prstGeom prst="roundRect">
            <a:avLst>
              <a:gd name="adj" fmla="val 202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2"/>
                </a:solidFill>
              </a:rPr>
              <a:t>CHECK THIS OUT</a:t>
            </a:r>
          </a:p>
        </p:txBody>
      </p:sp>
      <p:sp>
        <p:nvSpPr>
          <p:cNvPr id="67" name="Rectangle 66">
            <a:extLst>
              <a:ext uri="{FF2B5EF4-FFF2-40B4-BE49-F238E27FC236}">
                <a16:creationId xmlns:a16="http://schemas.microsoft.com/office/drawing/2014/main" id="{144C02C1-35E0-4FD4-A7EC-9A4E6362A2D1}"/>
              </a:ext>
            </a:extLst>
          </p:cNvPr>
          <p:cNvSpPr/>
          <p:nvPr/>
        </p:nvSpPr>
        <p:spPr>
          <a:xfrm>
            <a:off x="299860" y="2600592"/>
            <a:ext cx="3096483" cy="1063496"/>
          </a:xfrm>
          <a:prstGeom prst="rect">
            <a:avLst/>
          </a:prstGeom>
        </p:spPr>
        <p:txBody>
          <a:bodyPr wrap="square">
            <a:spAutoFit/>
          </a:bodyPr>
          <a:lstStyle/>
          <a:p>
            <a:pPr>
              <a:lnSpc>
                <a:spcPct val="120000"/>
              </a:lnSpc>
            </a:pPr>
            <a:r>
              <a:rPr lang="id-ID" dirty="0">
                <a:solidFill>
                  <a:schemeClr val="bg1"/>
                </a:solidFill>
                <a:cs typeface="Segoe UI Light" panose="020B0502040204020203" pitchFamily="34" charset="0"/>
              </a:rPr>
              <a:t>THE QUICK, </a:t>
            </a:r>
            <a:br>
              <a:rPr lang="en-US" dirty="0">
                <a:solidFill>
                  <a:schemeClr val="bg1"/>
                </a:solidFill>
                <a:cs typeface="Segoe UI Light" panose="020B0502040204020203" pitchFamily="34" charset="0"/>
              </a:rPr>
            </a:br>
            <a:r>
              <a:rPr lang="id-ID" dirty="0">
                <a:solidFill>
                  <a:schemeClr val="bg1"/>
                </a:solidFill>
                <a:cs typeface="Segoe UI Light" panose="020B0502040204020203" pitchFamily="34" charset="0"/>
              </a:rPr>
              <a:t>BROWN FOX JUMPS OVER A LAZY DOG. </a:t>
            </a:r>
            <a:endParaRPr lang="en-US" dirty="0">
              <a:solidFill>
                <a:schemeClr val="bg1"/>
              </a:solidFill>
              <a:cs typeface="Segoe UI Light" panose="020B0502040204020203" pitchFamily="34" charset="0"/>
            </a:endParaRPr>
          </a:p>
        </p:txBody>
      </p:sp>
      <p:sp>
        <p:nvSpPr>
          <p:cNvPr id="68" name="Rectangle 67">
            <a:extLst>
              <a:ext uri="{FF2B5EF4-FFF2-40B4-BE49-F238E27FC236}">
                <a16:creationId xmlns:a16="http://schemas.microsoft.com/office/drawing/2014/main" id="{FCFBBF69-8621-4764-B9A8-30285A3B8E3F}"/>
              </a:ext>
            </a:extLst>
          </p:cNvPr>
          <p:cNvSpPr/>
          <p:nvPr/>
        </p:nvSpPr>
        <p:spPr>
          <a:xfrm>
            <a:off x="281603" y="1637250"/>
            <a:ext cx="2132703" cy="841192"/>
          </a:xfrm>
          <a:prstGeom prst="rect">
            <a:avLst/>
          </a:prstGeom>
        </p:spPr>
        <p:txBody>
          <a:bodyPr wrap="square">
            <a:spAutoFit/>
          </a:bodyPr>
          <a:lstStyle/>
          <a:p>
            <a:pPr>
              <a:lnSpc>
                <a:spcPct val="120000"/>
              </a:lnSpc>
            </a:pPr>
            <a:r>
              <a:rPr lang="en-US" sz="4400" b="1" dirty="0">
                <a:solidFill>
                  <a:schemeClr val="bg1"/>
                </a:solidFill>
                <a:cs typeface="Segoe UI" panose="020B0502040204020203" pitchFamily="34" charset="0"/>
              </a:rPr>
              <a:t>$61M</a:t>
            </a:r>
          </a:p>
        </p:txBody>
      </p:sp>
      <p:sp>
        <p:nvSpPr>
          <p:cNvPr id="69" name="TextBox 68">
            <a:extLst>
              <a:ext uri="{FF2B5EF4-FFF2-40B4-BE49-F238E27FC236}">
                <a16:creationId xmlns:a16="http://schemas.microsoft.com/office/drawing/2014/main" id="{CADB057B-D0D1-42C4-8F95-F566D24F8586}"/>
              </a:ext>
            </a:extLst>
          </p:cNvPr>
          <p:cNvSpPr txBox="1"/>
          <p:nvPr/>
        </p:nvSpPr>
        <p:spPr>
          <a:xfrm>
            <a:off x="325985" y="615971"/>
            <a:ext cx="3839639" cy="497252"/>
          </a:xfrm>
          <a:prstGeom prst="rect">
            <a:avLst/>
          </a:prstGeom>
          <a:noFill/>
        </p:spPr>
        <p:txBody>
          <a:bodyPr wrap="square" rtlCol="0">
            <a:spAutoFit/>
          </a:bodyPr>
          <a:lstStyle/>
          <a:p>
            <a:pPr>
              <a:lnSpc>
                <a:spcPct val="70000"/>
              </a:lnSpc>
            </a:pPr>
            <a:r>
              <a:rPr lang="en-US" sz="3600" dirty="0">
                <a:solidFill>
                  <a:schemeClr val="bg1"/>
                </a:solidFill>
              </a:rPr>
              <a:t>CLEAN</a:t>
            </a:r>
            <a:r>
              <a:rPr lang="en-US" sz="3600" b="1" dirty="0">
                <a:solidFill>
                  <a:schemeClr val="bg1"/>
                </a:solidFill>
              </a:rPr>
              <a:t> SHEET </a:t>
            </a:r>
          </a:p>
        </p:txBody>
      </p:sp>
      <p:grpSp>
        <p:nvGrpSpPr>
          <p:cNvPr id="70" name="Group 69">
            <a:extLst>
              <a:ext uri="{FF2B5EF4-FFF2-40B4-BE49-F238E27FC236}">
                <a16:creationId xmlns:a16="http://schemas.microsoft.com/office/drawing/2014/main" id="{57D4E4B9-6837-456E-9274-FB2A20F51A5A}"/>
              </a:ext>
            </a:extLst>
          </p:cNvPr>
          <p:cNvGrpSpPr/>
          <p:nvPr/>
        </p:nvGrpSpPr>
        <p:grpSpPr>
          <a:xfrm>
            <a:off x="484266" y="1317371"/>
            <a:ext cx="512690" cy="131061"/>
            <a:chOff x="795585" y="3421099"/>
            <a:chExt cx="1066015" cy="272508"/>
          </a:xfrm>
          <a:solidFill>
            <a:schemeClr val="bg1"/>
          </a:solidFill>
        </p:grpSpPr>
        <p:sp>
          <p:nvSpPr>
            <p:cNvPr id="71" name="Freeform 5">
              <a:extLst>
                <a:ext uri="{FF2B5EF4-FFF2-40B4-BE49-F238E27FC236}">
                  <a16:creationId xmlns:a16="http://schemas.microsoft.com/office/drawing/2014/main" id="{E7DE3C1F-1B24-408C-87B9-8B65AFEE67E8}"/>
                </a:ext>
              </a:extLst>
            </p:cNvPr>
            <p:cNvSpPr>
              <a:spLocks/>
            </p:cNvSpPr>
            <p:nvPr/>
          </p:nvSpPr>
          <p:spPr bwMode="auto">
            <a:xfrm>
              <a:off x="795585"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2" name="Freeform 5">
              <a:extLst>
                <a:ext uri="{FF2B5EF4-FFF2-40B4-BE49-F238E27FC236}">
                  <a16:creationId xmlns:a16="http://schemas.microsoft.com/office/drawing/2014/main" id="{FA7F4E22-F677-4332-B20D-A0D8708FE33C}"/>
                </a:ext>
              </a:extLst>
            </p:cNvPr>
            <p:cNvSpPr>
              <a:spLocks/>
            </p:cNvSpPr>
            <p:nvPr/>
          </p:nvSpPr>
          <p:spPr bwMode="auto">
            <a:xfrm>
              <a:off x="1197064"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3" name="Freeform 5">
              <a:extLst>
                <a:ext uri="{FF2B5EF4-FFF2-40B4-BE49-F238E27FC236}">
                  <a16:creationId xmlns:a16="http://schemas.microsoft.com/office/drawing/2014/main" id="{28CB6779-EE85-4FD7-9B60-9C4444711F29}"/>
                </a:ext>
              </a:extLst>
            </p:cNvPr>
            <p:cNvSpPr>
              <a:spLocks/>
            </p:cNvSpPr>
            <p:nvPr/>
          </p:nvSpPr>
          <p:spPr bwMode="auto">
            <a:xfrm>
              <a:off x="1598543" y="3421099"/>
              <a:ext cx="263057" cy="272508"/>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2" name="Footer Placeholder 1">
            <a:extLst>
              <a:ext uri="{FF2B5EF4-FFF2-40B4-BE49-F238E27FC236}">
                <a16:creationId xmlns:a16="http://schemas.microsoft.com/office/drawing/2014/main" id="{98FFFA69-CEF2-41FB-918A-A57BB981EB8D}"/>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3" name="Slide Number Placeholder 2">
            <a:extLst>
              <a:ext uri="{FF2B5EF4-FFF2-40B4-BE49-F238E27FC236}">
                <a16:creationId xmlns:a16="http://schemas.microsoft.com/office/drawing/2014/main" id="{43E533BF-5CDA-473F-BC38-3FEA9A49F5A4}"/>
              </a:ext>
            </a:extLst>
          </p:cNvPr>
          <p:cNvSpPr>
            <a:spLocks noGrp="1"/>
          </p:cNvSpPr>
          <p:nvPr>
            <p:ph type="sldNum" sz="quarter" idx="4"/>
          </p:nvPr>
        </p:nvSpPr>
        <p:spPr/>
        <p:txBody>
          <a:bodyPr/>
          <a:lstStyle/>
          <a:p>
            <a:fld id="{92B485D1-D61A-494D-A8A9-04DC541B8AAB}" type="slidenum">
              <a:rPr lang="en-US" smtClean="0">
                <a:solidFill>
                  <a:schemeClr val="bg1"/>
                </a:solidFill>
              </a:rPr>
              <a:pPr/>
              <a:t>9</a:t>
            </a:fld>
            <a:endParaRPr lang="en-US" dirty="0">
              <a:solidFill>
                <a:schemeClr val="bg1"/>
              </a:solidFill>
            </a:endParaRPr>
          </a:p>
        </p:txBody>
      </p:sp>
    </p:spTree>
    <p:extLst>
      <p:ext uri="{BB962C8B-B14F-4D97-AF65-F5344CB8AC3E}">
        <p14:creationId xmlns:p14="http://schemas.microsoft.com/office/powerpoint/2010/main" val="12838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1_Office Theme">
  <a:themeElements>
    <a:clrScheme name="Sport">
      <a:dk1>
        <a:sysClr val="windowText" lastClr="000000"/>
      </a:dk1>
      <a:lt1>
        <a:sysClr val="window" lastClr="FFFFFF"/>
      </a:lt1>
      <a:dk2>
        <a:srgbClr val="44546A"/>
      </a:dk2>
      <a:lt2>
        <a:srgbClr val="E7E6E6"/>
      </a:lt2>
      <a:accent1>
        <a:srgbClr val="92D050"/>
      </a:accent1>
      <a:accent2>
        <a:srgbClr val="00D661"/>
      </a:accent2>
      <a:accent3>
        <a:srgbClr val="00B050"/>
      </a:accent3>
      <a:accent4>
        <a:srgbClr val="00A44A"/>
      </a:accent4>
      <a:accent5>
        <a:srgbClr val="008E40"/>
      </a:accent5>
      <a:accent6>
        <a:srgbClr val="00A44A"/>
      </a:accent6>
      <a:hlink>
        <a:srgbClr val="0563C1"/>
      </a:hlink>
      <a:folHlink>
        <a:srgbClr val="954F72"/>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TotalTime>
  <Words>1791</Words>
  <Application>Microsoft Office PowerPoint</Application>
  <PresentationFormat>Widescreen</PresentationFormat>
  <Paragraphs>352</Paragraphs>
  <Slides>24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Aharoni</vt:lpstr>
      <vt:lpstr>Arial</vt:lpstr>
      <vt:lpstr>Calibri</vt:lpstr>
      <vt:lpstr>Gill Sans</vt:lpstr>
      <vt:lpstr>Montserrat</vt:lpstr>
      <vt:lpstr>Segoe UI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dc:creator>
  <cp:lastModifiedBy>Michal Zavacky</cp:lastModifiedBy>
  <cp:revision>192</cp:revision>
  <dcterms:created xsi:type="dcterms:W3CDTF">2019-03-27T13:05:22Z</dcterms:created>
  <dcterms:modified xsi:type="dcterms:W3CDTF">2019-06-27T11:53:55Z</dcterms:modified>
</cp:coreProperties>
</file>