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2" r:id="rId4"/>
    <p:sldId id="265" r:id="rId5"/>
    <p:sldId id="270" r:id="rId6"/>
    <p:sldId id="264" r:id="rId7"/>
    <p:sldId id="267" r:id="rId8"/>
    <p:sldId id="266" r:id="rId9"/>
    <p:sldId id="268" r:id="rId10"/>
    <p:sldId id="273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>
        <p:scale>
          <a:sx n="100" d="100"/>
          <a:sy n="100" d="100"/>
        </p:scale>
        <p:origin x="444" y="-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" y="-37031"/>
            <a:ext cx="9145712" cy="5180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399" y="2281771"/>
            <a:ext cx="2057401" cy="5947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2901" y="2334964"/>
            <a:ext cx="23240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dobe Caslon Pro" panose="0205050205050A020403" pitchFamily="18" charset="0"/>
              </a:rPr>
              <a:t>LOREM IPSUM</a:t>
            </a:r>
            <a:r>
              <a:rPr lang="en-US" dirty="0" smtClean="0">
                <a:latin typeface="Adobe Caslon Pro" panose="0205050205050A020403" pitchFamily="18" charset="0"/>
              </a:rPr>
              <a:t/>
            </a:r>
            <a:br>
              <a:rPr lang="en-US" dirty="0" smtClean="0">
                <a:latin typeface="Adobe Caslon Pro" panose="0205050205050A020403" pitchFamily="18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Adobe Caslon Pro" panose="0205050205050A020403" pitchFamily="18" charset="0"/>
              </a:rPr>
              <a:t>SUB TITLE</a:t>
            </a:r>
            <a:endParaRPr lang="en-US" dirty="0" smtClean="0">
              <a:solidFill>
                <a:schemeClr val="bg1"/>
              </a:solidFill>
              <a:latin typeface="Adobe Caslon Pro" panose="0205050205050A0204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208282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C00"/>
                </a:solidFill>
                <a:latin typeface="Bungee Inline" pitchFamily="2" charset="0"/>
              </a:rPr>
              <a:t>THANK </a:t>
            </a:r>
            <a:br>
              <a:rPr lang="en-US" sz="4000" dirty="0" smtClean="0">
                <a:solidFill>
                  <a:srgbClr val="FFCC00"/>
                </a:solidFill>
                <a:latin typeface="Bungee Inline" pitchFamily="2" charset="0"/>
              </a:rPr>
            </a:br>
            <a:r>
              <a:rPr lang="en-US" sz="4000" dirty="0" smtClean="0">
                <a:solidFill>
                  <a:srgbClr val="FFCC00"/>
                </a:solidFill>
                <a:latin typeface="Bungee Inline" pitchFamily="2" charset="0"/>
              </a:rPr>
              <a:t>        YOU…!</a:t>
            </a:r>
            <a:endParaRPr lang="en-US" sz="4000" dirty="0">
              <a:solidFill>
                <a:srgbClr val="FFCC00"/>
              </a:solidFill>
              <a:latin typeface="Bungee Inl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422868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Lorem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ipsum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dolor sit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amet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consectetur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adipiscing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elit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sed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do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eiusmod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tempor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incididunt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ut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labore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et.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Dolore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magna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aliqua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ut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enim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ad minim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veniam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.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Quis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nostrud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exercitation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ullamco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laboris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nisi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ut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aliquip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ex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ea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commodo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.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Consequat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duis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aute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 </a:t>
            </a:r>
            <a:r>
              <a:rPr lang="en-US" sz="1600" b="1" dirty="0" err="1">
                <a:solidFill>
                  <a:srgbClr val="FFCC00"/>
                </a:solidFill>
                <a:latin typeface="Adobe Caslon Pro" panose="0205050205050A020403" pitchFamily="18" charset="0"/>
              </a:rPr>
              <a:t>irure</a:t>
            </a:r>
            <a:r>
              <a:rPr lang="en-US" sz="1600" b="1" dirty="0">
                <a:solidFill>
                  <a:srgbClr val="FFCC00"/>
                </a:solidFill>
                <a:latin typeface="Adobe Caslon Pro" panose="0205050205050A020403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434" y="2813634"/>
            <a:ext cx="372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CC00"/>
                </a:solidFill>
                <a:latin typeface="Limelight" panose="02000000000000000000" pitchFamily="2" charset="0"/>
              </a:rPr>
              <a:t>Lorem</a:t>
            </a:r>
            <a:r>
              <a:rPr lang="en-US" sz="3600" u="sng" dirty="0">
                <a:solidFill>
                  <a:srgbClr val="FFCC00"/>
                </a:solidFill>
                <a:latin typeface="Limelight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FFCC00"/>
                </a:solidFill>
                <a:latin typeface="Limelight" panose="02000000000000000000" pitchFamily="2" charset="0"/>
              </a:rPr>
              <a:t>Ipsum</a:t>
            </a:r>
            <a:endParaRPr lang="en-US" sz="3600" u="sng" dirty="0">
              <a:solidFill>
                <a:srgbClr val="FFCC00"/>
              </a:solidFill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5" name="Picture 4" descr="—Pngtree—minimalistic line yellow border element_4071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3156">
            <a:off x="-144269" y="886882"/>
            <a:ext cx="4063470" cy="5271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563586">
            <a:off x="392357" y="2795787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Lorem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ipsum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dolor sit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amet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consectetur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adipiscing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elit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sed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eiusmod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tempor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incididunt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et.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Dolore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magna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enim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ad minim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veniam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Quis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nostrud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exercitation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ullamco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nisi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aliquip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commodo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 </a:t>
            </a:r>
          </a:p>
          <a:p>
            <a:pPr algn="just"/>
            <a:r>
              <a:rPr lang="en-US" sz="1600" b="1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   </a:t>
            </a:r>
            <a:endParaRPr lang="en-US" sz="1600" b="1" dirty="0"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rot="21574627">
            <a:off x="379497" y="2174913"/>
            <a:ext cx="343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Limelight" panose="02000000000000000000" pitchFamily="2" charset="0"/>
              </a:rPr>
              <a:t>Lorem</a:t>
            </a:r>
            <a:r>
              <a:rPr lang="en-US" sz="3200" u="sng" dirty="0">
                <a:latin typeface="Limelight" panose="02000000000000000000" pitchFamily="2" charset="0"/>
              </a:rPr>
              <a:t> </a:t>
            </a:r>
            <a:r>
              <a:rPr lang="en-US" sz="3200" u="sng" dirty="0" err="1">
                <a:latin typeface="Limelight" panose="02000000000000000000" pitchFamily="2" charset="0"/>
              </a:rPr>
              <a:t>Ipsum</a:t>
            </a:r>
            <a:endParaRPr lang="en-US" sz="3200" u="sng" dirty="0"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 descr="—Pngtree—minimalistic line yellow border element_4071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3156">
            <a:off x="2201277" y="-614913"/>
            <a:ext cx="4572000" cy="5930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563586">
            <a:off x="2992168" y="1623817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Lorem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ipsum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dolor sit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amet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consectetur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adipiscing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elit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sed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eiusmod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tempor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incididunt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et.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Dolore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magna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enim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ad minim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veniam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Quis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nostrud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exercitation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ullamco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nisi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aliquip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commodo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 </a:t>
            </a:r>
          </a:p>
          <a:p>
            <a:pPr algn="just"/>
            <a:r>
              <a:rPr lang="en-US" sz="1600" b="1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   </a:t>
            </a:r>
            <a:endParaRPr lang="en-US" sz="1600" b="1" dirty="0"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0825" y="935067"/>
            <a:ext cx="36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Limelight" panose="02000000000000000000" pitchFamily="2" charset="0"/>
              </a:rPr>
              <a:t>Lorem</a:t>
            </a:r>
            <a:r>
              <a:rPr lang="en-US" sz="3600" u="sng" dirty="0">
                <a:latin typeface="Limelight" panose="02000000000000000000" pitchFamily="2" charset="0"/>
              </a:rPr>
              <a:t> </a:t>
            </a:r>
            <a:r>
              <a:rPr lang="en-US" sz="3600" u="sng" dirty="0" err="1">
                <a:latin typeface="Limelight" panose="02000000000000000000" pitchFamily="2" charset="0"/>
              </a:rPr>
              <a:t>Ipsum</a:t>
            </a:r>
            <a:endParaRPr lang="en-US" sz="3600" u="sng" dirty="0">
              <a:latin typeface="Limeligh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72290"/>
            <a:ext cx="1020231" cy="10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-0.24599 C 0.0316 -0.25402 0.04566 -0.26204 0.05052 -0.26204 C 0.0816 -0.26204 0.11354 -0.13704 0.11354 -0.01204 C 0.11354 -0.075 0.12952 -0.13704 0.14462 -0.13704 C 0.16059 -0.13704 0.1757 -0.07408 0.1757 -0.01204 C 0.1757 -0.04291 0.18368 -0.075 0.19167 -0.075 C 0.19966 -0.075 0.20764 -0.04414 0.20764 -0.01204 C 0.20764 -0.02809 0.21163 -0.04291 0.21563 -0.04291 C 0.21962 -0.04291 0.22361 -0.02686 0.22361 -0.01204 C 0.22361 -0.02007 0.2257 -0.02809 0.22761 -0.02809 C 0.22865 -0.02809 0.2316 -0.02007 0.2316 -0.01204 C 0.2316 -0.01605 0.23264 -0.02007 0.23368 -0.02007 C 0.23368 -0.01914 0.23577 -0.01605 0.23577 -0.01204 C 0.23577 -0.01389 0.23577 -0.01605 0.23681 -0.01605 C 0.23681 -0.01513 0.23785 -0.0142 0.23785 -0.01204 C 0.23785 -0.01297 0.23785 -0.01389 0.23785 -0.01513 C 0.23889 -0.01513 0.23889 -0.0142 0.23889 -0.01328 C 0.23993 -0.01328 0.23993 -0.0142 0.23993 -0.01513 C 0.24097 -0.01513 0.24097 -0.0142 0.24097 -0.01328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5" name="Picture 4" descr="—Pngtree—minimalistic line yellow border element_4071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3156">
            <a:off x="2743200" y="-781050"/>
            <a:ext cx="4572000" cy="5930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563586">
            <a:off x="3534091" y="145768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Lorem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ipsum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dolor sit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amet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consectetur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adipiscing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elit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sed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eiusmod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tempor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incididunt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et.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Dolore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magna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enim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ad minim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veniam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Quis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nostrud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exercitation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ullamco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nisi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aliquip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commodo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 </a:t>
            </a:r>
          </a:p>
          <a:p>
            <a:pPr algn="just"/>
            <a:r>
              <a:rPr lang="en-US" sz="1600" b="1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   </a:t>
            </a:r>
            <a:endParaRPr lang="en-US" sz="1600" b="1" dirty="0"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748" y="768930"/>
            <a:ext cx="36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Limelight" panose="02000000000000000000" pitchFamily="2" charset="0"/>
              </a:rPr>
              <a:t>Lorem</a:t>
            </a:r>
            <a:r>
              <a:rPr lang="en-US" sz="3600" u="sng" dirty="0">
                <a:latin typeface="Limelight" panose="02000000000000000000" pitchFamily="2" charset="0"/>
              </a:rPr>
              <a:t> </a:t>
            </a:r>
            <a:r>
              <a:rPr lang="en-US" sz="3600" u="sng" dirty="0" err="1">
                <a:latin typeface="Limelight" panose="02000000000000000000" pitchFamily="2" charset="0"/>
              </a:rPr>
              <a:t>Ipsum</a:t>
            </a:r>
            <a:endParaRPr lang="en-US" sz="3600" u="sng" dirty="0"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866"/>
            <a:ext cx="9144000" cy="5112633"/>
          </a:xfrm>
          <a:prstGeom prst="rect">
            <a:avLst/>
          </a:prstGeom>
        </p:spPr>
      </p:pic>
      <p:pic>
        <p:nvPicPr>
          <p:cNvPr id="3" name="Picture 2" descr="—Pngtree—yellow arrow label_17263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42950"/>
            <a:ext cx="5503334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7012" y="1466731"/>
            <a:ext cx="299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Limelight" panose="02000000000000000000" pitchFamily="2" charset="0"/>
              </a:rPr>
              <a:t>Lorem</a:t>
            </a:r>
            <a:r>
              <a:rPr lang="en-US" sz="2400" u="sng" dirty="0" smtClean="0">
                <a:latin typeface="Limelight" panose="02000000000000000000" pitchFamily="2" charset="0"/>
              </a:rPr>
              <a:t> </a:t>
            </a:r>
            <a:r>
              <a:rPr lang="en-US" sz="2400" u="sng" dirty="0" err="1" smtClean="0">
                <a:latin typeface="Limelight" panose="02000000000000000000" pitchFamily="2" charset="0"/>
              </a:rPr>
              <a:t>Ipsum</a:t>
            </a:r>
            <a:endParaRPr lang="en-US" sz="2400" u="sng" dirty="0" smtClean="0">
              <a:latin typeface="Limelight" panose="02000000000000000000" pitchFamily="2" charset="0"/>
            </a:endParaRP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190750"/>
            <a:ext cx="299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Limelight" panose="02000000000000000000" pitchFamily="2" charset="0"/>
              </a:rPr>
              <a:t>Lorem</a:t>
            </a:r>
            <a:r>
              <a:rPr lang="en-US" sz="2400" u="sng" dirty="0" smtClean="0">
                <a:latin typeface="Limelight" panose="02000000000000000000" pitchFamily="2" charset="0"/>
              </a:rPr>
              <a:t> </a:t>
            </a:r>
            <a:r>
              <a:rPr lang="en-US" sz="2400" u="sng" dirty="0" err="1" smtClean="0">
                <a:latin typeface="Limelight" panose="02000000000000000000" pitchFamily="2" charset="0"/>
              </a:rPr>
              <a:t>Ipsum</a:t>
            </a:r>
            <a:endParaRPr lang="en-US" sz="2400" u="sng" dirty="0" smtClean="0">
              <a:latin typeface="Limelight" panose="02000000000000000000" pitchFamily="2" charset="0"/>
            </a:endParaRPr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40412" y="3028950"/>
            <a:ext cx="299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Limelight" panose="02000000000000000000" pitchFamily="2" charset="0"/>
              </a:rPr>
              <a:t>Lorem</a:t>
            </a:r>
            <a:r>
              <a:rPr lang="en-US" sz="2400" u="sng" dirty="0" smtClean="0">
                <a:latin typeface="Limelight" panose="02000000000000000000" pitchFamily="2" charset="0"/>
              </a:rPr>
              <a:t> </a:t>
            </a:r>
            <a:r>
              <a:rPr lang="en-US" sz="2400" u="sng" dirty="0" err="1" smtClean="0">
                <a:latin typeface="Limelight" panose="02000000000000000000" pitchFamily="2" charset="0"/>
              </a:rPr>
              <a:t>Ipsum</a:t>
            </a:r>
            <a:endParaRPr lang="en-US" sz="2400" u="sng" dirty="0" smtClean="0">
              <a:latin typeface="Limelight" panose="02000000000000000000" pitchFamily="2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24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5" name="Picture 4" descr="—Pngtree—minimalistic line yellow border element_4071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-323850"/>
            <a:ext cx="4572000" cy="5930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00430">
            <a:off x="1019491" y="179177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Lorem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ipsum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dolor sit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amet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consectetur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adipiscing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elit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sed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eiusmod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tempor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incididunt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et.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Dolore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magna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enim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ad minim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veniam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Quis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nostrud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exercitation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ullamco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nisi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aliquip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commodo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 </a:t>
            </a:r>
          </a:p>
          <a:p>
            <a:pPr algn="just"/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Consequat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duis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aute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irure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</a:t>
            </a:r>
          </a:p>
          <a:p>
            <a:pPr algn="just"/>
            <a:r>
              <a:rPr lang="en-US" sz="1600" b="1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   </a:t>
            </a:r>
            <a:endParaRPr lang="en-US" sz="1600" b="1" dirty="0"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rot="21311471">
            <a:off x="754720" y="1157518"/>
            <a:ext cx="380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Limelight" panose="02000000000000000000" pitchFamily="2" charset="0"/>
              </a:rPr>
              <a:t>Lorem</a:t>
            </a:r>
            <a:r>
              <a:rPr lang="en-US" sz="3600" u="sng" dirty="0">
                <a:latin typeface="Limelight" panose="02000000000000000000" pitchFamily="2" charset="0"/>
              </a:rPr>
              <a:t> </a:t>
            </a:r>
            <a:r>
              <a:rPr lang="en-US" sz="3600" u="sng" dirty="0" err="1">
                <a:latin typeface="Limelight" panose="02000000000000000000" pitchFamily="2" charset="0"/>
              </a:rPr>
              <a:t>Ipsum</a:t>
            </a:r>
            <a:endParaRPr lang="en-US" sz="3600" u="sng" dirty="0"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—Pngtree—minimalistic line yellow border element_4071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1280">
            <a:off x="4794492" y="-323850"/>
            <a:ext cx="4572000" cy="5930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581710">
            <a:off x="5585383" y="179177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Lorem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ipsum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dolor sit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amet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consectetur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adipiscing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elit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sed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eiusmod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tempor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incididunt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et.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Dolore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magna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enim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ad minim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veniam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Quis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nostrud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exercitation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ullamco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nisi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aliquip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commodo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 </a:t>
            </a:r>
          </a:p>
          <a:p>
            <a:pPr algn="just"/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Consequat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duis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aute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irure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</a:t>
            </a:r>
          </a:p>
          <a:p>
            <a:pPr algn="just"/>
            <a:r>
              <a:rPr lang="en-US" sz="1600" b="1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   </a:t>
            </a:r>
            <a:endParaRPr lang="en-US" sz="1600" b="1" dirty="0"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rot="21592751">
            <a:off x="5396811" y="1097956"/>
            <a:ext cx="350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Limelight" panose="02000000000000000000" pitchFamily="2" charset="0"/>
              </a:rPr>
              <a:t>Lorem</a:t>
            </a:r>
            <a:r>
              <a:rPr lang="en-US" sz="3600" u="sng" dirty="0">
                <a:latin typeface="Limelight" panose="02000000000000000000" pitchFamily="2" charset="0"/>
              </a:rPr>
              <a:t> </a:t>
            </a:r>
            <a:r>
              <a:rPr lang="en-US" sz="3600" u="sng" dirty="0" err="1">
                <a:latin typeface="Limelight" panose="02000000000000000000" pitchFamily="2" charset="0"/>
              </a:rPr>
              <a:t>Ipsum</a:t>
            </a:r>
            <a:endParaRPr lang="en-US" sz="3600" u="sng" dirty="0"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067711"/>
            <a:ext cx="8925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Lorem</a:t>
            </a:r>
            <a:r>
              <a:rPr lang="en-US" sz="1600" b="1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ipsum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dolor sit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amet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consectetur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adipiscing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elit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sed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do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eiusmod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tempor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incididunt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labore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et. </a:t>
            </a:r>
            <a:r>
              <a:rPr lang="en-US" sz="1600" b="1" dirty="0" err="1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Dolore</a:t>
            </a:r>
            <a:r>
              <a:rPr lang="en-US" sz="1600" b="1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magna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aliqua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enim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ad minim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veniam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Quis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nostrud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exercitation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ullamco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laboris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nisi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ut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aliquip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ex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ea</a:t>
            </a:r>
            <a:r>
              <a:rPr lang="en-US" sz="1600" b="1" dirty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</a:t>
            </a:r>
            <a:r>
              <a:rPr lang="en-US" sz="1600" b="1" dirty="0" err="1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commodo</a:t>
            </a:r>
            <a:r>
              <a:rPr lang="en-US" sz="1600" b="1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.  </a:t>
            </a:r>
          </a:p>
          <a:p>
            <a:pPr algn="just"/>
            <a:r>
              <a:rPr lang="en-US" sz="1600" dirty="0" smtClean="0"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    </a:t>
            </a:r>
            <a:endParaRPr lang="en-US" sz="1600" dirty="0">
              <a:latin typeface="Kozuka Mincho Pro EL" panose="02020200000000000000" pitchFamily="18" charset="-128"/>
              <a:ea typeface="Kozuka Mincho Pro EL" panose="02020200000000000000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62350"/>
            <a:ext cx="372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Limelight" panose="02000000000000000000" pitchFamily="2" charset="0"/>
              </a:rPr>
              <a:t>Lorem</a:t>
            </a:r>
            <a:r>
              <a:rPr lang="en-US" sz="3600" u="sng" dirty="0">
                <a:latin typeface="Limelight" panose="02000000000000000000" pitchFamily="2" charset="0"/>
              </a:rPr>
              <a:t> </a:t>
            </a:r>
            <a:r>
              <a:rPr lang="en-US" sz="3600" u="sng" dirty="0" err="1">
                <a:latin typeface="Limelight" panose="02000000000000000000" pitchFamily="2" charset="0"/>
              </a:rPr>
              <a:t>Ipsum</a:t>
            </a:r>
            <a:endParaRPr lang="en-US" sz="3600" u="sng" dirty="0">
              <a:latin typeface="Limelight" panose="02000000000000000000" pitchFamily="2" charset="0"/>
            </a:endParaRPr>
          </a:p>
        </p:txBody>
      </p:sp>
      <p:pic>
        <p:nvPicPr>
          <p:cNvPr id="6" name="Picture 5" descr="—Pngtree—yellow arrow label_17263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400050"/>
            <a:ext cx="4953001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4091" y="294442"/>
            <a:ext cx="26989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latin typeface="Limelight" panose="02000000000000000000" pitchFamily="2" charset="0"/>
              </a:rPr>
              <a:t>Lorem</a:t>
            </a:r>
            <a:r>
              <a:rPr lang="en-US" sz="2000" u="sng" dirty="0" smtClean="0">
                <a:latin typeface="Limelight" panose="02000000000000000000" pitchFamily="2" charset="0"/>
              </a:rPr>
              <a:t> </a:t>
            </a:r>
            <a:r>
              <a:rPr lang="en-US" sz="2000" u="sng" dirty="0" err="1" smtClean="0">
                <a:latin typeface="Limelight" panose="02000000000000000000" pitchFamily="2" charset="0"/>
              </a:rPr>
              <a:t>Ipsum</a:t>
            </a:r>
            <a:endParaRPr lang="en-US" sz="2000" u="sng" dirty="0" smtClean="0">
              <a:latin typeface="Limeligh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971550"/>
            <a:ext cx="26989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latin typeface="Limelight" panose="02000000000000000000" pitchFamily="2" charset="0"/>
              </a:rPr>
              <a:t>Lorem</a:t>
            </a:r>
            <a:r>
              <a:rPr lang="en-US" sz="2000" u="sng" dirty="0" smtClean="0">
                <a:latin typeface="Limelight" panose="02000000000000000000" pitchFamily="2" charset="0"/>
              </a:rPr>
              <a:t> </a:t>
            </a:r>
            <a:r>
              <a:rPr lang="en-US" sz="2000" u="sng" dirty="0" err="1" smtClean="0">
                <a:latin typeface="Limelight" panose="02000000000000000000" pitchFamily="2" charset="0"/>
              </a:rPr>
              <a:t>Ipsum</a:t>
            </a:r>
            <a:endParaRPr lang="en-US" sz="2000" u="sng" dirty="0" smtClean="0">
              <a:latin typeface="Limeligh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21291" y="1657350"/>
            <a:ext cx="26989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latin typeface="Limelight" panose="02000000000000000000" pitchFamily="2" charset="0"/>
              </a:rPr>
              <a:t>Lorem</a:t>
            </a:r>
            <a:r>
              <a:rPr lang="en-US" sz="2000" u="sng" dirty="0" smtClean="0">
                <a:latin typeface="Limelight" panose="02000000000000000000" pitchFamily="2" charset="0"/>
              </a:rPr>
              <a:t> </a:t>
            </a:r>
            <a:r>
              <a:rPr lang="en-US" sz="2000" u="sng" dirty="0" err="1" smtClean="0">
                <a:latin typeface="Limelight" panose="02000000000000000000" pitchFamily="2" charset="0"/>
              </a:rPr>
              <a:t>Ipsum</a:t>
            </a:r>
            <a:endParaRPr lang="en-US" sz="2000" u="sng" dirty="0" smtClean="0">
              <a:latin typeface="Limelight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316</Words>
  <Application>Microsoft Office PowerPoint</Application>
  <PresentationFormat>On-screen Show (16:9)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Kozuka Mincho Pro EL</vt:lpstr>
      <vt:lpstr>Adobe Caslon Pro</vt:lpstr>
      <vt:lpstr>Arial</vt:lpstr>
      <vt:lpstr>Bungee Inline</vt:lpstr>
      <vt:lpstr>Calibri</vt:lpstr>
      <vt:lpstr>Limelight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8</dc:creator>
  <cp:lastModifiedBy>Dell</cp:lastModifiedBy>
  <cp:revision>110</cp:revision>
  <dcterms:created xsi:type="dcterms:W3CDTF">2006-08-16T00:00:00Z</dcterms:created>
  <dcterms:modified xsi:type="dcterms:W3CDTF">2019-07-16T11:51:06Z</dcterms:modified>
</cp:coreProperties>
</file>