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92" r:id="rId3"/>
    <p:sldId id="393" r:id="rId4"/>
    <p:sldId id="394" r:id="rId5"/>
    <p:sldId id="395" r:id="rId6"/>
    <p:sldId id="399" r:id="rId7"/>
    <p:sldId id="396" r:id="rId8"/>
    <p:sldId id="397" r:id="rId9"/>
    <p:sldId id="401" r:id="rId10"/>
    <p:sldId id="400" r:id="rId11"/>
    <p:sldId id="398" r:id="rId12"/>
    <p:sldId id="4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903"/>
    <a:srgbClr val="F5B1BC"/>
    <a:srgbClr val="DD1B3D"/>
    <a:srgbClr val="EC6279"/>
    <a:srgbClr val="314C59"/>
    <a:srgbClr val="2E475C"/>
    <a:srgbClr val="2A414C"/>
    <a:srgbClr val="16C07B"/>
    <a:srgbClr val="17BBAB"/>
    <a:srgbClr val="22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5468" autoAdjust="0"/>
  </p:normalViewPr>
  <p:slideViewPr>
    <p:cSldViewPr snapToGrid="0" showGuides="1">
      <p:cViewPr varScale="1">
        <p:scale>
          <a:sx n="72" d="100"/>
          <a:sy n="72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C343-E002-4A9A-A839-39139C17D40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CE08-02F9-49C9-BA09-8BF7730E7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7075434" cy="6857999"/>
          </a:xfrm>
          <a:custGeom>
            <a:avLst/>
            <a:gdLst>
              <a:gd name="connsiteX0" fmla="*/ 1018761 w 7075434"/>
              <a:gd name="connsiteY0" fmla="*/ 0 h 6857999"/>
              <a:gd name="connsiteX1" fmla="*/ 2152751 w 7075434"/>
              <a:gd name="connsiteY1" fmla="*/ 0 h 6857999"/>
              <a:gd name="connsiteX2" fmla="*/ 7075434 w 7075434"/>
              <a:gd name="connsiteY2" fmla="*/ 4922683 h 6857999"/>
              <a:gd name="connsiteX3" fmla="*/ 5140117 w 7075434"/>
              <a:gd name="connsiteY3" fmla="*/ 6857999 h 6857999"/>
              <a:gd name="connsiteX4" fmla="*/ 0 w 7075434"/>
              <a:gd name="connsiteY4" fmla="*/ 6857999 h 6857999"/>
              <a:gd name="connsiteX5" fmla="*/ 0 w 7075434"/>
              <a:gd name="connsiteY5" fmla="*/ 10187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434" h="6857999">
                <a:moveTo>
                  <a:pt x="1018761" y="0"/>
                </a:moveTo>
                <a:lnTo>
                  <a:pt x="2152751" y="0"/>
                </a:lnTo>
                <a:lnTo>
                  <a:pt x="7075434" y="4922683"/>
                </a:lnTo>
                <a:lnTo>
                  <a:pt x="5140117" y="6857999"/>
                </a:lnTo>
                <a:lnTo>
                  <a:pt x="0" y="6857999"/>
                </a:lnTo>
                <a:lnTo>
                  <a:pt x="0" y="1018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53200" y="1074578"/>
            <a:ext cx="4339136" cy="1948416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4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Creative Title Goes Here</a:t>
            </a: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2148068" y="-5"/>
            <a:ext cx="2498499" cy="125257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513248" y="522514"/>
            <a:ext cx="10156488" cy="5375729"/>
          </a:xfrm>
          <a:custGeom>
            <a:avLst/>
            <a:gdLst>
              <a:gd name="connsiteX0" fmla="*/ 2400300 w 9213850"/>
              <a:gd name="connsiteY0" fmla="*/ 654050 h 4876800"/>
              <a:gd name="connsiteX1" fmla="*/ 4248293 w 9213850"/>
              <a:gd name="connsiteY1" fmla="*/ 654050 h 4876800"/>
              <a:gd name="connsiteX2" fmla="*/ 8477250 w 9213850"/>
              <a:gd name="connsiteY2" fmla="*/ 4876800 h 4876800"/>
              <a:gd name="connsiteX3" fmla="*/ 6629257 w 9213850"/>
              <a:gd name="connsiteY3" fmla="*/ 4876800 h 4876800"/>
              <a:gd name="connsiteX4" fmla="*/ 0 w 9213850"/>
              <a:gd name="connsiteY4" fmla="*/ 285750 h 4876800"/>
              <a:gd name="connsiteX5" fmla="*/ 1847993 w 9213850"/>
              <a:gd name="connsiteY5" fmla="*/ 285750 h 4876800"/>
              <a:gd name="connsiteX6" fmla="*/ 6076950 w 9213850"/>
              <a:gd name="connsiteY6" fmla="*/ 4508500 h 4876800"/>
              <a:gd name="connsiteX7" fmla="*/ 4228957 w 9213850"/>
              <a:gd name="connsiteY7" fmla="*/ 4508500 h 4876800"/>
              <a:gd name="connsiteX8" fmla="*/ 3784600 w 9213850"/>
              <a:gd name="connsiteY8" fmla="*/ 0 h 4876800"/>
              <a:gd name="connsiteX9" fmla="*/ 5589029 w 9213850"/>
              <a:gd name="connsiteY9" fmla="*/ 0 h 4876800"/>
              <a:gd name="connsiteX10" fmla="*/ 9213850 w 9213850"/>
              <a:gd name="connsiteY10" fmla="*/ 3619500 h 4876800"/>
              <a:gd name="connsiteX11" fmla="*/ 7409421 w 9213850"/>
              <a:gd name="connsiteY11" fmla="*/ 36195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3850" h="4876800">
                <a:moveTo>
                  <a:pt x="2400300" y="654050"/>
                </a:moveTo>
                <a:lnTo>
                  <a:pt x="4248293" y="654050"/>
                </a:lnTo>
                <a:lnTo>
                  <a:pt x="8477250" y="4876800"/>
                </a:lnTo>
                <a:lnTo>
                  <a:pt x="6629257" y="4876800"/>
                </a:lnTo>
                <a:close/>
                <a:moveTo>
                  <a:pt x="0" y="285750"/>
                </a:moveTo>
                <a:lnTo>
                  <a:pt x="1847993" y="285750"/>
                </a:lnTo>
                <a:lnTo>
                  <a:pt x="6076950" y="4508500"/>
                </a:lnTo>
                <a:lnTo>
                  <a:pt x="4228957" y="4508500"/>
                </a:lnTo>
                <a:close/>
                <a:moveTo>
                  <a:pt x="3784600" y="0"/>
                </a:moveTo>
                <a:lnTo>
                  <a:pt x="5589029" y="0"/>
                </a:lnTo>
                <a:lnTo>
                  <a:pt x="9213850" y="3619500"/>
                </a:lnTo>
                <a:lnTo>
                  <a:pt x="7409421" y="361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78667" y="2026621"/>
            <a:ext cx="4197767" cy="27195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Creative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15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/>
          <p:cNvSpPr/>
          <p:nvPr userDrawn="1"/>
        </p:nvSpPr>
        <p:spPr>
          <a:xfrm flipH="1">
            <a:off x="5172075" y="0"/>
            <a:ext cx="7019925" cy="6858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572250" y="0"/>
            <a:ext cx="5619750" cy="6858000"/>
          </a:xfrm>
          <a:custGeom>
            <a:avLst/>
            <a:gdLst>
              <a:gd name="connsiteX0" fmla="*/ 3429000 w 5619750"/>
              <a:gd name="connsiteY0" fmla="*/ 0 h 6858000"/>
              <a:gd name="connsiteX1" fmla="*/ 5619750 w 5619750"/>
              <a:gd name="connsiteY1" fmla="*/ 0 h 6858000"/>
              <a:gd name="connsiteX2" fmla="*/ 5619750 w 5619750"/>
              <a:gd name="connsiteY2" fmla="*/ 6858000 h 6858000"/>
              <a:gd name="connsiteX3" fmla="*/ 3429000 w 5619750"/>
              <a:gd name="connsiteY3" fmla="*/ 6858000 h 6858000"/>
              <a:gd name="connsiteX4" fmla="*/ 0 w 561975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750" h="6858000">
                <a:moveTo>
                  <a:pt x="3429000" y="0"/>
                </a:moveTo>
                <a:lnTo>
                  <a:pt x="5619750" y="0"/>
                </a:lnTo>
                <a:lnTo>
                  <a:pt x="5619750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 flipH="1">
            <a:off x="5172074" y="3439886"/>
            <a:ext cx="4848225" cy="3418114"/>
          </a:xfrm>
          <a:prstGeom prst="parallelogram">
            <a:avLst>
              <a:gd name="adj" fmla="val 10088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8667" y="1429721"/>
            <a:ext cx="4304533" cy="201016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Creative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7099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1"/>
          </a:xfrm>
          <a:custGeom>
            <a:avLst/>
            <a:gdLst>
              <a:gd name="connsiteX0" fmla="*/ 0 w 12192001"/>
              <a:gd name="connsiteY0" fmla="*/ 0 h 6858001"/>
              <a:gd name="connsiteX1" fmla="*/ 541757 w 12192001"/>
              <a:gd name="connsiteY1" fmla="*/ 0 h 6858001"/>
              <a:gd name="connsiteX2" fmla="*/ 541758 w 12192001"/>
              <a:gd name="connsiteY2" fmla="*/ 1 h 6858001"/>
              <a:gd name="connsiteX3" fmla="*/ 12192001 w 12192001"/>
              <a:gd name="connsiteY3" fmla="*/ 1 h 6858001"/>
              <a:gd name="connsiteX4" fmla="*/ 12192001 w 12192001"/>
              <a:gd name="connsiteY4" fmla="*/ 6858001 h 6858001"/>
              <a:gd name="connsiteX5" fmla="*/ 11032320 w 12192001"/>
              <a:gd name="connsiteY5" fmla="*/ 6858001 h 6858001"/>
              <a:gd name="connsiteX6" fmla="*/ 7399758 w 12192001"/>
              <a:gd name="connsiteY6" fmla="*/ 6858001 h 6858001"/>
              <a:gd name="connsiteX7" fmla="*/ 4220747 w 12192001"/>
              <a:gd name="connsiteY7" fmla="*/ 6858001 h 6858001"/>
              <a:gd name="connsiteX8" fmla="*/ 0 w 12192001"/>
              <a:gd name="connsiteY8" fmla="*/ 263725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1" h="6858001">
                <a:moveTo>
                  <a:pt x="0" y="0"/>
                </a:moveTo>
                <a:lnTo>
                  <a:pt x="541757" y="0"/>
                </a:lnTo>
                <a:lnTo>
                  <a:pt x="541758" y="1"/>
                </a:lnTo>
                <a:lnTo>
                  <a:pt x="12192001" y="1"/>
                </a:lnTo>
                <a:lnTo>
                  <a:pt x="12192001" y="6858001"/>
                </a:lnTo>
                <a:lnTo>
                  <a:pt x="11032320" y="6858001"/>
                </a:lnTo>
                <a:lnTo>
                  <a:pt x="7399758" y="6858001"/>
                </a:lnTo>
                <a:lnTo>
                  <a:pt x="4220747" y="6858001"/>
                </a:lnTo>
                <a:lnTo>
                  <a:pt x="0" y="2637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5400000">
            <a:off x="-2" y="0"/>
            <a:ext cx="4874233" cy="4874233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-2" y="1490041"/>
            <a:ext cx="8870311" cy="5367962"/>
          </a:xfrm>
          <a:custGeom>
            <a:avLst/>
            <a:gdLst>
              <a:gd name="connsiteX0" fmla="*/ 3502351 w 8870311"/>
              <a:gd name="connsiteY0" fmla="*/ 0 h 5367962"/>
              <a:gd name="connsiteX1" fmla="*/ 8870311 w 8870311"/>
              <a:gd name="connsiteY1" fmla="*/ 5367962 h 5367962"/>
              <a:gd name="connsiteX2" fmla="*/ 0 w 8870311"/>
              <a:gd name="connsiteY2" fmla="*/ 5367962 h 5367962"/>
              <a:gd name="connsiteX3" fmla="*/ 0 w 8870311"/>
              <a:gd name="connsiteY3" fmla="*/ 3502351 h 53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0311" h="5367962">
                <a:moveTo>
                  <a:pt x="3502351" y="0"/>
                </a:moveTo>
                <a:lnTo>
                  <a:pt x="8870311" y="5367962"/>
                </a:lnTo>
                <a:lnTo>
                  <a:pt x="0" y="5367962"/>
                </a:lnTo>
                <a:lnTo>
                  <a:pt x="0" y="3502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554564" y="0"/>
            <a:ext cx="8637437" cy="6858000"/>
          </a:xfrm>
          <a:custGeom>
            <a:avLst/>
            <a:gdLst>
              <a:gd name="connsiteX0" fmla="*/ 1433563 w 8637437"/>
              <a:gd name="connsiteY0" fmla="*/ 0 h 6858000"/>
              <a:gd name="connsiteX1" fmla="*/ 8637437 w 8637437"/>
              <a:gd name="connsiteY1" fmla="*/ 0 h 6858000"/>
              <a:gd name="connsiteX2" fmla="*/ 8637437 w 8637437"/>
              <a:gd name="connsiteY2" fmla="*/ 6858000 h 6858000"/>
              <a:gd name="connsiteX3" fmla="*/ 5427654 w 8637437"/>
              <a:gd name="connsiteY3" fmla="*/ 6858000 h 6858000"/>
              <a:gd name="connsiteX4" fmla="*/ 0 w 8637437"/>
              <a:gd name="connsiteY4" fmla="*/ 14328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437" h="6858000">
                <a:moveTo>
                  <a:pt x="1433563" y="0"/>
                </a:moveTo>
                <a:lnTo>
                  <a:pt x="8637437" y="0"/>
                </a:lnTo>
                <a:lnTo>
                  <a:pt x="8637437" y="6858000"/>
                </a:lnTo>
                <a:lnTo>
                  <a:pt x="5427654" y="6858000"/>
                </a:lnTo>
                <a:lnTo>
                  <a:pt x="0" y="14328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395973 w 12191998"/>
              <a:gd name="connsiteY0" fmla="*/ 5726098 h 6857999"/>
              <a:gd name="connsiteX1" fmla="*/ 2527874 w 12191998"/>
              <a:gd name="connsiteY1" fmla="*/ 6857999 h 6857999"/>
              <a:gd name="connsiteX2" fmla="*/ 264073 w 12191998"/>
              <a:gd name="connsiteY2" fmla="*/ 6857999 h 6857999"/>
              <a:gd name="connsiteX3" fmla="*/ 0 w 12191998"/>
              <a:gd name="connsiteY3" fmla="*/ 4309549 h 6857999"/>
              <a:gd name="connsiteX4" fmla="*/ 1359403 w 12191998"/>
              <a:gd name="connsiteY4" fmla="*/ 5668953 h 6857999"/>
              <a:gd name="connsiteX5" fmla="*/ 170359 w 12191998"/>
              <a:gd name="connsiteY5" fmla="*/ 6857999 h 6857999"/>
              <a:gd name="connsiteX6" fmla="*/ 0 w 12191998"/>
              <a:gd name="connsiteY6" fmla="*/ 6857999 h 6857999"/>
              <a:gd name="connsiteX7" fmla="*/ 2793314 w 12191998"/>
              <a:gd name="connsiteY7" fmla="*/ 4308861 h 6857999"/>
              <a:gd name="connsiteX8" fmla="*/ 4153404 w 12191998"/>
              <a:gd name="connsiteY8" fmla="*/ 5668952 h 6857999"/>
              <a:gd name="connsiteX9" fmla="*/ 2964359 w 12191998"/>
              <a:gd name="connsiteY9" fmla="*/ 6857999 h 6857999"/>
              <a:gd name="connsiteX10" fmla="*/ 2622270 w 12191998"/>
              <a:gd name="connsiteY10" fmla="*/ 6857999 h 6857999"/>
              <a:gd name="connsiteX11" fmla="*/ 1433223 w 12191998"/>
              <a:gd name="connsiteY11" fmla="*/ 5668952 h 6857999"/>
              <a:gd name="connsiteX12" fmla="*/ 4190658 w 12191998"/>
              <a:gd name="connsiteY12" fmla="*/ 2891624 h 6857999"/>
              <a:gd name="connsiteX13" fmla="*/ 5550749 w 12191998"/>
              <a:gd name="connsiteY13" fmla="*/ 4251715 h 6857999"/>
              <a:gd name="connsiteX14" fmla="*/ 4190658 w 12191998"/>
              <a:gd name="connsiteY14" fmla="*/ 5611806 h 6857999"/>
              <a:gd name="connsiteX15" fmla="*/ 2830567 w 12191998"/>
              <a:gd name="connsiteY15" fmla="*/ 4251715 h 6857999"/>
              <a:gd name="connsiteX16" fmla="*/ 1396657 w 12191998"/>
              <a:gd name="connsiteY16" fmla="*/ 2891624 h 6857999"/>
              <a:gd name="connsiteX17" fmla="*/ 2756747 w 12191998"/>
              <a:gd name="connsiteY17" fmla="*/ 4251715 h 6857999"/>
              <a:gd name="connsiteX18" fmla="*/ 1396657 w 12191998"/>
              <a:gd name="connsiteY18" fmla="*/ 5611806 h 6857999"/>
              <a:gd name="connsiteX19" fmla="*/ 36566 w 12191998"/>
              <a:gd name="connsiteY19" fmla="*/ 4251715 h 6857999"/>
              <a:gd name="connsiteX20" fmla="*/ 5588001 w 12191998"/>
              <a:gd name="connsiteY20" fmla="*/ 1474386 h 6857999"/>
              <a:gd name="connsiteX21" fmla="*/ 6948090 w 12191998"/>
              <a:gd name="connsiteY21" fmla="*/ 2834478 h 6857999"/>
              <a:gd name="connsiteX22" fmla="*/ 5588001 w 12191998"/>
              <a:gd name="connsiteY22" fmla="*/ 4194567 h 6857999"/>
              <a:gd name="connsiteX23" fmla="*/ 4227911 w 12191998"/>
              <a:gd name="connsiteY23" fmla="*/ 2834478 h 6857999"/>
              <a:gd name="connsiteX24" fmla="*/ 0 w 12191998"/>
              <a:gd name="connsiteY24" fmla="*/ 1474386 h 6857999"/>
              <a:gd name="connsiteX25" fmla="*/ 1360090 w 12191998"/>
              <a:gd name="connsiteY25" fmla="*/ 2834478 h 6857999"/>
              <a:gd name="connsiteX26" fmla="*/ 0 w 12191998"/>
              <a:gd name="connsiteY26" fmla="*/ 4194567 h 6857999"/>
              <a:gd name="connsiteX27" fmla="*/ 0 w 12191998"/>
              <a:gd name="connsiteY27" fmla="*/ 4194567 h 6857999"/>
              <a:gd name="connsiteX28" fmla="*/ 0 w 12191998"/>
              <a:gd name="connsiteY28" fmla="*/ 1474387 h 6857999"/>
              <a:gd name="connsiteX29" fmla="*/ 8382001 w 12191998"/>
              <a:gd name="connsiteY29" fmla="*/ 1474385 h 6857999"/>
              <a:gd name="connsiteX30" fmla="*/ 9742091 w 12191998"/>
              <a:gd name="connsiteY30" fmla="*/ 2834476 h 6857999"/>
              <a:gd name="connsiteX31" fmla="*/ 8382001 w 12191998"/>
              <a:gd name="connsiteY31" fmla="*/ 4194566 h 6857999"/>
              <a:gd name="connsiteX32" fmla="*/ 7021910 w 12191998"/>
              <a:gd name="connsiteY32" fmla="*/ 2834476 h 6857999"/>
              <a:gd name="connsiteX33" fmla="*/ 6984658 w 12191998"/>
              <a:gd name="connsiteY33" fmla="*/ 57148 h 6857999"/>
              <a:gd name="connsiteX34" fmla="*/ 8344748 w 12191998"/>
              <a:gd name="connsiteY34" fmla="*/ 1417239 h 6857999"/>
              <a:gd name="connsiteX35" fmla="*/ 6984658 w 12191998"/>
              <a:gd name="connsiteY35" fmla="*/ 2777331 h 6857999"/>
              <a:gd name="connsiteX36" fmla="*/ 5624568 w 12191998"/>
              <a:gd name="connsiteY36" fmla="*/ 1417239 h 6857999"/>
              <a:gd name="connsiteX37" fmla="*/ 9778659 w 12191998"/>
              <a:gd name="connsiteY37" fmla="*/ 57145 h 6857999"/>
              <a:gd name="connsiteX38" fmla="*/ 11138749 w 12191998"/>
              <a:gd name="connsiteY38" fmla="*/ 1417236 h 6857999"/>
              <a:gd name="connsiteX39" fmla="*/ 9778659 w 12191998"/>
              <a:gd name="connsiteY39" fmla="*/ 2777327 h 6857999"/>
              <a:gd name="connsiteX40" fmla="*/ 8418568 w 12191998"/>
              <a:gd name="connsiteY40" fmla="*/ 1417236 h 6857999"/>
              <a:gd name="connsiteX41" fmla="*/ 9816598 w 12191998"/>
              <a:gd name="connsiteY41" fmla="*/ 0 h 6857999"/>
              <a:gd name="connsiteX42" fmla="*/ 12191998 w 12191998"/>
              <a:gd name="connsiteY42" fmla="*/ 0 h 6857999"/>
              <a:gd name="connsiteX43" fmla="*/ 12191998 w 12191998"/>
              <a:gd name="connsiteY43" fmla="*/ 344777 h 6857999"/>
              <a:gd name="connsiteX44" fmla="*/ 11176687 w 12191998"/>
              <a:gd name="connsiteY44" fmla="*/ 1360088 h 6857999"/>
              <a:gd name="connsiteX45" fmla="*/ 7021911 w 12191998"/>
              <a:gd name="connsiteY45" fmla="*/ 0 h 6857999"/>
              <a:gd name="connsiteX46" fmla="*/ 9742091 w 12191998"/>
              <a:gd name="connsiteY46" fmla="*/ 0 h 6857999"/>
              <a:gd name="connsiteX47" fmla="*/ 8382001 w 12191998"/>
              <a:gd name="connsiteY47" fmla="*/ 1360089 h 6857999"/>
              <a:gd name="connsiteX48" fmla="*/ 4227912 w 12191998"/>
              <a:gd name="connsiteY48" fmla="*/ 0 h 6857999"/>
              <a:gd name="connsiteX49" fmla="*/ 6948090 w 12191998"/>
              <a:gd name="connsiteY49" fmla="*/ 0 h 6857999"/>
              <a:gd name="connsiteX50" fmla="*/ 6948090 w 12191998"/>
              <a:gd name="connsiteY50" fmla="*/ 0 h 6857999"/>
              <a:gd name="connsiteX51" fmla="*/ 5588001 w 12191998"/>
              <a:gd name="connsiteY51" fmla="*/ 1360090 h 6857999"/>
              <a:gd name="connsiteX52" fmla="*/ 4227912 w 12191998"/>
              <a:gd name="connsiteY5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1998" h="6857999">
                <a:moveTo>
                  <a:pt x="1395973" y="5726098"/>
                </a:moveTo>
                <a:lnTo>
                  <a:pt x="2527874" y="6857999"/>
                </a:lnTo>
                <a:lnTo>
                  <a:pt x="264073" y="6857999"/>
                </a:lnTo>
                <a:close/>
                <a:moveTo>
                  <a:pt x="0" y="4309549"/>
                </a:moveTo>
                <a:lnTo>
                  <a:pt x="1359403" y="5668953"/>
                </a:lnTo>
                <a:lnTo>
                  <a:pt x="170359" y="6857999"/>
                </a:lnTo>
                <a:lnTo>
                  <a:pt x="0" y="6857999"/>
                </a:lnTo>
                <a:close/>
                <a:moveTo>
                  <a:pt x="2793314" y="4308861"/>
                </a:moveTo>
                <a:lnTo>
                  <a:pt x="4153404" y="5668952"/>
                </a:lnTo>
                <a:lnTo>
                  <a:pt x="2964359" y="6857999"/>
                </a:lnTo>
                <a:lnTo>
                  <a:pt x="2622270" y="6857999"/>
                </a:lnTo>
                <a:lnTo>
                  <a:pt x="1433223" y="5668952"/>
                </a:lnTo>
                <a:close/>
                <a:moveTo>
                  <a:pt x="4190658" y="2891624"/>
                </a:moveTo>
                <a:lnTo>
                  <a:pt x="5550749" y="4251715"/>
                </a:lnTo>
                <a:lnTo>
                  <a:pt x="4190658" y="5611806"/>
                </a:lnTo>
                <a:lnTo>
                  <a:pt x="2830567" y="4251715"/>
                </a:lnTo>
                <a:close/>
                <a:moveTo>
                  <a:pt x="1396657" y="2891624"/>
                </a:moveTo>
                <a:lnTo>
                  <a:pt x="2756747" y="4251715"/>
                </a:lnTo>
                <a:lnTo>
                  <a:pt x="1396657" y="5611806"/>
                </a:lnTo>
                <a:lnTo>
                  <a:pt x="36566" y="4251715"/>
                </a:lnTo>
                <a:close/>
                <a:moveTo>
                  <a:pt x="5588001" y="1474386"/>
                </a:moveTo>
                <a:lnTo>
                  <a:pt x="6948090" y="2834478"/>
                </a:lnTo>
                <a:lnTo>
                  <a:pt x="5588001" y="4194567"/>
                </a:lnTo>
                <a:lnTo>
                  <a:pt x="4227911" y="2834478"/>
                </a:lnTo>
                <a:close/>
                <a:moveTo>
                  <a:pt x="0" y="1474386"/>
                </a:moveTo>
                <a:lnTo>
                  <a:pt x="1360090" y="2834478"/>
                </a:lnTo>
                <a:lnTo>
                  <a:pt x="0" y="4194567"/>
                </a:lnTo>
                <a:lnTo>
                  <a:pt x="0" y="4194567"/>
                </a:lnTo>
                <a:lnTo>
                  <a:pt x="0" y="1474387"/>
                </a:lnTo>
                <a:close/>
                <a:moveTo>
                  <a:pt x="8382001" y="1474385"/>
                </a:moveTo>
                <a:lnTo>
                  <a:pt x="9742091" y="2834476"/>
                </a:lnTo>
                <a:lnTo>
                  <a:pt x="8382001" y="4194566"/>
                </a:lnTo>
                <a:lnTo>
                  <a:pt x="7021910" y="2834476"/>
                </a:lnTo>
                <a:close/>
                <a:moveTo>
                  <a:pt x="6984658" y="57148"/>
                </a:moveTo>
                <a:lnTo>
                  <a:pt x="8344748" y="1417239"/>
                </a:lnTo>
                <a:lnTo>
                  <a:pt x="6984658" y="2777331"/>
                </a:lnTo>
                <a:lnTo>
                  <a:pt x="5624568" y="1417239"/>
                </a:lnTo>
                <a:close/>
                <a:moveTo>
                  <a:pt x="9778659" y="57145"/>
                </a:moveTo>
                <a:lnTo>
                  <a:pt x="11138749" y="1417236"/>
                </a:lnTo>
                <a:lnTo>
                  <a:pt x="9778659" y="2777327"/>
                </a:lnTo>
                <a:lnTo>
                  <a:pt x="8418568" y="1417236"/>
                </a:lnTo>
                <a:close/>
                <a:moveTo>
                  <a:pt x="9816598" y="0"/>
                </a:moveTo>
                <a:lnTo>
                  <a:pt x="12191998" y="0"/>
                </a:lnTo>
                <a:lnTo>
                  <a:pt x="12191998" y="344777"/>
                </a:lnTo>
                <a:lnTo>
                  <a:pt x="11176687" y="1360088"/>
                </a:lnTo>
                <a:close/>
                <a:moveTo>
                  <a:pt x="7021911" y="0"/>
                </a:moveTo>
                <a:lnTo>
                  <a:pt x="9742091" y="0"/>
                </a:lnTo>
                <a:lnTo>
                  <a:pt x="8382001" y="1360089"/>
                </a:lnTo>
                <a:close/>
                <a:moveTo>
                  <a:pt x="4227912" y="0"/>
                </a:moveTo>
                <a:lnTo>
                  <a:pt x="6948090" y="0"/>
                </a:lnTo>
                <a:lnTo>
                  <a:pt x="6948090" y="0"/>
                </a:lnTo>
                <a:lnTo>
                  <a:pt x="5588001" y="1360090"/>
                </a:lnTo>
                <a:lnTo>
                  <a:pt x="422791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Freeform: Shape 38"/>
          <p:cNvSpPr/>
          <p:nvPr userDrawn="1"/>
        </p:nvSpPr>
        <p:spPr>
          <a:xfrm rot="2700000">
            <a:off x="-41885" y="-897571"/>
            <a:ext cx="4948137" cy="3928507"/>
          </a:xfrm>
          <a:custGeom>
            <a:avLst/>
            <a:gdLst>
              <a:gd name="connsiteX0" fmla="*/ 0 w 4948137"/>
              <a:gd name="connsiteY0" fmla="*/ 2929809 h 3928507"/>
              <a:gd name="connsiteX1" fmla="*/ 2929810 w 4948137"/>
              <a:gd name="connsiteY1" fmla="*/ 0 h 3928507"/>
              <a:gd name="connsiteX2" fmla="*/ 4948137 w 4948137"/>
              <a:gd name="connsiteY2" fmla="*/ 0 h 3928507"/>
              <a:gd name="connsiteX3" fmla="*/ 4948137 w 4948137"/>
              <a:gd name="connsiteY3" fmla="*/ 3928507 h 3928507"/>
              <a:gd name="connsiteX4" fmla="*/ 998698 w 4948137"/>
              <a:gd name="connsiteY4" fmla="*/ 3928507 h 39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8137" h="3928507">
                <a:moveTo>
                  <a:pt x="0" y="2929809"/>
                </a:moveTo>
                <a:lnTo>
                  <a:pt x="2929810" y="0"/>
                </a:lnTo>
                <a:lnTo>
                  <a:pt x="4948137" y="0"/>
                </a:lnTo>
                <a:lnTo>
                  <a:pt x="4948137" y="3928507"/>
                </a:lnTo>
                <a:lnTo>
                  <a:pt x="998698" y="392850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58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5400000">
            <a:off x="-783075" y="3265226"/>
            <a:ext cx="22518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00" spc="3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32382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71" r:id="rId4"/>
    <p:sldLayoutId id="2147483682" r:id="rId5"/>
    <p:sldLayoutId id="2147483685" r:id="rId6"/>
    <p:sldLayoutId id="2147483686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C901233-8888-4E7A-916C-7DEE77378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" b="5009"/>
          <a:stretch>
            <a:fillRect/>
          </a:stretch>
        </p:blipFill>
        <p:spPr/>
      </p:pic>
      <p:sp>
        <p:nvSpPr>
          <p:cNvPr id="9" name="Freeform: Shape 8"/>
          <p:cNvSpPr/>
          <p:nvPr/>
        </p:nvSpPr>
        <p:spPr>
          <a:xfrm flipH="1">
            <a:off x="0" y="-2"/>
            <a:ext cx="9564330" cy="6858001"/>
          </a:xfrm>
          <a:custGeom>
            <a:avLst/>
            <a:gdLst>
              <a:gd name="connsiteX0" fmla="*/ 9564329 w 9564329"/>
              <a:gd name="connsiteY0" fmla="*/ 0 h 6858000"/>
              <a:gd name="connsiteX1" fmla="*/ 6840581 w 9564329"/>
              <a:gd name="connsiteY1" fmla="*/ 0 h 6858000"/>
              <a:gd name="connsiteX2" fmla="*/ 0 w 9564329"/>
              <a:gd name="connsiteY2" fmla="*/ 6858000 h 6858000"/>
              <a:gd name="connsiteX3" fmla="*/ 6882793 w 9564329"/>
              <a:gd name="connsiteY3" fmla="*/ 6858000 h 6858000"/>
              <a:gd name="connsiteX4" fmla="*/ 9564329 w 9564329"/>
              <a:gd name="connsiteY4" fmla="*/ 41696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4329" h="6858000">
                <a:moveTo>
                  <a:pt x="9564329" y="0"/>
                </a:moveTo>
                <a:lnTo>
                  <a:pt x="6840581" y="0"/>
                </a:lnTo>
                <a:lnTo>
                  <a:pt x="0" y="6858000"/>
                </a:lnTo>
                <a:lnTo>
                  <a:pt x="6882793" y="6858000"/>
                </a:lnTo>
                <a:lnTo>
                  <a:pt x="9564329" y="4169636"/>
                </a:lnTo>
                <a:close/>
              </a:path>
            </a:pathLst>
          </a:custGeom>
          <a:solidFill>
            <a:srgbClr val="7030A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2716438" y="-5"/>
            <a:ext cx="2498499" cy="1252573"/>
          </a:xfrm>
          <a:prstGeom prst="triangle">
            <a:avLst/>
          </a:prstGeom>
          <a:solidFill>
            <a:srgbClr val="B4E90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84602" y="5605427"/>
            <a:ext cx="2498499" cy="1252573"/>
          </a:xfrm>
          <a:prstGeom prst="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08F6B-2F07-4222-ADF1-A80EE0459FA2}"/>
              </a:ext>
            </a:extLst>
          </p:cNvPr>
          <p:cNvSpPr txBox="1"/>
          <p:nvPr/>
        </p:nvSpPr>
        <p:spPr>
          <a:xfrm>
            <a:off x="884329" y="3427255"/>
            <a:ext cx="4330608" cy="1434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3654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6201" y="933033"/>
            <a:ext cx="24465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201" y="2204941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86161" y="2318276"/>
            <a:ext cx="632028" cy="514265"/>
            <a:chOff x="10074275" y="4479132"/>
            <a:chExt cx="464344" cy="377825"/>
          </a:xfrm>
          <a:solidFill>
            <a:schemeClr val="bg1"/>
          </a:solidFill>
        </p:grpSpPr>
        <p:sp>
          <p:nvSpPr>
            <p:cNvPr id="19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29504" y="3107442"/>
            <a:ext cx="2134297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 wisi enim ad minim veniam</a:t>
            </a:r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6477" y="2846399"/>
            <a:ext cx="2235200" cy="36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 Transaction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4F93AA8-4B27-4693-8FB9-41264C7087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-380" r="15199" b="380"/>
          <a:stretch/>
        </p:blipFill>
        <p:spPr>
          <a:xfrm>
            <a:off x="3554564" y="0"/>
            <a:ext cx="8637437" cy="685800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3F3FD5-8AAD-4FF0-AE7D-B9B1D0318E19}"/>
              </a:ext>
            </a:extLst>
          </p:cNvPr>
          <p:cNvSpPr/>
          <p:nvPr/>
        </p:nvSpPr>
        <p:spPr>
          <a:xfrm>
            <a:off x="1402667" y="3795124"/>
            <a:ext cx="3832500" cy="24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5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68AF9C-6C8D-4FFA-B130-C7ABE3EBF29C}"/>
              </a:ext>
            </a:extLst>
          </p:cNvPr>
          <p:cNvSpPr/>
          <p:nvPr/>
        </p:nvSpPr>
        <p:spPr>
          <a:xfrm>
            <a:off x="1774671" y="827016"/>
            <a:ext cx="24465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CBEEC-C125-47AD-82C8-013600A6C20D}"/>
              </a:ext>
            </a:extLst>
          </p:cNvPr>
          <p:cNvSpPr/>
          <p:nvPr/>
        </p:nvSpPr>
        <p:spPr>
          <a:xfrm>
            <a:off x="1774671" y="2059166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7BA215-9101-4E60-A4C7-90EAD788C8AB}"/>
              </a:ext>
            </a:extLst>
          </p:cNvPr>
          <p:cNvSpPr/>
          <p:nvPr/>
        </p:nvSpPr>
        <p:spPr>
          <a:xfrm>
            <a:off x="6042993" y="4402766"/>
            <a:ext cx="5932418" cy="21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r"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habitant morbi tristique senectus et netus et malesuada fames ac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12468EB-BC13-46AC-8C9B-3EFFB2EECD9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t="7845" b="7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9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58EE58BF-7EEC-4DD8-A40A-5329E83BC4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4" name="Parallelogram 3"/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99204"/>
            </a:avLst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373098" y="4238171"/>
            <a:ext cx="5225754" cy="2619829"/>
          </a:xfrm>
          <a:prstGeom prst="triangle">
            <a:avLst/>
          </a:prstGeom>
          <a:solidFill>
            <a:srgbClr val="B4E90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A00B9C-BED9-47A6-93BE-2975D7736DAD}"/>
              </a:ext>
            </a:extLst>
          </p:cNvPr>
          <p:cNvSpPr/>
          <p:nvPr/>
        </p:nvSpPr>
        <p:spPr>
          <a:xfrm>
            <a:off x="3806306" y="2773436"/>
            <a:ext cx="4579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pc="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48641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C82ABD-5ED1-4132-96B8-CF2068BF3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6413" t="-316" r="15553" b="316"/>
          <a:stretch/>
        </p:blipFill>
        <p:spPr>
          <a:xfrm>
            <a:off x="0" y="4"/>
            <a:ext cx="7075434" cy="685799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01125" y="1458888"/>
            <a:ext cx="3563488" cy="1948416"/>
          </a:xfrm>
        </p:spPr>
        <p:txBody>
          <a:bodyPr/>
          <a:lstStyle/>
          <a:p>
            <a:r>
              <a:rPr lang="en-US" b="1" dirty="0"/>
              <a:t>TITLE HERE</a:t>
            </a:r>
          </a:p>
        </p:txBody>
      </p:sp>
      <p:sp>
        <p:nvSpPr>
          <p:cNvPr id="13" name="Diamond 12"/>
          <p:cNvSpPr/>
          <p:nvPr/>
        </p:nvSpPr>
        <p:spPr>
          <a:xfrm>
            <a:off x="545911" y="1981081"/>
            <a:ext cx="3862316" cy="3862316"/>
          </a:xfrm>
          <a:prstGeom prst="diamond">
            <a:avLst/>
          </a:prstGeom>
          <a:solidFill>
            <a:srgbClr val="B4E90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42075" y="2296833"/>
            <a:ext cx="514350" cy="57150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01125" y="2882110"/>
            <a:ext cx="3520593" cy="272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r"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1FA02AC-BFB1-4EEE-B94A-905763D62B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78" b="7878"/>
          <a:stretch>
            <a:fillRect/>
          </a:stretch>
        </p:blipFill>
        <p:spPr/>
      </p:pic>
      <p:sp>
        <p:nvSpPr>
          <p:cNvPr id="12" name="Freeform: Shape 11"/>
          <p:cNvSpPr/>
          <p:nvPr/>
        </p:nvSpPr>
        <p:spPr>
          <a:xfrm>
            <a:off x="-1" y="2837541"/>
            <a:ext cx="6792687" cy="4020459"/>
          </a:xfrm>
          <a:custGeom>
            <a:avLst/>
            <a:gdLst>
              <a:gd name="connsiteX0" fmla="*/ 2772230 w 6792687"/>
              <a:gd name="connsiteY0" fmla="*/ 1 h 4020459"/>
              <a:gd name="connsiteX1" fmla="*/ 6792687 w 6792687"/>
              <a:gd name="connsiteY1" fmla="*/ 4020458 h 4020459"/>
              <a:gd name="connsiteX2" fmla="*/ 2772230 w 6792687"/>
              <a:gd name="connsiteY2" fmla="*/ 4020458 h 4020459"/>
              <a:gd name="connsiteX3" fmla="*/ 0 w 6792687"/>
              <a:gd name="connsiteY3" fmla="*/ 0 h 4020459"/>
              <a:gd name="connsiteX4" fmla="*/ 2772229 w 6792687"/>
              <a:gd name="connsiteY4" fmla="*/ 0 h 4020459"/>
              <a:gd name="connsiteX5" fmla="*/ 2772229 w 6792687"/>
              <a:gd name="connsiteY5" fmla="*/ 4020459 h 4020459"/>
              <a:gd name="connsiteX6" fmla="*/ 0 w 6792687"/>
              <a:gd name="connsiteY6" fmla="*/ 4020459 h 40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2687" h="4020459">
                <a:moveTo>
                  <a:pt x="2772230" y="1"/>
                </a:moveTo>
                <a:lnTo>
                  <a:pt x="6792687" y="4020458"/>
                </a:lnTo>
                <a:lnTo>
                  <a:pt x="2772230" y="4020458"/>
                </a:lnTo>
                <a:close/>
                <a:moveTo>
                  <a:pt x="0" y="0"/>
                </a:moveTo>
                <a:lnTo>
                  <a:pt x="2772229" y="0"/>
                </a:lnTo>
                <a:lnTo>
                  <a:pt x="2772229" y="4020459"/>
                </a:lnTo>
                <a:lnTo>
                  <a:pt x="0" y="4020459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79512" y="-1"/>
            <a:ext cx="7312488" cy="7229723"/>
            <a:chOff x="4474308" y="0"/>
            <a:chExt cx="6295292" cy="6295292"/>
          </a:xfrm>
        </p:grpSpPr>
        <p:sp>
          <p:nvSpPr>
            <p:cNvPr id="8" name="Right Triangle 7"/>
            <p:cNvSpPr/>
            <p:nvPr/>
          </p:nvSpPr>
          <p:spPr>
            <a:xfrm rot="10800000">
              <a:off x="4474308" y="0"/>
              <a:ext cx="6295292" cy="6295292"/>
            </a:xfrm>
            <a:prstGeom prst="rtTriangle">
              <a:avLst/>
            </a:prstGeom>
            <a:solidFill>
              <a:srgbClr val="B4E90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0800000">
              <a:off x="5219700" y="0"/>
              <a:ext cx="5549900" cy="5549900"/>
            </a:xfrm>
            <a:prstGeom prst="rtTriangle">
              <a:avLst/>
            </a:prstGeom>
            <a:solidFill>
              <a:srgbClr val="B4E90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9871" y="4427779"/>
            <a:ext cx="2867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171" y="5628108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59687" y="1251583"/>
            <a:ext cx="3224979" cy="21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0" name="AutoShape 117"/>
          <p:cNvSpPr>
            <a:spLocks/>
          </p:cNvSpPr>
          <p:nvPr/>
        </p:nvSpPr>
        <p:spPr bwMode="auto">
          <a:xfrm>
            <a:off x="11007681" y="321684"/>
            <a:ext cx="816356" cy="61261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C1D46A-EAB5-4BD4-87D4-A35255244B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2141" b="37155"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Rectangle 9"/>
          <p:cNvSpPr/>
          <p:nvPr/>
        </p:nvSpPr>
        <p:spPr>
          <a:xfrm>
            <a:off x="740229" y="0"/>
            <a:ext cx="4572000" cy="6858000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3951" y="534927"/>
            <a:ext cx="310725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7632" y="2016058"/>
            <a:ext cx="514350" cy="57150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C7440C-9466-4F07-B4AE-05A1499799A0}"/>
              </a:ext>
            </a:extLst>
          </p:cNvPr>
          <p:cNvSpPr/>
          <p:nvPr/>
        </p:nvSpPr>
        <p:spPr>
          <a:xfrm>
            <a:off x="978667" y="2757714"/>
            <a:ext cx="3520593" cy="272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GB" sz="1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8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78667" y="1429721"/>
            <a:ext cx="4304533" cy="1327993"/>
          </a:xfrm>
        </p:spPr>
        <p:txBody>
          <a:bodyPr/>
          <a:lstStyle/>
          <a:p>
            <a:r>
              <a:rPr lang="en-US" b="1" dirty="0"/>
              <a:t>TITLE HERE</a:t>
            </a:r>
          </a:p>
        </p:txBody>
      </p:sp>
      <p:sp>
        <p:nvSpPr>
          <p:cNvPr id="21" name="Right Triangle 20"/>
          <p:cNvSpPr/>
          <p:nvPr/>
        </p:nvSpPr>
        <p:spPr>
          <a:xfrm rot="5400000">
            <a:off x="8615778" y="5472332"/>
            <a:ext cx="1385668" cy="1385668"/>
          </a:xfrm>
          <a:prstGeom prst="rtTriangle">
            <a:avLst/>
          </a:prstGeom>
          <a:solidFill>
            <a:srgbClr val="B4E903"/>
          </a:solidFill>
          <a:ln>
            <a:noFill/>
          </a:ln>
          <a:effectLst>
            <a:outerShdw blurRad="698500" sx="108000" sy="10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12935" y="2322167"/>
            <a:ext cx="514350" cy="57150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CCA4A9-68DB-475C-B0C4-CF96549B8CA8}"/>
              </a:ext>
            </a:extLst>
          </p:cNvPr>
          <p:cNvSpPr/>
          <p:nvPr/>
        </p:nvSpPr>
        <p:spPr>
          <a:xfrm>
            <a:off x="978667" y="2757714"/>
            <a:ext cx="3520593" cy="272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4F7D05C-83A0-4308-8753-F1FF5AE72B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685" r="22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21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1CFC1B0-C7E6-4547-BC14-898981019B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18966"/>
          <a:stretch/>
        </p:blipFill>
        <p:spPr>
          <a:xfrm>
            <a:off x="0" y="0"/>
            <a:ext cx="8335963" cy="6858000"/>
          </a:xfrm>
        </p:spPr>
      </p:pic>
      <p:sp>
        <p:nvSpPr>
          <p:cNvPr id="5" name="Arrow: Pentagon 4"/>
          <p:cNvSpPr/>
          <p:nvPr/>
        </p:nvSpPr>
        <p:spPr>
          <a:xfrm>
            <a:off x="-1" y="0"/>
            <a:ext cx="5557581" cy="6858000"/>
          </a:xfrm>
          <a:prstGeom prst="homePlate">
            <a:avLst>
              <a:gd name="adj" fmla="val 59899"/>
            </a:avLst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40661" y="2773537"/>
            <a:ext cx="303145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5534" y="4267782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35B5B-2A2A-4DC3-99F2-B2C235E7B373}"/>
              </a:ext>
            </a:extLst>
          </p:cNvPr>
          <p:cNvSpPr/>
          <p:nvPr/>
        </p:nvSpPr>
        <p:spPr>
          <a:xfrm>
            <a:off x="8560439" y="1328264"/>
            <a:ext cx="3110170" cy="420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r"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Fusce est. Vivamus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Pellentesque habitant morbi tristique senectus et netus et malesuada fames ac turpis egestas. Proin pharetra nonummy pede. Mauris et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orci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629C2C26-2989-4A8E-B761-2EBEDF4A02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8" name="Freeform: Shape 7"/>
          <p:cNvSpPr/>
          <p:nvPr/>
        </p:nvSpPr>
        <p:spPr>
          <a:xfrm>
            <a:off x="0" y="-14515"/>
            <a:ext cx="10210801" cy="6872515"/>
          </a:xfrm>
          <a:custGeom>
            <a:avLst/>
            <a:gdLst>
              <a:gd name="connsiteX0" fmla="*/ 0 w 10210801"/>
              <a:gd name="connsiteY0" fmla="*/ 0 h 6872515"/>
              <a:gd name="connsiteX1" fmla="*/ 3338286 w 10210801"/>
              <a:gd name="connsiteY1" fmla="*/ 0 h 6872515"/>
              <a:gd name="connsiteX2" fmla="*/ 10210801 w 10210801"/>
              <a:gd name="connsiteY2" fmla="*/ 6872515 h 6872515"/>
              <a:gd name="connsiteX3" fmla="*/ 3338286 w 10210801"/>
              <a:gd name="connsiteY3" fmla="*/ 6872515 h 6872515"/>
              <a:gd name="connsiteX4" fmla="*/ 0 w 10210801"/>
              <a:gd name="connsiteY4" fmla="*/ 6872515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1" h="6872515">
                <a:moveTo>
                  <a:pt x="0" y="0"/>
                </a:moveTo>
                <a:lnTo>
                  <a:pt x="3338286" y="0"/>
                </a:lnTo>
                <a:lnTo>
                  <a:pt x="10210801" y="6872515"/>
                </a:lnTo>
                <a:lnTo>
                  <a:pt x="3338286" y="6872515"/>
                </a:lnTo>
                <a:lnTo>
                  <a:pt x="0" y="6872515"/>
                </a:lnTo>
                <a:close/>
              </a:path>
            </a:pathLst>
          </a:cu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gonal Stripe 9"/>
          <p:cNvSpPr/>
          <p:nvPr/>
        </p:nvSpPr>
        <p:spPr>
          <a:xfrm flipH="1">
            <a:off x="8187396" y="-14515"/>
            <a:ext cx="4004601" cy="4004601"/>
          </a:xfrm>
          <a:prstGeom prst="diagStripe">
            <a:avLst>
              <a:gd name="adj" fmla="val 26986"/>
            </a:avLst>
          </a:prstGeom>
          <a:solidFill>
            <a:srgbClr val="B4E90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436" y="921285"/>
            <a:ext cx="454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089" y="1724773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5089" y="4597998"/>
            <a:ext cx="464344" cy="464344"/>
            <a:chOff x="8204317" y="2115665"/>
            <a:chExt cx="464344" cy="464344"/>
          </a:xfrm>
          <a:solidFill>
            <a:srgbClr val="B4E903"/>
          </a:solidFill>
        </p:grpSpPr>
        <p:sp>
          <p:nvSpPr>
            <p:cNvPr id="14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" name="AutoShape 139"/>
          <p:cNvSpPr>
            <a:spLocks/>
          </p:cNvSpPr>
          <p:nvPr/>
        </p:nvSpPr>
        <p:spPr bwMode="auto">
          <a:xfrm>
            <a:off x="824982" y="2616357"/>
            <a:ext cx="464344" cy="45005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B4E9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436" y="3182470"/>
            <a:ext cx="363129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elit, sed diam nonummy nibh euismod. 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435" y="5446006"/>
            <a:ext cx="363129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elit, sed diam nonummy nibh euismod. 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AD0892-7425-424B-95FA-0CC2336D0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 b="7645"/>
          <a:stretch>
            <a:fillRect/>
          </a:stretch>
        </p:blipFill>
        <p:spPr/>
      </p:pic>
      <p:sp>
        <p:nvSpPr>
          <p:cNvPr id="25" name="Freeform: Shape 24"/>
          <p:cNvSpPr/>
          <p:nvPr/>
        </p:nvSpPr>
        <p:spPr>
          <a:xfrm rot="2700000">
            <a:off x="-1404103" y="1525319"/>
            <a:ext cx="13038136" cy="5158141"/>
          </a:xfrm>
          <a:custGeom>
            <a:avLst/>
            <a:gdLst>
              <a:gd name="connsiteX0" fmla="*/ 0 w 13038136"/>
              <a:gd name="connsiteY0" fmla="*/ 3293656 h 5158141"/>
              <a:gd name="connsiteX1" fmla="*/ 3293656 w 13038136"/>
              <a:gd name="connsiteY1" fmla="*/ 0 h 5158141"/>
              <a:gd name="connsiteX2" fmla="*/ 13038136 w 13038136"/>
              <a:gd name="connsiteY2" fmla="*/ 0 h 5158141"/>
              <a:gd name="connsiteX3" fmla="*/ 7879995 w 13038136"/>
              <a:gd name="connsiteY3" fmla="*/ 5158141 h 5158141"/>
              <a:gd name="connsiteX4" fmla="*/ 1864484 w 13038136"/>
              <a:gd name="connsiteY4" fmla="*/ 5158141 h 51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8136" h="5158141">
                <a:moveTo>
                  <a:pt x="0" y="3293656"/>
                </a:moveTo>
                <a:lnTo>
                  <a:pt x="3293656" y="0"/>
                </a:lnTo>
                <a:lnTo>
                  <a:pt x="13038136" y="0"/>
                </a:lnTo>
                <a:lnTo>
                  <a:pt x="7879995" y="5158141"/>
                </a:lnTo>
                <a:lnTo>
                  <a:pt x="1864484" y="5158141"/>
                </a:lnTo>
                <a:close/>
              </a:path>
            </a:pathLst>
          </a:cu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flipH="1">
            <a:off x="7791450" y="2487930"/>
            <a:ext cx="4400550" cy="4400550"/>
          </a:xfrm>
          <a:prstGeom prst="rtTriangle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1109" y="1518525"/>
            <a:ext cx="454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TITLE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0617" y="2245486"/>
            <a:ext cx="404015" cy="45719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4E90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2483" y="2873608"/>
            <a:ext cx="5384749" cy="1619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US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2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79886" y="1695513"/>
            <a:ext cx="4507733" cy="1514865"/>
          </a:xfrm>
        </p:spPr>
        <p:txBody>
          <a:bodyPr/>
          <a:lstStyle/>
          <a:p>
            <a:r>
              <a:rPr lang="en-US" b="1" dirty="0"/>
              <a:t>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154" y="2537358"/>
            <a:ext cx="514350" cy="57150"/>
          </a:xfrm>
          <a:prstGeom prst="rect">
            <a:avLst/>
          </a:prstGeom>
          <a:solidFill>
            <a:srgbClr val="B4E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9886" y="3210378"/>
            <a:ext cx="4652876" cy="24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viverra imperdiet enim. Fusce est. Vivamus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94DE86C-ED6C-41A3-8799-B097E5A39C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401" t="13830" r="-2401" b="6909"/>
          <a:stretch/>
        </p:blipFill>
        <p:spPr>
          <a:xfrm>
            <a:off x="3033713" y="0"/>
            <a:ext cx="10156825" cy="5375275"/>
          </a:xfrm>
        </p:spPr>
      </p:pic>
    </p:spTree>
    <p:extLst>
      <p:ext uri="{BB962C8B-B14F-4D97-AF65-F5344CB8AC3E}">
        <p14:creationId xmlns:p14="http://schemas.microsoft.com/office/powerpoint/2010/main" val="10691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2017-Multicolor13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00A427"/>
      </a:accent1>
      <a:accent2>
        <a:srgbClr val="8FD026"/>
      </a:accent2>
      <a:accent3>
        <a:srgbClr val="B9E34F"/>
      </a:accent3>
      <a:accent4>
        <a:srgbClr val="F58E39"/>
      </a:accent4>
      <a:accent5>
        <a:srgbClr val="E0BF34"/>
      </a:accent5>
      <a:accent6>
        <a:srgbClr val="F3C33B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3D71FF-2FCC-469F-84A9-2850CCAC3F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507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</vt:lpstr>
      <vt:lpstr>Montserrat</vt:lpstr>
      <vt:lpstr>Open Sans Semibold</vt:lpstr>
      <vt:lpstr>Segoe UI</vt:lpstr>
      <vt:lpstr>Segoe UI Light</vt:lpstr>
      <vt:lpstr>Office Theme</vt:lpstr>
      <vt:lpstr>PowerPoint Presentation</vt:lpstr>
      <vt:lpstr>TITLE HERE</vt:lpstr>
      <vt:lpstr>PowerPoint Presentation</vt:lpstr>
      <vt:lpstr>PowerPoint Presentation</vt:lpstr>
      <vt:lpstr>TITLE HERE</vt:lpstr>
      <vt:lpstr>PowerPoint Presentation</vt:lpstr>
      <vt:lpstr>PowerPoint Presentation</vt:lpstr>
      <vt:lpstr>PowerPoint Presentation</vt:lpstr>
      <vt:lpstr>TITLE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saba</cp:lastModifiedBy>
  <cp:revision>333</cp:revision>
  <dcterms:created xsi:type="dcterms:W3CDTF">2017-01-10T07:37:03Z</dcterms:created>
  <dcterms:modified xsi:type="dcterms:W3CDTF">2019-06-21T19:19:02Z</dcterms:modified>
</cp:coreProperties>
</file>